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0058400" cy="7772400"/>
  <p:notesSz cx="7010400" cy="9296400"/>
  <p:embeddedFontLst>
    <p:embeddedFont>
      <p:font typeface="Copperplate Gothic Bold" panose="020E0705020206020404" pitchFamily="34" charset="0"/>
      <p:regular r:id="rId5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7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20">
          <p15:clr>
            <a:srgbClr val="A4A3A4"/>
          </p15:clr>
        </p15:guide>
        <p15:guide id="2" pos="212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74B"/>
    <a:srgbClr val="FFFFCC"/>
    <a:srgbClr val="FFEFDF"/>
    <a:srgbClr val="6060FF"/>
    <a:srgbClr val="FF9900"/>
    <a:srgbClr val="DDDDFF"/>
    <a:srgbClr val="FFDD4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horzBarState="maximized">
    <p:restoredLeft sz="15620" autoAdjust="0"/>
    <p:restoredTop sz="94660" autoAdjust="0"/>
  </p:normalViewPr>
  <p:slideViewPr>
    <p:cSldViewPr snapToGrid="0">
      <p:cViewPr varScale="1">
        <p:scale>
          <a:sx n="95" d="100"/>
          <a:sy n="95" d="100"/>
        </p:scale>
        <p:origin x="1710" y="78"/>
      </p:cViewPr>
      <p:guideLst>
        <p:guide orient="horz" pos="620"/>
        <p:guide pos="21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1939" y="-62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09A1442-F004-83C7-F956-D3E1D0CC4C3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t" anchorCtr="0" compatLnSpc="1">
            <a:prstTxWarp prst="textNoShape">
              <a:avLst/>
            </a:prstTxWarp>
          </a:bodyPr>
          <a:lstStyle>
            <a:lvl1pPr defTabSz="623888">
              <a:defRPr sz="900"/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AEF733B4-03D1-E8FC-EA6E-7ECD3D08FBD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59225" y="0"/>
            <a:ext cx="3040063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t" anchorCtr="0" compatLnSpc="1">
            <a:prstTxWarp prst="textNoShape">
              <a:avLst/>
            </a:prstTxWarp>
          </a:bodyPr>
          <a:lstStyle>
            <a:lvl1pPr algn="r" defTabSz="623888">
              <a:defRPr sz="900"/>
            </a:lvl1pPr>
          </a:lstStyle>
          <a:p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4F2A18AE-7AF1-F2B8-DFED-850E2696C9AF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35075" y="681038"/>
            <a:ext cx="4535488" cy="3503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AE595059-DD3D-34C2-95C9-8D52194789A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5988" y="4429125"/>
            <a:ext cx="5165725" cy="418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E4B0E2F7-C031-3D4D-04AA-014343F5F77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0625"/>
            <a:ext cx="3041650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b" anchorCtr="0" compatLnSpc="1">
            <a:prstTxWarp prst="textNoShape">
              <a:avLst/>
            </a:prstTxWarp>
          </a:bodyPr>
          <a:lstStyle>
            <a:lvl1pPr defTabSz="623888">
              <a:defRPr sz="900"/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78A1186-A0A6-EF46-3760-1A40068EE4F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9225" y="8810625"/>
            <a:ext cx="3040063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2450" tIns="31225" rIns="62450" bIns="31225" numCol="1" anchor="b" anchorCtr="0" compatLnSpc="1">
            <a:prstTxWarp prst="textNoShape">
              <a:avLst/>
            </a:prstTxWarp>
          </a:bodyPr>
          <a:lstStyle>
            <a:lvl1pPr algn="r" defTabSz="623888">
              <a:defRPr sz="900"/>
            </a:lvl1pPr>
          </a:lstStyle>
          <a:p>
            <a:fld id="{32CA3249-1B9C-4223-BE06-568D7D3B6D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F5B169E-6CAA-70C0-779A-92432E5005B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B699DD-CFB4-4A1A-94FA-643DCC87DE9F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7AAFCD94-BEEF-C754-7107-19D06EA30DB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1804CA23-A717-69E3-3506-BF36C18022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BA071DF-8C11-104C-5C2A-81F551AD40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78A9BB-EC6D-4F06-8EEF-65A7E3EFEC85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01378" name="Rectangle 2">
            <a:extLst>
              <a:ext uri="{FF2B5EF4-FFF2-40B4-BE49-F238E27FC236}">
                <a16:creationId xmlns:a16="http://schemas.microsoft.com/office/drawing/2014/main" id="{C57F7156-5099-9681-FFEA-64E5C919AB7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C7B4DF23-5CA2-A4F3-ABFC-96922D9290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B0FCB-56BD-0A8D-037A-99902FDB8A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57300" y="1271588"/>
            <a:ext cx="7543800" cy="270668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7E5273-D301-A22E-B64C-8519D35FBFF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57300" y="4083050"/>
            <a:ext cx="7543800" cy="1876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C55EF9-2A4C-B03E-B60F-DB1157F13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CE3280-98EF-CDCC-732A-04E371F73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62B78D-4562-6188-7CFD-CBE6777F4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50909E-C45B-438E-A138-DB510813E6C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2023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06D76-28DD-046E-EC34-1B00A3A86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F831B7-4136-D431-CDD0-356A91B0D9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665DE-AE9C-D410-DFF0-E6ED56AA1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465CF5-3758-9A81-B62A-B55B262F12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22BF4F-EF41-CB7C-E723-F26E44940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A87AD4-B253-466C-8D36-4065971BAE1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2848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CC4C9A1-6BAC-DF38-DA09-3B2B7D30FC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167563" y="690563"/>
            <a:ext cx="2136775" cy="62182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486151E-5743-80CE-78C7-DE1609283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54063" y="690563"/>
            <a:ext cx="6261100" cy="62182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8EECC-89EB-9769-642A-F1C5AFD36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664EA8-22AC-9A81-E8D6-35946DBEB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C59CC-7531-FFA1-E5D2-8BE3DFEF2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12A90-8994-4B43-9636-1E08350C232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19579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51EF71-7D80-6457-83DC-FA4BCDC57D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F05926-BB38-CA73-63AB-E9DA863B6F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F6A050-82A9-7CFB-5B4A-8147D0F32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78FAA-DB2F-4018-A416-FCFF501B4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D58AE1-CF36-45F2-7D82-7ADE7FFFE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45CFCE-2C6C-46F1-887A-9AC071A7CB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0404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0A572-ACA4-D91D-30EE-FF7299F62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1938338"/>
            <a:ext cx="8675688" cy="32321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28A63-A070-1B82-79B8-0808139D0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5200650"/>
            <a:ext cx="8675688" cy="1700213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67BD7-DDB5-D5E6-F9E0-D7F98B576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277A0F-1673-56DA-63AB-4E8635DC6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1A9888-A6A0-28F6-8984-F23C78AB6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C72358-3977-430F-96EA-AA838DEDBBC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94697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78B0E-3A97-142F-889A-3E0F81FB5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D6C85-035A-F942-31EC-37FBA4C27B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54063" y="2244725"/>
            <a:ext cx="4198937" cy="4664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436991-3C5D-5082-3A5D-48F09A3173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05400" y="2244725"/>
            <a:ext cx="4198938" cy="4664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F54077-8E49-802A-B118-193FE8DBF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45D745-F5A8-003B-5095-B090D5F35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69768D-3010-19BB-6906-CCB000B83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85D76C-2440-43FB-B68C-BDE818B6E68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9881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B3049-0D95-E02B-E6BE-03D51F970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414338"/>
            <a:ext cx="8675688" cy="1501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6E5E8C-1DFD-98D6-B7BA-D40ADD6B00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2150" y="1905000"/>
            <a:ext cx="425608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33ED78-04A6-F606-40A6-33B47DCDEB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2150" y="2838450"/>
            <a:ext cx="425608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4C84E5-0690-107D-923C-4EF99F7EE9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92700" y="1905000"/>
            <a:ext cx="4275138" cy="9334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D7C78A-4841-2F4E-5323-1E9D881C076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92700" y="2838450"/>
            <a:ext cx="4275138" cy="41767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54809C-E71B-07BF-77D8-46DD951DD0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5B5FE4-1D70-8E3E-4F91-FEAB54CC5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91CC0A-B824-5FC8-9326-6C4FEA15F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F3A7B6-D04C-46B4-9A1C-61964339378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8635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77E1D1-847B-7C6D-FB2F-CE98591BA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68FCF4-9371-43D7-000E-003182317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BEE50E-7B0D-14D5-3644-4ACCE0E7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A8D465-063E-3E99-F14E-0291ADC11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A69BD5-A965-4E67-BD6F-80D5AC51954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4644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731D61-8245-0862-3052-E63773631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FF6C7B-6E8D-107E-9278-29AE933EC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FD8D11-9F42-4442-3834-C949FFE22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A78EB9-8458-4D0B-91FC-91B6EBDB530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7995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9E653-51EC-BAE4-4471-6EC5BD618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24974-3FFC-30F0-D2BE-BA5758437F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6B545C0-EE30-167B-F175-648CF2A2D7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384C93-9EAE-731D-CD1A-A3E58F020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8197A3-76CA-6E52-C9B0-04C5AAF87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B92C22-BAC3-7B89-CFC2-000A6F381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69925-9D69-457C-BC98-3977565E63B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08550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D8DB1-9889-05F0-61BA-43BEA94AE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150" y="517525"/>
            <a:ext cx="3244850" cy="18145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0287A5E-1D1F-31C0-3A1E-D7740099D3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76725" y="1119188"/>
            <a:ext cx="5091113" cy="55229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2C2FE0-200E-D6E0-9397-FAD378F473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2150" y="2332038"/>
            <a:ext cx="3244850" cy="431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DCE5A3-C9D9-E4DC-6E34-52B9E651F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9D5C65-CF0B-06C9-1859-C25B627E7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ADE61D-5F4E-17EF-883D-7EC0CB66EC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032049-4C08-4D98-B544-9AA2F3996D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6104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1BF0009-5F06-7F96-67A2-1EA9DC4145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54063" y="690563"/>
            <a:ext cx="855027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D5800BD-6899-FC10-D58E-C3165FCF5E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754063" y="2244725"/>
            <a:ext cx="8550275" cy="466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DC4AE94-E28E-E60B-EDEC-46501F5C304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4063" y="7081838"/>
            <a:ext cx="20955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 defTabSz="1019175">
              <a:defRPr sz="16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1113872-BEC6-1538-CEE4-AB7D9467453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36938" y="7081838"/>
            <a:ext cx="3184525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 algn="ctr" defTabSz="1019175">
              <a:defRPr sz="16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BB56A7A-E6F7-3EF5-AA83-11D58FA5C5A2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8838" y="7081838"/>
            <a:ext cx="20955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01882" tIns="50941" rIns="101882" bIns="50941" numCol="1" anchor="t" anchorCtr="0" compatLnSpc="1">
            <a:prstTxWarp prst="textNoShape">
              <a:avLst/>
            </a:prstTxWarp>
          </a:bodyPr>
          <a:lstStyle>
            <a:lvl1pPr algn="r" defTabSz="1019175">
              <a:defRPr sz="1600"/>
            </a:lvl1pPr>
          </a:lstStyle>
          <a:p>
            <a:fld id="{D7A2D52B-E205-4F8B-A908-6B29201C3A6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19175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2pPr>
      <a:lvl3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3pPr>
      <a:lvl4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4pPr>
      <a:lvl5pPr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5pPr>
      <a:lvl6pPr marL="4572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6pPr>
      <a:lvl7pPr marL="9144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defTabSz="1019175" rtl="0" eaLnBrk="0" fontAlgn="base" hangingPunct="0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82588" indent="-382588" algn="l" defTabSz="1019175" rtl="0" eaLnBrk="0" fontAlgn="base" hangingPunct="0">
        <a:spcBef>
          <a:spcPct val="20000"/>
        </a:spcBef>
        <a:spcAft>
          <a:spcPct val="0"/>
        </a:spcAft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27088" indent="-317500" algn="l" defTabSz="1019175" rtl="0" eaLnBrk="0" fontAlgn="base" hangingPunct="0">
        <a:spcBef>
          <a:spcPct val="20000"/>
        </a:spcBef>
        <a:spcAft>
          <a:spcPct val="0"/>
        </a:spcAft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73175" indent="-254000" algn="l" defTabSz="1019175" rtl="0" eaLnBrk="0" fontAlgn="base" hangingPunct="0">
        <a:spcBef>
          <a:spcPct val="20000"/>
        </a:spcBef>
        <a:spcAft>
          <a:spcPct val="0"/>
        </a:spcAft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782763" indent="-254000" algn="l" defTabSz="1019175" rtl="0" eaLnBrk="0" fontAlgn="base" hangingPunct="0">
        <a:spcBef>
          <a:spcPct val="20000"/>
        </a:spcBef>
        <a:spcAft>
          <a:spcPct val="0"/>
        </a:spcAft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92350" indent="-254000" algn="l" defTabSz="1019175" rtl="0" eaLnBrk="0" fontAlgn="base" hangingPunct="0">
        <a:spcBef>
          <a:spcPct val="20000"/>
        </a:spcBef>
        <a:spcAft>
          <a:spcPct val="0"/>
        </a:spcAft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gif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wmf"/><Relationship Id="rId5" Type="http://schemas.openxmlformats.org/officeDocument/2006/relationships/image" Target="../media/image7.gif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83" name="Picture 2107">
            <a:extLst>
              <a:ext uri="{FF2B5EF4-FFF2-40B4-BE49-F238E27FC236}">
                <a16:creationId xmlns:a16="http://schemas.microsoft.com/office/drawing/2014/main" id="{AF5C1235-D014-D32D-4B84-584587B07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651000"/>
            <a:ext cx="2755900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0" name="Rectangle 2">
            <a:extLst>
              <a:ext uri="{FF2B5EF4-FFF2-40B4-BE49-F238E27FC236}">
                <a16:creationId xmlns:a16="http://schemas.microsoft.com/office/drawing/2014/main" id="{33B674DC-687B-EDE5-4E36-EA951CE15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0058400" cy="1684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31838" rIns="127353" bIns="31838" anchor="b"/>
          <a:lstStyle>
            <a:lvl1pPr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tabLst>
                <a:tab pos="517525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US" altLang="en-US" sz="2800" b="1">
                <a:solidFill>
                  <a:schemeClr val="accent2"/>
                </a:solidFill>
                <a:latin typeface="Arial" panose="020B0604020202020204" pitchFamily="34" charset="0"/>
              </a:rPr>
              <a:t> DMAIEC </a:t>
            </a:r>
            <a:r>
              <a:rPr lang="en-US" altLang="en-US" sz="2200" b="1">
                <a:solidFill>
                  <a:schemeClr val="accent2"/>
                </a:solidFill>
                <a:latin typeface="Arial" panose="020B0604020202020204" pitchFamily="34" charset="0"/>
              </a:rPr>
              <a:t>ROAD MAP</a:t>
            </a:r>
          </a:p>
          <a:p>
            <a:pPr>
              <a:lnSpc>
                <a:spcPct val="105000"/>
              </a:lnSpc>
            </a:pPr>
            <a:r>
              <a:rPr lang="en-US" altLang="en-US" sz="2200" b="1" i="1">
                <a:solidFill>
                  <a:schemeClr val="accent2"/>
                </a:solidFill>
                <a:latin typeface="Arial" panose="020B0604020202020204" pitchFamily="34" charset="0"/>
              </a:rPr>
              <a:t>       for Six Sigma</a:t>
            </a:r>
          </a:p>
          <a:p>
            <a:pPr>
              <a:lnSpc>
                <a:spcPct val="105000"/>
              </a:lnSpc>
            </a:pPr>
            <a:r>
              <a:rPr lang="en-US" altLang="en-US" sz="2200" b="1" i="1">
                <a:solidFill>
                  <a:schemeClr val="accent2"/>
                </a:solidFill>
                <a:latin typeface="Arial" panose="020B0604020202020204" pitchFamily="34" charset="0"/>
              </a:rPr>
              <a:t> Improvement Projects</a:t>
            </a:r>
          </a:p>
          <a:p>
            <a:pPr>
              <a:lnSpc>
                <a:spcPct val="80000"/>
              </a:lnSpc>
            </a:pPr>
            <a:endParaRPr lang="en-US" altLang="en-US" sz="2200" b="1">
              <a:solidFill>
                <a:srgbClr val="666633"/>
              </a:solidFill>
              <a:latin typeface="Arial" panose="020B0604020202020204" pitchFamily="34" charset="0"/>
            </a:endParaRPr>
          </a:p>
        </p:txBody>
      </p:sp>
      <p:sp>
        <p:nvSpPr>
          <p:cNvPr id="103470" name="Line 2094">
            <a:extLst>
              <a:ext uri="{FF2B5EF4-FFF2-40B4-BE49-F238E27FC236}">
                <a16:creationId xmlns:a16="http://schemas.microsoft.com/office/drawing/2014/main" id="{79802EB4-8D23-6B42-362B-359BEA507A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091613" y="1309688"/>
            <a:ext cx="0" cy="104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" name="Rectangle 10">
            <a:extLst>
              <a:ext uri="{FF2B5EF4-FFF2-40B4-BE49-F238E27FC236}">
                <a16:creationId xmlns:a16="http://schemas.microsoft.com/office/drawing/2014/main" id="{149C8F87-09A2-EAEF-7C4F-077A0986B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9188" y="1762125"/>
            <a:ext cx="10414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Project Charter</a:t>
            </a:r>
          </a:p>
        </p:txBody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6B170991-2D4D-5339-6A76-2E108347C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388" y="2039938"/>
            <a:ext cx="1025525" cy="1063625"/>
          </a:xfrm>
          <a:prstGeom prst="rect">
            <a:avLst/>
          </a:prstGeom>
          <a:solidFill>
            <a:srgbClr val="FFFFCC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DE8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lIns="31838" tIns="31838" rIns="31838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Problem Statement: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Opportunity: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Business Case: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Scope: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Goals/Metrics:</a:t>
            </a:r>
            <a:b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600">
                <a:solidFill>
                  <a:srgbClr val="6060FF"/>
                </a:solidFill>
                <a:latin typeface="Arial" panose="020B0604020202020204" pitchFamily="34" charset="0"/>
              </a:rPr>
              <a:t>Milestones:</a:t>
            </a:r>
          </a:p>
        </p:txBody>
      </p:sp>
      <p:grpSp>
        <p:nvGrpSpPr>
          <p:cNvPr id="2210" name="Group 162">
            <a:extLst>
              <a:ext uri="{FF2B5EF4-FFF2-40B4-BE49-F238E27FC236}">
                <a16:creationId xmlns:a16="http://schemas.microsoft.com/office/drawing/2014/main" id="{E36725E0-9FB4-0CA4-41CB-6F41BB2EC19E}"/>
              </a:ext>
            </a:extLst>
          </p:cNvPr>
          <p:cNvGrpSpPr>
            <a:grpSpLocks/>
          </p:cNvGrpSpPr>
          <p:nvPr/>
        </p:nvGrpSpPr>
        <p:grpSpPr bwMode="auto">
          <a:xfrm>
            <a:off x="3733800" y="2776538"/>
            <a:ext cx="850900" cy="269875"/>
            <a:chOff x="3593" y="1945"/>
            <a:chExt cx="829" cy="336"/>
          </a:xfrm>
        </p:grpSpPr>
        <p:sp>
          <p:nvSpPr>
            <p:cNvPr id="2059" name="Rectangle 11">
              <a:extLst>
                <a:ext uri="{FF2B5EF4-FFF2-40B4-BE49-F238E27FC236}">
                  <a16:creationId xmlns:a16="http://schemas.microsoft.com/office/drawing/2014/main" id="{4044C57D-347D-F0C6-1713-4BF49324F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" y="1945"/>
              <a:ext cx="316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0" name="Rectangle 12">
              <a:extLst>
                <a:ext uri="{FF2B5EF4-FFF2-40B4-BE49-F238E27FC236}">
                  <a16:creationId xmlns:a16="http://schemas.microsoft.com/office/drawing/2014/main" id="{98C30B00-7712-9C46-6C0A-24A0E8969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2" y="2041"/>
              <a:ext cx="158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1" name="Rectangle 13">
              <a:extLst>
                <a:ext uri="{FF2B5EF4-FFF2-40B4-BE49-F238E27FC236}">
                  <a16:creationId xmlns:a16="http://schemas.microsoft.com/office/drawing/2014/main" id="{F2805D57-771C-95C3-974F-703831526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9" y="2137"/>
              <a:ext cx="315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" name="Rectangle 14">
              <a:extLst>
                <a:ext uri="{FF2B5EF4-FFF2-40B4-BE49-F238E27FC236}">
                  <a16:creationId xmlns:a16="http://schemas.microsoft.com/office/drawing/2014/main" id="{AA084504-9B22-0D60-4114-E45827A79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6" y="2233"/>
              <a:ext cx="316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3" name="Rectangle 15">
              <a:extLst>
                <a:ext uri="{FF2B5EF4-FFF2-40B4-BE49-F238E27FC236}">
                  <a16:creationId xmlns:a16="http://schemas.microsoft.com/office/drawing/2014/main" id="{CC87565F-C126-B63D-87B1-044F2BA766A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869" y="2041"/>
              <a:ext cx="158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4" name="Rectangle 16">
            <a:extLst>
              <a:ext uri="{FF2B5EF4-FFF2-40B4-BE49-F238E27FC236}">
                <a16:creationId xmlns:a16="http://schemas.microsoft.com/office/drawing/2014/main" id="{0836F296-C48D-2199-2933-52B995F5F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9263" y="2117725"/>
            <a:ext cx="325437" cy="5873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5" name="Rectangle 17">
            <a:extLst>
              <a:ext uri="{FF2B5EF4-FFF2-40B4-BE49-F238E27FC236}">
                <a16:creationId xmlns:a16="http://schemas.microsoft.com/office/drawing/2014/main" id="{850F5E35-D5A4-D3DB-0B56-2BED73BD1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230438"/>
            <a:ext cx="325438" cy="60325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6" name="Rectangle 18">
            <a:extLst>
              <a:ext uri="{FF2B5EF4-FFF2-40B4-BE49-F238E27FC236}">
                <a16:creationId xmlns:a16="http://schemas.microsoft.com/office/drawing/2014/main" id="{280BE292-22DD-7D49-1CE5-0234E0C66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4325" y="2341563"/>
            <a:ext cx="325438" cy="58737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7" name="Rectangle 19">
            <a:extLst>
              <a:ext uri="{FF2B5EF4-FFF2-40B4-BE49-F238E27FC236}">
                <a16:creationId xmlns:a16="http://schemas.microsoft.com/office/drawing/2014/main" id="{9065F1DA-C333-D4F1-57C4-FD76C9AE55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2459038"/>
            <a:ext cx="403225" cy="58737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" name="Rectangle 20">
            <a:extLst>
              <a:ext uri="{FF2B5EF4-FFF2-40B4-BE49-F238E27FC236}">
                <a16:creationId xmlns:a16="http://schemas.microsoft.com/office/drawing/2014/main" id="{07403701-76B6-9987-B3A5-D8D7A3870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7813" y="2570163"/>
            <a:ext cx="511175" cy="508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0" name="Rectangle 22">
            <a:extLst>
              <a:ext uri="{FF2B5EF4-FFF2-40B4-BE49-F238E27FC236}">
                <a16:creationId xmlns:a16="http://schemas.microsoft.com/office/drawing/2014/main" id="{48C5FC9A-A5CA-BADE-FD56-E88D747C34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9525"/>
            <a:ext cx="1528763" cy="8842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M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easure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208" name="Text Box 160">
            <a:extLst>
              <a:ext uri="{FF2B5EF4-FFF2-40B4-BE49-F238E27FC236}">
                <a16:creationId xmlns:a16="http://schemas.microsoft.com/office/drawing/2014/main" id="{FB8B2A6A-6B12-975B-3B50-5719629CBD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1225" y="2057400"/>
            <a:ext cx="1397000" cy="808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Develop charter to include the 5W1H: Why is the project important, What is to be accomplished, When must it be done, Who and Where will it be done and How will it be accomplished?</a:t>
            </a:r>
          </a:p>
        </p:txBody>
      </p:sp>
      <p:grpSp>
        <p:nvGrpSpPr>
          <p:cNvPr id="2625" name="Group 577">
            <a:extLst>
              <a:ext uri="{FF2B5EF4-FFF2-40B4-BE49-F238E27FC236}">
                <a16:creationId xmlns:a16="http://schemas.microsoft.com/office/drawing/2014/main" id="{CA20B151-1E67-80C1-EC66-A0BBFDB5E0AE}"/>
              </a:ext>
            </a:extLst>
          </p:cNvPr>
          <p:cNvGrpSpPr>
            <a:grpSpLocks/>
          </p:cNvGrpSpPr>
          <p:nvPr/>
        </p:nvGrpSpPr>
        <p:grpSpPr bwMode="auto">
          <a:xfrm>
            <a:off x="4883150" y="6116638"/>
            <a:ext cx="1311275" cy="1271587"/>
            <a:chOff x="5023" y="5094"/>
            <a:chExt cx="1276" cy="1038"/>
          </a:xfrm>
        </p:grpSpPr>
        <p:sp>
          <p:nvSpPr>
            <p:cNvPr id="2292" name="Rectangle 244">
              <a:extLst>
                <a:ext uri="{FF2B5EF4-FFF2-40B4-BE49-F238E27FC236}">
                  <a16:creationId xmlns:a16="http://schemas.microsoft.com/office/drawing/2014/main" id="{044E360F-C5D4-24EC-CC6F-73F2C9004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3" y="5678"/>
              <a:ext cx="217" cy="77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3" name="Rectangle 245">
              <a:extLst>
                <a:ext uri="{FF2B5EF4-FFF2-40B4-BE49-F238E27FC236}">
                  <a16:creationId xmlns:a16="http://schemas.microsoft.com/office/drawing/2014/main" id="{BE600373-57C7-E9B1-EA11-EA11BC2493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374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4" name="Rectangle 246">
              <a:extLst>
                <a:ext uri="{FF2B5EF4-FFF2-40B4-BE49-F238E27FC236}">
                  <a16:creationId xmlns:a16="http://schemas.microsoft.com/office/drawing/2014/main" id="{34C909BA-32DE-29EE-C7BC-8CFCD31C7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880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5" name="Rectangle 247">
              <a:extLst>
                <a:ext uri="{FF2B5EF4-FFF2-40B4-BE49-F238E27FC236}">
                  <a16:creationId xmlns:a16="http://schemas.microsoft.com/office/drawing/2014/main" id="{B58074E0-E182-678C-1F28-757B2AA14E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6032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6" name="Rectangle 248">
              <a:extLst>
                <a:ext uri="{FF2B5EF4-FFF2-40B4-BE49-F238E27FC236}">
                  <a16:creationId xmlns:a16="http://schemas.microsoft.com/office/drawing/2014/main" id="{633D141A-162A-1D44-B93D-AF5BCC1EE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591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7" name="Rectangle 249">
              <a:extLst>
                <a:ext uri="{FF2B5EF4-FFF2-40B4-BE49-F238E27FC236}">
                  <a16:creationId xmlns:a16="http://schemas.microsoft.com/office/drawing/2014/main" id="{BA44234A-9A3B-5871-2470-B80A05814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743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" name="Rectangle 250">
              <a:extLst>
                <a:ext uri="{FF2B5EF4-FFF2-40B4-BE49-F238E27FC236}">
                  <a16:creationId xmlns:a16="http://schemas.microsoft.com/office/drawing/2014/main" id="{3281B5E1-D0F9-13AB-EA5C-0DA9A74BB2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290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" name="Rectangle 251">
              <a:extLst>
                <a:ext uri="{FF2B5EF4-FFF2-40B4-BE49-F238E27FC236}">
                  <a16:creationId xmlns:a16="http://schemas.microsoft.com/office/drawing/2014/main" id="{E7AC5F10-F2AC-EEF4-835A-08189AFDE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442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" name="Rectangle 252">
              <a:extLst>
                <a:ext uri="{FF2B5EF4-FFF2-40B4-BE49-F238E27FC236}">
                  <a16:creationId xmlns:a16="http://schemas.microsoft.com/office/drawing/2014/main" id="{02736E82-A277-A829-4AAE-454348D33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" y="5094"/>
              <a:ext cx="1243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1" name="Rectangle 253">
              <a:extLst>
                <a:ext uri="{FF2B5EF4-FFF2-40B4-BE49-F238E27FC236}">
                  <a16:creationId xmlns:a16="http://schemas.microsoft.com/office/drawing/2014/main" id="{2CA6A290-7603-CC11-B901-EB9DDF84D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5" y="5134"/>
              <a:ext cx="241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</a:rPr>
                <a:t>VOC</a:t>
              </a:r>
            </a:p>
          </p:txBody>
        </p:sp>
        <p:sp>
          <p:nvSpPr>
            <p:cNvPr id="2302" name="Rectangle 254">
              <a:extLst>
                <a:ext uri="{FF2B5EF4-FFF2-40B4-BE49-F238E27FC236}">
                  <a16:creationId xmlns:a16="http://schemas.microsoft.com/office/drawing/2014/main" id="{2C65546B-89D2-856C-E209-5460E4FAA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2" y="5134"/>
              <a:ext cx="321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</a:rPr>
                <a:t>Driver</a:t>
              </a:r>
            </a:p>
          </p:txBody>
        </p:sp>
        <p:sp>
          <p:nvSpPr>
            <p:cNvPr id="2303" name="Rectangle 255">
              <a:extLst>
                <a:ext uri="{FF2B5EF4-FFF2-40B4-BE49-F238E27FC236}">
                  <a16:creationId xmlns:a16="http://schemas.microsoft.com/office/drawing/2014/main" id="{5382A053-F453-B4DA-9EFB-607F0EE12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5" y="5134"/>
              <a:ext cx="235" cy="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</a:rPr>
                <a:t>CTQ</a:t>
              </a:r>
            </a:p>
          </p:txBody>
        </p:sp>
        <p:sp>
          <p:nvSpPr>
            <p:cNvPr id="2304" name="Rectangle 256">
              <a:extLst>
                <a:ext uri="{FF2B5EF4-FFF2-40B4-BE49-F238E27FC236}">
                  <a16:creationId xmlns:a16="http://schemas.microsoft.com/office/drawing/2014/main" id="{B650A0B5-B849-0312-C88F-E75223DDBF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678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5" name="Rectangle 257">
              <a:extLst>
                <a:ext uri="{FF2B5EF4-FFF2-40B4-BE49-F238E27FC236}">
                  <a16:creationId xmlns:a16="http://schemas.microsoft.com/office/drawing/2014/main" id="{BA7577F4-56F7-4C14-A88B-EA51578AE8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961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08" name="Group 260">
              <a:extLst>
                <a:ext uri="{FF2B5EF4-FFF2-40B4-BE49-F238E27FC236}">
                  <a16:creationId xmlns:a16="http://schemas.microsoft.com/office/drawing/2014/main" id="{4F339AD4-B0E0-03D0-5FAA-8E6D8612A1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376"/>
              <a:ext cx="180" cy="340"/>
              <a:chOff x="5760" y="5094"/>
              <a:chExt cx="153" cy="288"/>
            </a:xfrm>
          </p:grpSpPr>
          <p:sp>
            <p:nvSpPr>
              <p:cNvPr id="2306" name="Freeform 258">
                <a:extLst>
                  <a:ext uri="{FF2B5EF4-FFF2-40B4-BE49-F238E27FC236}">
                    <a16:creationId xmlns:a16="http://schemas.microsoft.com/office/drawing/2014/main" id="{A8F15040-F764-3824-B40F-167787ADE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125"/>
                <a:ext cx="93" cy="257"/>
              </a:xfrm>
              <a:custGeom>
                <a:avLst/>
                <a:gdLst>
                  <a:gd name="T0" fmla="*/ 0 w 93"/>
                  <a:gd name="T1" fmla="*/ 257 h 257"/>
                  <a:gd name="T2" fmla="*/ 76 w 93"/>
                  <a:gd name="T3" fmla="*/ 257 h 257"/>
                  <a:gd name="T4" fmla="*/ 76 w 93"/>
                  <a:gd name="T5" fmla="*/ 0 h 257"/>
                  <a:gd name="T6" fmla="*/ 93 w 93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257">
                    <a:moveTo>
                      <a:pt x="0" y="257"/>
                    </a:moveTo>
                    <a:lnTo>
                      <a:pt x="76" y="257"/>
                    </a:lnTo>
                    <a:lnTo>
                      <a:pt x="76" y="0"/>
                    </a:lnTo>
                    <a:lnTo>
                      <a:pt x="93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" name="Freeform 259">
                <a:extLst>
                  <a:ext uri="{FF2B5EF4-FFF2-40B4-BE49-F238E27FC236}">
                    <a16:creationId xmlns:a16="http://schemas.microsoft.com/office/drawing/2014/main" id="{19F7DA09-752E-4F07-BBE4-B7567A8BA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094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1" name="Group 263">
              <a:extLst>
                <a:ext uri="{FF2B5EF4-FFF2-40B4-BE49-F238E27FC236}">
                  <a16:creationId xmlns:a16="http://schemas.microsoft.com/office/drawing/2014/main" id="{7DD075AC-A323-A781-5F4E-98142AF94C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680"/>
              <a:ext cx="180" cy="75"/>
              <a:chOff x="5760" y="5352"/>
              <a:chExt cx="153" cy="63"/>
            </a:xfrm>
          </p:grpSpPr>
          <p:sp>
            <p:nvSpPr>
              <p:cNvPr id="2309" name="Freeform 261">
                <a:extLst>
                  <a:ext uri="{FF2B5EF4-FFF2-40B4-BE49-F238E27FC236}">
                    <a16:creationId xmlns:a16="http://schemas.microsoft.com/office/drawing/2014/main" id="{8EC539B0-4E7B-80C9-B466-AA50B3818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382"/>
                <a:ext cx="93" cy="1"/>
              </a:xfrm>
              <a:custGeom>
                <a:avLst/>
                <a:gdLst>
                  <a:gd name="T0" fmla="*/ 0 w 93"/>
                  <a:gd name="T1" fmla="*/ 0 h 1"/>
                  <a:gd name="T2" fmla="*/ 76 w 93"/>
                  <a:gd name="T3" fmla="*/ 0 h 1"/>
                  <a:gd name="T4" fmla="*/ 76 w 93"/>
                  <a:gd name="T5" fmla="*/ 1 h 1"/>
                  <a:gd name="T6" fmla="*/ 93 w 9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">
                    <a:moveTo>
                      <a:pt x="0" y="0"/>
                    </a:moveTo>
                    <a:lnTo>
                      <a:pt x="76" y="0"/>
                    </a:lnTo>
                    <a:lnTo>
                      <a:pt x="76" y="1"/>
                    </a:lnTo>
                    <a:lnTo>
                      <a:pt x="93" y="1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" name="Freeform 262">
                <a:extLst>
                  <a:ext uri="{FF2B5EF4-FFF2-40B4-BE49-F238E27FC236}">
                    <a16:creationId xmlns:a16="http://schemas.microsoft.com/office/drawing/2014/main" id="{6611DC3D-46D9-2C4B-2DFE-C95CAF2C8F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35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4" name="Group 266">
              <a:extLst>
                <a:ext uri="{FF2B5EF4-FFF2-40B4-BE49-F238E27FC236}">
                  <a16:creationId xmlns:a16="http://schemas.microsoft.com/office/drawing/2014/main" id="{B3CA98CF-BF95-E7CD-F062-8EF61F8814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716"/>
              <a:ext cx="180" cy="322"/>
              <a:chOff x="5760" y="5382"/>
              <a:chExt cx="153" cy="273"/>
            </a:xfrm>
          </p:grpSpPr>
          <p:sp>
            <p:nvSpPr>
              <p:cNvPr id="2312" name="Freeform 264">
                <a:extLst>
                  <a:ext uri="{FF2B5EF4-FFF2-40B4-BE49-F238E27FC236}">
                    <a16:creationId xmlns:a16="http://schemas.microsoft.com/office/drawing/2014/main" id="{F616A072-EF7F-0381-ABFC-FC6ECD9973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382"/>
                <a:ext cx="93" cy="241"/>
              </a:xfrm>
              <a:custGeom>
                <a:avLst/>
                <a:gdLst>
                  <a:gd name="T0" fmla="*/ 0 w 93"/>
                  <a:gd name="T1" fmla="*/ 0 h 241"/>
                  <a:gd name="T2" fmla="*/ 76 w 93"/>
                  <a:gd name="T3" fmla="*/ 0 h 241"/>
                  <a:gd name="T4" fmla="*/ 76 w 93"/>
                  <a:gd name="T5" fmla="*/ 241 h 241"/>
                  <a:gd name="T6" fmla="*/ 93 w 93"/>
                  <a:gd name="T7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241">
                    <a:moveTo>
                      <a:pt x="0" y="0"/>
                    </a:moveTo>
                    <a:lnTo>
                      <a:pt x="76" y="0"/>
                    </a:lnTo>
                    <a:lnTo>
                      <a:pt x="76" y="241"/>
                    </a:lnTo>
                    <a:lnTo>
                      <a:pt x="93" y="241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" name="Freeform 265">
                <a:extLst>
                  <a:ext uri="{FF2B5EF4-FFF2-40B4-BE49-F238E27FC236}">
                    <a16:creationId xmlns:a16="http://schemas.microsoft.com/office/drawing/2014/main" id="{083C3BF4-427B-F113-606B-2C5CCE4094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59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7" name="Group 269">
              <a:extLst>
                <a:ext uri="{FF2B5EF4-FFF2-40B4-BE49-F238E27FC236}">
                  <a16:creationId xmlns:a16="http://schemas.microsoft.com/office/drawing/2014/main" id="{617FBBB9-7352-5434-AC56-9108CBD4BB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893"/>
              <a:ext cx="188" cy="107"/>
              <a:chOff x="6192" y="5532"/>
              <a:chExt cx="159" cy="91"/>
            </a:xfrm>
          </p:grpSpPr>
          <p:sp>
            <p:nvSpPr>
              <p:cNvPr id="2315" name="Freeform 267">
                <a:extLst>
                  <a:ext uri="{FF2B5EF4-FFF2-40B4-BE49-F238E27FC236}">
                    <a16:creationId xmlns:a16="http://schemas.microsoft.com/office/drawing/2014/main" id="{65FD2AB2-A403-6605-9F25-BAE635355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563"/>
                <a:ext cx="99" cy="60"/>
              </a:xfrm>
              <a:custGeom>
                <a:avLst/>
                <a:gdLst>
                  <a:gd name="T0" fmla="*/ 0 w 99"/>
                  <a:gd name="T1" fmla="*/ 60 h 60"/>
                  <a:gd name="T2" fmla="*/ 79 w 99"/>
                  <a:gd name="T3" fmla="*/ 60 h 60"/>
                  <a:gd name="T4" fmla="*/ 79 w 99"/>
                  <a:gd name="T5" fmla="*/ 0 h 60"/>
                  <a:gd name="T6" fmla="*/ 99 w 99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0">
                    <a:moveTo>
                      <a:pt x="0" y="60"/>
                    </a:moveTo>
                    <a:lnTo>
                      <a:pt x="79" y="60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" name="Freeform 268">
                <a:extLst>
                  <a:ext uri="{FF2B5EF4-FFF2-40B4-BE49-F238E27FC236}">
                    <a16:creationId xmlns:a16="http://schemas.microsoft.com/office/drawing/2014/main" id="{4D479555-5D68-ABDD-EB3B-7B7BD2A9C6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53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0" name="Group 272">
              <a:extLst>
                <a:ext uri="{FF2B5EF4-FFF2-40B4-BE49-F238E27FC236}">
                  <a16:creationId xmlns:a16="http://schemas.microsoft.com/office/drawing/2014/main" id="{7E685023-9039-F84A-A61A-11AE003767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6000"/>
              <a:ext cx="188" cy="119"/>
              <a:chOff x="6192" y="5623"/>
              <a:chExt cx="159" cy="101"/>
            </a:xfrm>
          </p:grpSpPr>
          <p:sp>
            <p:nvSpPr>
              <p:cNvPr id="2318" name="Freeform 270">
                <a:extLst>
                  <a:ext uri="{FF2B5EF4-FFF2-40B4-BE49-F238E27FC236}">
                    <a16:creationId xmlns:a16="http://schemas.microsoft.com/office/drawing/2014/main" id="{72E6E80B-C22C-63DA-7E86-A4C6393809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623"/>
                <a:ext cx="99" cy="69"/>
              </a:xfrm>
              <a:custGeom>
                <a:avLst/>
                <a:gdLst>
                  <a:gd name="T0" fmla="*/ 0 w 99"/>
                  <a:gd name="T1" fmla="*/ 0 h 69"/>
                  <a:gd name="T2" fmla="*/ 79 w 99"/>
                  <a:gd name="T3" fmla="*/ 0 h 69"/>
                  <a:gd name="T4" fmla="*/ 79 w 99"/>
                  <a:gd name="T5" fmla="*/ 69 h 69"/>
                  <a:gd name="T6" fmla="*/ 99 w 99"/>
                  <a:gd name="T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9">
                    <a:moveTo>
                      <a:pt x="0" y="0"/>
                    </a:moveTo>
                    <a:lnTo>
                      <a:pt x="79" y="0"/>
                    </a:lnTo>
                    <a:lnTo>
                      <a:pt x="79" y="69"/>
                    </a:lnTo>
                    <a:lnTo>
                      <a:pt x="99" y="69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" name="Freeform 271">
                <a:extLst>
                  <a:ext uri="{FF2B5EF4-FFF2-40B4-BE49-F238E27FC236}">
                    <a16:creationId xmlns:a16="http://schemas.microsoft.com/office/drawing/2014/main" id="{FD59C62A-74BA-2C32-CE7A-5513427420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661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3" name="Group 275">
              <a:extLst>
                <a:ext uri="{FF2B5EF4-FFF2-40B4-BE49-F238E27FC236}">
                  <a16:creationId xmlns:a16="http://schemas.microsoft.com/office/drawing/2014/main" id="{1F2BAF96-5235-3780-B528-1AC65D7424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717"/>
              <a:ext cx="188" cy="113"/>
              <a:chOff x="6192" y="5383"/>
              <a:chExt cx="159" cy="96"/>
            </a:xfrm>
          </p:grpSpPr>
          <p:sp>
            <p:nvSpPr>
              <p:cNvPr id="2321" name="Freeform 273">
                <a:extLst>
                  <a:ext uri="{FF2B5EF4-FFF2-40B4-BE49-F238E27FC236}">
                    <a16:creationId xmlns:a16="http://schemas.microsoft.com/office/drawing/2014/main" id="{F39F307F-A531-7E1E-183D-259C9FE03D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383"/>
                <a:ext cx="99" cy="64"/>
              </a:xfrm>
              <a:custGeom>
                <a:avLst/>
                <a:gdLst>
                  <a:gd name="T0" fmla="*/ 0 w 99"/>
                  <a:gd name="T1" fmla="*/ 0 h 64"/>
                  <a:gd name="T2" fmla="*/ 79 w 99"/>
                  <a:gd name="T3" fmla="*/ 0 h 64"/>
                  <a:gd name="T4" fmla="*/ 79 w 99"/>
                  <a:gd name="T5" fmla="*/ 64 h 64"/>
                  <a:gd name="T6" fmla="*/ 99 w 99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4">
                    <a:moveTo>
                      <a:pt x="0" y="0"/>
                    </a:moveTo>
                    <a:lnTo>
                      <a:pt x="79" y="0"/>
                    </a:lnTo>
                    <a:lnTo>
                      <a:pt x="79" y="64"/>
                    </a:lnTo>
                    <a:lnTo>
                      <a:pt x="99" y="64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" name="Freeform 274">
                <a:extLst>
                  <a:ext uri="{FF2B5EF4-FFF2-40B4-BE49-F238E27FC236}">
                    <a16:creationId xmlns:a16="http://schemas.microsoft.com/office/drawing/2014/main" id="{2A737E96-7015-64FD-15FC-74246422E6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416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6" name="Group 278">
              <a:extLst>
                <a:ext uri="{FF2B5EF4-FFF2-40B4-BE49-F238E27FC236}">
                  <a16:creationId xmlns:a16="http://schemas.microsoft.com/office/drawing/2014/main" id="{653A939E-4E6F-DFFC-06C3-53964CCF57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604"/>
              <a:ext cx="188" cy="113"/>
              <a:chOff x="6192" y="5287"/>
              <a:chExt cx="159" cy="96"/>
            </a:xfrm>
          </p:grpSpPr>
          <p:sp>
            <p:nvSpPr>
              <p:cNvPr id="2324" name="Freeform 276">
                <a:extLst>
                  <a:ext uri="{FF2B5EF4-FFF2-40B4-BE49-F238E27FC236}">
                    <a16:creationId xmlns:a16="http://schemas.microsoft.com/office/drawing/2014/main" id="{7EBDEC45-D9CE-D698-6EC5-9B78595EE7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318"/>
                <a:ext cx="99" cy="65"/>
              </a:xfrm>
              <a:custGeom>
                <a:avLst/>
                <a:gdLst>
                  <a:gd name="T0" fmla="*/ 0 w 99"/>
                  <a:gd name="T1" fmla="*/ 65 h 65"/>
                  <a:gd name="T2" fmla="*/ 79 w 99"/>
                  <a:gd name="T3" fmla="*/ 65 h 65"/>
                  <a:gd name="T4" fmla="*/ 79 w 99"/>
                  <a:gd name="T5" fmla="*/ 0 h 65"/>
                  <a:gd name="T6" fmla="*/ 99 w 99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5">
                    <a:moveTo>
                      <a:pt x="0" y="65"/>
                    </a:moveTo>
                    <a:lnTo>
                      <a:pt x="79" y="65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" name="Freeform 277">
                <a:extLst>
                  <a:ext uri="{FF2B5EF4-FFF2-40B4-BE49-F238E27FC236}">
                    <a16:creationId xmlns:a16="http://schemas.microsoft.com/office/drawing/2014/main" id="{7489DAE4-4135-22D3-080A-4C84894601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287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9" name="Group 281">
              <a:extLst>
                <a:ext uri="{FF2B5EF4-FFF2-40B4-BE49-F238E27FC236}">
                  <a16:creationId xmlns:a16="http://schemas.microsoft.com/office/drawing/2014/main" id="{ABB95D57-6067-067B-4EBC-A9F0F7C1D2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303"/>
              <a:ext cx="188" cy="110"/>
              <a:chOff x="6192" y="5032"/>
              <a:chExt cx="159" cy="93"/>
            </a:xfrm>
          </p:grpSpPr>
          <p:sp>
            <p:nvSpPr>
              <p:cNvPr id="2327" name="Freeform 279">
                <a:extLst>
                  <a:ext uri="{FF2B5EF4-FFF2-40B4-BE49-F238E27FC236}">
                    <a16:creationId xmlns:a16="http://schemas.microsoft.com/office/drawing/2014/main" id="{673462BB-772E-21D2-9D4E-50887687AE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063"/>
                <a:ext cx="99" cy="62"/>
              </a:xfrm>
              <a:custGeom>
                <a:avLst/>
                <a:gdLst>
                  <a:gd name="T0" fmla="*/ 0 w 99"/>
                  <a:gd name="T1" fmla="*/ 62 h 62"/>
                  <a:gd name="T2" fmla="*/ 79 w 99"/>
                  <a:gd name="T3" fmla="*/ 62 h 62"/>
                  <a:gd name="T4" fmla="*/ 79 w 99"/>
                  <a:gd name="T5" fmla="*/ 0 h 62"/>
                  <a:gd name="T6" fmla="*/ 99 w 99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2">
                    <a:moveTo>
                      <a:pt x="0" y="62"/>
                    </a:moveTo>
                    <a:lnTo>
                      <a:pt x="79" y="62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" name="Freeform 280">
                <a:extLst>
                  <a:ext uri="{FF2B5EF4-FFF2-40B4-BE49-F238E27FC236}">
                    <a16:creationId xmlns:a16="http://schemas.microsoft.com/office/drawing/2014/main" id="{3026B0D2-777D-1C12-4ED8-F6F6F5399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03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32" name="Group 284">
              <a:extLst>
                <a:ext uri="{FF2B5EF4-FFF2-40B4-BE49-F238E27FC236}">
                  <a16:creationId xmlns:a16="http://schemas.microsoft.com/office/drawing/2014/main" id="{EF43CE13-755D-88A3-C58D-FB0DC91542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413"/>
              <a:ext cx="188" cy="116"/>
              <a:chOff x="6192" y="5125"/>
              <a:chExt cx="159" cy="99"/>
            </a:xfrm>
          </p:grpSpPr>
          <p:sp>
            <p:nvSpPr>
              <p:cNvPr id="2330" name="Freeform 282">
                <a:extLst>
                  <a:ext uri="{FF2B5EF4-FFF2-40B4-BE49-F238E27FC236}">
                    <a16:creationId xmlns:a16="http://schemas.microsoft.com/office/drawing/2014/main" id="{E3CE0945-32DE-CA8E-FCF3-ED39C755F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125"/>
                <a:ext cx="99" cy="67"/>
              </a:xfrm>
              <a:custGeom>
                <a:avLst/>
                <a:gdLst>
                  <a:gd name="T0" fmla="*/ 0 w 99"/>
                  <a:gd name="T1" fmla="*/ 0 h 67"/>
                  <a:gd name="T2" fmla="*/ 79 w 99"/>
                  <a:gd name="T3" fmla="*/ 0 h 67"/>
                  <a:gd name="T4" fmla="*/ 79 w 99"/>
                  <a:gd name="T5" fmla="*/ 67 h 67"/>
                  <a:gd name="T6" fmla="*/ 99 w 99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7">
                    <a:moveTo>
                      <a:pt x="0" y="0"/>
                    </a:moveTo>
                    <a:lnTo>
                      <a:pt x="79" y="0"/>
                    </a:lnTo>
                    <a:lnTo>
                      <a:pt x="79" y="67"/>
                    </a:lnTo>
                    <a:lnTo>
                      <a:pt x="99" y="67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" name="Freeform 283">
                <a:extLst>
                  <a:ext uri="{FF2B5EF4-FFF2-40B4-BE49-F238E27FC236}">
                    <a16:creationId xmlns:a16="http://schemas.microsoft.com/office/drawing/2014/main" id="{7C450233-C9D7-555C-EF4F-ABB3A3520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161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368" name="Text Box 320">
            <a:extLst>
              <a:ext uri="{FF2B5EF4-FFF2-40B4-BE49-F238E27FC236}">
                <a16:creationId xmlns:a16="http://schemas.microsoft.com/office/drawing/2014/main" id="{DC064C71-8EF3-7553-B43C-D2ADFED176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8738" y="6224588"/>
            <a:ext cx="7381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Identify process metrics that relate to the project objectives</a:t>
            </a:r>
          </a:p>
        </p:txBody>
      </p:sp>
      <p:sp>
        <p:nvSpPr>
          <p:cNvPr id="2219" name="Text Box 171">
            <a:extLst>
              <a:ext uri="{FF2B5EF4-FFF2-40B4-BE49-F238E27FC236}">
                <a16:creationId xmlns:a16="http://schemas.microsoft.com/office/drawing/2014/main" id="{4C8A5C9A-40DF-DF4B-98C5-172E99504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9588" y="5597525"/>
            <a:ext cx="212248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Voice of the Customer – Critical to Quality (CTQs)</a:t>
            </a:r>
          </a:p>
        </p:txBody>
      </p:sp>
      <p:sp>
        <p:nvSpPr>
          <p:cNvPr id="2221" name="Rectangle 173">
            <a:extLst>
              <a:ext uri="{FF2B5EF4-FFF2-40B4-BE49-F238E27FC236}">
                <a16:creationId xmlns:a16="http://schemas.microsoft.com/office/drawing/2014/main" id="{848F11B5-9B6A-3D82-4536-906A0C652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1488" y="3270250"/>
            <a:ext cx="1676400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426" name="Group 2050">
            <a:extLst>
              <a:ext uri="{FF2B5EF4-FFF2-40B4-BE49-F238E27FC236}">
                <a16:creationId xmlns:a16="http://schemas.microsoft.com/office/drawing/2014/main" id="{3982B4A1-CD26-8174-8C74-ED5BD99F1E3C}"/>
              </a:ext>
            </a:extLst>
          </p:cNvPr>
          <p:cNvGrpSpPr>
            <a:grpSpLocks/>
          </p:cNvGrpSpPr>
          <p:nvPr/>
        </p:nvGrpSpPr>
        <p:grpSpPr bwMode="auto">
          <a:xfrm>
            <a:off x="4097338" y="3495675"/>
            <a:ext cx="1776412" cy="858838"/>
            <a:chOff x="4257" y="2926"/>
            <a:chExt cx="1442" cy="585"/>
          </a:xfrm>
        </p:grpSpPr>
        <p:sp>
          <p:nvSpPr>
            <p:cNvPr id="2243" name="AutoShape 195">
              <a:extLst>
                <a:ext uri="{FF2B5EF4-FFF2-40B4-BE49-F238E27FC236}">
                  <a16:creationId xmlns:a16="http://schemas.microsoft.com/office/drawing/2014/main" id="{D7D11267-9875-9097-673D-39A4F37A4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" y="3216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Outputs</a:t>
              </a:r>
            </a:p>
          </p:txBody>
        </p:sp>
        <p:sp>
          <p:nvSpPr>
            <p:cNvPr id="2253" name="Rectangle 205">
              <a:extLst>
                <a:ext uri="{FF2B5EF4-FFF2-40B4-BE49-F238E27FC236}">
                  <a16:creationId xmlns:a16="http://schemas.microsoft.com/office/drawing/2014/main" id="{43814ED0-02B8-5C37-7C53-37C3D025A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" y="3200"/>
              <a:ext cx="331" cy="155"/>
            </a:xfrm>
            <a:prstGeom prst="rect">
              <a:avLst/>
            </a:prstGeom>
            <a:solidFill>
              <a:srgbClr val="FFFFCC"/>
            </a:solidFill>
            <a:ln w="4826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Process</a:t>
              </a:r>
            </a:p>
          </p:txBody>
        </p:sp>
        <p:grpSp>
          <p:nvGrpSpPr>
            <p:cNvPr id="2257" name="Group 209">
              <a:extLst>
                <a:ext uri="{FF2B5EF4-FFF2-40B4-BE49-F238E27FC236}">
                  <a16:creationId xmlns:a16="http://schemas.microsoft.com/office/drawing/2014/main" id="{ED406209-BD87-3270-3736-B72C5BEFAA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34" y="3135"/>
              <a:ext cx="100" cy="94"/>
              <a:chOff x="4720" y="2866"/>
              <a:chExt cx="100" cy="94"/>
            </a:xfrm>
          </p:grpSpPr>
          <p:sp>
            <p:nvSpPr>
              <p:cNvPr id="2255" name="Freeform 207">
                <a:extLst>
                  <a:ext uri="{FF2B5EF4-FFF2-40B4-BE49-F238E27FC236}">
                    <a16:creationId xmlns:a16="http://schemas.microsoft.com/office/drawing/2014/main" id="{80470228-ABAF-7DE4-FD6C-70B5655C33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2918"/>
                <a:ext cx="45" cy="42"/>
              </a:xfrm>
              <a:custGeom>
                <a:avLst/>
                <a:gdLst>
                  <a:gd name="T0" fmla="*/ 45 w 45"/>
                  <a:gd name="T1" fmla="*/ 42 h 42"/>
                  <a:gd name="T2" fmla="*/ 0 w 45"/>
                  <a:gd name="T3" fmla="*/ 18 h 42"/>
                  <a:gd name="T4" fmla="*/ 11 w 45"/>
                  <a:gd name="T5" fmla="*/ 7 h 42"/>
                  <a:gd name="T6" fmla="*/ 18 w 45"/>
                  <a:gd name="T7" fmla="*/ 0 h 42"/>
                  <a:gd name="T8" fmla="*/ 45 w 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5" y="42"/>
                    </a:moveTo>
                    <a:lnTo>
                      <a:pt x="0" y="18"/>
                    </a:lnTo>
                    <a:lnTo>
                      <a:pt x="11" y="7"/>
                    </a:lnTo>
                    <a:lnTo>
                      <a:pt x="18" y="0"/>
                    </a:lnTo>
                    <a:lnTo>
                      <a:pt x="45" y="42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" name="Line 208">
                <a:extLst>
                  <a:ext uri="{FF2B5EF4-FFF2-40B4-BE49-F238E27FC236}">
                    <a16:creationId xmlns:a16="http://schemas.microsoft.com/office/drawing/2014/main" id="{9143CE35-9859-F42C-F86F-6E01BB26A6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66"/>
                <a:ext cx="66" cy="59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0" name="Group 212">
              <a:extLst>
                <a:ext uri="{FF2B5EF4-FFF2-40B4-BE49-F238E27FC236}">
                  <a16:creationId xmlns:a16="http://schemas.microsoft.com/office/drawing/2014/main" id="{07B28E93-3694-52A1-6EDF-B9D3AC304E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205"/>
              <a:ext cx="93" cy="59"/>
              <a:chOff x="4713" y="2936"/>
              <a:chExt cx="93" cy="59"/>
            </a:xfrm>
          </p:grpSpPr>
          <p:sp>
            <p:nvSpPr>
              <p:cNvPr id="2258" name="Freeform 210">
                <a:extLst>
                  <a:ext uri="{FF2B5EF4-FFF2-40B4-BE49-F238E27FC236}">
                    <a16:creationId xmlns:a16="http://schemas.microsoft.com/office/drawing/2014/main" id="{D5123F71-C83C-D3C5-86C5-DF560A490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2957"/>
                <a:ext cx="48" cy="38"/>
              </a:xfrm>
              <a:custGeom>
                <a:avLst/>
                <a:gdLst>
                  <a:gd name="T0" fmla="*/ 48 w 48"/>
                  <a:gd name="T1" fmla="*/ 38 h 38"/>
                  <a:gd name="T2" fmla="*/ 0 w 48"/>
                  <a:gd name="T3" fmla="*/ 24 h 38"/>
                  <a:gd name="T4" fmla="*/ 7 w 48"/>
                  <a:gd name="T5" fmla="*/ 13 h 38"/>
                  <a:gd name="T6" fmla="*/ 14 w 48"/>
                  <a:gd name="T7" fmla="*/ 0 h 38"/>
                  <a:gd name="T8" fmla="*/ 48 w 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38"/>
                    </a:moveTo>
                    <a:lnTo>
                      <a:pt x="0" y="24"/>
                    </a:lnTo>
                    <a:lnTo>
                      <a:pt x="7" y="13"/>
                    </a:lnTo>
                    <a:lnTo>
                      <a:pt x="14" y="0"/>
                    </a:lnTo>
                    <a:lnTo>
                      <a:pt x="48" y="38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9" name="Line 211">
                <a:extLst>
                  <a:ext uri="{FF2B5EF4-FFF2-40B4-BE49-F238E27FC236}">
                    <a16:creationId xmlns:a16="http://schemas.microsoft.com/office/drawing/2014/main" id="{F208CCE7-21E0-E195-65FC-302CFBDEBE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936"/>
                <a:ext cx="52" cy="34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3" name="Group 215">
              <a:extLst>
                <a:ext uri="{FF2B5EF4-FFF2-40B4-BE49-F238E27FC236}">
                  <a16:creationId xmlns:a16="http://schemas.microsoft.com/office/drawing/2014/main" id="{3C12DB26-F755-44CB-BBBA-11CEB6FDD9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302"/>
              <a:ext cx="97" cy="42"/>
              <a:chOff x="4709" y="3033"/>
              <a:chExt cx="97" cy="42"/>
            </a:xfrm>
          </p:grpSpPr>
          <p:sp>
            <p:nvSpPr>
              <p:cNvPr id="2261" name="Freeform 213">
                <a:extLst>
                  <a:ext uri="{FF2B5EF4-FFF2-40B4-BE49-F238E27FC236}">
                    <a16:creationId xmlns:a16="http://schemas.microsoft.com/office/drawing/2014/main" id="{EC29DA94-9A58-186B-DD3A-4D18B3199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3033"/>
                <a:ext cx="48" cy="31"/>
              </a:xfrm>
              <a:custGeom>
                <a:avLst/>
                <a:gdLst>
                  <a:gd name="T0" fmla="*/ 48 w 48"/>
                  <a:gd name="T1" fmla="*/ 0 h 31"/>
                  <a:gd name="T2" fmla="*/ 10 w 48"/>
                  <a:gd name="T3" fmla="*/ 31 h 31"/>
                  <a:gd name="T4" fmla="*/ 3 w 48"/>
                  <a:gd name="T5" fmla="*/ 21 h 31"/>
                  <a:gd name="T6" fmla="*/ 0 w 48"/>
                  <a:gd name="T7" fmla="*/ 7 h 31"/>
                  <a:gd name="T8" fmla="*/ 48 w 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48" y="0"/>
                    </a:moveTo>
                    <a:lnTo>
                      <a:pt x="10" y="31"/>
                    </a:lnTo>
                    <a:lnTo>
                      <a:pt x="3" y="21"/>
                    </a:lnTo>
                    <a:lnTo>
                      <a:pt x="0" y="7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2" name="Line 214">
                <a:extLst>
                  <a:ext uri="{FF2B5EF4-FFF2-40B4-BE49-F238E27FC236}">
                    <a16:creationId xmlns:a16="http://schemas.microsoft.com/office/drawing/2014/main" id="{C7E4088B-063A-5E5E-650B-FCEDC7EA9B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9" y="3054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6" name="Group 218">
              <a:extLst>
                <a:ext uri="{FF2B5EF4-FFF2-40B4-BE49-F238E27FC236}">
                  <a16:creationId xmlns:a16="http://schemas.microsoft.com/office/drawing/2014/main" id="{C251A914-48E1-74C8-117B-926FFBF3F2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319"/>
              <a:ext cx="107" cy="108"/>
              <a:chOff x="4713" y="3050"/>
              <a:chExt cx="107" cy="108"/>
            </a:xfrm>
          </p:grpSpPr>
          <p:sp>
            <p:nvSpPr>
              <p:cNvPr id="2264" name="Freeform 216">
                <a:extLst>
                  <a:ext uri="{FF2B5EF4-FFF2-40B4-BE49-F238E27FC236}">
                    <a16:creationId xmlns:a16="http://schemas.microsoft.com/office/drawing/2014/main" id="{17D2B148-36C6-572F-0B7F-57E2D12A1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3050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21 w 45"/>
                  <a:gd name="T3" fmla="*/ 45 h 45"/>
                  <a:gd name="T4" fmla="*/ 11 w 45"/>
                  <a:gd name="T5" fmla="*/ 35 h 45"/>
                  <a:gd name="T6" fmla="*/ 0 w 45"/>
                  <a:gd name="T7" fmla="*/ 25 h 45"/>
                  <a:gd name="T8" fmla="*/ 45 w 45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21" y="45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" name="Line 217">
                <a:extLst>
                  <a:ext uri="{FF2B5EF4-FFF2-40B4-BE49-F238E27FC236}">
                    <a16:creationId xmlns:a16="http://schemas.microsoft.com/office/drawing/2014/main" id="{C038F9EA-ECA9-30C7-C1AA-D9ABC29152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085"/>
                <a:ext cx="73" cy="73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9" name="Group 221">
              <a:extLst>
                <a:ext uri="{FF2B5EF4-FFF2-40B4-BE49-F238E27FC236}">
                  <a16:creationId xmlns:a16="http://schemas.microsoft.com/office/drawing/2014/main" id="{857D3816-F966-35D8-0B70-BCE4F38290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267"/>
              <a:ext cx="94" cy="28"/>
              <a:chOff x="4709" y="2998"/>
              <a:chExt cx="94" cy="28"/>
            </a:xfrm>
          </p:grpSpPr>
          <p:sp>
            <p:nvSpPr>
              <p:cNvPr id="2267" name="Freeform 219">
                <a:extLst>
                  <a:ext uri="{FF2B5EF4-FFF2-40B4-BE49-F238E27FC236}">
                    <a16:creationId xmlns:a16="http://schemas.microsoft.com/office/drawing/2014/main" id="{82A5989B-981E-04A6-2CC3-3C929B1CB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98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" name="Line 220">
                <a:extLst>
                  <a:ext uri="{FF2B5EF4-FFF2-40B4-BE49-F238E27FC236}">
                    <a16:creationId xmlns:a16="http://schemas.microsoft.com/office/drawing/2014/main" id="{91DDD5DA-D923-26EC-4151-AA2A4CFFE6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3012"/>
                <a:ext cx="45" cy="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2" name="Group 224">
              <a:extLst>
                <a:ext uri="{FF2B5EF4-FFF2-40B4-BE49-F238E27FC236}">
                  <a16:creationId xmlns:a16="http://schemas.microsoft.com/office/drawing/2014/main" id="{6A74F2FB-7146-F9C0-39BA-8099FFF535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316"/>
              <a:ext cx="98" cy="97"/>
              <a:chOff x="5897" y="3047"/>
              <a:chExt cx="98" cy="97"/>
            </a:xfrm>
          </p:grpSpPr>
          <p:sp>
            <p:nvSpPr>
              <p:cNvPr id="2270" name="Freeform 222">
                <a:extLst>
                  <a:ext uri="{FF2B5EF4-FFF2-40B4-BE49-F238E27FC236}">
                    <a16:creationId xmlns:a16="http://schemas.microsoft.com/office/drawing/2014/main" id="{BEC90145-4B0B-5230-A245-07BBF4281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" y="3099"/>
                <a:ext cx="46" cy="45"/>
              </a:xfrm>
              <a:custGeom>
                <a:avLst/>
                <a:gdLst>
                  <a:gd name="T0" fmla="*/ 46 w 46"/>
                  <a:gd name="T1" fmla="*/ 45 h 45"/>
                  <a:gd name="T2" fmla="*/ 0 w 46"/>
                  <a:gd name="T3" fmla="*/ 21 h 45"/>
                  <a:gd name="T4" fmla="*/ 11 w 46"/>
                  <a:gd name="T5" fmla="*/ 10 h 45"/>
                  <a:gd name="T6" fmla="*/ 21 w 46"/>
                  <a:gd name="T7" fmla="*/ 0 h 45"/>
                  <a:gd name="T8" fmla="*/ 46 w 4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lnTo>
                      <a:pt x="0" y="21"/>
                    </a:lnTo>
                    <a:lnTo>
                      <a:pt x="11" y="10"/>
                    </a:lnTo>
                    <a:lnTo>
                      <a:pt x="21" y="0"/>
                    </a:lnTo>
                    <a:lnTo>
                      <a:pt x="46" y="45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" name="Line 223">
                <a:extLst>
                  <a:ext uri="{FF2B5EF4-FFF2-40B4-BE49-F238E27FC236}">
                    <a16:creationId xmlns:a16="http://schemas.microsoft.com/office/drawing/2014/main" id="{01CA330C-A74B-E570-E7F0-20DBD46AEB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7" y="3047"/>
                <a:ext cx="63" cy="62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5" name="Group 227">
              <a:extLst>
                <a:ext uri="{FF2B5EF4-FFF2-40B4-BE49-F238E27FC236}">
                  <a16:creationId xmlns:a16="http://schemas.microsoft.com/office/drawing/2014/main" id="{A97646D2-2377-3759-042E-FAC68F630D4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81"/>
              <a:ext cx="91" cy="63"/>
              <a:chOff x="5911" y="3012"/>
              <a:chExt cx="91" cy="63"/>
            </a:xfrm>
          </p:grpSpPr>
          <p:sp>
            <p:nvSpPr>
              <p:cNvPr id="2273" name="Freeform 225">
                <a:extLst>
                  <a:ext uri="{FF2B5EF4-FFF2-40B4-BE49-F238E27FC236}">
                    <a16:creationId xmlns:a16="http://schemas.microsoft.com/office/drawing/2014/main" id="{83D24BD0-C01F-7BDF-C39E-9359AEB541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" y="3036"/>
                <a:ext cx="49" cy="39"/>
              </a:xfrm>
              <a:custGeom>
                <a:avLst/>
                <a:gdLst>
                  <a:gd name="T0" fmla="*/ 49 w 49"/>
                  <a:gd name="T1" fmla="*/ 39 h 39"/>
                  <a:gd name="T2" fmla="*/ 0 w 49"/>
                  <a:gd name="T3" fmla="*/ 25 h 39"/>
                  <a:gd name="T4" fmla="*/ 7 w 49"/>
                  <a:gd name="T5" fmla="*/ 11 h 39"/>
                  <a:gd name="T6" fmla="*/ 14 w 49"/>
                  <a:gd name="T7" fmla="*/ 0 h 39"/>
                  <a:gd name="T8" fmla="*/ 49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39"/>
                    </a:moveTo>
                    <a:lnTo>
                      <a:pt x="0" y="25"/>
                    </a:lnTo>
                    <a:lnTo>
                      <a:pt x="7" y="11"/>
                    </a:lnTo>
                    <a:lnTo>
                      <a:pt x="14" y="0"/>
                    </a:lnTo>
                    <a:lnTo>
                      <a:pt x="49" y="39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" name="Line 226">
                <a:extLst>
                  <a:ext uri="{FF2B5EF4-FFF2-40B4-BE49-F238E27FC236}">
                    <a16:creationId xmlns:a16="http://schemas.microsoft.com/office/drawing/2014/main" id="{AF36ECEE-A43B-CD2E-F333-366414932C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1" y="3012"/>
                <a:ext cx="49" cy="35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8" name="Group 230">
              <a:extLst>
                <a:ext uri="{FF2B5EF4-FFF2-40B4-BE49-F238E27FC236}">
                  <a16:creationId xmlns:a16="http://schemas.microsoft.com/office/drawing/2014/main" id="{9A132C62-B591-F633-7B03-54741EF790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05"/>
              <a:ext cx="98" cy="38"/>
              <a:chOff x="5911" y="2936"/>
              <a:chExt cx="98" cy="38"/>
            </a:xfrm>
          </p:grpSpPr>
          <p:sp>
            <p:nvSpPr>
              <p:cNvPr id="2276" name="Freeform 228">
                <a:extLst>
                  <a:ext uri="{FF2B5EF4-FFF2-40B4-BE49-F238E27FC236}">
                    <a16:creationId xmlns:a16="http://schemas.microsoft.com/office/drawing/2014/main" id="{E7614366-311C-FCD5-2318-C5D219DA2B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36"/>
                <a:ext cx="49" cy="31"/>
              </a:xfrm>
              <a:custGeom>
                <a:avLst/>
                <a:gdLst>
                  <a:gd name="T0" fmla="*/ 49 w 49"/>
                  <a:gd name="T1" fmla="*/ 0 h 31"/>
                  <a:gd name="T2" fmla="*/ 10 w 49"/>
                  <a:gd name="T3" fmla="*/ 31 h 31"/>
                  <a:gd name="T4" fmla="*/ 3 w 49"/>
                  <a:gd name="T5" fmla="*/ 17 h 31"/>
                  <a:gd name="T6" fmla="*/ 0 w 49"/>
                  <a:gd name="T7" fmla="*/ 7 h 31"/>
                  <a:gd name="T8" fmla="*/ 49 w 4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1">
                    <a:moveTo>
                      <a:pt x="49" y="0"/>
                    </a:moveTo>
                    <a:lnTo>
                      <a:pt x="10" y="31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" name="Line 229">
                <a:extLst>
                  <a:ext uri="{FF2B5EF4-FFF2-40B4-BE49-F238E27FC236}">
                    <a16:creationId xmlns:a16="http://schemas.microsoft.com/office/drawing/2014/main" id="{CD2F6F54-38D4-759E-A10B-254A04E1A3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11" y="2953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81" name="Group 233">
              <a:extLst>
                <a:ext uri="{FF2B5EF4-FFF2-40B4-BE49-F238E27FC236}">
                  <a16:creationId xmlns:a16="http://schemas.microsoft.com/office/drawing/2014/main" id="{839598A6-C78D-5C10-C635-4C2E6100B0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121"/>
              <a:ext cx="112" cy="105"/>
              <a:chOff x="5897" y="2852"/>
              <a:chExt cx="112" cy="105"/>
            </a:xfrm>
          </p:grpSpPr>
          <p:sp>
            <p:nvSpPr>
              <p:cNvPr id="2279" name="Freeform 231">
                <a:extLst>
                  <a:ext uri="{FF2B5EF4-FFF2-40B4-BE49-F238E27FC236}">
                    <a16:creationId xmlns:a16="http://schemas.microsoft.com/office/drawing/2014/main" id="{BAFA8D13-A238-6304-C940-1609CB87C0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2852"/>
                <a:ext cx="46" cy="46"/>
              </a:xfrm>
              <a:custGeom>
                <a:avLst/>
                <a:gdLst>
                  <a:gd name="T0" fmla="*/ 46 w 46"/>
                  <a:gd name="T1" fmla="*/ 0 h 46"/>
                  <a:gd name="T2" fmla="*/ 21 w 46"/>
                  <a:gd name="T3" fmla="*/ 46 h 46"/>
                  <a:gd name="T4" fmla="*/ 11 w 46"/>
                  <a:gd name="T5" fmla="*/ 35 h 46"/>
                  <a:gd name="T6" fmla="*/ 0 w 46"/>
                  <a:gd name="T7" fmla="*/ 25 h 46"/>
                  <a:gd name="T8" fmla="*/ 46 w 4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6" y="0"/>
                    </a:moveTo>
                    <a:lnTo>
                      <a:pt x="21" y="46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" name="Line 232">
                <a:extLst>
                  <a:ext uri="{FF2B5EF4-FFF2-40B4-BE49-F238E27FC236}">
                    <a16:creationId xmlns:a16="http://schemas.microsoft.com/office/drawing/2014/main" id="{C2E7E0B1-3B71-0695-0B64-B3274D454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97" y="2887"/>
                <a:ext cx="77" cy="70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84" name="Group 236">
              <a:extLst>
                <a:ext uri="{FF2B5EF4-FFF2-40B4-BE49-F238E27FC236}">
                  <a16:creationId xmlns:a16="http://schemas.microsoft.com/office/drawing/2014/main" id="{BE29C6E4-7BF6-19A6-0A00-5046DE2E12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9" y="3253"/>
              <a:ext cx="94" cy="28"/>
              <a:chOff x="5915" y="2984"/>
              <a:chExt cx="94" cy="28"/>
            </a:xfrm>
          </p:grpSpPr>
          <p:sp>
            <p:nvSpPr>
              <p:cNvPr id="2282" name="Freeform 234">
                <a:extLst>
                  <a:ext uri="{FF2B5EF4-FFF2-40B4-BE49-F238E27FC236}">
                    <a16:creationId xmlns:a16="http://schemas.microsoft.com/office/drawing/2014/main" id="{DF7B80C8-DDF9-D16B-6313-1A8E31245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84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" name="Line 235">
                <a:extLst>
                  <a:ext uri="{FF2B5EF4-FFF2-40B4-BE49-F238E27FC236}">
                    <a16:creationId xmlns:a16="http://schemas.microsoft.com/office/drawing/2014/main" id="{0ABFFC6B-E194-F27F-0BF5-762FB4A1FF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5" y="2995"/>
                <a:ext cx="45" cy="3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20" name="Text Box 172">
              <a:extLst>
                <a:ext uri="{FF2B5EF4-FFF2-40B4-BE49-F238E27FC236}">
                  <a16:creationId xmlns:a16="http://schemas.microsoft.com/office/drawing/2014/main" id="{0ED50768-CB93-AD2C-68B7-0577B0485D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8" y="2991"/>
              <a:ext cx="954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677" tIns="31838" rIns="63677" bIns="31838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000" b="1">
                  <a:solidFill>
                    <a:schemeClr val="accent2"/>
                  </a:solidFill>
                  <a:latin typeface="Arial" panose="020B0604020202020204" pitchFamily="34" charset="0"/>
                </a:rPr>
                <a:t>Process Mapping</a:t>
              </a:r>
            </a:p>
          </p:txBody>
        </p:sp>
        <p:sp>
          <p:nvSpPr>
            <p:cNvPr id="2285" name="Rectangle 237">
              <a:extLst>
                <a:ext uri="{FF2B5EF4-FFF2-40B4-BE49-F238E27FC236}">
                  <a16:creationId xmlns:a16="http://schemas.microsoft.com/office/drawing/2014/main" id="{F386167B-F615-BDE2-82D9-CFC0C177E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" y="2927"/>
              <a:ext cx="46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SUPPLIERS </a:t>
              </a:r>
            </a:p>
          </p:txBody>
        </p:sp>
        <p:sp>
          <p:nvSpPr>
            <p:cNvPr id="2287" name="Rectangle 239">
              <a:extLst>
                <a:ext uri="{FF2B5EF4-FFF2-40B4-BE49-F238E27FC236}">
                  <a16:creationId xmlns:a16="http://schemas.microsoft.com/office/drawing/2014/main" id="{8B506C1A-E930-9AF5-D123-5AB8E195D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3" y="2926"/>
              <a:ext cx="46" cy="5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CUSTOMERS </a:t>
              </a:r>
            </a:p>
          </p:txBody>
        </p:sp>
        <p:sp>
          <p:nvSpPr>
            <p:cNvPr id="2288" name="AutoShape 240">
              <a:extLst>
                <a:ext uri="{FF2B5EF4-FFF2-40B4-BE49-F238E27FC236}">
                  <a16:creationId xmlns:a16="http://schemas.microsoft.com/office/drawing/2014/main" id="{86004DB0-4FD8-098A-3595-A826EE15FA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3217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Inputs</a:t>
              </a:r>
            </a:p>
          </p:txBody>
        </p:sp>
        <p:sp>
          <p:nvSpPr>
            <p:cNvPr id="2386" name="Line 338">
              <a:extLst>
                <a:ext uri="{FF2B5EF4-FFF2-40B4-BE49-F238E27FC236}">
                  <a16:creationId xmlns:a16="http://schemas.microsoft.com/office/drawing/2014/main" id="{08B655A5-D801-274F-3EFA-318C421D64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3" y="3271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7" name="Line 339">
              <a:extLst>
                <a:ext uri="{FF2B5EF4-FFF2-40B4-BE49-F238E27FC236}">
                  <a16:creationId xmlns:a16="http://schemas.microsoft.com/office/drawing/2014/main" id="{7749404D-24D7-5F1C-5E77-10B7B4809B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0" y="3272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88" name="Line 340">
            <a:extLst>
              <a:ext uri="{FF2B5EF4-FFF2-40B4-BE49-F238E27FC236}">
                <a16:creationId xmlns:a16="http://schemas.microsoft.com/office/drawing/2014/main" id="{C0B412D7-F6B8-B833-0EB4-93CFC4F864D7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9013" y="2038350"/>
            <a:ext cx="131445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9" name="Line 341">
            <a:extLst>
              <a:ext uri="{FF2B5EF4-FFF2-40B4-BE49-F238E27FC236}">
                <a16:creationId xmlns:a16="http://schemas.microsoft.com/office/drawing/2014/main" id="{258B2CF5-8A6E-7DEA-1741-9605AD315E31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9013" y="2868613"/>
            <a:ext cx="131445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3" name="Text Box 175">
            <a:extLst>
              <a:ext uri="{FF2B5EF4-FFF2-40B4-BE49-F238E27FC236}">
                <a16:creationId xmlns:a16="http://schemas.microsoft.com/office/drawing/2014/main" id="{3D234A12-1A33-DC22-ADA8-90CAFDCFB9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4988" y="4486275"/>
            <a:ext cx="2078037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“Immerse” yourself in the current process – again, the 5W1H questions: How is it performed, What is done, Who performs it, Where is it performed, When is it done, Why is it done?</a:t>
            </a:r>
          </a:p>
        </p:txBody>
      </p:sp>
      <p:grpSp>
        <p:nvGrpSpPr>
          <p:cNvPr id="2397" name="Group 349">
            <a:extLst>
              <a:ext uri="{FF2B5EF4-FFF2-40B4-BE49-F238E27FC236}">
                <a16:creationId xmlns:a16="http://schemas.microsoft.com/office/drawing/2014/main" id="{FF1F8A34-6C4D-99EC-CFDB-7F33D1DC3CA5}"/>
              </a:ext>
            </a:extLst>
          </p:cNvPr>
          <p:cNvGrpSpPr>
            <a:grpSpLocks/>
          </p:cNvGrpSpPr>
          <p:nvPr/>
        </p:nvGrpSpPr>
        <p:grpSpPr bwMode="auto">
          <a:xfrm>
            <a:off x="4433888" y="4468813"/>
            <a:ext cx="1846262" cy="525462"/>
            <a:chOff x="4162" y="3709"/>
            <a:chExt cx="712" cy="674"/>
          </a:xfrm>
        </p:grpSpPr>
        <p:sp>
          <p:nvSpPr>
            <p:cNvPr id="2395" name="Line 347">
              <a:extLst>
                <a:ext uri="{FF2B5EF4-FFF2-40B4-BE49-F238E27FC236}">
                  <a16:creationId xmlns:a16="http://schemas.microsoft.com/office/drawing/2014/main" id="{C9735403-7DD3-6929-9DDD-10DB6DB48A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6" name="Line 348">
              <a:extLst>
                <a:ext uri="{FF2B5EF4-FFF2-40B4-BE49-F238E27FC236}">
                  <a16:creationId xmlns:a16="http://schemas.microsoft.com/office/drawing/2014/main" id="{5539B463-4395-A600-8E73-02F7AA2CFE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400" name="Group 352">
            <a:extLst>
              <a:ext uri="{FF2B5EF4-FFF2-40B4-BE49-F238E27FC236}">
                <a16:creationId xmlns:a16="http://schemas.microsoft.com/office/drawing/2014/main" id="{9D3CCDD5-3DBB-00CB-C19B-BB5211895B11}"/>
              </a:ext>
            </a:extLst>
          </p:cNvPr>
          <p:cNvGrpSpPr>
            <a:grpSpLocks/>
          </p:cNvGrpSpPr>
          <p:nvPr/>
        </p:nvGrpSpPr>
        <p:grpSpPr bwMode="auto">
          <a:xfrm>
            <a:off x="3914775" y="6218238"/>
            <a:ext cx="619125" cy="747712"/>
            <a:chOff x="4162" y="3709"/>
            <a:chExt cx="712" cy="674"/>
          </a:xfrm>
        </p:grpSpPr>
        <p:sp>
          <p:nvSpPr>
            <p:cNvPr id="2401" name="Line 353">
              <a:extLst>
                <a:ext uri="{FF2B5EF4-FFF2-40B4-BE49-F238E27FC236}">
                  <a16:creationId xmlns:a16="http://schemas.microsoft.com/office/drawing/2014/main" id="{C33EFE3E-F54F-0AC3-A462-B1DB118ACE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2" name="Line 354">
              <a:extLst>
                <a:ext uri="{FF2B5EF4-FFF2-40B4-BE49-F238E27FC236}">
                  <a16:creationId xmlns:a16="http://schemas.microsoft.com/office/drawing/2014/main" id="{4F9CA0F8-536E-77A9-0F86-DB3777B31A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9" name="Rectangle 21">
            <a:extLst>
              <a:ext uri="{FF2B5EF4-FFF2-40B4-BE49-F238E27FC236}">
                <a16:creationId xmlns:a16="http://schemas.microsoft.com/office/drawing/2014/main" id="{3D3A4E52-B7AB-EDC2-FF2D-40E878AA7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9313" y="23813"/>
            <a:ext cx="1528762" cy="88423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D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efine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206" name="Text Box 158">
            <a:extLst>
              <a:ext uri="{FF2B5EF4-FFF2-40B4-BE49-F238E27FC236}">
                <a16:creationId xmlns:a16="http://schemas.microsoft.com/office/drawing/2014/main" id="{0419BD03-5BC7-AC83-C83F-30A2FBFEAC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9813" y="806450"/>
            <a:ext cx="78105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The “Pain”</a:t>
            </a:r>
          </a:p>
        </p:txBody>
      </p:sp>
      <p:sp>
        <p:nvSpPr>
          <p:cNvPr id="2207" name="Text Box 159">
            <a:extLst>
              <a:ext uri="{FF2B5EF4-FFF2-40B4-BE49-F238E27FC236}">
                <a16:creationId xmlns:a16="http://schemas.microsoft.com/office/drawing/2014/main" id="{235D613D-F69D-FB34-31AD-E078A7BF51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08650" y="635000"/>
            <a:ext cx="811213" cy="1020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Explain why it is important to work on this project  Is is a “local” improvement; a project important to strategy, a “pain” felt by the customer?</a:t>
            </a:r>
          </a:p>
        </p:txBody>
      </p:sp>
      <p:grpSp>
        <p:nvGrpSpPr>
          <p:cNvPr id="2399" name="Group 351">
            <a:extLst>
              <a:ext uri="{FF2B5EF4-FFF2-40B4-BE49-F238E27FC236}">
                <a16:creationId xmlns:a16="http://schemas.microsoft.com/office/drawing/2014/main" id="{A5A5199B-9AB3-65E7-E755-4C391EAD1828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655638"/>
            <a:ext cx="647700" cy="1019175"/>
            <a:chOff x="5650" y="762"/>
            <a:chExt cx="631" cy="383"/>
          </a:xfrm>
        </p:grpSpPr>
        <p:sp>
          <p:nvSpPr>
            <p:cNvPr id="2392" name="Line 344">
              <a:extLst>
                <a:ext uri="{FF2B5EF4-FFF2-40B4-BE49-F238E27FC236}">
                  <a16:creationId xmlns:a16="http://schemas.microsoft.com/office/drawing/2014/main" id="{3AB1E3D7-4908-2CEB-0413-82FF3F3D16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762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3" name="Line 345">
              <a:extLst>
                <a:ext uri="{FF2B5EF4-FFF2-40B4-BE49-F238E27FC236}">
                  <a16:creationId xmlns:a16="http://schemas.microsoft.com/office/drawing/2014/main" id="{F9511F23-AF20-63A5-E868-C62E8A27E3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1145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86" name="Text Box 438">
            <a:extLst>
              <a:ext uri="{FF2B5EF4-FFF2-40B4-BE49-F238E27FC236}">
                <a16:creationId xmlns:a16="http://schemas.microsoft.com/office/drawing/2014/main" id="{F2656E28-CC03-05CD-F12B-B3C890921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8388" y="523875"/>
            <a:ext cx="70961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Measures</a:t>
            </a:r>
          </a:p>
        </p:txBody>
      </p:sp>
      <p:sp>
        <p:nvSpPr>
          <p:cNvPr id="2488" name="Text Box 440">
            <a:extLst>
              <a:ext uri="{FF2B5EF4-FFF2-40B4-BE49-F238E27FC236}">
                <a16:creationId xmlns:a16="http://schemas.microsoft.com/office/drawing/2014/main" id="{EF5D604B-7E4E-9A78-146F-EEE66D088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938" y="1009650"/>
            <a:ext cx="120015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Identify output (CTQ), process &amp; input measures based on CTQ’s and process understanding</a:t>
            </a:r>
          </a:p>
        </p:txBody>
      </p:sp>
      <p:grpSp>
        <p:nvGrpSpPr>
          <p:cNvPr id="2489" name="Group 441">
            <a:extLst>
              <a:ext uri="{FF2B5EF4-FFF2-40B4-BE49-F238E27FC236}">
                <a16:creationId xmlns:a16="http://schemas.microsoft.com/office/drawing/2014/main" id="{33A4B8CE-8B1C-E997-D038-7BFD902ECABC}"/>
              </a:ext>
            </a:extLst>
          </p:cNvPr>
          <p:cNvGrpSpPr>
            <a:grpSpLocks/>
          </p:cNvGrpSpPr>
          <p:nvPr/>
        </p:nvGrpSpPr>
        <p:grpSpPr bwMode="auto">
          <a:xfrm>
            <a:off x="6977063" y="1009650"/>
            <a:ext cx="979487" cy="501650"/>
            <a:chOff x="5650" y="762"/>
            <a:chExt cx="631" cy="383"/>
          </a:xfrm>
        </p:grpSpPr>
        <p:sp>
          <p:nvSpPr>
            <p:cNvPr id="2490" name="Line 442">
              <a:extLst>
                <a:ext uri="{FF2B5EF4-FFF2-40B4-BE49-F238E27FC236}">
                  <a16:creationId xmlns:a16="http://schemas.microsoft.com/office/drawing/2014/main" id="{E42603AC-E768-E211-21BE-28428316AC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762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1" name="Line 443">
              <a:extLst>
                <a:ext uri="{FF2B5EF4-FFF2-40B4-BE49-F238E27FC236}">
                  <a16:creationId xmlns:a16="http://schemas.microsoft.com/office/drawing/2014/main" id="{34230CD2-679E-100D-1A92-DB0F62A5B5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1145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36" name="Rectangle 788">
            <a:extLst>
              <a:ext uri="{FF2B5EF4-FFF2-40B4-BE49-F238E27FC236}">
                <a16:creationId xmlns:a16="http://schemas.microsoft.com/office/drawing/2014/main" id="{D12C2DCD-AF79-007D-BAE9-0C9D33611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7938" y="2957513"/>
            <a:ext cx="6270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Gage R&amp;R</a:t>
            </a:r>
            <a:endParaRPr lang="en-US" altLang="en-US" sz="17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835" name="Rectangle 787">
            <a:extLst>
              <a:ext uri="{FF2B5EF4-FFF2-40B4-BE49-F238E27FC236}">
                <a16:creationId xmlns:a16="http://schemas.microsoft.com/office/drawing/2014/main" id="{B2126C65-8090-4983-4E67-A807C62F2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4888" y="4364038"/>
            <a:ext cx="6238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42" name="Rectangle 794">
            <a:extLst>
              <a:ext uri="{FF2B5EF4-FFF2-40B4-BE49-F238E27FC236}">
                <a16:creationId xmlns:a16="http://schemas.microsoft.com/office/drawing/2014/main" id="{1F9E6284-1108-9CE8-BD51-5511C6B80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0713" y="3413125"/>
            <a:ext cx="1377950" cy="31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Ensure that the measurement system is of sufficient accuracy and precision.</a:t>
            </a:r>
          </a:p>
        </p:txBody>
      </p:sp>
      <p:grpSp>
        <p:nvGrpSpPr>
          <p:cNvPr id="2859" name="Group 811">
            <a:extLst>
              <a:ext uri="{FF2B5EF4-FFF2-40B4-BE49-F238E27FC236}">
                <a16:creationId xmlns:a16="http://schemas.microsoft.com/office/drawing/2014/main" id="{58F569F7-8975-D7D9-0721-9379D978B01B}"/>
              </a:ext>
            </a:extLst>
          </p:cNvPr>
          <p:cNvGrpSpPr>
            <a:grpSpLocks/>
          </p:cNvGrpSpPr>
          <p:nvPr/>
        </p:nvGrpSpPr>
        <p:grpSpPr bwMode="auto">
          <a:xfrm>
            <a:off x="6900863" y="3373438"/>
            <a:ext cx="1447800" cy="406400"/>
            <a:chOff x="4162" y="3709"/>
            <a:chExt cx="712" cy="674"/>
          </a:xfrm>
        </p:grpSpPr>
        <p:sp>
          <p:nvSpPr>
            <p:cNvPr id="2860" name="Line 812">
              <a:extLst>
                <a:ext uri="{FF2B5EF4-FFF2-40B4-BE49-F238E27FC236}">
                  <a16:creationId xmlns:a16="http://schemas.microsoft.com/office/drawing/2014/main" id="{EF6A8055-30F7-7231-B2A6-EEF039EFF4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1" name="Line 813">
              <a:extLst>
                <a:ext uri="{FF2B5EF4-FFF2-40B4-BE49-F238E27FC236}">
                  <a16:creationId xmlns:a16="http://schemas.microsoft.com/office/drawing/2014/main" id="{B4A5340A-3338-654B-8AF2-1D3846D512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295" name="Group 1887">
            <a:extLst>
              <a:ext uri="{FF2B5EF4-FFF2-40B4-BE49-F238E27FC236}">
                <a16:creationId xmlns:a16="http://schemas.microsoft.com/office/drawing/2014/main" id="{1F323341-BCE6-2574-E723-377F042AFB91}"/>
              </a:ext>
            </a:extLst>
          </p:cNvPr>
          <p:cNvGrpSpPr>
            <a:grpSpLocks/>
          </p:cNvGrpSpPr>
          <p:nvPr/>
        </p:nvGrpSpPr>
        <p:grpSpPr bwMode="auto">
          <a:xfrm>
            <a:off x="8586788" y="3213100"/>
            <a:ext cx="1211262" cy="765175"/>
            <a:chOff x="6918" y="3566"/>
            <a:chExt cx="1180" cy="624"/>
          </a:xfrm>
        </p:grpSpPr>
        <p:sp>
          <p:nvSpPr>
            <p:cNvPr id="2883" name="Rectangle 835">
              <a:extLst>
                <a:ext uri="{FF2B5EF4-FFF2-40B4-BE49-F238E27FC236}">
                  <a16:creationId xmlns:a16="http://schemas.microsoft.com/office/drawing/2014/main" id="{A9F513DB-D4FE-E182-B8BE-B3A98EA39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" y="3566"/>
              <a:ext cx="1180" cy="62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38" name="Freeform 590">
              <a:extLst>
                <a:ext uri="{FF2B5EF4-FFF2-40B4-BE49-F238E27FC236}">
                  <a16:creationId xmlns:a16="http://schemas.microsoft.com/office/drawing/2014/main" id="{C783D6AA-86F9-270D-BA4A-17CB358B0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0" y="3595"/>
              <a:ext cx="22" cy="462"/>
            </a:xfrm>
            <a:custGeom>
              <a:avLst/>
              <a:gdLst>
                <a:gd name="T0" fmla="*/ 23 w 24"/>
                <a:gd name="T1" fmla="*/ 0 h 462"/>
                <a:gd name="T2" fmla="*/ 0 w 24"/>
                <a:gd name="T3" fmla="*/ 0 h 462"/>
                <a:gd name="T4" fmla="*/ 1 w 24"/>
                <a:gd name="T5" fmla="*/ 462 h 462"/>
                <a:gd name="T6" fmla="*/ 24 w 24"/>
                <a:gd name="T7" fmla="*/ 462 h 462"/>
                <a:gd name="T8" fmla="*/ 23 w 24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23" y="0"/>
                  </a:moveTo>
                  <a:lnTo>
                    <a:pt x="0" y="0"/>
                  </a:lnTo>
                  <a:lnTo>
                    <a:pt x="1" y="462"/>
                  </a:lnTo>
                  <a:lnTo>
                    <a:pt x="24" y="46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9" name="Line 591">
              <a:extLst>
                <a:ext uri="{FF2B5EF4-FFF2-40B4-BE49-F238E27FC236}">
                  <a16:creationId xmlns:a16="http://schemas.microsoft.com/office/drawing/2014/main" id="{DB8C9314-4CF6-6B20-B94B-79B75D88A1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5" y="3722"/>
              <a:ext cx="0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0" name="Line 592">
              <a:extLst>
                <a:ext uri="{FF2B5EF4-FFF2-40B4-BE49-F238E27FC236}">
                  <a16:creationId xmlns:a16="http://schemas.microsoft.com/office/drawing/2014/main" id="{79366F6D-378B-E023-DBF9-B981148550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7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1" name="Line 593">
              <a:extLst>
                <a:ext uri="{FF2B5EF4-FFF2-40B4-BE49-F238E27FC236}">
                  <a16:creationId xmlns:a16="http://schemas.microsoft.com/office/drawing/2014/main" id="{5F113966-1A6A-4F8C-44DF-FBABF53705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4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2" name="Line 594">
              <a:extLst>
                <a:ext uri="{FF2B5EF4-FFF2-40B4-BE49-F238E27FC236}">
                  <a16:creationId xmlns:a16="http://schemas.microsoft.com/office/drawing/2014/main" id="{A524A502-6104-F601-DB7A-E9AF7614B6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7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2" name="Line 604">
              <a:extLst>
                <a:ext uri="{FF2B5EF4-FFF2-40B4-BE49-F238E27FC236}">
                  <a16:creationId xmlns:a16="http://schemas.microsoft.com/office/drawing/2014/main" id="{996E952A-E804-071E-0084-C4D18EEABC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5" y="3596"/>
              <a:ext cx="0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3" name="Line 605">
              <a:extLst>
                <a:ext uri="{FF2B5EF4-FFF2-40B4-BE49-F238E27FC236}">
                  <a16:creationId xmlns:a16="http://schemas.microsoft.com/office/drawing/2014/main" id="{54F2958E-1679-9CB5-3232-9450BF5075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7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4" name="Line 606">
              <a:extLst>
                <a:ext uri="{FF2B5EF4-FFF2-40B4-BE49-F238E27FC236}">
                  <a16:creationId xmlns:a16="http://schemas.microsoft.com/office/drawing/2014/main" id="{6466EBD9-C0D2-D130-691A-16C060BB59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4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5" name="Line 607">
              <a:extLst>
                <a:ext uri="{FF2B5EF4-FFF2-40B4-BE49-F238E27FC236}">
                  <a16:creationId xmlns:a16="http://schemas.microsoft.com/office/drawing/2014/main" id="{4B061014-9FDA-7C2A-4818-02E27DC636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7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6" name="Rectangle 608">
              <a:extLst>
                <a:ext uri="{FF2B5EF4-FFF2-40B4-BE49-F238E27FC236}">
                  <a16:creationId xmlns:a16="http://schemas.microsoft.com/office/drawing/2014/main" id="{CA14F980-8867-CA88-F0DB-5FADE3810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585"/>
              <a:ext cx="5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7" name="Rectangle 609">
              <a:extLst>
                <a:ext uri="{FF2B5EF4-FFF2-40B4-BE49-F238E27FC236}">
                  <a16:creationId xmlns:a16="http://schemas.microsoft.com/office/drawing/2014/main" id="{8AF54F3D-25CE-DBAC-E8AD-385B5A12F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587"/>
              <a:ext cx="55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Col</a:t>
              </a:r>
            </a:p>
          </p:txBody>
        </p:sp>
        <p:sp>
          <p:nvSpPr>
            <p:cNvPr id="2658" name="Rectangle 610">
              <a:extLst>
                <a:ext uri="{FF2B5EF4-FFF2-40B4-BE49-F238E27FC236}">
                  <a16:creationId xmlns:a16="http://schemas.microsoft.com/office/drawing/2014/main" id="{5F86EB3A-2A89-CADB-8916-9C29108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2" y="3587"/>
              <a:ext cx="3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 #</a:t>
              </a:r>
            </a:p>
          </p:txBody>
        </p:sp>
        <p:sp>
          <p:nvSpPr>
            <p:cNvPr id="2659" name="Rectangle 611">
              <a:extLst>
                <a:ext uri="{FF2B5EF4-FFF2-40B4-BE49-F238E27FC236}">
                  <a16:creationId xmlns:a16="http://schemas.microsoft.com/office/drawing/2014/main" id="{FFB9D31B-2B1B-F3D2-28AE-B13091BBB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1" y="3585"/>
              <a:ext cx="1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0" name="Rectangle 612">
              <a:extLst>
                <a:ext uri="{FF2B5EF4-FFF2-40B4-BE49-F238E27FC236}">
                  <a16:creationId xmlns:a16="http://schemas.microsoft.com/office/drawing/2014/main" id="{D1C7EF31-2088-9162-AF86-1E8EA198B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2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661" name="Rectangle 613">
              <a:extLst>
                <a:ext uri="{FF2B5EF4-FFF2-40B4-BE49-F238E27FC236}">
                  <a16:creationId xmlns:a16="http://schemas.microsoft.com/office/drawing/2014/main" id="{17903D56-722B-ED7E-AF0A-06F907EEE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4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" name="Rectangle 614">
              <a:extLst>
                <a:ext uri="{FF2B5EF4-FFF2-40B4-BE49-F238E27FC236}">
                  <a16:creationId xmlns:a16="http://schemas.microsoft.com/office/drawing/2014/main" id="{E5F06E2C-6E80-34D7-4E6F-1C16416A9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5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663" name="Rectangle 615">
              <a:extLst>
                <a:ext uri="{FF2B5EF4-FFF2-40B4-BE49-F238E27FC236}">
                  <a16:creationId xmlns:a16="http://schemas.microsoft.com/office/drawing/2014/main" id="{FFEBD640-AEA0-AAE3-E1DB-5F04A4289E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8" y="3591"/>
              <a:ext cx="1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" name="Rectangle 616">
              <a:extLst>
                <a:ext uri="{FF2B5EF4-FFF2-40B4-BE49-F238E27FC236}">
                  <a16:creationId xmlns:a16="http://schemas.microsoft.com/office/drawing/2014/main" id="{BFA214D2-DB32-762E-60DF-5118ECAC1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8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665" name="Rectangle 617">
              <a:extLst>
                <a:ext uri="{FF2B5EF4-FFF2-40B4-BE49-F238E27FC236}">
                  <a16:creationId xmlns:a16="http://schemas.microsoft.com/office/drawing/2014/main" id="{87B412BD-D07C-3FE5-FE6C-50CB8ED64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0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" name="Rectangle 618">
              <a:extLst>
                <a:ext uri="{FF2B5EF4-FFF2-40B4-BE49-F238E27FC236}">
                  <a16:creationId xmlns:a16="http://schemas.microsoft.com/office/drawing/2014/main" id="{401EBC26-BC28-4E09-1911-A118679B29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1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667" name="Rectangle 619">
              <a:extLst>
                <a:ext uri="{FF2B5EF4-FFF2-40B4-BE49-F238E27FC236}">
                  <a16:creationId xmlns:a16="http://schemas.microsoft.com/office/drawing/2014/main" id="{DE2536ED-266C-B18D-A7AF-FF6E493EE7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8" name="Rectangle 620">
              <a:extLst>
                <a:ext uri="{FF2B5EF4-FFF2-40B4-BE49-F238E27FC236}">
                  <a16:creationId xmlns:a16="http://schemas.microsoft.com/office/drawing/2014/main" id="{56E31E9D-2053-5CE3-0E7D-B552EBEE32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669" name="Rectangle 621">
              <a:extLst>
                <a:ext uri="{FF2B5EF4-FFF2-40B4-BE49-F238E27FC236}">
                  <a16:creationId xmlns:a16="http://schemas.microsoft.com/office/drawing/2014/main" id="{B2C055F2-688F-6727-FCE5-8E77F8239F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7" y="3585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0" name="Rectangle 622">
              <a:extLst>
                <a:ext uri="{FF2B5EF4-FFF2-40B4-BE49-F238E27FC236}">
                  <a16:creationId xmlns:a16="http://schemas.microsoft.com/office/drawing/2014/main" id="{E82D5FC4-76C9-C950-64BF-E71C4E1CF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7" y="3588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2671" name="Rectangle 623">
              <a:extLst>
                <a:ext uri="{FF2B5EF4-FFF2-40B4-BE49-F238E27FC236}">
                  <a16:creationId xmlns:a16="http://schemas.microsoft.com/office/drawing/2014/main" id="{BF0E47B0-A79C-31BC-B1DB-D329CAA30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37"/>
              <a:ext cx="99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2" name="Rectangle 624">
              <a:extLst>
                <a:ext uri="{FF2B5EF4-FFF2-40B4-BE49-F238E27FC236}">
                  <a16:creationId xmlns:a16="http://schemas.microsoft.com/office/drawing/2014/main" id="{E74384FA-6262-073E-002A-6A87400A9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38"/>
              <a:ext cx="15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Inspector</a:t>
              </a:r>
            </a:p>
          </p:txBody>
        </p:sp>
        <p:sp>
          <p:nvSpPr>
            <p:cNvPr id="2673" name="Rectangle 625">
              <a:extLst>
                <a:ext uri="{FF2B5EF4-FFF2-40B4-BE49-F238E27FC236}">
                  <a16:creationId xmlns:a16="http://schemas.microsoft.com/office/drawing/2014/main" id="{E3848DE1-BFDE-3E4B-7D87-0350F92A0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2" y="363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4" name="Rectangle 626">
              <a:extLst>
                <a:ext uri="{FF2B5EF4-FFF2-40B4-BE49-F238E27FC236}">
                  <a16:creationId xmlns:a16="http://schemas.microsoft.com/office/drawing/2014/main" id="{1EAEF5EF-5F49-FCA9-E44B-50ED28A21D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2" y="3638"/>
              <a:ext cx="2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75" name="Rectangle 627">
              <a:extLst>
                <a:ext uri="{FF2B5EF4-FFF2-40B4-BE49-F238E27FC236}">
                  <a16:creationId xmlns:a16="http://schemas.microsoft.com/office/drawing/2014/main" id="{CA8EFFDC-2BF5-3F93-99EB-EC4EBACD3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637"/>
              <a:ext cx="17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6" name="Rectangle 628">
              <a:extLst>
                <a:ext uri="{FF2B5EF4-FFF2-40B4-BE49-F238E27FC236}">
                  <a16:creationId xmlns:a16="http://schemas.microsoft.com/office/drawing/2014/main" id="{F38FE8DC-1C21-594C-AB31-DDAEBAF32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638"/>
              <a:ext cx="2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677" name="Rectangle 629">
              <a:extLst>
                <a:ext uri="{FF2B5EF4-FFF2-40B4-BE49-F238E27FC236}">
                  <a16:creationId xmlns:a16="http://schemas.microsoft.com/office/drawing/2014/main" id="{CA6A2D07-3118-9F89-5891-C5C541109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79"/>
              <a:ext cx="96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8" name="Rectangle 630">
              <a:extLst>
                <a:ext uri="{FF2B5EF4-FFF2-40B4-BE49-F238E27FC236}">
                  <a16:creationId xmlns:a16="http://schemas.microsoft.com/office/drawing/2014/main" id="{57F5077F-C793-5C9B-8EF6-58FD5ECF8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81"/>
              <a:ext cx="15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Sample #</a:t>
              </a:r>
            </a:p>
          </p:txBody>
        </p:sp>
        <p:sp>
          <p:nvSpPr>
            <p:cNvPr id="2679" name="Rectangle 631">
              <a:extLst>
                <a:ext uri="{FF2B5EF4-FFF2-40B4-BE49-F238E27FC236}">
                  <a16:creationId xmlns:a16="http://schemas.microsoft.com/office/drawing/2014/main" id="{6B2737C8-F288-2DA6-15E3-8E8A7C15E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3" y="3679"/>
              <a:ext cx="8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0" name="Rectangle 632">
              <a:extLst>
                <a:ext uri="{FF2B5EF4-FFF2-40B4-BE49-F238E27FC236}">
                  <a16:creationId xmlns:a16="http://schemas.microsoft.com/office/drawing/2014/main" id="{F221661F-0BF2-5257-2F38-5599D9306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2" y="3681"/>
              <a:ext cx="13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1st Trial</a:t>
              </a:r>
            </a:p>
          </p:txBody>
        </p:sp>
        <p:sp>
          <p:nvSpPr>
            <p:cNvPr id="2681" name="Rectangle 633">
              <a:extLst>
                <a:ext uri="{FF2B5EF4-FFF2-40B4-BE49-F238E27FC236}">
                  <a16:creationId xmlns:a16="http://schemas.microsoft.com/office/drawing/2014/main" id="{6B9A070A-FF2A-57EE-D2B4-78392B3AF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4" y="3679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2" name="Rectangle 634">
              <a:extLst>
                <a:ext uri="{FF2B5EF4-FFF2-40B4-BE49-F238E27FC236}">
                  <a16:creationId xmlns:a16="http://schemas.microsoft.com/office/drawing/2014/main" id="{B9D8BE25-6838-65AD-0EA7-5AE288B49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4" y="3681"/>
              <a:ext cx="14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2nd Trial</a:t>
              </a:r>
            </a:p>
          </p:txBody>
        </p:sp>
        <p:sp>
          <p:nvSpPr>
            <p:cNvPr id="2683" name="Rectangle 635">
              <a:extLst>
                <a:ext uri="{FF2B5EF4-FFF2-40B4-BE49-F238E27FC236}">
                  <a16:creationId xmlns:a16="http://schemas.microsoft.com/office/drawing/2014/main" id="{6E9D97EB-3D53-57A9-10CB-7A9431074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2" y="3679"/>
              <a:ext cx="3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4" name="Rectangle 636">
              <a:extLst>
                <a:ext uri="{FF2B5EF4-FFF2-40B4-BE49-F238E27FC236}">
                  <a16:creationId xmlns:a16="http://schemas.microsoft.com/office/drawing/2014/main" id="{4A59F9B4-C40F-A07F-EC74-FBA04EF2B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2" y="3681"/>
              <a:ext cx="5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Diff</a:t>
              </a:r>
            </a:p>
          </p:txBody>
        </p:sp>
        <p:sp>
          <p:nvSpPr>
            <p:cNvPr id="2685" name="Rectangle 637">
              <a:extLst>
                <a:ext uri="{FF2B5EF4-FFF2-40B4-BE49-F238E27FC236}">
                  <a16:creationId xmlns:a16="http://schemas.microsoft.com/office/drawing/2014/main" id="{E27BFF59-107E-3A02-590C-2CE2C6CB3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4" y="3679"/>
              <a:ext cx="8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6" name="Rectangle 638">
              <a:extLst>
                <a:ext uri="{FF2B5EF4-FFF2-40B4-BE49-F238E27FC236}">
                  <a16:creationId xmlns:a16="http://schemas.microsoft.com/office/drawing/2014/main" id="{9E16A51F-4BEC-DD14-34AF-BEE91F5EF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3" y="3681"/>
              <a:ext cx="13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1st Trial</a:t>
              </a:r>
            </a:p>
          </p:txBody>
        </p:sp>
        <p:sp>
          <p:nvSpPr>
            <p:cNvPr id="2687" name="Rectangle 639">
              <a:extLst>
                <a:ext uri="{FF2B5EF4-FFF2-40B4-BE49-F238E27FC236}">
                  <a16:creationId xmlns:a16="http://schemas.microsoft.com/office/drawing/2014/main" id="{F0AADDCD-D2D7-7734-6259-BC8038FFEA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4" y="3679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8" name="Rectangle 640">
              <a:extLst>
                <a:ext uri="{FF2B5EF4-FFF2-40B4-BE49-F238E27FC236}">
                  <a16:creationId xmlns:a16="http://schemas.microsoft.com/office/drawing/2014/main" id="{F1A3A1FC-69B9-A886-66E3-5F6686260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5" y="3681"/>
              <a:ext cx="14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2nd Trial</a:t>
              </a:r>
            </a:p>
          </p:txBody>
        </p:sp>
        <p:sp>
          <p:nvSpPr>
            <p:cNvPr id="2689" name="Rectangle 641">
              <a:extLst>
                <a:ext uri="{FF2B5EF4-FFF2-40B4-BE49-F238E27FC236}">
                  <a16:creationId xmlns:a16="http://schemas.microsoft.com/office/drawing/2014/main" id="{3759D0D8-4AEF-3877-EF68-9DDAAF162F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" y="3679"/>
              <a:ext cx="3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0" name="Rectangle 642">
              <a:extLst>
                <a:ext uri="{FF2B5EF4-FFF2-40B4-BE49-F238E27FC236}">
                  <a16:creationId xmlns:a16="http://schemas.microsoft.com/office/drawing/2014/main" id="{D2713EDC-F878-5EB8-5A5E-DF86AF93BB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" y="3681"/>
              <a:ext cx="5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Diff</a:t>
              </a:r>
            </a:p>
          </p:txBody>
        </p:sp>
        <p:sp>
          <p:nvSpPr>
            <p:cNvPr id="2691" name="Rectangle 643">
              <a:extLst>
                <a:ext uri="{FF2B5EF4-FFF2-40B4-BE49-F238E27FC236}">
                  <a16:creationId xmlns:a16="http://schemas.microsoft.com/office/drawing/2014/main" id="{31810026-9DF9-FDC7-497E-D841CDB63E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22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2" name="Rectangle 644">
              <a:extLst>
                <a:ext uri="{FF2B5EF4-FFF2-40B4-BE49-F238E27FC236}">
                  <a16:creationId xmlns:a16="http://schemas.microsoft.com/office/drawing/2014/main" id="{8ABEA18A-0E40-A850-CEFE-8295202B1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725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693" name="Rectangle 645">
              <a:extLst>
                <a:ext uri="{FF2B5EF4-FFF2-40B4-BE49-F238E27FC236}">
                  <a16:creationId xmlns:a16="http://schemas.microsoft.com/office/drawing/2014/main" id="{2D6AC5BD-7D62-F055-DF39-C1324618D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4" name="Rectangle 646">
              <a:extLst>
                <a:ext uri="{FF2B5EF4-FFF2-40B4-BE49-F238E27FC236}">
                  <a16:creationId xmlns:a16="http://schemas.microsoft.com/office/drawing/2014/main" id="{74DE60BB-BEBA-40FF-C67F-EAA43C071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695" name="Rectangle 647">
              <a:extLst>
                <a:ext uri="{FF2B5EF4-FFF2-40B4-BE49-F238E27FC236}">
                  <a16:creationId xmlns:a16="http://schemas.microsoft.com/office/drawing/2014/main" id="{9A74594F-0A09-B521-8D5C-AD80CC6305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22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6" name="Rectangle 648">
              <a:extLst>
                <a:ext uri="{FF2B5EF4-FFF2-40B4-BE49-F238E27FC236}">
                  <a16:creationId xmlns:a16="http://schemas.microsoft.com/office/drawing/2014/main" id="{AF80A9CB-05CC-29E4-D971-2B2314A72B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697" name="Rectangle 649">
              <a:extLst>
                <a:ext uri="{FF2B5EF4-FFF2-40B4-BE49-F238E27FC236}">
                  <a16:creationId xmlns:a16="http://schemas.microsoft.com/office/drawing/2014/main" id="{D20ACD94-D686-43D2-31A0-90411A81B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8" name="Rectangle 650">
              <a:extLst>
                <a:ext uri="{FF2B5EF4-FFF2-40B4-BE49-F238E27FC236}">
                  <a16:creationId xmlns:a16="http://schemas.microsoft.com/office/drawing/2014/main" id="{9524A1DB-3C52-206A-4548-04BC10487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699" name="Rectangle 651">
              <a:extLst>
                <a:ext uri="{FF2B5EF4-FFF2-40B4-BE49-F238E27FC236}">
                  <a16:creationId xmlns:a16="http://schemas.microsoft.com/office/drawing/2014/main" id="{913FB04E-557E-FC57-20D4-35E0006E5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2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0" name="Rectangle 652">
              <a:extLst>
                <a:ext uri="{FF2B5EF4-FFF2-40B4-BE49-F238E27FC236}">
                  <a16:creationId xmlns:a16="http://schemas.microsoft.com/office/drawing/2014/main" id="{EE0959A7-3980-3CEC-7B6B-842DEFACD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01" name="Rectangle 653">
              <a:extLst>
                <a:ext uri="{FF2B5EF4-FFF2-40B4-BE49-F238E27FC236}">
                  <a16:creationId xmlns:a16="http://schemas.microsoft.com/office/drawing/2014/main" id="{C75E0C16-F8A7-3F69-A804-D73DE65C0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2" name="Rectangle 654">
              <a:extLst>
                <a:ext uri="{FF2B5EF4-FFF2-40B4-BE49-F238E27FC236}">
                  <a16:creationId xmlns:a16="http://schemas.microsoft.com/office/drawing/2014/main" id="{14917BBA-6B7C-9C7F-21D5-CDA51DF7D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03" name="Rectangle 655">
              <a:extLst>
                <a:ext uri="{FF2B5EF4-FFF2-40B4-BE49-F238E27FC236}">
                  <a16:creationId xmlns:a16="http://schemas.microsoft.com/office/drawing/2014/main" id="{B6363945-93D2-3B8E-7419-BDB83FD0C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2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4" name="Rectangle 656">
              <a:extLst>
                <a:ext uri="{FF2B5EF4-FFF2-40B4-BE49-F238E27FC236}">
                  <a16:creationId xmlns:a16="http://schemas.microsoft.com/office/drawing/2014/main" id="{384CD752-2EEE-B4AA-827C-2FCF566235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72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05" name="Rectangle 657">
              <a:extLst>
                <a:ext uri="{FF2B5EF4-FFF2-40B4-BE49-F238E27FC236}">
                  <a16:creationId xmlns:a16="http://schemas.microsoft.com/office/drawing/2014/main" id="{1FB5C832-E30D-7114-4142-DCAEA9A9F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64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6" name="Rectangle 658">
              <a:extLst>
                <a:ext uri="{FF2B5EF4-FFF2-40B4-BE49-F238E27FC236}">
                  <a16:creationId xmlns:a16="http://schemas.microsoft.com/office/drawing/2014/main" id="{1B43C968-D2C5-1189-ECEE-BC3E13001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767"/>
              <a:ext cx="20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707" name="Rectangle 659">
              <a:extLst>
                <a:ext uri="{FF2B5EF4-FFF2-40B4-BE49-F238E27FC236}">
                  <a16:creationId xmlns:a16="http://schemas.microsoft.com/office/drawing/2014/main" id="{29597518-BF52-42D8-FC4B-07BAB8530F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8" name="Rectangle 660">
              <a:extLst>
                <a:ext uri="{FF2B5EF4-FFF2-40B4-BE49-F238E27FC236}">
                  <a16:creationId xmlns:a16="http://schemas.microsoft.com/office/drawing/2014/main" id="{A6F8E2D6-5466-D850-1CAA-BDACD0C72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09" name="Rectangle 661">
              <a:extLst>
                <a:ext uri="{FF2B5EF4-FFF2-40B4-BE49-F238E27FC236}">
                  <a16:creationId xmlns:a16="http://schemas.microsoft.com/office/drawing/2014/main" id="{D894C537-8F01-B796-C420-D1D1B5039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64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0" name="Rectangle 662">
              <a:extLst>
                <a:ext uri="{FF2B5EF4-FFF2-40B4-BE49-F238E27FC236}">
                  <a16:creationId xmlns:a16="http://schemas.microsoft.com/office/drawing/2014/main" id="{F0E17FEC-95CF-A6BE-D225-46C96C47D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11" name="Rectangle 663">
              <a:extLst>
                <a:ext uri="{FF2B5EF4-FFF2-40B4-BE49-F238E27FC236}">
                  <a16:creationId xmlns:a16="http://schemas.microsoft.com/office/drawing/2014/main" id="{25EE4A7F-193B-7198-45DC-88E7D242D8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2" name="Rectangle 664">
              <a:extLst>
                <a:ext uri="{FF2B5EF4-FFF2-40B4-BE49-F238E27FC236}">
                  <a16:creationId xmlns:a16="http://schemas.microsoft.com/office/drawing/2014/main" id="{0BBDEE13-41CE-22B4-E515-C5FE497A0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13" name="Rectangle 665">
              <a:extLst>
                <a:ext uri="{FF2B5EF4-FFF2-40B4-BE49-F238E27FC236}">
                  <a16:creationId xmlns:a16="http://schemas.microsoft.com/office/drawing/2014/main" id="{2C604FF5-59E5-C602-DF98-0BFBC9524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64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4" name="Rectangle 666">
              <a:extLst>
                <a:ext uri="{FF2B5EF4-FFF2-40B4-BE49-F238E27FC236}">
                  <a16:creationId xmlns:a16="http://schemas.microsoft.com/office/drawing/2014/main" id="{9C2F84FA-3E92-35A2-4A04-93D4F1B02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15" name="Rectangle 667">
              <a:extLst>
                <a:ext uri="{FF2B5EF4-FFF2-40B4-BE49-F238E27FC236}">
                  <a16:creationId xmlns:a16="http://schemas.microsoft.com/office/drawing/2014/main" id="{825D3673-C99F-97E6-9DFB-2D410EC65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6" name="Rectangle 668">
              <a:extLst>
                <a:ext uri="{FF2B5EF4-FFF2-40B4-BE49-F238E27FC236}">
                  <a16:creationId xmlns:a16="http://schemas.microsoft.com/office/drawing/2014/main" id="{F477E032-0FFF-EA9C-E917-C8BB762E09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17" name="Rectangle 669">
              <a:extLst>
                <a:ext uri="{FF2B5EF4-FFF2-40B4-BE49-F238E27FC236}">
                  <a16:creationId xmlns:a16="http://schemas.microsoft.com/office/drawing/2014/main" id="{54795CF7-D1AD-2D08-3B57-17279970E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64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8" name="Rectangle 670">
              <a:extLst>
                <a:ext uri="{FF2B5EF4-FFF2-40B4-BE49-F238E27FC236}">
                  <a16:creationId xmlns:a16="http://schemas.microsoft.com/office/drawing/2014/main" id="{8529CC8D-6707-98D4-DAA2-1AE1A0D47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767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19" name="Rectangle 671">
              <a:extLst>
                <a:ext uri="{FF2B5EF4-FFF2-40B4-BE49-F238E27FC236}">
                  <a16:creationId xmlns:a16="http://schemas.microsoft.com/office/drawing/2014/main" id="{1558F3A8-1777-EEC7-79A0-3D7103DDF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07"/>
              <a:ext cx="13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0" name="Rectangle 672">
              <a:extLst>
                <a:ext uri="{FF2B5EF4-FFF2-40B4-BE49-F238E27FC236}">
                  <a16:creationId xmlns:a16="http://schemas.microsoft.com/office/drawing/2014/main" id="{E02CB2AA-306D-8C30-EB75-D958D93EA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809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721" name="Rectangle 673">
              <a:extLst>
                <a:ext uri="{FF2B5EF4-FFF2-40B4-BE49-F238E27FC236}">
                  <a16:creationId xmlns:a16="http://schemas.microsoft.com/office/drawing/2014/main" id="{C117A80D-0DD3-7ACB-E7BE-6CC794427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2" name="Rectangle 674">
              <a:extLst>
                <a:ext uri="{FF2B5EF4-FFF2-40B4-BE49-F238E27FC236}">
                  <a16:creationId xmlns:a16="http://schemas.microsoft.com/office/drawing/2014/main" id="{EE78D353-6594-C9AA-BA86-513DFBC23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23" name="Rectangle 675">
              <a:extLst>
                <a:ext uri="{FF2B5EF4-FFF2-40B4-BE49-F238E27FC236}">
                  <a16:creationId xmlns:a16="http://schemas.microsoft.com/office/drawing/2014/main" id="{C408B610-96A1-F7B7-EEC9-3DA935063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07"/>
              <a:ext cx="30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" name="Rectangle 676">
              <a:extLst>
                <a:ext uri="{FF2B5EF4-FFF2-40B4-BE49-F238E27FC236}">
                  <a16:creationId xmlns:a16="http://schemas.microsoft.com/office/drawing/2014/main" id="{CA686ADF-FC7B-CDEC-38BB-D627B9CEF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25" name="Rectangle 677">
              <a:extLst>
                <a:ext uri="{FF2B5EF4-FFF2-40B4-BE49-F238E27FC236}">
                  <a16:creationId xmlns:a16="http://schemas.microsoft.com/office/drawing/2014/main" id="{A69A1817-5A9F-F110-B624-D44C1C2499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6" name="Rectangle 678">
              <a:extLst>
                <a:ext uri="{FF2B5EF4-FFF2-40B4-BE49-F238E27FC236}">
                  <a16:creationId xmlns:a16="http://schemas.microsoft.com/office/drawing/2014/main" id="{06E62BCA-5C7A-6AF7-35FC-2B239D266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27" name="Rectangle 679">
              <a:extLst>
                <a:ext uri="{FF2B5EF4-FFF2-40B4-BE49-F238E27FC236}">
                  <a16:creationId xmlns:a16="http://schemas.microsoft.com/office/drawing/2014/main" id="{CB8898A0-E55F-1773-BE5C-D9FB8E31CD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07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8" name="Rectangle 680">
              <a:extLst>
                <a:ext uri="{FF2B5EF4-FFF2-40B4-BE49-F238E27FC236}">
                  <a16:creationId xmlns:a16="http://schemas.microsoft.com/office/drawing/2014/main" id="{27E13D20-E8C6-ECB6-3AC2-C35E08E68F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29" name="Rectangle 681">
              <a:extLst>
                <a:ext uri="{FF2B5EF4-FFF2-40B4-BE49-F238E27FC236}">
                  <a16:creationId xmlns:a16="http://schemas.microsoft.com/office/drawing/2014/main" id="{330C8DCC-1B8C-60A1-1284-253CD399B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0" name="Rectangle 682">
              <a:extLst>
                <a:ext uri="{FF2B5EF4-FFF2-40B4-BE49-F238E27FC236}">
                  <a16:creationId xmlns:a16="http://schemas.microsoft.com/office/drawing/2014/main" id="{CA128A80-F63E-F481-81B8-D28146E13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31" name="Rectangle 683">
              <a:extLst>
                <a:ext uri="{FF2B5EF4-FFF2-40B4-BE49-F238E27FC236}">
                  <a16:creationId xmlns:a16="http://schemas.microsoft.com/office/drawing/2014/main" id="{24A924C5-0DA0-A288-D0C3-F17C54973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07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2" name="Rectangle 684">
              <a:extLst>
                <a:ext uri="{FF2B5EF4-FFF2-40B4-BE49-F238E27FC236}">
                  <a16:creationId xmlns:a16="http://schemas.microsoft.com/office/drawing/2014/main" id="{692ABA79-CA6A-18BD-6B01-6E1D772D6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809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33" name="Rectangle 685">
              <a:extLst>
                <a:ext uri="{FF2B5EF4-FFF2-40B4-BE49-F238E27FC236}">
                  <a16:creationId xmlns:a16="http://schemas.microsoft.com/office/drawing/2014/main" id="{BBF71CF2-BD30-6C29-DCA1-178F6A33EE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49"/>
              <a:ext cx="13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4" name="Rectangle 686">
              <a:extLst>
                <a:ext uri="{FF2B5EF4-FFF2-40B4-BE49-F238E27FC236}">
                  <a16:creationId xmlns:a16="http://schemas.microsoft.com/office/drawing/2014/main" id="{C5A36714-14F6-9516-F5E5-623092DA6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852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735" name="Rectangle 687">
              <a:extLst>
                <a:ext uri="{FF2B5EF4-FFF2-40B4-BE49-F238E27FC236}">
                  <a16:creationId xmlns:a16="http://schemas.microsoft.com/office/drawing/2014/main" id="{714F9F84-A599-B028-048F-ADD12CC09E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6" name="Rectangle 688">
              <a:extLst>
                <a:ext uri="{FF2B5EF4-FFF2-40B4-BE49-F238E27FC236}">
                  <a16:creationId xmlns:a16="http://schemas.microsoft.com/office/drawing/2014/main" id="{361A0017-98EB-2684-7C0D-9279FBFFA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37" name="Rectangle 689">
              <a:extLst>
                <a:ext uri="{FF2B5EF4-FFF2-40B4-BE49-F238E27FC236}">
                  <a16:creationId xmlns:a16="http://schemas.microsoft.com/office/drawing/2014/main" id="{EF6E9821-6221-66E2-38B0-9F28ED818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49"/>
              <a:ext cx="30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8" name="Rectangle 690">
              <a:extLst>
                <a:ext uri="{FF2B5EF4-FFF2-40B4-BE49-F238E27FC236}">
                  <a16:creationId xmlns:a16="http://schemas.microsoft.com/office/drawing/2014/main" id="{6D2F4586-A0A7-7AC3-E3A3-5B748253F0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39" name="Rectangle 691">
              <a:extLst>
                <a:ext uri="{FF2B5EF4-FFF2-40B4-BE49-F238E27FC236}">
                  <a16:creationId xmlns:a16="http://schemas.microsoft.com/office/drawing/2014/main" id="{18602E67-0461-F6A5-CD59-73D3B40DE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0" name="Rectangle 692">
              <a:extLst>
                <a:ext uri="{FF2B5EF4-FFF2-40B4-BE49-F238E27FC236}">
                  <a16:creationId xmlns:a16="http://schemas.microsoft.com/office/drawing/2014/main" id="{CD8D7E32-D34C-F540-077D-FABF16000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41" name="Rectangle 693">
              <a:extLst>
                <a:ext uri="{FF2B5EF4-FFF2-40B4-BE49-F238E27FC236}">
                  <a16:creationId xmlns:a16="http://schemas.microsoft.com/office/drawing/2014/main" id="{8CCBBBB3-445C-A71C-F81D-8050F8492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4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2" name="Rectangle 694">
              <a:extLst>
                <a:ext uri="{FF2B5EF4-FFF2-40B4-BE49-F238E27FC236}">
                  <a16:creationId xmlns:a16="http://schemas.microsoft.com/office/drawing/2014/main" id="{69FF0FE8-49C3-84D6-FFCC-0BD3E95883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43" name="Rectangle 695">
              <a:extLst>
                <a:ext uri="{FF2B5EF4-FFF2-40B4-BE49-F238E27FC236}">
                  <a16:creationId xmlns:a16="http://schemas.microsoft.com/office/drawing/2014/main" id="{75208977-6334-1F7C-6E64-77448BD24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4" name="Rectangle 696">
              <a:extLst>
                <a:ext uri="{FF2B5EF4-FFF2-40B4-BE49-F238E27FC236}">
                  <a16:creationId xmlns:a16="http://schemas.microsoft.com/office/drawing/2014/main" id="{498021B4-159C-DE1B-38B5-D81E3AE487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45" name="Rectangle 697">
              <a:extLst>
                <a:ext uri="{FF2B5EF4-FFF2-40B4-BE49-F238E27FC236}">
                  <a16:creationId xmlns:a16="http://schemas.microsoft.com/office/drawing/2014/main" id="{DFD3A9CA-2635-DD6F-19F2-90C035E96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4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6" name="Rectangle 698">
              <a:extLst>
                <a:ext uri="{FF2B5EF4-FFF2-40B4-BE49-F238E27FC236}">
                  <a16:creationId xmlns:a16="http://schemas.microsoft.com/office/drawing/2014/main" id="{C969C0A1-939F-3495-5B74-746A83528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852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47" name="Rectangle 699">
              <a:extLst>
                <a:ext uri="{FF2B5EF4-FFF2-40B4-BE49-F238E27FC236}">
                  <a16:creationId xmlns:a16="http://schemas.microsoft.com/office/drawing/2014/main" id="{9E0417DC-768B-17FD-81BE-98AAFEBCA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92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8" name="Rectangle 700">
              <a:extLst>
                <a:ext uri="{FF2B5EF4-FFF2-40B4-BE49-F238E27FC236}">
                  <a16:creationId xmlns:a16="http://schemas.microsoft.com/office/drawing/2014/main" id="{7E982B0C-5663-F08A-AB49-5747C4C11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895"/>
              <a:ext cx="20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749" name="Rectangle 701">
              <a:extLst>
                <a:ext uri="{FF2B5EF4-FFF2-40B4-BE49-F238E27FC236}">
                  <a16:creationId xmlns:a16="http://schemas.microsoft.com/office/drawing/2014/main" id="{A5DC307F-D88A-1737-1637-18C9C979F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0" name="Rectangle 702">
              <a:extLst>
                <a:ext uri="{FF2B5EF4-FFF2-40B4-BE49-F238E27FC236}">
                  <a16:creationId xmlns:a16="http://schemas.microsoft.com/office/drawing/2014/main" id="{37C7520F-1272-ADC1-5DC7-F97781457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51" name="Rectangle 703">
              <a:extLst>
                <a:ext uri="{FF2B5EF4-FFF2-40B4-BE49-F238E27FC236}">
                  <a16:creationId xmlns:a16="http://schemas.microsoft.com/office/drawing/2014/main" id="{7CAB8D44-8947-0822-303D-D9B2365C2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92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2" name="Rectangle 704">
              <a:extLst>
                <a:ext uri="{FF2B5EF4-FFF2-40B4-BE49-F238E27FC236}">
                  <a16:creationId xmlns:a16="http://schemas.microsoft.com/office/drawing/2014/main" id="{5CFAB955-A41A-338E-9B8D-9A2E1D79F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53" name="Rectangle 705">
              <a:extLst>
                <a:ext uri="{FF2B5EF4-FFF2-40B4-BE49-F238E27FC236}">
                  <a16:creationId xmlns:a16="http://schemas.microsoft.com/office/drawing/2014/main" id="{FFF0DC0E-0475-6EE0-3B53-6DA177F36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4" name="Rectangle 706">
              <a:extLst>
                <a:ext uri="{FF2B5EF4-FFF2-40B4-BE49-F238E27FC236}">
                  <a16:creationId xmlns:a16="http://schemas.microsoft.com/office/drawing/2014/main" id="{55A8D706-62C1-5D6B-176C-AA324B4310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55" name="Rectangle 707">
              <a:extLst>
                <a:ext uri="{FF2B5EF4-FFF2-40B4-BE49-F238E27FC236}">
                  <a16:creationId xmlns:a16="http://schemas.microsoft.com/office/drawing/2014/main" id="{510CFD15-2C88-3D66-A20E-F4D8314154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9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6" name="Rectangle 708">
              <a:extLst>
                <a:ext uri="{FF2B5EF4-FFF2-40B4-BE49-F238E27FC236}">
                  <a16:creationId xmlns:a16="http://schemas.microsoft.com/office/drawing/2014/main" id="{A58361EB-4AF1-F64D-10A1-F29A13885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57" name="Rectangle 709">
              <a:extLst>
                <a:ext uri="{FF2B5EF4-FFF2-40B4-BE49-F238E27FC236}">
                  <a16:creationId xmlns:a16="http://schemas.microsoft.com/office/drawing/2014/main" id="{81857B4C-1BF2-9D2C-52D6-7D37CAA1A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8" name="Rectangle 710">
              <a:extLst>
                <a:ext uri="{FF2B5EF4-FFF2-40B4-BE49-F238E27FC236}">
                  <a16:creationId xmlns:a16="http://schemas.microsoft.com/office/drawing/2014/main" id="{7F0080BF-3966-C7A1-4B55-EBE06DBE3B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59" name="Rectangle 711">
              <a:extLst>
                <a:ext uri="{FF2B5EF4-FFF2-40B4-BE49-F238E27FC236}">
                  <a16:creationId xmlns:a16="http://schemas.microsoft.com/office/drawing/2014/main" id="{A8E6E047-0617-F106-CA89-6D88A6DB9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9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0" name="Rectangle 712">
              <a:extLst>
                <a:ext uri="{FF2B5EF4-FFF2-40B4-BE49-F238E27FC236}">
                  <a16:creationId xmlns:a16="http://schemas.microsoft.com/office/drawing/2014/main" id="{2A756F32-CFCE-5B52-8FED-BFC9C0DF8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895"/>
              <a:ext cx="5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64" name="Rectangle 716">
              <a:extLst>
                <a:ext uri="{FF2B5EF4-FFF2-40B4-BE49-F238E27FC236}">
                  <a16:creationId xmlns:a16="http://schemas.microsoft.com/office/drawing/2014/main" id="{C0F24E4D-F2A7-7ECA-3EAA-E40947C74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33"/>
              <a:ext cx="6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" name="Rectangle 717">
              <a:extLst>
                <a:ext uri="{FF2B5EF4-FFF2-40B4-BE49-F238E27FC236}">
                  <a16:creationId xmlns:a16="http://schemas.microsoft.com/office/drawing/2014/main" id="{A741AE3A-B3F6-D2B7-0E62-18C458B32C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36"/>
              <a:ext cx="10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Totals</a:t>
              </a:r>
            </a:p>
          </p:txBody>
        </p:sp>
        <p:sp>
          <p:nvSpPr>
            <p:cNvPr id="2766" name="Rectangle 718">
              <a:extLst>
                <a:ext uri="{FF2B5EF4-FFF2-40B4-BE49-F238E27FC236}">
                  <a16:creationId xmlns:a16="http://schemas.microsoft.com/office/drawing/2014/main" id="{B02CD850-7DC6-5B8D-C8A6-4D199CA68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" y="3933"/>
              <a:ext cx="4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" name="Rectangle 719">
              <a:extLst>
                <a:ext uri="{FF2B5EF4-FFF2-40B4-BE49-F238E27FC236}">
                  <a16:creationId xmlns:a16="http://schemas.microsoft.com/office/drawing/2014/main" id="{48D76800-BC6D-B83A-D004-44BC2EDBB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" y="3936"/>
              <a:ext cx="7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10.5</a:t>
              </a:r>
            </a:p>
          </p:txBody>
        </p:sp>
        <p:sp>
          <p:nvSpPr>
            <p:cNvPr id="2768" name="Rectangle 720">
              <a:extLst>
                <a:ext uri="{FF2B5EF4-FFF2-40B4-BE49-F238E27FC236}">
                  <a16:creationId xmlns:a16="http://schemas.microsoft.com/office/drawing/2014/main" id="{C4703A9A-9736-E43B-14EC-A5EADC654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33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9" name="Rectangle 721">
              <a:extLst>
                <a:ext uri="{FF2B5EF4-FFF2-40B4-BE49-F238E27FC236}">
                  <a16:creationId xmlns:a16="http://schemas.microsoft.com/office/drawing/2014/main" id="{9B420F8C-D40F-8227-1796-6A6395F15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9.5</a:t>
              </a:r>
            </a:p>
          </p:txBody>
        </p:sp>
        <p:sp>
          <p:nvSpPr>
            <p:cNvPr id="2770" name="Rectangle 722">
              <a:extLst>
                <a:ext uri="{FF2B5EF4-FFF2-40B4-BE49-F238E27FC236}">
                  <a16:creationId xmlns:a16="http://schemas.microsoft.com/office/drawing/2014/main" id="{49E345D3-644E-04FA-70C6-FD3F2CB33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3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1" name="Rectangle 723">
              <a:extLst>
                <a:ext uri="{FF2B5EF4-FFF2-40B4-BE49-F238E27FC236}">
                  <a16:creationId xmlns:a16="http://schemas.microsoft.com/office/drawing/2014/main" id="{F8170F2D-49DB-8371-9130-8F9F2F392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72" name="Rectangle 724">
              <a:extLst>
                <a:ext uri="{FF2B5EF4-FFF2-40B4-BE49-F238E27FC236}">
                  <a16:creationId xmlns:a16="http://schemas.microsoft.com/office/drawing/2014/main" id="{F8C872C0-3C95-4FD4-0C03-E370DB58A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3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3" name="Rectangle 725">
              <a:extLst>
                <a:ext uri="{FF2B5EF4-FFF2-40B4-BE49-F238E27FC236}">
                  <a16:creationId xmlns:a16="http://schemas.microsoft.com/office/drawing/2014/main" id="{59C89101-9EFA-E03B-ACF9-B1939ACF0B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9.5</a:t>
              </a:r>
            </a:p>
          </p:txBody>
        </p:sp>
        <p:sp>
          <p:nvSpPr>
            <p:cNvPr id="2774" name="Rectangle 726">
              <a:extLst>
                <a:ext uri="{FF2B5EF4-FFF2-40B4-BE49-F238E27FC236}">
                  <a16:creationId xmlns:a16="http://schemas.microsoft.com/office/drawing/2014/main" id="{2B466349-223B-0424-F121-9B8BB29788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3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5" name="Rectangle 727">
              <a:extLst>
                <a:ext uri="{FF2B5EF4-FFF2-40B4-BE49-F238E27FC236}">
                  <a16:creationId xmlns:a16="http://schemas.microsoft.com/office/drawing/2014/main" id="{D6777593-202E-EA1A-E779-0EDC4526A7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8.5</a:t>
              </a:r>
            </a:p>
          </p:txBody>
        </p:sp>
        <p:sp>
          <p:nvSpPr>
            <p:cNvPr id="2776" name="Rectangle 728">
              <a:extLst>
                <a:ext uri="{FF2B5EF4-FFF2-40B4-BE49-F238E27FC236}">
                  <a16:creationId xmlns:a16="http://schemas.microsoft.com/office/drawing/2014/main" id="{99F2604E-F174-E5E2-1225-8BF20E2BD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3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7" name="Rectangle 729">
              <a:extLst>
                <a:ext uri="{FF2B5EF4-FFF2-40B4-BE49-F238E27FC236}">
                  <a16:creationId xmlns:a16="http://schemas.microsoft.com/office/drawing/2014/main" id="{CFEC8F30-F25C-CDBC-8CB1-131DDD6CCA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936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78" name="Rectangle 730">
              <a:extLst>
                <a:ext uri="{FF2B5EF4-FFF2-40B4-BE49-F238E27FC236}">
                  <a16:creationId xmlns:a16="http://schemas.microsoft.com/office/drawing/2014/main" id="{BFBF68C6-2AB7-581D-C773-A17FF943C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83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9" name="Rectangle 731">
              <a:extLst>
                <a:ext uri="{FF2B5EF4-FFF2-40B4-BE49-F238E27FC236}">
                  <a16:creationId xmlns:a16="http://schemas.microsoft.com/office/drawing/2014/main" id="{ED9340D9-9500-2BFE-5E79-559268422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85"/>
              <a:ext cx="15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Averages</a:t>
              </a:r>
            </a:p>
          </p:txBody>
        </p:sp>
        <p:sp>
          <p:nvSpPr>
            <p:cNvPr id="2780" name="Rectangle 732">
              <a:extLst>
                <a:ext uri="{FF2B5EF4-FFF2-40B4-BE49-F238E27FC236}">
                  <a16:creationId xmlns:a16="http://schemas.microsoft.com/office/drawing/2014/main" id="{885F20BE-41DF-B8F5-A64A-D2F7E263A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1" name="Rectangle 733">
              <a:extLst>
                <a:ext uri="{FF2B5EF4-FFF2-40B4-BE49-F238E27FC236}">
                  <a16:creationId xmlns:a16="http://schemas.microsoft.com/office/drawing/2014/main" id="{C577ECEE-6174-CCC5-C960-408084B8E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2.1</a:t>
              </a:r>
            </a:p>
          </p:txBody>
        </p:sp>
        <p:sp>
          <p:nvSpPr>
            <p:cNvPr id="2782" name="Rectangle 734">
              <a:extLst>
                <a:ext uri="{FF2B5EF4-FFF2-40B4-BE49-F238E27FC236}">
                  <a16:creationId xmlns:a16="http://schemas.microsoft.com/office/drawing/2014/main" id="{5EA7F21C-9ECA-8167-5E66-9B420F82D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83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3" name="Rectangle 735">
              <a:extLst>
                <a:ext uri="{FF2B5EF4-FFF2-40B4-BE49-F238E27FC236}">
                  <a16:creationId xmlns:a16="http://schemas.microsoft.com/office/drawing/2014/main" id="{849E044D-2DCF-1B0B-EE85-3614001E0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1.9</a:t>
              </a:r>
            </a:p>
          </p:txBody>
        </p:sp>
        <p:sp>
          <p:nvSpPr>
            <p:cNvPr id="2784" name="Rectangle 736">
              <a:extLst>
                <a:ext uri="{FF2B5EF4-FFF2-40B4-BE49-F238E27FC236}">
                  <a16:creationId xmlns:a16="http://schemas.microsoft.com/office/drawing/2014/main" id="{F29CD03D-1BA5-43A8-5683-3C4DEFD08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5" name="Rectangle 737">
              <a:extLst>
                <a:ext uri="{FF2B5EF4-FFF2-40B4-BE49-F238E27FC236}">
                  <a16:creationId xmlns:a16="http://schemas.microsoft.com/office/drawing/2014/main" id="{AE118958-8B7F-4CC7-73BD-1D3C84399D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9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0.6</a:t>
              </a:r>
            </a:p>
          </p:txBody>
        </p:sp>
        <p:sp>
          <p:nvSpPr>
            <p:cNvPr id="2786" name="Rectangle 738">
              <a:extLst>
                <a:ext uri="{FF2B5EF4-FFF2-40B4-BE49-F238E27FC236}">
                  <a16:creationId xmlns:a16="http://schemas.microsoft.com/office/drawing/2014/main" id="{5C9A1DC3-B58E-C024-F35D-F358E32B6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8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7" name="Rectangle 739">
              <a:extLst>
                <a:ext uri="{FF2B5EF4-FFF2-40B4-BE49-F238E27FC236}">
                  <a16:creationId xmlns:a16="http://schemas.microsoft.com/office/drawing/2014/main" id="{4B494328-0236-552A-3675-C7B6F340E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1.9</a:t>
              </a:r>
            </a:p>
          </p:txBody>
        </p:sp>
        <p:sp>
          <p:nvSpPr>
            <p:cNvPr id="2788" name="Rectangle 740">
              <a:extLst>
                <a:ext uri="{FF2B5EF4-FFF2-40B4-BE49-F238E27FC236}">
                  <a16:creationId xmlns:a16="http://schemas.microsoft.com/office/drawing/2014/main" id="{D32B6B3E-23BA-C38F-66B4-A14CA7A81B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9" name="Rectangle 741">
              <a:extLst>
                <a:ext uri="{FF2B5EF4-FFF2-40B4-BE49-F238E27FC236}">
                  <a16:creationId xmlns:a16="http://schemas.microsoft.com/office/drawing/2014/main" id="{A6E490B3-86B8-79CE-6D52-E9D32D7AAB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1.7</a:t>
              </a:r>
            </a:p>
          </p:txBody>
        </p:sp>
        <p:sp>
          <p:nvSpPr>
            <p:cNvPr id="2790" name="Rectangle 742">
              <a:extLst>
                <a:ext uri="{FF2B5EF4-FFF2-40B4-BE49-F238E27FC236}">
                  <a16:creationId xmlns:a16="http://schemas.microsoft.com/office/drawing/2014/main" id="{848C7AA9-7462-961B-DFBC-5CC96A426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8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1" name="Rectangle 743">
              <a:extLst>
                <a:ext uri="{FF2B5EF4-FFF2-40B4-BE49-F238E27FC236}">
                  <a16:creationId xmlns:a16="http://schemas.microsoft.com/office/drawing/2014/main" id="{519138C4-539F-01EB-B6F0-4262C08E4A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6" y="3985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0.4</a:t>
              </a:r>
            </a:p>
          </p:txBody>
        </p:sp>
        <p:sp>
          <p:nvSpPr>
            <p:cNvPr id="2792" name="Rectangle 744">
              <a:extLst>
                <a:ext uri="{FF2B5EF4-FFF2-40B4-BE49-F238E27FC236}">
                  <a16:creationId xmlns:a16="http://schemas.microsoft.com/office/drawing/2014/main" id="{56C440F8-66C7-9E83-34C4-03A0A98E82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9" y="4069"/>
              <a:ext cx="45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3" name="Rectangle 745">
              <a:extLst>
                <a:ext uri="{FF2B5EF4-FFF2-40B4-BE49-F238E27FC236}">
                  <a16:creationId xmlns:a16="http://schemas.microsoft.com/office/drawing/2014/main" id="{C4BEA9DF-295E-96B6-3627-403CD3C01E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0" y="4073"/>
              <a:ext cx="7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Sum</a:t>
              </a:r>
            </a:p>
          </p:txBody>
        </p:sp>
        <p:sp>
          <p:nvSpPr>
            <p:cNvPr id="2794" name="Rectangle 746">
              <a:extLst>
                <a:ext uri="{FF2B5EF4-FFF2-40B4-BE49-F238E27FC236}">
                  <a16:creationId xmlns:a16="http://schemas.microsoft.com/office/drawing/2014/main" id="{D70AE8FE-6631-EB80-CE00-E73933C84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4055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5" name="Rectangle 747">
              <a:extLst>
                <a:ext uri="{FF2B5EF4-FFF2-40B4-BE49-F238E27FC236}">
                  <a16:creationId xmlns:a16="http://schemas.microsoft.com/office/drawing/2014/main" id="{109C4D1E-4473-027E-748D-C41722504E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2" y="4077"/>
              <a:ext cx="5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4.0</a:t>
              </a:r>
            </a:p>
          </p:txBody>
        </p:sp>
        <p:sp>
          <p:nvSpPr>
            <p:cNvPr id="2797" name="Rectangle 749">
              <a:extLst>
                <a:ext uri="{FF2B5EF4-FFF2-40B4-BE49-F238E27FC236}">
                  <a16:creationId xmlns:a16="http://schemas.microsoft.com/office/drawing/2014/main" id="{8854786A-AD42-3595-B15F-307C29A10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4073"/>
              <a:ext cx="7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Sum</a:t>
              </a:r>
            </a:p>
          </p:txBody>
        </p:sp>
        <p:sp>
          <p:nvSpPr>
            <p:cNvPr id="2799" name="Rectangle 751">
              <a:extLst>
                <a:ext uri="{FF2B5EF4-FFF2-40B4-BE49-F238E27FC236}">
                  <a16:creationId xmlns:a16="http://schemas.microsoft.com/office/drawing/2014/main" id="{C602E06D-5283-3FAD-817F-AA387E64D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4073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3.6</a:t>
              </a:r>
            </a:p>
          </p:txBody>
        </p:sp>
        <p:sp>
          <p:nvSpPr>
            <p:cNvPr id="2800" name="Rectangle 752">
              <a:extLst>
                <a:ext uri="{FF2B5EF4-FFF2-40B4-BE49-F238E27FC236}">
                  <a16:creationId xmlns:a16="http://schemas.microsoft.com/office/drawing/2014/main" id="{1B00513E-8D92-0C21-1CED-24D360CC67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" y="4126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1" name="Rectangle 753">
              <a:extLst>
                <a:ext uri="{FF2B5EF4-FFF2-40B4-BE49-F238E27FC236}">
                  <a16:creationId xmlns:a16="http://schemas.microsoft.com/office/drawing/2014/main" id="{5B33EB20-E4C1-3535-222A-B25370D17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" y="4128"/>
              <a:ext cx="25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02" name="Rectangle 754">
              <a:extLst>
                <a:ext uri="{FF2B5EF4-FFF2-40B4-BE49-F238E27FC236}">
                  <a16:creationId xmlns:a16="http://schemas.microsoft.com/office/drawing/2014/main" id="{A41204A4-30D2-A033-36ED-B0FC0E5182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2" y="411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3" name="Rectangle 755">
              <a:extLst>
                <a:ext uri="{FF2B5EF4-FFF2-40B4-BE49-F238E27FC236}">
                  <a16:creationId xmlns:a16="http://schemas.microsoft.com/office/drawing/2014/main" id="{D00A460A-898E-3D76-F49A-98553D9CF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3" y="4120"/>
              <a:ext cx="2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804" name="Rectangle 756">
              <a:extLst>
                <a:ext uri="{FF2B5EF4-FFF2-40B4-BE49-F238E27FC236}">
                  <a16:creationId xmlns:a16="http://schemas.microsoft.com/office/drawing/2014/main" id="{4B43089C-7A96-85B2-8AD8-B33DD20BD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4126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5" name="Rectangle 757">
              <a:extLst>
                <a:ext uri="{FF2B5EF4-FFF2-40B4-BE49-F238E27FC236}">
                  <a16:creationId xmlns:a16="http://schemas.microsoft.com/office/drawing/2014/main" id="{16D9EC23-87F6-1F23-AB8E-E8BADBC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6" y="4121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806" name="Rectangle 758">
              <a:extLst>
                <a:ext uri="{FF2B5EF4-FFF2-40B4-BE49-F238E27FC236}">
                  <a16:creationId xmlns:a16="http://schemas.microsoft.com/office/drawing/2014/main" id="{E70EF821-9814-C13F-F679-71F9632C5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0" y="4126"/>
              <a:ext cx="17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7" name="Rectangle 759">
              <a:extLst>
                <a:ext uri="{FF2B5EF4-FFF2-40B4-BE49-F238E27FC236}">
                  <a16:creationId xmlns:a16="http://schemas.microsoft.com/office/drawing/2014/main" id="{F6F196C1-AE6A-F474-5DE0-CB80A7A86F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0" y="4128"/>
              <a:ext cx="24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08" name="Rectangle 760">
              <a:extLst>
                <a:ext uri="{FF2B5EF4-FFF2-40B4-BE49-F238E27FC236}">
                  <a16:creationId xmlns:a16="http://schemas.microsoft.com/office/drawing/2014/main" id="{3171E7D0-E337-09DE-8857-6C011D280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3" y="411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9" name="Rectangle 761">
              <a:extLst>
                <a:ext uri="{FF2B5EF4-FFF2-40B4-BE49-F238E27FC236}">
                  <a16:creationId xmlns:a16="http://schemas.microsoft.com/office/drawing/2014/main" id="{F9147200-470F-369B-923B-55B116D5EC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3" y="4120"/>
              <a:ext cx="2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810" name="Rectangle 762">
              <a:extLst>
                <a:ext uri="{FF2B5EF4-FFF2-40B4-BE49-F238E27FC236}">
                  <a16:creationId xmlns:a16="http://schemas.microsoft.com/office/drawing/2014/main" id="{E10EAC35-F31D-D4F8-CF33-31BC5B09C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4126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1" name="Rectangle 763">
              <a:extLst>
                <a:ext uri="{FF2B5EF4-FFF2-40B4-BE49-F238E27FC236}">
                  <a16:creationId xmlns:a16="http://schemas.microsoft.com/office/drawing/2014/main" id="{3933AF64-A3C5-3754-6140-B1C69B97C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3" y="4120"/>
              <a:ext cx="51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1.8</a:t>
              </a:r>
            </a:p>
          </p:txBody>
        </p:sp>
        <p:sp>
          <p:nvSpPr>
            <p:cNvPr id="2812" name="Freeform 764">
              <a:extLst>
                <a:ext uri="{FF2B5EF4-FFF2-40B4-BE49-F238E27FC236}">
                  <a16:creationId xmlns:a16="http://schemas.microsoft.com/office/drawing/2014/main" id="{3BCE8B0E-04E7-05CE-2025-800D9E641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9" y="3595"/>
              <a:ext cx="21" cy="462"/>
            </a:xfrm>
            <a:custGeom>
              <a:avLst/>
              <a:gdLst>
                <a:gd name="T0" fmla="*/ 0 w 24"/>
                <a:gd name="T1" fmla="*/ 462 h 462"/>
                <a:gd name="T2" fmla="*/ 23 w 24"/>
                <a:gd name="T3" fmla="*/ 462 h 462"/>
                <a:gd name="T4" fmla="*/ 24 w 24"/>
                <a:gd name="T5" fmla="*/ 0 h 462"/>
                <a:gd name="T6" fmla="*/ 1 w 24"/>
                <a:gd name="T7" fmla="*/ 0 h 462"/>
                <a:gd name="T8" fmla="*/ 0 w 24"/>
                <a:gd name="T9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0" y="462"/>
                  </a:moveTo>
                  <a:lnTo>
                    <a:pt x="23" y="462"/>
                  </a:lnTo>
                  <a:lnTo>
                    <a:pt x="24" y="0"/>
                  </a:lnTo>
                  <a:lnTo>
                    <a:pt x="1" y="0"/>
                  </a:lnTo>
                  <a:lnTo>
                    <a:pt x="0" y="462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3" name="Line 765">
              <a:extLst>
                <a:ext uri="{FF2B5EF4-FFF2-40B4-BE49-F238E27FC236}">
                  <a16:creationId xmlns:a16="http://schemas.microsoft.com/office/drawing/2014/main" id="{9525E294-66AB-072A-550B-001906A4E0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9" y="3595"/>
              <a:ext cx="1" cy="462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18" name="Group 770">
              <a:extLst>
                <a:ext uri="{FF2B5EF4-FFF2-40B4-BE49-F238E27FC236}">
                  <a16:creationId xmlns:a16="http://schemas.microsoft.com/office/drawing/2014/main" id="{012C9611-AB14-ACB7-8130-BF3E546889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1" y="4107"/>
              <a:ext cx="41" cy="60"/>
              <a:chOff x="7550" y="5843"/>
              <a:chExt cx="46" cy="60"/>
            </a:xfrm>
          </p:grpSpPr>
          <p:sp>
            <p:nvSpPr>
              <p:cNvPr id="2814" name="Rectangle 766">
                <a:extLst>
                  <a:ext uri="{FF2B5EF4-FFF2-40B4-BE49-F238E27FC236}">
                    <a16:creationId xmlns:a16="http://schemas.microsoft.com/office/drawing/2014/main" id="{DA3CE347-4791-257A-D291-D960C8D054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50" y="5843"/>
                <a:ext cx="18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5" name="Rectangle 767">
                <a:extLst>
                  <a:ext uri="{FF2B5EF4-FFF2-40B4-BE49-F238E27FC236}">
                    <a16:creationId xmlns:a16="http://schemas.microsoft.com/office/drawing/2014/main" id="{17427651-4115-B4EC-063D-2F4502A75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50" y="5846"/>
                <a:ext cx="29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2816" name="Rectangle 768">
                <a:extLst>
                  <a:ext uri="{FF2B5EF4-FFF2-40B4-BE49-F238E27FC236}">
                    <a16:creationId xmlns:a16="http://schemas.microsoft.com/office/drawing/2014/main" id="{F6F79651-C83C-7A39-23F2-352030E97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9" y="5862"/>
                <a:ext cx="1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7" name="Rectangle 769">
                <a:extLst>
                  <a:ext uri="{FF2B5EF4-FFF2-40B4-BE49-F238E27FC236}">
                    <a16:creationId xmlns:a16="http://schemas.microsoft.com/office/drawing/2014/main" id="{3E712127-6891-B61D-945F-FCF386543D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9" y="5865"/>
                <a:ext cx="27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A</a:t>
                </a:r>
              </a:p>
            </p:txBody>
          </p:sp>
        </p:grpSp>
        <p:grpSp>
          <p:nvGrpSpPr>
            <p:cNvPr id="2821" name="Group 773">
              <a:extLst>
                <a:ext uri="{FF2B5EF4-FFF2-40B4-BE49-F238E27FC236}">
                  <a16:creationId xmlns:a16="http://schemas.microsoft.com/office/drawing/2014/main" id="{A214F275-F305-2D73-183B-4FAD7CA7EF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88" y="4078"/>
              <a:ext cx="22" cy="36"/>
              <a:chOff x="7580" y="5814"/>
              <a:chExt cx="25" cy="36"/>
            </a:xfrm>
          </p:grpSpPr>
          <p:sp>
            <p:nvSpPr>
              <p:cNvPr id="2819" name="Freeform 771">
                <a:extLst>
                  <a:ext uri="{FF2B5EF4-FFF2-40B4-BE49-F238E27FC236}">
                    <a16:creationId xmlns:a16="http://schemas.microsoft.com/office/drawing/2014/main" id="{B94FE4D4-1E10-B693-BCAD-ABDC2EEFD1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0" y="5814"/>
                <a:ext cx="25" cy="17"/>
              </a:xfrm>
              <a:custGeom>
                <a:avLst/>
                <a:gdLst>
                  <a:gd name="T0" fmla="*/ 17 w 25"/>
                  <a:gd name="T1" fmla="*/ 0 h 17"/>
                  <a:gd name="T2" fmla="*/ 25 w 25"/>
                  <a:gd name="T3" fmla="*/ 17 h 17"/>
                  <a:gd name="T4" fmla="*/ 11 w 25"/>
                  <a:gd name="T5" fmla="*/ 11 h 17"/>
                  <a:gd name="T6" fmla="*/ 0 w 25"/>
                  <a:gd name="T7" fmla="*/ 6 h 17"/>
                  <a:gd name="T8" fmla="*/ 17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17" y="0"/>
                    </a:moveTo>
                    <a:lnTo>
                      <a:pt x="25" y="17"/>
                    </a:lnTo>
                    <a:lnTo>
                      <a:pt x="11" y="11"/>
                    </a:lnTo>
                    <a:lnTo>
                      <a:pt x="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0" name="Line 772">
                <a:extLst>
                  <a:ext uri="{FF2B5EF4-FFF2-40B4-BE49-F238E27FC236}">
                    <a16:creationId xmlns:a16="http://schemas.microsoft.com/office/drawing/2014/main" id="{9B57B327-6082-0417-3449-03C780E633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580" y="5825"/>
                <a:ext cx="11" cy="25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26" name="Group 778">
              <a:extLst>
                <a:ext uri="{FF2B5EF4-FFF2-40B4-BE49-F238E27FC236}">
                  <a16:creationId xmlns:a16="http://schemas.microsoft.com/office/drawing/2014/main" id="{069BAC13-157E-297A-4512-92C0EB48160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25" y="4107"/>
              <a:ext cx="43" cy="60"/>
              <a:chOff x="8062" y="5843"/>
              <a:chExt cx="47" cy="60"/>
            </a:xfrm>
          </p:grpSpPr>
          <p:sp>
            <p:nvSpPr>
              <p:cNvPr id="2822" name="Rectangle 774">
                <a:extLst>
                  <a:ext uri="{FF2B5EF4-FFF2-40B4-BE49-F238E27FC236}">
                    <a16:creationId xmlns:a16="http://schemas.microsoft.com/office/drawing/2014/main" id="{593F3C22-AFBA-6454-8B69-FB695B6B2D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2" y="5843"/>
                <a:ext cx="18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3" name="Rectangle 775">
                <a:extLst>
                  <a:ext uri="{FF2B5EF4-FFF2-40B4-BE49-F238E27FC236}">
                    <a16:creationId xmlns:a16="http://schemas.microsoft.com/office/drawing/2014/main" id="{9B2A249B-9562-C031-983C-43AC0E09C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2" y="5846"/>
                <a:ext cx="29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2824" name="Rectangle 776">
                <a:extLst>
                  <a:ext uri="{FF2B5EF4-FFF2-40B4-BE49-F238E27FC236}">
                    <a16:creationId xmlns:a16="http://schemas.microsoft.com/office/drawing/2014/main" id="{7C2CED4C-7CF8-B6A2-A5BB-79F821341A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82" y="5862"/>
                <a:ext cx="1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5" name="Rectangle 777">
                <a:extLst>
                  <a:ext uri="{FF2B5EF4-FFF2-40B4-BE49-F238E27FC236}">
                    <a16:creationId xmlns:a16="http://schemas.microsoft.com/office/drawing/2014/main" id="{13D143A2-DC70-F413-906A-0581ADB19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82" y="5865"/>
                <a:ext cx="27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B</a:t>
                </a:r>
              </a:p>
            </p:txBody>
          </p:sp>
        </p:grpSp>
        <p:sp>
          <p:nvSpPr>
            <p:cNvPr id="2827" name="Line 779">
              <a:extLst>
                <a:ext uri="{FF2B5EF4-FFF2-40B4-BE49-F238E27FC236}">
                  <a16:creationId xmlns:a16="http://schemas.microsoft.com/office/drawing/2014/main" id="{69DD7D3A-9B62-0F26-E96E-215547FCB8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23" y="4112"/>
              <a:ext cx="18" cy="1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30" name="Group 782">
              <a:extLst>
                <a:ext uri="{FF2B5EF4-FFF2-40B4-BE49-F238E27FC236}">
                  <a16:creationId xmlns:a16="http://schemas.microsoft.com/office/drawing/2014/main" id="{2883C709-0509-A989-8D82-B2E0136C80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51" y="4076"/>
              <a:ext cx="22" cy="36"/>
              <a:chOff x="8090" y="5812"/>
              <a:chExt cx="25" cy="36"/>
            </a:xfrm>
          </p:grpSpPr>
          <p:sp>
            <p:nvSpPr>
              <p:cNvPr id="2828" name="Freeform 780">
                <a:extLst>
                  <a:ext uri="{FF2B5EF4-FFF2-40B4-BE49-F238E27FC236}">
                    <a16:creationId xmlns:a16="http://schemas.microsoft.com/office/drawing/2014/main" id="{16F08495-8576-8C97-6ED7-49916FE2A7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0" y="5812"/>
                <a:ext cx="25" cy="17"/>
              </a:xfrm>
              <a:custGeom>
                <a:avLst/>
                <a:gdLst>
                  <a:gd name="T0" fmla="*/ 17 w 25"/>
                  <a:gd name="T1" fmla="*/ 0 h 17"/>
                  <a:gd name="T2" fmla="*/ 25 w 25"/>
                  <a:gd name="T3" fmla="*/ 17 h 17"/>
                  <a:gd name="T4" fmla="*/ 11 w 25"/>
                  <a:gd name="T5" fmla="*/ 11 h 17"/>
                  <a:gd name="T6" fmla="*/ 0 w 25"/>
                  <a:gd name="T7" fmla="*/ 6 h 17"/>
                  <a:gd name="T8" fmla="*/ 17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17" y="0"/>
                    </a:moveTo>
                    <a:lnTo>
                      <a:pt x="25" y="17"/>
                    </a:lnTo>
                    <a:lnTo>
                      <a:pt x="11" y="11"/>
                    </a:lnTo>
                    <a:lnTo>
                      <a:pt x="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9" name="Line 781">
                <a:extLst>
                  <a:ext uri="{FF2B5EF4-FFF2-40B4-BE49-F238E27FC236}">
                    <a16:creationId xmlns:a16="http://schemas.microsoft.com/office/drawing/2014/main" id="{B91979DD-C42B-145C-6450-5F35E96B63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90" y="5823"/>
                <a:ext cx="11" cy="25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831" name="Line 783">
              <a:extLst>
                <a:ext uri="{FF2B5EF4-FFF2-40B4-BE49-F238E27FC236}">
                  <a16:creationId xmlns:a16="http://schemas.microsoft.com/office/drawing/2014/main" id="{B3D2A910-0774-B9A6-365E-83AE81DB74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6" y="4113"/>
              <a:ext cx="17" cy="1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33" name="Freeform 785">
              <a:extLst>
                <a:ext uri="{FF2B5EF4-FFF2-40B4-BE49-F238E27FC236}">
                  <a16:creationId xmlns:a16="http://schemas.microsoft.com/office/drawing/2014/main" id="{0771E649-05F7-C6BD-C302-834793251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9" y="3595"/>
              <a:ext cx="21" cy="462"/>
            </a:xfrm>
            <a:custGeom>
              <a:avLst/>
              <a:gdLst>
                <a:gd name="T0" fmla="*/ 23 w 24"/>
                <a:gd name="T1" fmla="*/ 0 h 462"/>
                <a:gd name="T2" fmla="*/ 0 w 24"/>
                <a:gd name="T3" fmla="*/ 0 h 462"/>
                <a:gd name="T4" fmla="*/ 1 w 24"/>
                <a:gd name="T5" fmla="*/ 462 h 462"/>
                <a:gd name="T6" fmla="*/ 24 w 24"/>
                <a:gd name="T7" fmla="*/ 462 h 462"/>
                <a:gd name="T8" fmla="*/ 23 w 24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23" y="0"/>
                  </a:moveTo>
                  <a:lnTo>
                    <a:pt x="0" y="0"/>
                  </a:lnTo>
                  <a:lnTo>
                    <a:pt x="1" y="462"/>
                  </a:lnTo>
                  <a:lnTo>
                    <a:pt x="24" y="46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2" name="Line 814">
              <a:extLst>
                <a:ext uri="{FF2B5EF4-FFF2-40B4-BE49-F238E27FC236}">
                  <a16:creationId xmlns:a16="http://schemas.microsoft.com/office/drawing/2014/main" id="{DC0CBEF9-A7A4-4318-4B50-456BFFCEAC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595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3" name="Line 815">
              <a:extLst>
                <a:ext uri="{FF2B5EF4-FFF2-40B4-BE49-F238E27FC236}">
                  <a16:creationId xmlns:a16="http://schemas.microsoft.com/office/drawing/2014/main" id="{0F02AB43-27AA-100D-4001-932B9F5B41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639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4" name="Line 816">
              <a:extLst>
                <a:ext uri="{FF2B5EF4-FFF2-40B4-BE49-F238E27FC236}">
                  <a16:creationId xmlns:a16="http://schemas.microsoft.com/office/drawing/2014/main" id="{859E8333-C220-36B9-E511-EB6B930A35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683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5" name="Line 817">
              <a:extLst>
                <a:ext uri="{FF2B5EF4-FFF2-40B4-BE49-F238E27FC236}">
                  <a16:creationId xmlns:a16="http://schemas.microsoft.com/office/drawing/2014/main" id="{F92BDDB6-3426-9B22-1E64-7621FFEF74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727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6" name="Line 818">
              <a:extLst>
                <a:ext uri="{FF2B5EF4-FFF2-40B4-BE49-F238E27FC236}">
                  <a16:creationId xmlns:a16="http://schemas.microsoft.com/office/drawing/2014/main" id="{7FEEF1BC-9FEC-06E4-07B5-F8F9E9C5BB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771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" name="Line 819">
              <a:extLst>
                <a:ext uri="{FF2B5EF4-FFF2-40B4-BE49-F238E27FC236}">
                  <a16:creationId xmlns:a16="http://schemas.microsoft.com/office/drawing/2014/main" id="{53974985-8102-849F-EDA8-165E18AECF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815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" name="Line 820">
              <a:extLst>
                <a:ext uri="{FF2B5EF4-FFF2-40B4-BE49-F238E27FC236}">
                  <a16:creationId xmlns:a16="http://schemas.microsoft.com/office/drawing/2014/main" id="{C6366915-8E9D-4558-CDE5-2FD5E8794C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858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" name="Line 821">
              <a:extLst>
                <a:ext uri="{FF2B5EF4-FFF2-40B4-BE49-F238E27FC236}">
                  <a16:creationId xmlns:a16="http://schemas.microsoft.com/office/drawing/2014/main" id="{094A7A1D-8BA6-7153-8CC2-BF2ADAEFB8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02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" name="Line 822">
              <a:extLst>
                <a:ext uri="{FF2B5EF4-FFF2-40B4-BE49-F238E27FC236}">
                  <a16:creationId xmlns:a16="http://schemas.microsoft.com/office/drawing/2014/main" id="{2E260832-7105-50CC-DA31-27B114A40E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46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1" name="Line 823">
              <a:extLst>
                <a:ext uri="{FF2B5EF4-FFF2-40B4-BE49-F238E27FC236}">
                  <a16:creationId xmlns:a16="http://schemas.microsoft.com/office/drawing/2014/main" id="{62D454BB-1B43-C7FC-47EF-31906412B3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90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2" name="Line 824">
              <a:extLst>
                <a:ext uri="{FF2B5EF4-FFF2-40B4-BE49-F238E27FC236}">
                  <a16:creationId xmlns:a16="http://schemas.microsoft.com/office/drawing/2014/main" id="{504F2DAE-AE4C-8149-F2F7-B6DF3B5127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4034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878" name="Group 830">
              <a:extLst>
                <a:ext uri="{FF2B5EF4-FFF2-40B4-BE49-F238E27FC236}">
                  <a16:creationId xmlns:a16="http://schemas.microsoft.com/office/drawing/2014/main" id="{6CA6B66C-71C6-6D0B-DE67-B942F6F332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37" y="4078"/>
              <a:ext cx="153" cy="90"/>
              <a:chOff x="7813" y="5824"/>
              <a:chExt cx="168" cy="90"/>
            </a:xfrm>
          </p:grpSpPr>
          <p:sp>
            <p:nvSpPr>
              <p:cNvPr id="2875" name="Line 827">
                <a:extLst>
                  <a:ext uri="{FF2B5EF4-FFF2-40B4-BE49-F238E27FC236}">
                    <a16:creationId xmlns:a16="http://schemas.microsoft.com/office/drawing/2014/main" id="{87DB7090-E6BE-D9CD-1300-6709F910C3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2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6" name="Line 828">
                <a:extLst>
                  <a:ext uri="{FF2B5EF4-FFF2-40B4-BE49-F238E27FC236}">
                    <a16:creationId xmlns:a16="http://schemas.microsoft.com/office/drawing/2014/main" id="{67F10C75-E714-8182-90DF-D3AE2F0D40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69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7" name="Line 829">
                <a:extLst>
                  <a:ext uri="{FF2B5EF4-FFF2-40B4-BE49-F238E27FC236}">
                    <a16:creationId xmlns:a16="http://schemas.microsoft.com/office/drawing/2014/main" id="{49138A98-26B3-7F7C-0ECA-34FD595069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91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879" name="Group 831">
              <a:extLst>
                <a:ext uri="{FF2B5EF4-FFF2-40B4-BE49-F238E27FC236}">
                  <a16:creationId xmlns:a16="http://schemas.microsoft.com/office/drawing/2014/main" id="{461853F0-C6B5-93ED-F479-143958FD59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80" y="4079"/>
              <a:ext cx="152" cy="90"/>
              <a:chOff x="7813" y="5824"/>
              <a:chExt cx="168" cy="90"/>
            </a:xfrm>
          </p:grpSpPr>
          <p:sp>
            <p:nvSpPr>
              <p:cNvPr id="2880" name="Line 832">
                <a:extLst>
                  <a:ext uri="{FF2B5EF4-FFF2-40B4-BE49-F238E27FC236}">
                    <a16:creationId xmlns:a16="http://schemas.microsoft.com/office/drawing/2014/main" id="{F9FF2497-1B08-BA1A-E950-E7EFAA7D40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2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81" name="Line 833">
                <a:extLst>
                  <a:ext uri="{FF2B5EF4-FFF2-40B4-BE49-F238E27FC236}">
                    <a16:creationId xmlns:a16="http://schemas.microsoft.com/office/drawing/2014/main" id="{1ADA9B7C-AA26-2829-8983-3DDD5F39B9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69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82" name="Line 834">
                <a:extLst>
                  <a:ext uri="{FF2B5EF4-FFF2-40B4-BE49-F238E27FC236}">
                    <a16:creationId xmlns:a16="http://schemas.microsoft.com/office/drawing/2014/main" id="{2584E501-9545-C341-D66A-BC781EB549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91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052" name="Group 1644">
            <a:extLst>
              <a:ext uri="{FF2B5EF4-FFF2-40B4-BE49-F238E27FC236}">
                <a16:creationId xmlns:a16="http://schemas.microsoft.com/office/drawing/2014/main" id="{D6C18E10-FF7C-4791-88CB-0EAEE4B9B7EE}"/>
              </a:ext>
            </a:extLst>
          </p:cNvPr>
          <p:cNvGrpSpPr>
            <a:grpSpLocks/>
          </p:cNvGrpSpPr>
          <p:nvPr/>
        </p:nvGrpSpPr>
        <p:grpSpPr bwMode="auto">
          <a:xfrm>
            <a:off x="7405688" y="4424363"/>
            <a:ext cx="930275" cy="538162"/>
            <a:chOff x="8598" y="2212"/>
            <a:chExt cx="906" cy="360"/>
          </a:xfrm>
        </p:grpSpPr>
        <p:sp>
          <p:nvSpPr>
            <p:cNvPr id="19039" name="Rectangle 1631">
              <a:extLst>
                <a:ext uri="{FF2B5EF4-FFF2-40B4-BE49-F238E27FC236}">
                  <a16:creationId xmlns:a16="http://schemas.microsoft.com/office/drawing/2014/main" id="{8EFFA3D4-D807-00C3-E88B-7FECF5012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0" y="2245"/>
              <a:ext cx="904" cy="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Gather and analyze process data -address special causes (from control charts)</a:t>
              </a:r>
            </a:p>
          </p:txBody>
        </p:sp>
        <p:grpSp>
          <p:nvGrpSpPr>
            <p:cNvPr id="19046" name="Group 1638">
              <a:extLst>
                <a:ext uri="{FF2B5EF4-FFF2-40B4-BE49-F238E27FC236}">
                  <a16:creationId xmlns:a16="http://schemas.microsoft.com/office/drawing/2014/main" id="{1CB12AC1-5946-C802-6C88-F12E687B3E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8" y="2212"/>
              <a:ext cx="900" cy="360"/>
              <a:chOff x="4162" y="3709"/>
              <a:chExt cx="712" cy="674"/>
            </a:xfrm>
          </p:grpSpPr>
          <p:sp>
            <p:nvSpPr>
              <p:cNvPr id="19047" name="Line 1639">
                <a:extLst>
                  <a:ext uri="{FF2B5EF4-FFF2-40B4-BE49-F238E27FC236}">
                    <a16:creationId xmlns:a16="http://schemas.microsoft.com/office/drawing/2014/main" id="{953D458D-6EE1-EDF1-6A52-260892AC20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048" name="Line 1640">
                <a:extLst>
                  <a:ext uri="{FF2B5EF4-FFF2-40B4-BE49-F238E27FC236}">
                    <a16:creationId xmlns:a16="http://schemas.microsoft.com/office/drawing/2014/main" id="{FECF9990-DAA6-1E22-79B7-C4FE510E4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144" name="Text Box 1736">
            <a:extLst>
              <a:ext uri="{FF2B5EF4-FFF2-40B4-BE49-F238E27FC236}">
                <a16:creationId xmlns:a16="http://schemas.microsoft.com/office/drawing/2014/main" id="{C95C1C67-0126-3C4D-B737-550E20615C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2288" y="6443663"/>
            <a:ext cx="16859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Determine Process Sigma</a:t>
            </a:r>
          </a:p>
        </p:txBody>
      </p:sp>
      <p:grpSp>
        <p:nvGrpSpPr>
          <p:cNvPr id="19314" name="Group 1906">
            <a:extLst>
              <a:ext uri="{FF2B5EF4-FFF2-40B4-BE49-F238E27FC236}">
                <a16:creationId xmlns:a16="http://schemas.microsoft.com/office/drawing/2014/main" id="{9A3C5490-59D9-4B9C-28B2-FCA0C75DA58C}"/>
              </a:ext>
            </a:extLst>
          </p:cNvPr>
          <p:cNvGrpSpPr>
            <a:grpSpLocks/>
          </p:cNvGrpSpPr>
          <p:nvPr/>
        </p:nvGrpSpPr>
        <p:grpSpPr bwMode="auto">
          <a:xfrm>
            <a:off x="8443913" y="6799263"/>
            <a:ext cx="1428750" cy="400050"/>
            <a:chOff x="8220" y="5727"/>
            <a:chExt cx="1007" cy="253"/>
          </a:xfrm>
        </p:grpSpPr>
        <p:sp>
          <p:nvSpPr>
            <p:cNvPr id="19146" name="Text Box 1738">
              <a:extLst>
                <a:ext uri="{FF2B5EF4-FFF2-40B4-BE49-F238E27FC236}">
                  <a16:creationId xmlns:a16="http://schemas.microsoft.com/office/drawing/2014/main" id="{DE57D6B2-6E7C-04A0-54BA-F130B8F9A3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0" y="5727"/>
              <a:ext cx="1007" cy="2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Calculate current process sigma &amp; develop focused problem statement</a:t>
              </a:r>
            </a:p>
          </p:txBody>
        </p:sp>
        <p:grpSp>
          <p:nvGrpSpPr>
            <p:cNvPr id="19147" name="Group 1739">
              <a:extLst>
                <a:ext uri="{FF2B5EF4-FFF2-40B4-BE49-F238E27FC236}">
                  <a16:creationId xmlns:a16="http://schemas.microsoft.com/office/drawing/2014/main" id="{16B072E1-1891-7DED-A2B8-6B28C9C6AF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84" y="5735"/>
              <a:ext cx="872" cy="245"/>
              <a:chOff x="4162" y="3709"/>
              <a:chExt cx="712" cy="674"/>
            </a:xfrm>
          </p:grpSpPr>
          <p:sp>
            <p:nvSpPr>
              <p:cNvPr id="19148" name="Line 1740">
                <a:extLst>
                  <a:ext uri="{FF2B5EF4-FFF2-40B4-BE49-F238E27FC236}">
                    <a16:creationId xmlns:a16="http://schemas.microsoft.com/office/drawing/2014/main" id="{3B2BC30B-3DAA-C91D-89B7-2FBD54BF6A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149" name="Line 1741">
                <a:extLst>
                  <a:ext uri="{FF2B5EF4-FFF2-40B4-BE49-F238E27FC236}">
                    <a16:creationId xmlns:a16="http://schemas.microsoft.com/office/drawing/2014/main" id="{F93BF0B2-7902-56F8-6953-1B6E4AA25E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416" name="Group 2008">
            <a:extLst>
              <a:ext uri="{FF2B5EF4-FFF2-40B4-BE49-F238E27FC236}">
                <a16:creationId xmlns:a16="http://schemas.microsoft.com/office/drawing/2014/main" id="{33156FA2-915B-A2E7-C426-F5BF1AD185FD}"/>
              </a:ext>
            </a:extLst>
          </p:cNvPr>
          <p:cNvGrpSpPr>
            <a:grpSpLocks/>
          </p:cNvGrpSpPr>
          <p:nvPr/>
        </p:nvGrpSpPr>
        <p:grpSpPr bwMode="auto">
          <a:xfrm>
            <a:off x="6967538" y="6784975"/>
            <a:ext cx="1328737" cy="804863"/>
            <a:chOff x="6783" y="5561"/>
            <a:chExt cx="1294" cy="659"/>
          </a:xfrm>
        </p:grpSpPr>
        <p:sp>
          <p:nvSpPr>
            <p:cNvPr id="19123" name="Rectangle 1715">
              <a:extLst>
                <a:ext uri="{FF2B5EF4-FFF2-40B4-BE49-F238E27FC236}">
                  <a16:creationId xmlns:a16="http://schemas.microsoft.com/office/drawing/2014/main" id="{2FA665DA-B14B-A1CC-4CA4-76CFB538495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659" y="5706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4" name="Rectangle 1716">
              <a:extLst>
                <a:ext uri="{FF2B5EF4-FFF2-40B4-BE49-F238E27FC236}">
                  <a16:creationId xmlns:a16="http://schemas.microsoft.com/office/drawing/2014/main" id="{E6B11BF7-2E3A-4FDB-B070-E17BB188E09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20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5" name="Rectangle 1717">
              <a:extLst>
                <a:ext uri="{FF2B5EF4-FFF2-40B4-BE49-F238E27FC236}">
                  <a16:creationId xmlns:a16="http://schemas.microsoft.com/office/drawing/2014/main" id="{E0969851-A325-047F-F849-1385CBADC84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80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6" name="Rectangle 1718">
              <a:extLst>
                <a:ext uri="{FF2B5EF4-FFF2-40B4-BE49-F238E27FC236}">
                  <a16:creationId xmlns:a16="http://schemas.microsoft.com/office/drawing/2014/main" id="{B54E2474-ACF0-BF25-69C1-9688076A29A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07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7" name="Rectangle 1719">
              <a:extLst>
                <a:ext uri="{FF2B5EF4-FFF2-40B4-BE49-F238E27FC236}">
                  <a16:creationId xmlns:a16="http://schemas.microsoft.com/office/drawing/2014/main" id="{023DD64D-4E9A-4B46-63A7-9F3962292EC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9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8" name="Rectangle 1720">
              <a:extLst>
                <a:ext uri="{FF2B5EF4-FFF2-40B4-BE49-F238E27FC236}">
                  <a16:creationId xmlns:a16="http://schemas.microsoft.com/office/drawing/2014/main" id="{19F0F5E2-8D94-1F41-0DA7-D27D54ADC8A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62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9" name="Rectangle 1721">
              <a:extLst>
                <a:ext uri="{FF2B5EF4-FFF2-40B4-BE49-F238E27FC236}">
                  <a16:creationId xmlns:a16="http://schemas.microsoft.com/office/drawing/2014/main" id="{908CA1C7-CA72-48B3-BD60-3A1FE93D71B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15" y="6070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0" name="Rectangle 1722">
              <a:extLst>
                <a:ext uri="{FF2B5EF4-FFF2-40B4-BE49-F238E27FC236}">
                  <a16:creationId xmlns:a16="http://schemas.microsoft.com/office/drawing/2014/main" id="{7D0945D9-D35F-F190-51A5-2F79213F90C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76" y="5864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1" name="Rectangle 1723">
              <a:extLst>
                <a:ext uri="{FF2B5EF4-FFF2-40B4-BE49-F238E27FC236}">
                  <a16:creationId xmlns:a16="http://schemas.microsoft.com/office/drawing/2014/main" id="{844ACF46-EF89-CE8B-DE3F-22593BDBD28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540" y="5919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2" name="Rectangle 1724">
              <a:extLst>
                <a:ext uri="{FF2B5EF4-FFF2-40B4-BE49-F238E27FC236}">
                  <a16:creationId xmlns:a16="http://schemas.microsoft.com/office/drawing/2014/main" id="{D57A705B-68C5-FA78-B838-1A3513DA9B7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599" y="5788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3" name="Rectangle 1725">
              <a:extLst>
                <a:ext uri="{FF2B5EF4-FFF2-40B4-BE49-F238E27FC236}">
                  <a16:creationId xmlns:a16="http://schemas.microsoft.com/office/drawing/2014/main" id="{E722AB99-E34B-672F-611C-5F8FA181633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16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4" name="Rectangle 1726">
              <a:extLst>
                <a:ext uri="{FF2B5EF4-FFF2-40B4-BE49-F238E27FC236}">
                  <a16:creationId xmlns:a16="http://schemas.microsoft.com/office/drawing/2014/main" id="{A1D6AF10-D627-D394-18BE-A306EE70F70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35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5" name="Rectangle 1727">
              <a:extLst>
                <a:ext uri="{FF2B5EF4-FFF2-40B4-BE49-F238E27FC236}">
                  <a16:creationId xmlns:a16="http://schemas.microsoft.com/office/drawing/2014/main" id="{BCE03A8A-B8F2-58AD-F241-2786709C3EF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90" y="5561"/>
              <a:ext cx="16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LSL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136" name="Line 1728">
              <a:extLst>
                <a:ext uri="{FF2B5EF4-FFF2-40B4-BE49-F238E27FC236}">
                  <a16:creationId xmlns:a16="http://schemas.microsoft.com/office/drawing/2014/main" id="{F9E78B7F-7351-44E7-DD72-2A1A070C0F7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7837" y="5656"/>
              <a:ext cx="1" cy="509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37" name="Rectangle 1729">
              <a:extLst>
                <a:ext uri="{FF2B5EF4-FFF2-40B4-BE49-F238E27FC236}">
                  <a16:creationId xmlns:a16="http://schemas.microsoft.com/office/drawing/2014/main" id="{E5285255-57F3-5FED-A099-C601499A84F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79" y="5564"/>
              <a:ext cx="171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USL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138" name="Line 1730">
              <a:extLst>
                <a:ext uri="{FF2B5EF4-FFF2-40B4-BE49-F238E27FC236}">
                  <a16:creationId xmlns:a16="http://schemas.microsoft.com/office/drawing/2014/main" id="{A1AADA73-3341-2C8F-91F1-8D5F303BB38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7542" y="5656"/>
              <a:ext cx="0" cy="509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39" name="Rectangle 1731">
              <a:extLst>
                <a:ext uri="{FF2B5EF4-FFF2-40B4-BE49-F238E27FC236}">
                  <a16:creationId xmlns:a16="http://schemas.microsoft.com/office/drawing/2014/main" id="{0DFF158E-6247-EA1D-1BFE-E105BA3D025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55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40" name="Rectangle 1732">
              <a:extLst>
                <a:ext uri="{FF2B5EF4-FFF2-40B4-BE49-F238E27FC236}">
                  <a16:creationId xmlns:a16="http://schemas.microsoft.com/office/drawing/2014/main" id="{F6919EE2-7D5B-B5F8-A670-8DC0AD1F47D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95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41" name="Freeform 1733">
              <a:extLst>
                <a:ext uri="{FF2B5EF4-FFF2-40B4-BE49-F238E27FC236}">
                  <a16:creationId xmlns:a16="http://schemas.microsoft.com/office/drawing/2014/main" id="{0E1C06C1-23F7-0F52-E0CF-352208DA30E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09" y="5681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42" name="Line 1734">
              <a:extLst>
                <a:ext uri="{FF2B5EF4-FFF2-40B4-BE49-F238E27FC236}">
                  <a16:creationId xmlns:a16="http://schemas.microsoft.com/office/drawing/2014/main" id="{2FF9D07A-2AEA-3326-A68E-B38CB68A337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8073" y="6131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43" name="Text Box 1735">
              <a:extLst>
                <a:ext uri="{FF2B5EF4-FFF2-40B4-BE49-F238E27FC236}">
                  <a16:creationId xmlns:a16="http://schemas.microsoft.com/office/drawing/2014/main" id="{C7F39770-132E-8C0F-5B2C-7653778109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3" y="5609"/>
              <a:ext cx="764" cy="6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15875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15875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9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endParaRPr>
            </a:p>
            <a:p>
              <a:pPr algn="ctr"/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Process</a:t>
              </a:r>
            </a:p>
            <a:p>
              <a:pPr algn="ctr"/>
              <a:r>
                <a:rPr lang="en-US" altLang="en-US" sz="900" b="1">
                  <a:solidFill>
                    <a:srgbClr val="CC33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 Sigma = 2.0</a:t>
              </a:r>
            </a:p>
            <a:p>
              <a:pPr algn="ctr"/>
              <a:endParaRPr lang="en-US" altLang="en-US" sz="9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endParaRPr>
            </a:p>
          </p:txBody>
        </p:sp>
        <p:grpSp>
          <p:nvGrpSpPr>
            <p:cNvPr id="19158" name="Group 1750">
              <a:extLst>
                <a:ext uri="{FF2B5EF4-FFF2-40B4-BE49-F238E27FC236}">
                  <a16:creationId xmlns:a16="http://schemas.microsoft.com/office/drawing/2014/main" id="{C940AA18-0AC7-FB0C-128D-6DC6301A6F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36" y="5698"/>
              <a:ext cx="295" cy="457"/>
              <a:chOff x="9071" y="5047"/>
              <a:chExt cx="295" cy="457"/>
            </a:xfrm>
          </p:grpSpPr>
          <p:sp>
            <p:nvSpPr>
              <p:cNvPr id="19121" name="Rectangle 1713">
                <a:extLst>
                  <a:ext uri="{FF2B5EF4-FFF2-40B4-BE49-F238E27FC236}">
                    <a16:creationId xmlns:a16="http://schemas.microsoft.com/office/drawing/2014/main" id="{2A34CBFB-83FE-186E-FAA0-1A2E43BA7726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9071" y="5265"/>
                <a:ext cx="295" cy="239"/>
              </a:xfrm>
              <a:prstGeom prst="rect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22" name="Freeform 1714">
                <a:extLst>
                  <a:ext uri="{FF2B5EF4-FFF2-40B4-BE49-F238E27FC236}">
                    <a16:creationId xmlns:a16="http://schemas.microsoft.com/office/drawing/2014/main" id="{84BAAED5-896F-7A70-A8FE-ECB7D1D1F641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074" y="5047"/>
                <a:ext cx="292" cy="225"/>
              </a:xfrm>
              <a:custGeom>
                <a:avLst/>
                <a:gdLst>
                  <a:gd name="T0" fmla="*/ 0 w 778"/>
                  <a:gd name="T1" fmla="*/ 589 h 599"/>
                  <a:gd name="T2" fmla="*/ 80 w 778"/>
                  <a:gd name="T3" fmla="*/ 410 h 599"/>
                  <a:gd name="T4" fmla="*/ 179 w 778"/>
                  <a:gd name="T5" fmla="*/ 240 h 599"/>
                  <a:gd name="T6" fmla="*/ 209 w 778"/>
                  <a:gd name="T7" fmla="*/ 170 h 599"/>
                  <a:gd name="T8" fmla="*/ 259 w 778"/>
                  <a:gd name="T9" fmla="*/ 110 h 599"/>
                  <a:gd name="T10" fmla="*/ 289 w 778"/>
                  <a:gd name="T11" fmla="*/ 60 h 599"/>
                  <a:gd name="T12" fmla="*/ 329 w 778"/>
                  <a:gd name="T13" fmla="*/ 30 h 599"/>
                  <a:gd name="T14" fmla="*/ 359 w 778"/>
                  <a:gd name="T15" fmla="*/ 0 h 599"/>
                  <a:gd name="T16" fmla="*/ 409 w 778"/>
                  <a:gd name="T17" fmla="*/ 0 h 599"/>
                  <a:gd name="T18" fmla="*/ 429 w 778"/>
                  <a:gd name="T19" fmla="*/ 10 h 599"/>
                  <a:gd name="T20" fmla="*/ 469 w 778"/>
                  <a:gd name="T21" fmla="*/ 50 h 599"/>
                  <a:gd name="T22" fmla="*/ 549 w 778"/>
                  <a:gd name="T23" fmla="*/ 140 h 599"/>
                  <a:gd name="T24" fmla="*/ 629 w 778"/>
                  <a:gd name="T25" fmla="*/ 250 h 599"/>
                  <a:gd name="T26" fmla="*/ 709 w 778"/>
                  <a:gd name="T27" fmla="*/ 410 h 599"/>
                  <a:gd name="T28" fmla="*/ 778 w 778"/>
                  <a:gd name="T29" fmla="*/ 599 h 599"/>
                  <a:gd name="T30" fmla="*/ 0 w 778"/>
                  <a:gd name="T31" fmla="*/ 589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8" h="599">
                    <a:moveTo>
                      <a:pt x="0" y="589"/>
                    </a:moveTo>
                    <a:lnTo>
                      <a:pt x="80" y="410"/>
                    </a:lnTo>
                    <a:lnTo>
                      <a:pt x="179" y="240"/>
                    </a:lnTo>
                    <a:lnTo>
                      <a:pt x="209" y="170"/>
                    </a:lnTo>
                    <a:lnTo>
                      <a:pt x="259" y="110"/>
                    </a:lnTo>
                    <a:lnTo>
                      <a:pt x="289" y="60"/>
                    </a:lnTo>
                    <a:lnTo>
                      <a:pt x="329" y="30"/>
                    </a:lnTo>
                    <a:lnTo>
                      <a:pt x="359" y="0"/>
                    </a:lnTo>
                    <a:lnTo>
                      <a:pt x="409" y="0"/>
                    </a:lnTo>
                    <a:lnTo>
                      <a:pt x="429" y="10"/>
                    </a:lnTo>
                    <a:lnTo>
                      <a:pt x="469" y="50"/>
                    </a:lnTo>
                    <a:lnTo>
                      <a:pt x="549" y="140"/>
                    </a:lnTo>
                    <a:lnTo>
                      <a:pt x="629" y="250"/>
                    </a:lnTo>
                    <a:lnTo>
                      <a:pt x="709" y="410"/>
                    </a:lnTo>
                    <a:lnTo>
                      <a:pt x="778" y="599"/>
                    </a:lnTo>
                    <a:lnTo>
                      <a:pt x="0" y="589"/>
                    </a:ln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036" name="Rectangle 1628">
            <a:extLst>
              <a:ext uri="{FF2B5EF4-FFF2-40B4-BE49-F238E27FC236}">
                <a16:creationId xmlns:a16="http://schemas.microsoft.com/office/drawing/2014/main" id="{136601A7-5A33-12F9-12CC-515857FF65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01138" y="5418138"/>
            <a:ext cx="8096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37" name="Rectangle 1629">
            <a:extLst>
              <a:ext uri="{FF2B5EF4-FFF2-40B4-BE49-F238E27FC236}">
                <a16:creationId xmlns:a16="http://schemas.microsoft.com/office/drawing/2014/main" id="{22485A4F-6B47-6BF5-D056-5AD6260102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8225" y="4159250"/>
            <a:ext cx="7588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Data Display</a:t>
            </a:r>
            <a:endParaRPr lang="en-US" altLang="en-US" sz="17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068" name="Rectangle 1020">
            <a:extLst>
              <a:ext uri="{FF2B5EF4-FFF2-40B4-BE49-F238E27FC236}">
                <a16:creationId xmlns:a16="http://schemas.microsoft.com/office/drawing/2014/main" id="{EB38D1B1-6DFC-54B9-25FD-AC0C9D5BF5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5688" y="4767263"/>
            <a:ext cx="1222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0" name="Rectangle 1022">
            <a:extLst>
              <a:ext uri="{FF2B5EF4-FFF2-40B4-BE49-F238E27FC236}">
                <a16:creationId xmlns:a16="http://schemas.microsoft.com/office/drawing/2014/main" id="{E7104630-3A70-E54F-5748-C562FE05A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16975" y="4767263"/>
            <a:ext cx="122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2" name="Rectangle 1024">
            <a:extLst>
              <a:ext uri="{FF2B5EF4-FFF2-40B4-BE49-F238E27FC236}">
                <a16:creationId xmlns:a16="http://schemas.microsoft.com/office/drawing/2014/main" id="{58268833-122F-601F-3663-EE76259EC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6675" y="4767263"/>
            <a:ext cx="122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4" name="Rectangle 1026">
            <a:extLst>
              <a:ext uri="{FF2B5EF4-FFF2-40B4-BE49-F238E27FC236}">
                <a16:creationId xmlns:a16="http://schemas.microsoft.com/office/drawing/2014/main" id="{DBA4156A-C9E3-F36D-F84B-260C0FE39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4788" y="4767263"/>
            <a:ext cx="1238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6" name="Rectangle 1028">
            <a:extLst>
              <a:ext uri="{FF2B5EF4-FFF2-40B4-BE49-F238E27FC236}">
                <a16:creationId xmlns:a16="http://schemas.microsoft.com/office/drawing/2014/main" id="{2B51608C-124B-5C3D-B8D3-7A16F59E80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6075" y="4760913"/>
            <a:ext cx="1222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9159" name="Group 1751">
            <a:extLst>
              <a:ext uri="{FF2B5EF4-FFF2-40B4-BE49-F238E27FC236}">
                <a16:creationId xmlns:a16="http://schemas.microsoft.com/office/drawing/2014/main" id="{1476A580-BE5C-5626-AC06-0F8A168C3415}"/>
              </a:ext>
            </a:extLst>
          </p:cNvPr>
          <p:cNvGrpSpPr>
            <a:grpSpLocks/>
          </p:cNvGrpSpPr>
          <p:nvPr/>
        </p:nvGrpSpPr>
        <p:grpSpPr bwMode="auto">
          <a:xfrm>
            <a:off x="8588375" y="4392613"/>
            <a:ext cx="787400" cy="631825"/>
            <a:chOff x="8278" y="1543"/>
            <a:chExt cx="767" cy="514"/>
          </a:xfrm>
        </p:grpSpPr>
        <p:sp>
          <p:nvSpPr>
            <p:cNvPr id="3066" name="Line 1018">
              <a:extLst>
                <a:ext uri="{FF2B5EF4-FFF2-40B4-BE49-F238E27FC236}">
                  <a16:creationId xmlns:a16="http://schemas.microsoft.com/office/drawing/2014/main" id="{610FF867-813F-A078-352E-1129A9A8E3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7" y="1792"/>
              <a:ext cx="20" cy="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chemeClr val="accent2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0" name="Rectangle 1642">
              <a:extLst>
                <a:ext uri="{FF2B5EF4-FFF2-40B4-BE49-F238E27FC236}">
                  <a16:creationId xmlns:a16="http://schemas.microsoft.com/office/drawing/2014/main" id="{093607FA-FE40-F7ED-5B10-1D394ABE3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8" y="1543"/>
              <a:ext cx="767" cy="51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5" name="Line 837">
              <a:extLst>
                <a:ext uri="{FF2B5EF4-FFF2-40B4-BE49-F238E27FC236}">
                  <a16:creationId xmlns:a16="http://schemas.microsoft.com/office/drawing/2014/main" id="{8BBF5ACD-707C-6F02-A18A-73D33636FA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559"/>
              <a:ext cx="1" cy="4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6" name="Line 838">
              <a:extLst>
                <a:ext uri="{FF2B5EF4-FFF2-40B4-BE49-F238E27FC236}">
                  <a16:creationId xmlns:a16="http://schemas.microsoft.com/office/drawing/2014/main" id="{56223911-C9A2-D780-C3FF-2726E697AD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981"/>
              <a:ext cx="566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7" name="Line 839">
              <a:extLst>
                <a:ext uri="{FF2B5EF4-FFF2-40B4-BE49-F238E27FC236}">
                  <a16:creationId xmlns:a16="http://schemas.microsoft.com/office/drawing/2014/main" id="{AE7D9F64-86B4-039C-F903-FF043C6D98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773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8" name="Line 840">
              <a:extLst>
                <a:ext uri="{FF2B5EF4-FFF2-40B4-BE49-F238E27FC236}">
                  <a16:creationId xmlns:a16="http://schemas.microsoft.com/office/drawing/2014/main" id="{6A64D781-413E-D211-27B7-50133139CA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880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9" name="Line 841">
              <a:extLst>
                <a:ext uri="{FF2B5EF4-FFF2-40B4-BE49-F238E27FC236}">
                  <a16:creationId xmlns:a16="http://schemas.microsoft.com/office/drawing/2014/main" id="{AE7E1C12-636E-857E-FD58-D2A7FD95C4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666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0" name="Line 842">
              <a:extLst>
                <a:ext uri="{FF2B5EF4-FFF2-40B4-BE49-F238E27FC236}">
                  <a16:creationId xmlns:a16="http://schemas.microsoft.com/office/drawing/2014/main" id="{5173470A-BDD8-8B4E-5FF4-5312BAAC0F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6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1" name="Line 843">
              <a:extLst>
                <a:ext uri="{FF2B5EF4-FFF2-40B4-BE49-F238E27FC236}">
                  <a16:creationId xmlns:a16="http://schemas.microsoft.com/office/drawing/2014/main" id="{DDF633D9-A6EC-18EF-E217-C18AE05B71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2" name="Line 844">
              <a:extLst>
                <a:ext uri="{FF2B5EF4-FFF2-40B4-BE49-F238E27FC236}">
                  <a16:creationId xmlns:a16="http://schemas.microsoft.com/office/drawing/2014/main" id="{3E564C96-6D30-E3C7-026E-2BA3C01C57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4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3" name="Line 845">
              <a:extLst>
                <a:ext uri="{FF2B5EF4-FFF2-40B4-BE49-F238E27FC236}">
                  <a16:creationId xmlns:a16="http://schemas.microsoft.com/office/drawing/2014/main" id="{AA53465A-2E7E-041C-D91D-18D04B1E19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2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4" name="Line 846">
              <a:extLst>
                <a:ext uri="{FF2B5EF4-FFF2-40B4-BE49-F238E27FC236}">
                  <a16:creationId xmlns:a16="http://schemas.microsoft.com/office/drawing/2014/main" id="{97F184FE-8DA6-FD7D-E3ED-D171387CDF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1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5" name="Line 847">
              <a:extLst>
                <a:ext uri="{FF2B5EF4-FFF2-40B4-BE49-F238E27FC236}">
                  <a16:creationId xmlns:a16="http://schemas.microsoft.com/office/drawing/2014/main" id="{6431FEAC-A4D4-F47E-C1D3-C3C8AF248A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0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6" name="Line 848">
              <a:extLst>
                <a:ext uri="{FF2B5EF4-FFF2-40B4-BE49-F238E27FC236}">
                  <a16:creationId xmlns:a16="http://schemas.microsoft.com/office/drawing/2014/main" id="{60524511-B9A5-7940-4153-A1A0ADF8E0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8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7" name="Line 849">
              <a:extLst>
                <a:ext uri="{FF2B5EF4-FFF2-40B4-BE49-F238E27FC236}">
                  <a16:creationId xmlns:a16="http://schemas.microsoft.com/office/drawing/2014/main" id="{A6C738B7-DA88-E0CF-0035-976C47848A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7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8" name="Line 850">
              <a:extLst>
                <a:ext uri="{FF2B5EF4-FFF2-40B4-BE49-F238E27FC236}">
                  <a16:creationId xmlns:a16="http://schemas.microsoft.com/office/drawing/2014/main" id="{2B852691-28DE-10AE-0518-8084BA9886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5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9" name="Line 851">
              <a:extLst>
                <a:ext uri="{FF2B5EF4-FFF2-40B4-BE49-F238E27FC236}">
                  <a16:creationId xmlns:a16="http://schemas.microsoft.com/office/drawing/2014/main" id="{EE593F53-4497-468F-0854-FD5518DD1C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4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0" name="Line 852">
              <a:extLst>
                <a:ext uri="{FF2B5EF4-FFF2-40B4-BE49-F238E27FC236}">
                  <a16:creationId xmlns:a16="http://schemas.microsoft.com/office/drawing/2014/main" id="{CE760F75-D7A5-64E9-B14E-F914361322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3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1" name="Line 853">
              <a:extLst>
                <a:ext uri="{FF2B5EF4-FFF2-40B4-BE49-F238E27FC236}">
                  <a16:creationId xmlns:a16="http://schemas.microsoft.com/office/drawing/2014/main" id="{22C25B1D-AEA9-A2B4-0524-3F89830418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2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2" name="Line 854">
              <a:extLst>
                <a:ext uri="{FF2B5EF4-FFF2-40B4-BE49-F238E27FC236}">
                  <a16:creationId xmlns:a16="http://schemas.microsoft.com/office/drawing/2014/main" id="{BD87B17C-F36E-9681-84DB-DBE988CF36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0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3" name="Line 855">
              <a:extLst>
                <a:ext uri="{FF2B5EF4-FFF2-40B4-BE49-F238E27FC236}">
                  <a16:creationId xmlns:a16="http://schemas.microsoft.com/office/drawing/2014/main" id="{A4135D85-1CCA-FC79-C6E7-F82E40623D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9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4" name="Line 856">
              <a:extLst>
                <a:ext uri="{FF2B5EF4-FFF2-40B4-BE49-F238E27FC236}">
                  <a16:creationId xmlns:a16="http://schemas.microsoft.com/office/drawing/2014/main" id="{B3136969-7A3D-A24F-817F-B6927C87F6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7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5" name="Line 857">
              <a:extLst>
                <a:ext uri="{FF2B5EF4-FFF2-40B4-BE49-F238E27FC236}">
                  <a16:creationId xmlns:a16="http://schemas.microsoft.com/office/drawing/2014/main" id="{68377B29-0FE8-9C19-C1E8-4C57F30C1E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66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6" name="Line 858">
              <a:extLst>
                <a:ext uri="{FF2B5EF4-FFF2-40B4-BE49-F238E27FC236}">
                  <a16:creationId xmlns:a16="http://schemas.microsoft.com/office/drawing/2014/main" id="{B0DFDC8B-F47B-4C41-E4A8-713DBF55BD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7" name="Line 859">
              <a:extLst>
                <a:ext uri="{FF2B5EF4-FFF2-40B4-BE49-F238E27FC236}">
                  <a16:creationId xmlns:a16="http://schemas.microsoft.com/office/drawing/2014/main" id="{CEF697DD-F852-7024-72CC-46974F7EC1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3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8" name="Line 860">
              <a:extLst>
                <a:ext uri="{FF2B5EF4-FFF2-40B4-BE49-F238E27FC236}">
                  <a16:creationId xmlns:a16="http://schemas.microsoft.com/office/drawing/2014/main" id="{86B9645B-9917-ACEC-4585-15FC0C918B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25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9" name="Line 861">
              <a:extLst>
                <a:ext uri="{FF2B5EF4-FFF2-40B4-BE49-F238E27FC236}">
                  <a16:creationId xmlns:a16="http://schemas.microsoft.com/office/drawing/2014/main" id="{29B3DBF5-1FCE-A2D7-B2E8-BA175DE158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13"/>
              <a:ext cx="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0" name="Line 862">
              <a:extLst>
                <a:ext uri="{FF2B5EF4-FFF2-40B4-BE49-F238E27FC236}">
                  <a16:creationId xmlns:a16="http://schemas.microsoft.com/office/drawing/2014/main" id="{FFBE233C-069A-467E-508F-99880E03ED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59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1" name="Line 863">
              <a:extLst>
                <a:ext uri="{FF2B5EF4-FFF2-40B4-BE49-F238E27FC236}">
                  <a16:creationId xmlns:a16="http://schemas.microsoft.com/office/drawing/2014/main" id="{FA2DE107-8D95-BDB4-56D2-16D679FAAB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8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2" name="Line 864">
              <a:extLst>
                <a:ext uri="{FF2B5EF4-FFF2-40B4-BE49-F238E27FC236}">
                  <a16:creationId xmlns:a16="http://schemas.microsoft.com/office/drawing/2014/main" id="{F8DD76F2-7FA5-DF53-9E48-53980B5979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9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3" name="Line 865">
              <a:extLst>
                <a:ext uri="{FF2B5EF4-FFF2-40B4-BE49-F238E27FC236}">
                  <a16:creationId xmlns:a16="http://schemas.microsoft.com/office/drawing/2014/main" id="{BB281B9D-D6E4-AA43-F35C-F7D9B33B29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0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4" name="Line 866">
              <a:extLst>
                <a:ext uri="{FF2B5EF4-FFF2-40B4-BE49-F238E27FC236}">
                  <a16:creationId xmlns:a16="http://schemas.microsoft.com/office/drawing/2014/main" id="{273C67F4-1A4F-94EC-B8B3-CCBD01A3CC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21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5" name="Line 867">
              <a:extLst>
                <a:ext uri="{FF2B5EF4-FFF2-40B4-BE49-F238E27FC236}">
                  <a16:creationId xmlns:a16="http://schemas.microsoft.com/office/drawing/2014/main" id="{FA7DE70D-E53C-93E3-EACE-56A3E6ED6C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3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6" name="Line 868">
              <a:extLst>
                <a:ext uri="{FF2B5EF4-FFF2-40B4-BE49-F238E27FC236}">
                  <a16:creationId xmlns:a16="http://schemas.microsoft.com/office/drawing/2014/main" id="{F4ED787A-01E0-0CA0-2580-907817CB38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48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7" name="Line 869">
              <a:extLst>
                <a:ext uri="{FF2B5EF4-FFF2-40B4-BE49-F238E27FC236}">
                  <a16:creationId xmlns:a16="http://schemas.microsoft.com/office/drawing/2014/main" id="{567A7D30-13E8-5354-5828-259A2CEBEC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55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8" name="Line 870">
              <a:extLst>
                <a:ext uri="{FF2B5EF4-FFF2-40B4-BE49-F238E27FC236}">
                  <a16:creationId xmlns:a16="http://schemas.microsoft.com/office/drawing/2014/main" id="{4843BFD4-9BF9-A618-3D49-5424136418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68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9" name="Rectangle 871">
              <a:extLst>
                <a:ext uri="{FF2B5EF4-FFF2-40B4-BE49-F238E27FC236}">
                  <a16:creationId xmlns:a16="http://schemas.microsoft.com/office/drawing/2014/main" id="{286E724B-DEFB-775F-1E65-1E7466B5B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5" y="1756"/>
              <a:ext cx="16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0" name="Rectangle 872">
              <a:extLst>
                <a:ext uri="{FF2B5EF4-FFF2-40B4-BE49-F238E27FC236}">
                  <a16:creationId xmlns:a16="http://schemas.microsoft.com/office/drawing/2014/main" id="{6872234C-415F-9636-AB07-DCBC4D994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" y="1757"/>
              <a:ext cx="20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921" name="Rectangle 873">
              <a:extLst>
                <a:ext uri="{FF2B5EF4-FFF2-40B4-BE49-F238E27FC236}">
                  <a16:creationId xmlns:a16="http://schemas.microsoft.com/office/drawing/2014/main" id="{2620D2F8-9682-B888-300C-51E0D144A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2" y="1647"/>
              <a:ext cx="60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2" name="Rectangle 874">
              <a:extLst>
                <a:ext uri="{FF2B5EF4-FFF2-40B4-BE49-F238E27FC236}">
                  <a16:creationId xmlns:a16="http://schemas.microsoft.com/office/drawing/2014/main" id="{5214A659-90AE-9199-6EFD-8981424A9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7" y="1648"/>
              <a:ext cx="81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000000"/>
                  </a:solidFill>
                  <a:latin typeface="Arial" panose="020B0604020202020204" pitchFamily="34" charset="0"/>
                </a:rPr>
                <a:t>1000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923" name="Rectangle 875">
              <a:extLst>
                <a:ext uri="{FF2B5EF4-FFF2-40B4-BE49-F238E27FC236}">
                  <a16:creationId xmlns:a16="http://schemas.microsoft.com/office/drawing/2014/main" id="{B4A9D346-9971-411C-9C3E-FB7A67FD27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4" y="1861"/>
              <a:ext cx="70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4" name="Rectangle 876">
              <a:extLst>
                <a:ext uri="{FF2B5EF4-FFF2-40B4-BE49-F238E27FC236}">
                  <a16:creationId xmlns:a16="http://schemas.microsoft.com/office/drawing/2014/main" id="{735C1F11-BFC4-AF5E-66F3-08759038C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0" y="1865"/>
              <a:ext cx="92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000000"/>
                  </a:solidFill>
                  <a:latin typeface="Arial" panose="020B0604020202020204" pitchFamily="34" charset="0"/>
                </a:rPr>
                <a:t>-1000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925" name="Line 877">
              <a:extLst>
                <a:ext uri="{FF2B5EF4-FFF2-40B4-BE49-F238E27FC236}">
                  <a16:creationId xmlns:a16="http://schemas.microsoft.com/office/drawing/2014/main" id="{87C21EC5-9EE4-0FDB-4D90-704464676A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4" y="1968"/>
              <a:ext cx="1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6" name="Line 878">
              <a:extLst>
                <a:ext uri="{FF2B5EF4-FFF2-40B4-BE49-F238E27FC236}">
                  <a16:creationId xmlns:a16="http://schemas.microsoft.com/office/drawing/2014/main" id="{A2B98255-F5B5-37A9-F7B2-004B0527B5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968"/>
              <a:ext cx="0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7" name="Line 879">
              <a:extLst>
                <a:ext uri="{FF2B5EF4-FFF2-40B4-BE49-F238E27FC236}">
                  <a16:creationId xmlns:a16="http://schemas.microsoft.com/office/drawing/2014/main" id="{DE1C1244-1BAD-7A08-EEB0-6CFC8D96EB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28" y="1968"/>
              <a:ext cx="1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8" name="Rectangle 880">
              <a:extLst>
                <a:ext uri="{FF2B5EF4-FFF2-40B4-BE49-F238E27FC236}">
                  <a16:creationId xmlns:a16="http://schemas.microsoft.com/office/drawing/2014/main" id="{D913DE5E-3E22-30AC-09C4-A656E4899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6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9" name="Rectangle 881">
              <a:extLst>
                <a:ext uri="{FF2B5EF4-FFF2-40B4-BE49-F238E27FC236}">
                  <a16:creationId xmlns:a16="http://schemas.microsoft.com/office/drawing/2014/main" id="{CCC38CAD-55AE-627F-AB5C-AC88C05945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" y="1998"/>
              <a:ext cx="55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10</a:t>
              </a:r>
              <a:endParaRPr lang="en-US" altLang="en-US" sz="400">
                <a:latin typeface="Arial" panose="020B0604020202020204" pitchFamily="34" charset="0"/>
              </a:endParaRPr>
            </a:p>
          </p:txBody>
        </p:sp>
        <p:sp>
          <p:nvSpPr>
            <p:cNvPr id="2930" name="Rectangle 882">
              <a:extLst>
                <a:ext uri="{FF2B5EF4-FFF2-40B4-BE49-F238E27FC236}">
                  <a16:creationId xmlns:a16="http://schemas.microsoft.com/office/drawing/2014/main" id="{3B5F1F2D-4AFA-AAFD-B6EC-420A3E2C83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4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1" name="Rectangle 883">
              <a:extLst>
                <a:ext uri="{FF2B5EF4-FFF2-40B4-BE49-F238E27FC236}">
                  <a16:creationId xmlns:a16="http://schemas.microsoft.com/office/drawing/2014/main" id="{98FA899A-FE7D-ED95-A52E-C6F97DD3DF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3" y="1998"/>
              <a:ext cx="56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20</a:t>
              </a:r>
              <a:endParaRPr lang="en-US" altLang="en-US" sz="400">
                <a:latin typeface="Arial" panose="020B0604020202020204" pitchFamily="34" charset="0"/>
              </a:endParaRPr>
            </a:p>
          </p:txBody>
        </p:sp>
        <p:sp>
          <p:nvSpPr>
            <p:cNvPr id="2932" name="Rectangle 884">
              <a:extLst>
                <a:ext uri="{FF2B5EF4-FFF2-40B4-BE49-F238E27FC236}">
                  <a16:creationId xmlns:a16="http://schemas.microsoft.com/office/drawing/2014/main" id="{340C46C8-6439-5D8D-39BF-EC2BB75824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8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3" name="Rectangle 885">
              <a:extLst>
                <a:ext uri="{FF2B5EF4-FFF2-40B4-BE49-F238E27FC236}">
                  <a16:creationId xmlns:a16="http://schemas.microsoft.com/office/drawing/2014/main" id="{E77FED3A-8BAD-9FF1-3313-908412EA4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6" y="1998"/>
              <a:ext cx="55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30</a:t>
              </a:r>
              <a:endParaRPr lang="en-US" altLang="en-US" sz="400">
                <a:latin typeface="Arial" panose="020B0604020202020204" pitchFamily="34" charset="0"/>
              </a:endParaRPr>
            </a:p>
          </p:txBody>
        </p:sp>
        <p:sp>
          <p:nvSpPr>
            <p:cNvPr id="2934" name="Line 886">
              <a:extLst>
                <a:ext uri="{FF2B5EF4-FFF2-40B4-BE49-F238E27FC236}">
                  <a16:creationId xmlns:a16="http://schemas.microsoft.com/office/drawing/2014/main" id="{ADD22A25-1868-C2D8-C00F-9A4F9EDA7F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12" y="1693"/>
              <a:ext cx="24" cy="54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5" name="Line 887">
              <a:extLst>
                <a:ext uri="{FF2B5EF4-FFF2-40B4-BE49-F238E27FC236}">
                  <a16:creationId xmlns:a16="http://schemas.microsoft.com/office/drawing/2014/main" id="{5E81BAA2-53C8-FF4E-56F8-78F6EFD2E0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5" y="1749"/>
              <a:ext cx="15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6" name="Line 888">
              <a:extLst>
                <a:ext uri="{FF2B5EF4-FFF2-40B4-BE49-F238E27FC236}">
                  <a16:creationId xmlns:a16="http://schemas.microsoft.com/office/drawing/2014/main" id="{48612853-45DF-B850-D8F4-9A1AE46D15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35" y="1698"/>
              <a:ext cx="7" cy="10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7" name="Line 889">
              <a:extLst>
                <a:ext uri="{FF2B5EF4-FFF2-40B4-BE49-F238E27FC236}">
                  <a16:creationId xmlns:a16="http://schemas.microsoft.com/office/drawing/2014/main" id="{DB79E137-08FA-4E5A-BBAB-EB917FDCC3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4" y="1789"/>
              <a:ext cx="13" cy="1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8" name="Line 890">
              <a:extLst>
                <a:ext uri="{FF2B5EF4-FFF2-40B4-BE49-F238E27FC236}">
                  <a16:creationId xmlns:a16="http://schemas.microsoft.com/office/drawing/2014/main" id="{F3F47382-9C4B-709C-1076-0EE13CD07B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7" y="1751"/>
              <a:ext cx="10" cy="38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9" name="Line 891">
              <a:extLst>
                <a:ext uri="{FF2B5EF4-FFF2-40B4-BE49-F238E27FC236}">
                  <a16:creationId xmlns:a16="http://schemas.microsoft.com/office/drawing/2014/main" id="{93FD1D20-96B6-B54B-8C9C-1E4ACEF25B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69" y="1749"/>
              <a:ext cx="28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0" name="Line 892">
              <a:extLst>
                <a:ext uri="{FF2B5EF4-FFF2-40B4-BE49-F238E27FC236}">
                  <a16:creationId xmlns:a16="http://schemas.microsoft.com/office/drawing/2014/main" id="{4EAD22E9-4D78-80E3-8278-BDCE3E66A8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97" y="1722"/>
              <a:ext cx="21" cy="3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1" name="Line 893">
              <a:extLst>
                <a:ext uri="{FF2B5EF4-FFF2-40B4-BE49-F238E27FC236}">
                  <a16:creationId xmlns:a16="http://schemas.microsoft.com/office/drawing/2014/main" id="{1AB5CCEF-667A-AED9-CE80-141F781A4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8" y="1724"/>
              <a:ext cx="13" cy="6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2" name="Line 894">
              <a:extLst>
                <a:ext uri="{FF2B5EF4-FFF2-40B4-BE49-F238E27FC236}">
                  <a16:creationId xmlns:a16="http://schemas.microsoft.com/office/drawing/2014/main" id="{A0189034-1DB2-BE3F-7921-F6A9585421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31" y="1763"/>
              <a:ext cx="24" cy="2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3" name="Line 895">
              <a:extLst>
                <a:ext uri="{FF2B5EF4-FFF2-40B4-BE49-F238E27FC236}">
                  <a16:creationId xmlns:a16="http://schemas.microsoft.com/office/drawing/2014/main" id="{6B455E93-3616-DCD1-D573-BA116C219B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55" y="1710"/>
              <a:ext cx="13" cy="5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4" name="Line 896">
              <a:extLst>
                <a:ext uri="{FF2B5EF4-FFF2-40B4-BE49-F238E27FC236}">
                  <a16:creationId xmlns:a16="http://schemas.microsoft.com/office/drawing/2014/main" id="{CBCF5252-C6ED-4BFB-F968-11FC15C1DC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66" y="1710"/>
              <a:ext cx="28" cy="28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5" name="Line 897">
              <a:extLst>
                <a:ext uri="{FF2B5EF4-FFF2-40B4-BE49-F238E27FC236}">
                  <a16:creationId xmlns:a16="http://schemas.microsoft.com/office/drawing/2014/main" id="{7CF38303-F220-BE50-7CAC-1D69DACB1F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94" y="1708"/>
              <a:ext cx="33" cy="2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6" name="Line 898">
              <a:extLst>
                <a:ext uri="{FF2B5EF4-FFF2-40B4-BE49-F238E27FC236}">
                  <a16:creationId xmlns:a16="http://schemas.microsoft.com/office/drawing/2014/main" id="{DBEDAFED-AA72-8898-A527-E7C3284F41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30" y="1707"/>
              <a:ext cx="17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7" name="Line 899">
              <a:extLst>
                <a:ext uri="{FF2B5EF4-FFF2-40B4-BE49-F238E27FC236}">
                  <a16:creationId xmlns:a16="http://schemas.microsoft.com/office/drawing/2014/main" id="{9C1F56CA-D130-D510-73E5-070381CEC7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7" y="1709"/>
              <a:ext cx="20" cy="72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8" name="Line 900">
              <a:extLst>
                <a:ext uri="{FF2B5EF4-FFF2-40B4-BE49-F238E27FC236}">
                  <a16:creationId xmlns:a16="http://schemas.microsoft.com/office/drawing/2014/main" id="{2C25F43E-39D0-EB0B-E7D7-539B7BCCDC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665" y="1708"/>
              <a:ext cx="14" cy="7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9" name="Line 901">
              <a:extLst>
                <a:ext uri="{FF2B5EF4-FFF2-40B4-BE49-F238E27FC236}">
                  <a16:creationId xmlns:a16="http://schemas.microsoft.com/office/drawing/2014/main" id="{04A964BC-51F8-C9B5-7DA5-652574F1CD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8" y="1708"/>
              <a:ext cx="16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0" name="Line 902">
              <a:extLst>
                <a:ext uri="{FF2B5EF4-FFF2-40B4-BE49-F238E27FC236}">
                  <a16:creationId xmlns:a16="http://schemas.microsoft.com/office/drawing/2014/main" id="{4BA7C681-D25B-1047-CE73-3420922D9C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709"/>
              <a:ext cx="20" cy="4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1" name="Line 903">
              <a:extLst>
                <a:ext uri="{FF2B5EF4-FFF2-40B4-BE49-F238E27FC236}">
                  <a16:creationId xmlns:a16="http://schemas.microsoft.com/office/drawing/2014/main" id="{FC72148A-BCDB-BA7A-D1F0-35DAB77A411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14" y="1657"/>
              <a:ext cx="24" cy="9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2" name="Line 904">
              <a:extLst>
                <a:ext uri="{FF2B5EF4-FFF2-40B4-BE49-F238E27FC236}">
                  <a16:creationId xmlns:a16="http://schemas.microsoft.com/office/drawing/2014/main" id="{515E79E1-16F0-0864-E0BB-AF873221CE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1" y="1657"/>
              <a:ext cx="12" cy="124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3" name="Line 905">
              <a:extLst>
                <a:ext uri="{FF2B5EF4-FFF2-40B4-BE49-F238E27FC236}">
                  <a16:creationId xmlns:a16="http://schemas.microsoft.com/office/drawing/2014/main" id="{A03F358B-E11E-2570-C9E7-12D0272713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5" y="1749"/>
              <a:ext cx="21" cy="29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4" name="Line 906">
              <a:extLst>
                <a:ext uri="{FF2B5EF4-FFF2-40B4-BE49-F238E27FC236}">
                  <a16:creationId xmlns:a16="http://schemas.microsoft.com/office/drawing/2014/main" id="{2C1E4E5C-56C2-1B5E-478F-CDB70814B4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76" y="1724"/>
              <a:ext cx="24" cy="25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5" name="Line 907">
              <a:extLst>
                <a:ext uri="{FF2B5EF4-FFF2-40B4-BE49-F238E27FC236}">
                  <a16:creationId xmlns:a16="http://schemas.microsoft.com/office/drawing/2014/main" id="{96DFEA3E-8C6A-54A0-E116-84CA85DD02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00" y="1617"/>
              <a:ext cx="14" cy="10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6" name="Line 908">
              <a:extLst>
                <a:ext uri="{FF2B5EF4-FFF2-40B4-BE49-F238E27FC236}">
                  <a16:creationId xmlns:a16="http://schemas.microsoft.com/office/drawing/2014/main" id="{91CEA599-6985-9792-E92A-A1CD0A712A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2" y="1618"/>
              <a:ext cx="27" cy="16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7" name="Line 909">
              <a:extLst>
                <a:ext uri="{FF2B5EF4-FFF2-40B4-BE49-F238E27FC236}">
                  <a16:creationId xmlns:a16="http://schemas.microsoft.com/office/drawing/2014/main" id="{D42871B9-5A66-30A2-7859-F4344B3A86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38" y="1724"/>
              <a:ext cx="13" cy="5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8" name="Line 910">
              <a:extLst>
                <a:ext uri="{FF2B5EF4-FFF2-40B4-BE49-F238E27FC236}">
                  <a16:creationId xmlns:a16="http://schemas.microsoft.com/office/drawing/2014/main" id="{F7317E78-CB5E-735A-6364-28BD51F17E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1" y="1726"/>
              <a:ext cx="24" cy="2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9" name="Line 911">
              <a:extLst>
                <a:ext uri="{FF2B5EF4-FFF2-40B4-BE49-F238E27FC236}">
                  <a16:creationId xmlns:a16="http://schemas.microsoft.com/office/drawing/2014/main" id="{835AF702-16D2-A6E6-B2BF-5463A6DDD1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5" y="1748"/>
              <a:ext cx="19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0" name="Line 912">
              <a:extLst>
                <a:ext uri="{FF2B5EF4-FFF2-40B4-BE49-F238E27FC236}">
                  <a16:creationId xmlns:a16="http://schemas.microsoft.com/office/drawing/2014/main" id="{53D2A601-B030-499C-2ED8-9B73386957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747"/>
              <a:ext cx="12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1" name="Line 913">
              <a:extLst>
                <a:ext uri="{FF2B5EF4-FFF2-40B4-BE49-F238E27FC236}">
                  <a16:creationId xmlns:a16="http://schemas.microsoft.com/office/drawing/2014/main" id="{D853DFD4-18DD-8EC1-319F-681357B074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2" name="Line 914">
              <a:extLst>
                <a:ext uri="{FF2B5EF4-FFF2-40B4-BE49-F238E27FC236}">
                  <a16:creationId xmlns:a16="http://schemas.microsoft.com/office/drawing/2014/main" id="{5E2ADBD4-C940-61CB-1552-1ECE3B6F49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4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3" name="Line 915">
              <a:extLst>
                <a:ext uri="{FF2B5EF4-FFF2-40B4-BE49-F238E27FC236}">
                  <a16:creationId xmlns:a16="http://schemas.microsoft.com/office/drawing/2014/main" id="{1FBA9690-8346-3A8D-890E-92075495F9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8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4" name="Line 916">
              <a:extLst>
                <a:ext uri="{FF2B5EF4-FFF2-40B4-BE49-F238E27FC236}">
                  <a16:creationId xmlns:a16="http://schemas.microsoft.com/office/drawing/2014/main" id="{ECA910EB-656D-47D1-4536-D10384ED04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3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5" name="Line 917">
              <a:extLst>
                <a:ext uri="{FF2B5EF4-FFF2-40B4-BE49-F238E27FC236}">
                  <a16:creationId xmlns:a16="http://schemas.microsoft.com/office/drawing/2014/main" id="{9F2843D9-1CA4-A850-F6EB-35F26CEBCC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7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6" name="Line 918">
              <a:extLst>
                <a:ext uri="{FF2B5EF4-FFF2-40B4-BE49-F238E27FC236}">
                  <a16:creationId xmlns:a16="http://schemas.microsoft.com/office/drawing/2014/main" id="{B8F5EA63-1131-4827-3790-6A2D480DDA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7" name="Line 919">
              <a:extLst>
                <a:ext uri="{FF2B5EF4-FFF2-40B4-BE49-F238E27FC236}">
                  <a16:creationId xmlns:a16="http://schemas.microsoft.com/office/drawing/2014/main" id="{7E1BA76F-37A7-57B6-2F18-24F5295054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7" y="1747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8" name="Line 920">
              <a:extLst>
                <a:ext uri="{FF2B5EF4-FFF2-40B4-BE49-F238E27FC236}">
                  <a16:creationId xmlns:a16="http://schemas.microsoft.com/office/drawing/2014/main" id="{9E76D56C-BF00-BEDB-3E9A-055681BAC1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1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9" name="Line 921">
              <a:extLst>
                <a:ext uri="{FF2B5EF4-FFF2-40B4-BE49-F238E27FC236}">
                  <a16:creationId xmlns:a16="http://schemas.microsoft.com/office/drawing/2014/main" id="{2C6C48B2-132A-DD85-C26B-2542519DF8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6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0" name="Line 922">
              <a:extLst>
                <a:ext uri="{FF2B5EF4-FFF2-40B4-BE49-F238E27FC236}">
                  <a16:creationId xmlns:a16="http://schemas.microsoft.com/office/drawing/2014/main" id="{F15C06E3-D43D-0DDB-FC93-CDB4A194FB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0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1" name="Line 923">
              <a:extLst>
                <a:ext uri="{FF2B5EF4-FFF2-40B4-BE49-F238E27FC236}">
                  <a16:creationId xmlns:a16="http://schemas.microsoft.com/office/drawing/2014/main" id="{3BCD8763-A15D-891E-066B-F61923BA83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5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2" name="Line 924">
              <a:extLst>
                <a:ext uri="{FF2B5EF4-FFF2-40B4-BE49-F238E27FC236}">
                  <a16:creationId xmlns:a16="http://schemas.microsoft.com/office/drawing/2014/main" id="{2C3B4273-0DA7-612C-70C8-05EB10DB2C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9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3" name="Line 925">
              <a:extLst>
                <a:ext uri="{FF2B5EF4-FFF2-40B4-BE49-F238E27FC236}">
                  <a16:creationId xmlns:a16="http://schemas.microsoft.com/office/drawing/2014/main" id="{9117D509-362F-B250-79FB-99BB651B62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4" name="Line 926">
              <a:extLst>
                <a:ext uri="{FF2B5EF4-FFF2-40B4-BE49-F238E27FC236}">
                  <a16:creationId xmlns:a16="http://schemas.microsoft.com/office/drawing/2014/main" id="{24AED371-C474-0361-5A55-EB22007322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5" name="Line 927">
              <a:extLst>
                <a:ext uri="{FF2B5EF4-FFF2-40B4-BE49-F238E27FC236}">
                  <a16:creationId xmlns:a16="http://schemas.microsoft.com/office/drawing/2014/main" id="{437BF343-B2B6-97BF-A6C3-4AC862CDC7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747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6" name="Line 928">
              <a:extLst>
                <a:ext uri="{FF2B5EF4-FFF2-40B4-BE49-F238E27FC236}">
                  <a16:creationId xmlns:a16="http://schemas.microsoft.com/office/drawing/2014/main" id="{D11F8310-19EE-ADBD-7540-5BBDF88571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8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7" name="Line 929">
              <a:extLst>
                <a:ext uri="{FF2B5EF4-FFF2-40B4-BE49-F238E27FC236}">
                  <a16:creationId xmlns:a16="http://schemas.microsoft.com/office/drawing/2014/main" id="{0E6C061D-3FA8-3CB3-6DD3-A5E0C04FEB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8" name="Line 930">
              <a:extLst>
                <a:ext uri="{FF2B5EF4-FFF2-40B4-BE49-F238E27FC236}">
                  <a16:creationId xmlns:a16="http://schemas.microsoft.com/office/drawing/2014/main" id="{DAD76151-8F35-FEE2-8CFE-5510E73606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7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9" name="Line 931">
              <a:extLst>
                <a:ext uri="{FF2B5EF4-FFF2-40B4-BE49-F238E27FC236}">
                  <a16:creationId xmlns:a16="http://schemas.microsoft.com/office/drawing/2014/main" id="{C1C8129B-1CAB-1AE3-456E-394240AAAB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0" name="Line 932">
              <a:extLst>
                <a:ext uri="{FF2B5EF4-FFF2-40B4-BE49-F238E27FC236}">
                  <a16:creationId xmlns:a16="http://schemas.microsoft.com/office/drawing/2014/main" id="{87131C1F-236B-5BB6-B00A-E578D1C4CE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66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1" name="Line 933">
              <a:extLst>
                <a:ext uri="{FF2B5EF4-FFF2-40B4-BE49-F238E27FC236}">
                  <a16:creationId xmlns:a16="http://schemas.microsoft.com/office/drawing/2014/main" id="{F85A1873-6D69-0D06-3EB5-971841300A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2" name="Line 934">
              <a:extLst>
                <a:ext uri="{FF2B5EF4-FFF2-40B4-BE49-F238E27FC236}">
                  <a16:creationId xmlns:a16="http://schemas.microsoft.com/office/drawing/2014/main" id="{38B0CE2B-FF70-C2EA-156C-837A3E95CB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5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4" name="Line 936">
              <a:extLst>
                <a:ext uri="{FF2B5EF4-FFF2-40B4-BE49-F238E27FC236}">
                  <a16:creationId xmlns:a16="http://schemas.microsoft.com/office/drawing/2014/main" id="{FCBA9C80-B6CA-3AAE-319B-CC37F776F1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7" y="18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5" name="Line 937">
              <a:extLst>
                <a:ext uri="{FF2B5EF4-FFF2-40B4-BE49-F238E27FC236}">
                  <a16:creationId xmlns:a16="http://schemas.microsoft.com/office/drawing/2014/main" id="{53BD8959-8A0C-D0B0-2FF9-F8F3510261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2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6" name="Line 938">
              <a:extLst>
                <a:ext uri="{FF2B5EF4-FFF2-40B4-BE49-F238E27FC236}">
                  <a16:creationId xmlns:a16="http://schemas.microsoft.com/office/drawing/2014/main" id="{AD3B4471-4CC5-76D6-2122-3D2C52FFAC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7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7" name="Line 939">
              <a:extLst>
                <a:ext uri="{FF2B5EF4-FFF2-40B4-BE49-F238E27FC236}">
                  <a16:creationId xmlns:a16="http://schemas.microsoft.com/office/drawing/2014/main" id="{682EF2AC-4CEA-F05C-4CBB-4A1E9C98D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1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8" name="Line 940">
              <a:extLst>
                <a:ext uri="{FF2B5EF4-FFF2-40B4-BE49-F238E27FC236}">
                  <a16:creationId xmlns:a16="http://schemas.microsoft.com/office/drawing/2014/main" id="{66286622-676E-A309-5095-6310CB1760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9" name="Line 941">
              <a:extLst>
                <a:ext uri="{FF2B5EF4-FFF2-40B4-BE49-F238E27FC236}">
                  <a16:creationId xmlns:a16="http://schemas.microsoft.com/office/drawing/2014/main" id="{9A18658F-A56E-BF1A-BBA6-8FE3C36C0A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0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0" name="Line 942">
              <a:extLst>
                <a:ext uri="{FF2B5EF4-FFF2-40B4-BE49-F238E27FC236}">
                  <a16:creationId xmlns:a16="http://schemas.microsoft.com/office/drawing/2014/main" id="{9601265F-C378-F41A-26B5-4BE06B9193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1" name="Line 943">
              <a:extLst>
                <a:ext uri="{FF2B5EF4-FFF2-40B4-BE49-F238E27FC236}">
                  <a16:creationId xmlns:a16="http://schemas.microsoft.com/office/drawing/2014/main" id="{CDFA71D2-A617-5D1A-DCAD-0D6B946640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9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2" name="Line 944">
              <a:extLst>
                <a:ext uri="{FF2B5EF4-FFF2-40B4-BE49-F238E27FC236}">
                  <a16:creationId xmlns:a16="http://schemas.microsoft.com/office/drawing/2014/main" id="{E6A2A17B-9BB5-B829-6CC6-4C79A93ACE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3" name="Line 945">
              <a:extLst>
                <a:ext uri="{FF2B5EF4-FFF2-40B4-BE49-F238E27FC236}">
                  <a16:creationId xmlns:a16="http://schemas.microsoft.com/office/drawing/2014/main" id="{C644CB62-40F4-9DB6-35BF-FE703E99B9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8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4" name="Line 946">
              <a:extLst>
                <a:ext uri="{FF2B5EF4-FFF2-40B4-BE49-F238E27FC236}">
                  <a16:creationId xmlns:a16="http://schemas.microsoft.com/office/drawing/2014/main" id="{F31518F8-0462-72FA-573F-20DE69DE94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5" name="Line 947">
              <a:extLst>
                <a:ext uri="{FF2B5EF4-FFF2-40B4-BE49-F238E27FC236}">
                  <a16:creationId xmlns:a16="http://schemas.microsoft.com/office/drawing/2014/main" id="{92CBD47B-9BEF-E939-2546-E311CC4761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8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6" name="Line 948">
              <a:extLst>
                <a:ext uri="{FF2B5EF4-FFF2-40B4-BE49-F238E27FC236}">
                  <a16:creationId xmlns:a16="http://schemas.microsoft.com/office/drawing/2014/main" id="{2116FAEC-C15E-A6BE-508D-06ED42CE8E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3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7" name="Line 949">
              <a:extLst>
                <a:ext uri="{FF2B5EF4-FFF2-40B4-BE49-F238E27FC236}">
                  <a16:creationId xmlns:a16="http://schemas.microsoft.com/office/drawing/2014/main" id="{C51BBD09-7424-1880-04F6-31487924D5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7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8" name="Line 950">
              <a:extLst>
                <a:ext uri="{FF2B5EF4-FFF2-40B4-BE49-F238E27FC236}">
                  <a16:creationId xmlns:a16="http://schemas.microsoft.com/office/drawing/2014/main" id="{313455E6-4D3D-D62C-1D55-A3BD9B8738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21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9" name="Line 951">
              <a:extLst>
                <a:ext uri="{FF2B5EF4-FFF2-40B4-BE49-F238E27FC236}">
                  <a16:creationId xmlns:a16="http://schemas.microsoft.com/office/drawing/2014/main" id="{14EE13A0-A276-D576-41FD-A4E316D99F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6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0" name="Line 952">
              <a:extLst>
                <a:ext uri="{FF2B5EF4-FFF2-40B4-BE49-F238E27FC236}">
                  <a16:creationId xmlns:a16="http://schemas.microsoft.com/office/drawing/2014/main" id="{6958ACD9-D41A-7654-9655-D27E911A29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0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1" name="Line 953">
              <a:extLst>
                <a:ext uri="{FF2B5EF4-FFF2-40B4-BE49-F238E27FC236}">
                  <a16:creationId xmlns:a16="http://schemas.microsoft.com/office/drawing/2014/main" id="{082B56A5-9DDE-E928-1F3A-046D2DEAB2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5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2" name="Line 954">
              <a:extLst>
                <a:ext uri="{FF2B5EF4-FFF2-40B4-BE49-F238E27FC236}">
                  <a16:creationId xmlns:a16="http://schemas.microsoft.com/office/drawing/2014/main" id="{F98F77E7-4622-9BE8-68E5-778AC1C1A3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9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3" name="Line 955">
              <a:extLst>
                <a:ext uri="{FF2B5EF4-FFF2-40B4-BE49-F238E27FC236}">
                  <a16:creationId xmlns:a16="http://schemas.microsoft.com/office/drawing/2014/main" id="{54E4A642-3A0B-6377-523D-C905777566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4" name="Line 956">
              <a:extLst>
                <a:ext uri="{FF2B5EF4-FFF2-40B4-BE49-F238E27FC236}">
                  <a16:creationId xmlns:a16="http://schemas.microsoft.com/office/drawing/2014/main" id="{BA30D200-BEF9-6250-B4B6-80A89A1692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0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5" name="Line 957">
              <a:extLst>
                <a:ext uri="{FF2B5EF4-FFF2-40B4-BE49-F238E27FC236}">
                  <a16:creationId xmlns:a16="http://schemas.microsoft.com/office/drawing/2014/main" id="{A220A292-A56B-4A5C-F75C-6E9A3B09BE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6" name="Line 958">
              <a:extLst>
                <a:ext uri="{FF2B5EF4-FFF2-40B4-BE49-F238E27FC236}">
                  <a16:creationId xmlns:a16="http://schemas.microsoft.com/office/drawing/2014/main" id="{B33FCF63-4685-4983-4E1F-81275F6C80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9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8" name="Line 960">
              <a:extLst>
                <a:ext uri="{FF2B5EF4-FFF2-40B4-BE49-F238E27FC236}">
                  <a16:creationId xmlns:a16="http://schemas.microsoft.com/office/drawing/2014/main" id="{69BC8388-2C11-361D-1867-F416B2C508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639"/>
              <a:ext cx="12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9" name="Line 961">
              <a:extLst>
                <a:ext uri="{FF2B5EF4-FFF2-40B4-BE49-F238E27FC236}">
                  <a16:creationId xmlns:a16="http://schemas.microsoft.com/office/drawing/2014/main" id="{7CDFB09E-855D-6F6D-5626-8A37714E0E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0" name="Line 962">
              <a:extLst>
                <a:ext uri="{FF2B5EF4-FFF2-40B4-BE49-F238E27FC236}">
                  <a16:creationId xmlns:a16="http://schemas.microsoft.com/office/drawing/2014/main" id="{D604D243-3497-6492-7853-3C4461B6F8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4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1" name="Line 963">
              <a:extLst>
                <a:ext uri="{FF2B5EF4-FFF2-40B4-BE49-F238E27FC236}">
                  <a16:creationId xmlns:a16="http://schemas.microsoft.com/office/drawing/2014/main" id="{C5364A6D-23D4-BAFC-0255-97F1F9B135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8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2" name="Line 964">
              <a:extLst>
                <a:ext uri="{FF2B5EF4-FFF2-40B4-BE49-F238E27FC236}">
                  <a16:creationId xmlns:a16="http://schemas.microsoft.com/office/drawing/2014/main" id="{B07EA67F-1B65-C05C-555F-F0FBB72A1C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3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3" name="Line 965">
              <a:extLst>
                <a:ext uri="{FF2B5EF4-FFF2-40B4-BE49-F238E27FC236}">
                  <a16:creationId xmlns:a16="http://schemas.microsoft.com/office/drawing/2014/main" id="{FBF399F4-7210-37C1-B661-4FCE76BDF4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7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4" name="Line 966">
              <a:extLst>
                <a:ext uri="{FF2B5EF4-FFF2-40B4-BE49-F238E27FC236}">
                  <a16:creationId xmlns:a16="http://schemas.microsoft.com/office/drawing/2014/main" id="{6A9DCACA-FC93-2F67-250C-C42A49E030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5" name="Line 967">
              <a:extLst>
                <a:ext uri="{FF2B5EF4-FFF2-40B4-BE49-F238E27FC236}">
                  <a16:creationId xmlns:a16="http://schemas.microsoft.com/office/drawing/2014/main" id="{3DC2E73E-6DA7-6766-C4D4-A6A63DAD5E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7" y="1639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6" name="Line 968">
              <a:extLst>
                <a:ext uri="{FF2B5EF4-FFF2-40B4-BE49-F238E27FC236}">
                  <a16:creationId xmlns:a16="http://schemas.microsoft.com/office/drawing/2014/main" id="{7FA366B3-A10A-ECBC-237F-948B007EC4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1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7" name="Line 969">
              <a:extLst>
                <a:ext uri="{FF2B5EF4-FFF2-40B4-BE49-F238E27FC236}">
                  <a16:creationId xmlns:a16="http://schemas.microsoft.com/office/drawing/2014/main" id="{36904BEF-DF01-0423-7943-5BD8CCF8C1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6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8" name="Line 970">
              <a:extLst>
                <a:ext uri="{FF2B5EF4-FFF2-40B4-BE49-F238E27FC236}">
                  <a16:creationId xmlns:a16="http://schemas.microsoft.com/office/drawing/2014/main" id="{9EA4B63D-899A-2DBD-20A1-40CC8BA1D1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0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9" name="Line 971">
              <a:extLst>
                <a:ext uri="{FF2B5EF4-FFF2-40B4-BE49-F238E27FC236}">
                  <a16:creationId xmlns:a16="http://schemas.microsoft.com/office/drawing/2014/main" id="{B527F8E6-EC8F-BD3D-F49F-F031A754EF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5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0" name="Line 972">
              <a:extLst>
                <a:ext uri="{FF2B5EF4-FFF2-40B4-BE49-F238E27FC236}">
                  <a16:creationId xmlns:a16="http://schemas.microsoft.com/office/drawing/2014/main" id="{2C3AA4FA-8F1C-F46E-3ACF-CA992CB3C0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9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1" name="Line 973">
              <a:extLst>
                <a:ext uri="{FF2B5EF4-FFF2-40B4-BE49-F238E27FC236}">
                  <a16:creationId xmlns:a16="http://schemas.microsoft.com/office/drawing/2014/main" id="{694DA0EC-6496-83A5-0AD9-EB10522717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2" name="Line 974">
              <a:extLst>
                <a:ext uri="{FF2B5EF4-FFF2-40B4-BE49-F238E27FC236}">
                  <a16:creationId xmlns:a16="http://schemas.microsoft.com/office/drawing/2014/main" id="{659E27EB-F2FB-2FDA-B876-D550B52AE8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3" name="Line 975">
              <a:extLst>
                <a:ext uri="{FF2B5EF4-FFF2-40B4-BE49-F238E27FC236}">
                  <a16:creationId xmlns:a16="http://schemas.microsoft.com/office/drawing/2014/main" id="{1A6608E7-514E-7DE4-AF6D-349E5BD587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639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4" name="Line 976">
              <a:extLst>
                <a:ext uri="{FF2B5EF4-FFF2-40B4-BE49-F238E27FC236}">
                  <a16:creationId xmlns:a16="http://schemas.microsoft.com/office/drawing/2014/main" id="{3391FE6A-D327-D277-1CCA-DE51387096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8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5" name="Line 977">
              <a:extLst>
                <a:ext uri="{FF2B5EF4-FFF2-40B4-BE49-F238E27FC236}">
                  <a16:creationId xmlns:a16="http://schemas.microsoft.com/office/drawing/2014/main" id="{1ADF350B-0DAF-ADE7-6A55-B02E858EF6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6" name="Line 978">
              <a:extLst>
                <a:ext uri="{FF2B5EF4-FFF2-40B4-BE49-F238E27FC236}">
                  <a16:creationId xmlns:a16="http://schemas.microsoft.com/office/drawing/2014/main" id="{06F644F5-2F4F-2CBC-A3C4-F3B18FD7E6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7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7" name="Line 979">
              <a:extLst>
                <a:ext uri="{FF2B5EF4-FFF2-40B4-BE49-F238E27FC236}">
                  <a16:creationId xmlns:a16="http://schemas.microsoft.com/office/drawing/2014/main" id="{3D88A6D1-36FD-9082-CD18-93964C33E9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8" name="Line 980">
              <a:extLst>
                <a:ext uri="{FF2B5EF4-FFF2-40B4-BE49-F238E27FC236}">
                  <a16:creationId xmlns:a16="http://schemas.microsoft.com/office/drawing/2014/main" id="{CF90BA89-E40E-6908-CFD1-794B9FA3E0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66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9" name="Line 981">
              <a:extLst>
                <a:ext uri="{FF2B5EF4-FFF2-40B4-BE49-F238E27FC236}">
                  <a16:creationId xmlns:a16="http://schemas.microsoft.com/office/drawing/2014/main" id="{5A270F13-7EE5-F84B-89BB-606EF58322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0" name="Line 982">
              <a:extLst>
                <a:ext uri="{FF2B5EF4-FFF2-40B4-BE49-F238E27FC236}">
                  <a16:creationId xmlns:a16="http://schemas.microsoft.com/office/drawing/2014/main" id="{0136C109-2250-5A39-8798-DB85CFB6A5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5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2" name="Oval 984">
              <a:extLst>
                <a:ext uri="{FF2B5EF4-FFF2-40B4-BE49-F238E27FC236}">
                  <a16:creationId xmlns:a16="http://schemas.microsoft.com/office/drawing/2014/main" id="{BAFB44B8-9BCD-677F-AF6D-00C7C9D37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1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3" name="Oval 985">
              <a:extLst>
                <a:ext uri="{FF2B5EF4-FFF2-40B4-BE49-F238E27FC236}">
                  <a16:creationId xmlns:a16="http://schemas.microsoft.com/office/drawing/2014/main" id="{99CA6776-9529-46EE-C9D0-DD95FA31B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4" name="Oval 986">
              <a:extLst>
                <a:ext uri="{FF2B5EF4-FFF2-40B4-BE49-F238E27FC236}">
                  <a16:creationId xmlns:a16="http://schemas.microsoft.com/office/drawing/2014/main" id="{88E502E0-2C65-F9B4-5AA6-7DBE48DE0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1" y="1691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5" name="Oval 987">
              <a:extLst>
                <a:ext uri="{FF2B5EF4-FFF2-40B4-BE49-F238E27FC236}">
                  <a16:creationId xmlns:a16="http://schemas.microsoft.com/office/drawing/2014/main" id="{8E7D03F0-FCAC-CBBD-589A-D2B55BD2D5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9" y="1801"/>
              <a:ext cx="9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6" name="Oval 988">
              <a:extLst>
                <a:ext uri="{FF2B5EF4-FFF2-40B4-BE49-F238E27FC236}">
                  <a16:creationId xmlns:a16="http://schemas.microsoft.com/office/drawing/2014/main" id="{85C89BA9-F3D5-FD03-5C95-79B32A45E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3" y="1785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7" name="Oval 989">
              <a:extLst>
                <a:ext uri="{FF2B5EF4-FFF2-40B4-BE49-F238E27FC236}">
                  <a16:creationId xmlns:a16="http://schemas.microsoft.com/office/drawing/2014/main" id="{7F9BC497-1F71-0747-12A7-359511861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4" y="1748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8" name="Oval 990">
              <a:extLst>
                <a:ext uri="{FF2B5EF4-FFF2-40B4-BE49-F238E27FC236}">
                  <a16:creationId xmlns:a16="http://schemas.microsoft.com/office/drawing/2014/main" id="{9FF249B9-E415-4454-372C-B1DF678D2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9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9" name="Oval 991">
              <a:extLst>
                <a:ext uri="{FF2B5EF4-FFF2-40B4-BE49-F238E27FC236}">
                  <a16:creationId xmlns:a16="http://schemas.microsoft.com/office/drawing/2014/main" id="{BE72088B-8694-C941-825E-FCE662B18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4" y="1748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0" name="Oval 992">
              <a:extLst>
                <a:ext uri="{FF2B5EF4-FFF2-40B4-BE49-F238E27FC236}">
                  <a16:creationId xmlns:a16="http://schemas.microsoft.com/office/drawing/2014/main" id="{A489BA65-7B7C-2EF7-484D-5624885AED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4" y="1719"/>
              <a:ext cx="8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1" name="Oval 993">
              <a:extLst>
                <a:ext uri="{FF2B5EF4-FFF2-40B4-BE49-F238E27FC236}">
                  <a16:creationId xmlns:a16="http://schemas.microsoft.com/office/drawing/2014/main" id="{887BE211-C03F-9316-0B0D-DF7313EEF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8" y="178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2" name="Oval 994">
              <a:extLst>
                <a:ext uri="{FF2B5EF4-FFF2-40B4-BE49-F238E27FC236}">
                  <a16:creationId xmlns:a16="http://schemas.microsoft.com/office/drawing/2014/main" id="{71408954-70E2-37E9-12CF-784A2D3AB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2" y="1759"/>
              <a:ext cx="7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3" name="Oval 995">
              <a:extLst>
                <a:ext uri="{FF2B5EF4-FFF2-40B4-BE49-F238E27FC236}">
                  <a16:creationId xmlns:a16="http://schemas.microsoft.com/office/drawing/2014/main" id="{A7035FC4-22EC-DED8-D992-861BF807F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4" y="1709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4" name="Oval 996">
              <a:extLst>
                <a:ext uri="{FF2B5EF4-FFF2-40B4-BE49-F238E27FC236}">
                  <a16:creationId xmlns:a16="http://schemas.microsoft.com/office/drawing/2014/main" id="{19E6F46F-FC42-45EC-A248-7E93030BF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1" y="1731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5" name="Oval 997">
              <a:extLst>
                <a:ext uri="{FF2B5EF4-FFF2-40B4-BE49-F238E27FC236}">
                  <a16:creationId xmlns:a16="http://schemas.microsoft.com/office/drawing/2014/main" id="{9ECCE7AB-D497-9FC8-D7F9-B4DD0D5DE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6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6" name="Oval 998">
              <a:extLst>
                <a:ext uri="{FF2B5EF4-FFF2-40B4-BE49-F238E27FC236}">
                  <a16:creationId xmlns:a16="http://schemas.microsoft.com/office/drawing/2014/main" id="{EA0D1526-64C9-A087-20CA-75DAB3232B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3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7" name="Oval 999">
              <a:extLst>
                <a:ext uri="{FF2B5EF4-FFF2-40B4-BE49-F238E27FC236}">
                  <a16:creationId xmlns:a16="http://schemas.microsoft.com/office/drawing/2014/main" id="{F913C5E5-2E7E-681A-F02C-1D53864E0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3" y="177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8" name="Oval 1000">
              <a:extLst>
                <a:ext uri="{FF2B5EF4-FFF2-40B4-BE49-F238E27FC236}">
                  <a16:creationId xmlns:a16="http://schemas.microsoft.com/office/drawing/2014/main" id="{A4B22760-D0FA-0183-5C45-DBA5327176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7" y="1705"/>
              <a:ext cx="8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9" name="Oval 1001">
              <a:extLst>
                <a:ext uri="{FF2B5EF4-FFF2-40B4-BE49-F238E27FC236}">
                  <a16:creationId xmlns:a16="http://schemas.microsoft.com/office/drawing/2014/main" id="{3A216A92-2DE6-7A86-C717-4D55DD1359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1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0" name="Oval 1002">
              <a:extLst>
                <a:ext uri="{FF2B5EF4-FFF2-40B4-BE49-F238E27FC236}">
                  <a16:creationId xmlns:a16="http://schemas.microsoft.com/office/drawing/2014/main" id="{21223048-D3EE-23CF-9C13-73CE2F194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1" y="1748"/>
              <a:ext cx="9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1" name="Oval 1003">
              <a:extLst>
                <a:ext uri="{FF2B5EF4-FFF2-40B4-BE49-F238E27FC236}">
                  <a16:creationId xmlns:a16="http://schemas.microsoft.com/office/drawing/2014/main" id="{752A0BFC-7B0B-C039-FF9E-BDAADB78F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6" y="1652"/>
              <a:ext cx="8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2" name="Oval 1004">
              <a:extLst>
                <a:ext uri="{FF2B5EF4-FFF2-40B4-BE49-F238E27FC236}">
                  <a16:creationId xmlns:a16="http://schemas.microsoft.com/office/drawing/2014/main" id="{D31C41AB-ED1C-2C39-55CF-38344DDEBA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" y="177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3" name="Oval 1005">
              <a:extLst>
                <a:ext uri="{FF2B5EF4-FFF2-40B4-BE49-F238E27FC236}">
                  <a16:creationId xmlns:a16="http://schemas.microsoft.com/office/drawing/2014/main" id="{5D1636FA-02FE-7687-5C16-A5FDDB3730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7" y="1745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4" name="Oval 1006">
              <a:extLst>
                <a:ext uri="{FF2B5EF4-FFF2-40B4-BE49-F238E27FC236}">
                  <a16:creationId xmlns:a16="http://schemas.microsoft.com/office/drawing/2014/main" id="{C231AB0B-F25F-3D11-E468-EA513A2E60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8" y="1721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5" name="Oval 1007">
              <a:extLst>
                <a:ext uri="{FF2B5EF4-FFF2-40B4-BE49-F238E27FC236}">
                  <a16:creationId xmlns:a16="http://schemas.microsoft.com/office/drawing/2014/main" id="{BA11B9B3-6D4B-DD75-3044-D00B5ECD70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10" y="1615"/>
              <a:ext cx="7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6" name="Oval 1008">
              <a:extLst>
                <a:ext uri="{FF2B5EF4-FFF2-40B4-BE49-F238E27FC236}">
                  <a16:creationId xmlns:a16="http://schemas.microsoft.com/office/drawing/2014/main" id="{1E53C10A-0C03-65DF-6BAE-F5B8427DD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6" y="177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7" name="Oval 1009">
              <a:extLst>
                <a:ext uri="{FF2B5EF4-FFF2-40B4-BE49-F238E27FC236}">
                  <a16:creationId xmlns:a16="http://schemas.microsoft.com/office/drawing/2014/main" id="{D3C594BB-CB2D-103B-86AF-C88EC6630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9" y="1721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8" name="Oval 1010">
              <a:extLst>
                <a:ext uri="{FF2B5EF4-FFF2-40B4-BE49-F238E27FC236}">
                  <a16:creationId xmlns:a16="http://schemas.microsoft.com/office/drawing/2014/main" id="{DDDEE992-4CE5-3D16-D9A3-14EDC0C57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3" y="174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9" name="Oval 1011">
              <a:extLst>
                <a:ext uri="{FF2B5EF4-FFF2-40B4-BE49-F238E27FC236}">
                  <a16:creationId xmlns:a16="http://schemas.microsoft.com/office/drawing/2014/main" id="{AF2BFEB0-16EE-B655-C37D-FE8904A63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2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60" name="Rectangle 1012">
              <a:extLst>
                <a:ext uri="{FF2B5EF4-FFF2-40B4-BE49-F238E27FC236}">
                  <a16:creationId xmlns:a16="http://schemas.microsoft.com/office/drawing/2014/main" id="{E060DF22-A937-CB3F-E3C5-82F0184FB4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" y="1600"/>
              <a:ext cx="79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1" name="Rectangle 1013">
              <a:extLst>
                <a:ext uri="{FF2B5EF4-FFF2-40B4-BE49-F238E27FC236}">
                  <a16:creationId xmlns:a16="http://schemas.microsoft.com/office/drawing/2014/main" id="{AEA14818-7149-D136-1205-6808118293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1" y="1602"/>
              <a:ext cx="7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UCL</a:t>
              </a:r>
              <a:endParaRPr lang="en-US" altLang="en-US" sz="1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62" name="Rectangle 1014">
              <a:extLst>
                <a:ext uri="{FF2B5EF4-FFF2-40B4-BE49-F238E27FC236}">
                  <a16:creationId xmlns:a16="http://schemas.microsoft.com/office/drawing/2014/main" id="{2E5F3B6C-6278-C7A0-0FEC-07CDB29AA5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" y="1728"/>
              <a:ext cx="28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3" name="Rectangle 1015">
              <a:extLst>
                <a:ext uri="{FF2B5EF4-FFF2-40B4-BE49-F238E27FC236}">
                  <a16:creationId xmlns:a16="http://schemas.microsoft.com/office/drawing/2014/main" id="{C207A5AF-1614-A27F-B616-5DEE3B467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" y="1730"/>
              <a:ext cx="2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  <a:endParaRPr lang="en-US" altLang="en-US" sz="1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64" name="Rectangle 1016">
              <a:extLst>
                <a:ext uri="{FF2B5EF4-FFF2-40B4-BE49-F238E27FC236}">
                  <a16:creationId xmlns:a16="http://schemas.microsoft.com/office/drawing/2014/main" id="{69A2EBAB-DB51-2090-93D3-7D7D4041D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" y="1843"/>
              <a:ext cx="7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5" name="Rectangle 1017">
              <a:extLst>
                <a:ext uri="{FF2B5EF4-FFF2-40B4-BE49-F238E27FC236}">
                  <a16:creationId xmlns:a16="http://schemas.microsoft.com/office/drawing/2014/main" id="{C5B7EB2F-2A41-27B7-F9CC-6C95F04B8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3" y="1845"/>
              <a:ext cx="7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LCL</a:t>
              </a:r>
              <a:endParaRPr lang="en-US" altLang="en-US" sz="1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033" name="Rectangle 1625">
              <a:extLst>
                <a:ext uri="{FF2B5EF4-FFF2-40B4-BE49-F238E27FC236}">
                  <a16:creationId xmlns:a16="http://schemas.microsoft.com/office/drawing/2014/main" id="{454B9271-BF6D-C1B2-DDFA-9A179DAB8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5" y="1789"/>
              <a:ext cx="495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186" name="Line 1778">
            <a:extLst>
              <a:ext uri="{FF2B5EF4-FFF2-40B4-BE49-F238E27FC236}">
                <a16:creationId xmlns:a16="http://schemas.microsoft.com/office/drawing/2014/main" id="{314DFB08-E6D8-7E2F-2E86-4EEB33C38F80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4638675" y="1530351"/>
            <a:ext cx="1587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88" name="Line 1780">
            <a:extLst>
              <a:ext uri="{FF2B5EF4-FFF2-40B4-BE49-F238E27FC236}">
                <a16:creationId xmlns:a16="http://schemas.microsoft.com/office/drawing/2014/main" id="{A26DB26F-6D5C-3F83-6AC3-CAC638B3BDC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19713" y="5160963"/>
            <a:ext cx="0" cy="3476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90" name="Line 1782">
            <a:extLst>
              <a:ext uri="{FF2B5EF4-FFF2-40B4-BE49-F238E27FC236}">
                <a16:creationId xmlns:a16="http://schemas.microsoft.com/office/drawing/2014/main" id="{D42FA84A-5FD3-A1CA-BCF4-6445D775BB0C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4706144" y="320119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69" name="AutoShape 1861">
            <a:extLst>
              <a:ext uri="{FF2B5EF4-FFF2-40B4-BE49-F238E27FC236}">
                <a16:creationId xmlns:a16="http://schemas.microsoft.com/office/drawing/2014/main" id="{AF294D61-C0EE-D636-C1E4-D335C438A0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1138" y="3735388"/>
            <a:ext cx="476250" cy="101282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0" name="Rectangle 572">
            <a:extLst>
              <a:ext uri="{FF2B5EF4-FFF2-40B4-BE49-F238E27FC236}">
                <a16:creationId xmlns:a16="http://schemas.microsoft.com/office/drawing/2014/main" id="{97431A03-E5ED-D96C-0CA8-E682907C1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5163" y="1882775"/>
            <a:ext cx="1223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Data Collection Plan</a:t>
            </a:r>
          </a:p>
        </p:txBody>
      </p:sp>
      <p:sp>
        <p:nvSpPr>
          <p:cNvPr id="2621" name="Rectangle 573">
            <a:extLst>
              <a:ext uri="{FF2B5EF4-FFF2-40B4-BE49-F238E27FC236}">
                <a16:creationId xmlns:a16="http://schemas.microsoft.com/office/drawing/2014/main" id="{1B0E7004-0D28-8743-8DCE-838D47EEB9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0575" y="3094038"/>
            <a:ext cx="1296988" cy="112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7" name="Rectangle 569">
            <a:extLst>
              <a:ext uri="{FF2B5EF4-FFF2-40B4-BE49-F238E27FC236}">
                <a16:creationId xmlns:a16="http://schemas.microsoft.com/office/drawing/2014/main" id="{F3C733F2-31AD-9653-4D69-1D8C4CC5B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1513" y="2152650"/>
            <a:ext cx="1304925" cy="769938"/>
          </a:xfrm>
          <a:prstGeom prst="rect">
            <a:avLst/>
          </a:prstGeom>
          <a:solidFill>
            <a:srgbClr val="FFFFCC"/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1" name="Rectangle 523">
            <a:extLst>
              <a:ext uri="{FF2B5EF4-FFF2-40B4-BE49-F238E27FC236}">
                <a16:creationId xmlns:a16="http://schemas.microsoft.com/office/drawing/2014/main" id="{C7A7B707-53ED-6281-DAAA-A756B65E4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5538" y="2311400"/>
            <a:ext cx="795337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2" name="Rectangle 524">
            <a:extLst>
              <a:ext uri="{FF2B5EF4-FFF2-40B4-BE49-F238E27FC236}">
                <a16:creationId xmlns:a16="http://schemas.microsoft.com/office/drawing/2014/main" id="{325DAA43-3327-BFC6-7551-8C36A5A946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97763" y="2311400"/>
            <a:ext cx="700087" cy="4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00" b="1">
                <a:solidFill>
                  <a:schemeClr val="accent2"/>
                </a:solidFill>
                <a:latin typeface="Arial" panose="020B0604020202020204" pitchFamily="34" charset="0"/>
              </a:rPr>
              <a:t>Operational Definition and Procedures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3" name="Rectangle 525">
            <a:extLst>
              <a:ext uri="{FF2B5EF4-FFF2-40B4-BE49-F238E27FC236}">
                <a16:creationId xmlns:a16="http://schemas.microsoft.com/office/drawing/2014/main" id="{0DB1B63F-7116-B9EB-2DA5-403682D9A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162175"/>
            <a:ext cx="1003300" cy="8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4" name="Rectangle 526">
            <a:extLst>
              <a:ext uri="{FF2B5EF4-FFF2-40B4-BE49-F238E27FC236}">
                <a16:creationId xmlns:a16="http://schemas.microsoft.com/office/drawing/2014/main" id="{F9C54B23-1915-4BD4-DC38-7D5C40839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143125"/>
            <a:ext cx="86042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Data Collection Plan</a:t>
            </a:r>
            <a:endParaRPr lang="en-US" altLang="en-US" sz="20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575" name="Rectangle 527">
            <a:extLst>
              <a:ext uri="{FF2B5EF4-FFF2-40B4-BE49-F238E27FC236}">
                <a16:creationId xmlns:a16="http://schemas.microsoft.com/office/drawing/2014/main" id="{AD037FE8-F413-47A1-B829-E39AFA278D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243138"/>
            <a:ext cx="677863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6" name="Rectangle 528">
            <a:extLst>
              <a:ext uri="{FF2B5EF4-FFF2-40B4-BE49-F238E27FC236}">
                <a16:creationId xmlns:a16="http://schemas.microsoft.com/office/drawing/2014/main" id="{08CC1746-691C-2996-3F69-7A50089A6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238375"/>
            <a:ext cx="98583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 b="1" i="1">
                <a:solidFill>
                  <a:schemeClr val="accent2"/>
                </a:solidFill>
                <a:latin typeface="Arial" panose="020B0604020202020204" pitchFamily="34" charset="0"/>
              </a:rPr>
              <a:t>What questions do you want to answer?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7" name="Rectangle 529">
            <a:extLst>
              <a:ext uri="{FF2B5EF4-FFF2-40B4-BE49-F238E27FC236}">
                <a16:creationId xmlns:a16="http://schemas.microsoft.com/office/drawing/2014/main" id="{FCEE8EF5-3E4F-9C58-5D46-FA703FA25B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3100" y="2311400"/>
            <a:ext cx="452438" cy="5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8" name="Rectangle 530">
            <a:extLst>
              <a:ext uri="{FF2B5EF4-FFF2-40B4-BE49-F238E27FC236}">
                <a16:creationId xmlns:a16="http://schemas.microsoft.com/office/drawing/2014/main" id="{1CDCFC67-33C0-DFCE-B9E7-9B2EB6BE10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4550" y="2311400"/>
            <a:ext cx="1111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 b="1">
                <a:solidFill>
                  <a:schemeClr val="accent2"/>
                </a:solidFill>
                <a:latin typeface="Arial" panose="020B0604020202020204" pitchFamily="34" charset="0"/>
              </a:rPr>
              <a:t>Data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9" name="Rectangle 531">
            <a:extLst>
              <a:ext uri="{FF2B5EF4-FFF2-40B4-BE49-F238E27FC236}">
                <a16:creationId xmlns:a16="http://schemas.microsoft.com/office/drawing/2014/main" id="{D1E4BC86-488A-A489-8999-3D57386747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378075"/>
            <a:ext cx="85725" cy="5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0" name="Rectangle 532">
            <a:extLst>
              <a:ext uri="{FF2B5EF4-FFF2-40B4-BE49-F238E27FC236}">
                <a16:creationId xmlns:a16="http://schemas.microsoft.com/office/drawing/2014/main" id="{AE0BF2AB-DAA0-7AFD-8425-0D97EC6843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6275" y="2381250"/>
            <a:ext cx="1365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What-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1" name="Rectangle 533">
            <a:extLst>
              <a:ext uri="{FF2B5EF4-FFF2-40B4-BE49-F238E27FC236}">
                <a16:creationId xmlns:a16="http://schemas.microsoft.com/office/drawing/2014/main" id="{9ACD72FC-C5F5-57FF-EA97-9D8A7CFDF2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0263" y="2378075"/>
            <a:ext cx="238125" cy="10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" name="Rectangle 534">
            <a:extLst>
              <a:ext uri="{FF2B5EF4-FFF2-40B4-BE49-F238E27FC236}">
                <a16:creationId xmlns:a16="http://schemas.microsoft.com/office/drawing/2014/main" id="{4E0737EC-6E66-3631-FB77-005A2BAA5C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9150" y="2381250"/>
            <a:ext cx="33972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Measure type/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3" name="Rectangle 535">
            <a:extLst>
              <a:ext uri="{FF2B5EF4-FFF2-40B4-BE49-F238E27FC236}">
                <a16:creationId xmlns:a16="http://schemas.microsoft.com/office/drawing/2014/main" id="{7A1CE189-8387-3548-9B71-C561B0C4D2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0263" y="2443163"/>
            <a:ext cx="21907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Data type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4" name="Rectangle 536">
            <a:extLst>
              <a:ext uri="{FF2B5EF4-FFF2-40B4-BE49-F238E27FC236}">
                <a16:creationId xmlns:a16="http://schemas.microsoft.com/office/drawing/2014/main" id="{CD03BB11-D4DB-C2C8-F229-C98A7529F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238" y="2379663"/>
            <a:ext cx="158750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5" name="Rectangle 537">
            <a:extLst>
              <a:ext uri="{FF2B5EF4-FFF2-40B4-BE49-F238E27FC236}">
                <a16:creationId xmlns:a16="http://schemas.microsoft.com/office/drawing/2014/main" id="{D0E52BD2-AF4C-BD42-0056-01C1B6E3F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238" y="2382838"/>
            <a:ext cx="11588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6" name="Rectangle 538">
            <a:extLst>
              <a:ext uri="{FF2B5EF4-FFF2-40B4-BE49-F238E27FC236}">
                <a16:creationId xmlns:a16="http://schemas.microsoft.com/office/drawing/2014/main" id="{FB12B569-5642-D22E-3A52-B640F3172B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8238" y="2446338"/>
            <a:ext cx="2286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measured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7" name="Rectangle 539">
            <a:extLst>
              <a:ext uri="{FF2B5EF4-FFF2-40B4-BE49-F238E27FC236}">
                <a16:creationId xmlns:a16="http://schemas.microsoft.com/office/drawing/2014/main" id="{DF03B738-6BB6-3724-2E87-B88F0406E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0" y="2379663"/>
            <a:ext cx="169863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8" name="Rectangle 540">
            <a:extLst>
              <a:ext uri="{FF2B5EF4-FFF2-40B4-BE49-F238E27FC236}">
                <a16:creationId xmlns:a16="http://schemas.microsoft.com/office/drawing/2014/main" id="{59A3F10B-7AD9-292E-13D8-7FB391802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2382838"/>
            <a:ext cx="1905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Related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9" name="Rectangle 541">
            <a:extLst>
              <a:ext uri="{FF2B5EF4-FFF2-40B4-BE49-F238E27FC236}">
                <a16:creationId xmlns:a16="http://schemas.microsoft.com/office/drawing/2014/main" id="{B13CCFA8-C09F-8DCB-4B16-8348FAAB8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4775" y="2446338"/>
            <a:ext cx="244475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conditions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0" name="Rectangle 542">
            <a:extLst>
              <a:ext uri="{FF2B5EF4-FFF2-40B4-BE49-F238E27FC236}">
                <a16:creationId xmlns:a16="http://schemas.microsoft.com/office/drawing/2014/main" id="{7BAFD4AC-49CB-12E4-6D4D-A530A2ACA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7975" y="2379663"/>
            <a:ext cx="158750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1" name="Rectangle 543">
            <a:extLst>
              <a:ext uri="{FF2B5EF4-FFF2-40B4-BE49-F238E27FC236}">
                <a16:creationId xmlns:a16="http://schemas.microsoft.com/office/drawing/2014/main" id="{1150D87F-DF7D-E648-05A0-5095CDCDCF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9725" y="2382838"/>
            <a:ext cx="227013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Sampling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2" name="Rectangle 544">
            <a:extLst>
              <a:ext uri="{FF2B5EF4-FFF2-40B4-BE49-F238E27FC236}">
                <a16:creationId xmlns:a16="http://schemas.microsoft.com/office/drawing/2014/main" id="{5A407CED-39BF-BDB2-E4E4-071E877562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8775" y="2446338"/>
            <a:ext cx="17145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Method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3" name="Rectangle 545">
            <a:extLst>
              <a:ext uri="{FF2B5EF4-FFF2-40B4-BE49-F238E27FC236}">
                <a16:creationId xmlns:a16="http://schemas.microsoft.com/office/drawing/2014/main" id="{C79E1B58-64DB-8F6E-B9D1-2F520200F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938" y="2379663"/>
            <a:ext cx="107950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4" name="Rectangle 546">
            <a:extLst>
              <a:ext uri="{FF2B5EF4-FFF2-40B4-BE49-F238E27FC236}">
                <a16:creationId xmlns:a16="http://schemas.microsoft.com/office/drawing/2014/main" id="{5D3633DB-53A2-09EA-62C9-AF9D07FDA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800" y="2382838"/>
            <a:ext cx="11588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How/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5" name="Rectangle 547">
            <a:extLst>
              <a:ext uri="{FF2B5EF4-FFF2-40B4-BE49-F238E27FC236}">
                <a16:creationId xmlns:a16="http://schemas.microsoft.com/office/drawing/2014/main" id="{6991F4EA-9438-34E2-E8B3-53AEDE7A2F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8800" y="2446338"/>
            <a:ext cx="153988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where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8" name="Freeform 550">
            <a:extLst>
              <a:ext uri="{FF2B5EF4-FFF2-40B4-BE49-F238E27FC236}">
                <a16:creationId xmlns:a16="http://schemas.microsoft.com/office/drawing/2014/main" id="{0E9476CF-186B-D928-26B0-AEF403F22349}"/>
              </a:ext>
            </a:extLst>
          </p:cNvPr>
          <p:cNvSpPr>
            <a:spLocks/>
          </p:cNvSpPr>
          <p:nvPr/>
        </p:nvSpPr>
        <p:spPr bwMode="auto">
          <a:xfrm>
            <a:off x="7023100" y="2378075"/>
            <a:ext cx="1247775" cy="0"/>
          </a:xfrm>
          <a:custGeom>
            <a:avLst/>
            <a:gdLst>
              <a:gd name="T0" fmla="*/ 0 w 1387"/>
              <a:gd name="T1" fmla="*/ 1387 w 1387"/>
              <a:gd name="T2" fmla="*/ 0 w 138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87">
                <a:moveTo>
                  <a:pt x="0" y="0"/>
                </a:move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99" name="Line 551">
            <a:extLst>
              <a:ext uri="{FF2B5EF4-FFF2-40B4-BE49-F238E27FC236}">
                <a16:creationId xmlns:a16="http://schemas.microsoft.com/office/drawing/2014/main" id="{F5FA30C7-A86C-388F-5B53-5D78FA2CE4BE}"/>
              </a:ext>
            </a:extLst>
          </p:cNvPr>
          <p:cNvSpPr>
            <a:spLocks noChangeShapeType="1"/>
          </p:cNvSpPr>
          <p:nvPr/>
        </p:nvSpPr>
        <p:spPr bwMode="auto">
          <a:xfrm>
            <a:off x="7023100" y="2378075"/>
            <a:ext cx="1247775" cy="0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6" name="Rectangle 548">
            <a:extLst>
              <a:ext uri="{FF2B5EF4-FFF2-40B4-BE49-F238E27FC236}">
                <a16:creationId xmlns:a16="http://schemas.microsoft.com/office/drawing/2014/main" id="{9DA234B3-08E5-FBD6-BBE8-B6BEE500F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3100" y="2233613"/>
            <a:ext cx="1298575" cy="12700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7" name="Freeform 549">
            <a:extLst>
              <a:ext uri="{FF2B5EF4-FFF2-40B4-BE49-F238E27FC236}">
                <a16:creationId xmlns:a16="http://schemas.microsoft.com/office/drawing/2014/main" id="{1D2EBAA2-A698-A301-8ADD-6EEC6452CEBB}"/>
              </a:ext>
            </a:extLst>
          </p:cNvPr>
          <p:cNvSpPr>
            <a:spLocks/>
          </p:cNvSpPr>
          <p:nvPr/>
        </p:nvSpPr>
        <p:spPr bwMode="auto">
          <a:xfrm>
            <a:off x="7023100" y="2301875"/>
            <a:ext cx="1298575" cy="17463"/>
          </a:xfrm>
          <a:custGeom>
            <a:avLst/>
            <a:gdLst>
              <a:gd name="T0" fmla="*/ 0 w 1388"/>
              <a:gd name="T1" fmla="*/ 0 h 14"/>
              <a:gd name="T2" fmla="*/ 0 w 1388"/>
              <a:gd name="T3" fmla="*/ 13 h 14"/>
              <a:gd name="T4" fmla="*/ 1388 w 1388"/>
              <a:gd name="T5" fmla="*/ 14 h 14"/>
              <a:gd name="T6" fmla="*/ 1388 w 1388"/>
              <a:gd name="T7" fmla="*/ 1 h 14"/>
              <a:gd name="T8" fmla="*/ 0 w 1388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8" h="14">
                <a:moveTo>
                  <a:pt x="0" y="0"/>
                </a:moveTo>
                <a:lnTo>
                  <a:pt x="0" y="13"/>
                </a:lnTo>
                <a:lnTo>
                  <a:pt x="1388" y="14"/>
                </a:lnTo>
                <a:lnTo>
                  <a:pt x="1388" y="1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1" name="Freeform 553">
            <a:extLst>
              <a:ext uri="{FF2B5EF4-FFF2-40B4-BE49-F238E27FC236}">
                <a16:creationId xmlns:a16="http://schemas.microsoft.com/office/drawing/2014/main" id="{A9E9C3DD-C53C-5C09-35DA-357C49B615AF}"/>
              </a:ext>
            </a:extLst>
          </p:cNvPr>
          <p:cNvSpPr>
            <a:spLocks/>
          </p:cNvSpPr>
          <p:nvPr/>
        </p:nvSpPr>
        <p:spPr bwMode="auto">
          <a:xfrm>
            <a:off x="7023100" y="2695575"/>
            <a:ext cx="1298575" cy="14288"/>
          </a:xfrm>
          <a:custGeom>
            <a:avLst/>
            <a:gdLst>
              <a:gd name="T0" fmla="*/ 0 w 1388"/>
              <a:gd name="T1" fmla="*/ 0 h 14"/>
              <a:gd name="T2" fmla="*/ 0 w 1388"/>
              <a:gd name="T3" fmla="*/ 13 h 14"/>
              <a:gd name="T4" fmla="*/ 1388 w 1388"/>
              <a:gd name="T5" fmla="*/ 14 h 14"/>
              <a:gd name="T6" fmla="*/ 1388 w 1388"/>
              <a:gd name="T7" fmla="*/ 1 h 14"/>
              <a:gd name="T8" fmla="*/ 0 w 1388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8" h="14">
                <a:moveTo>
                  <a:pt x="0" y="0"/>
                </a:moveTo>
                <a:lnTo>
                  <a:pt x="0" y="13"/>
                </a:lnTo>
                <a:lnTo>
                  <a:pt x="1388" y="14"/>
                </a:lnTo>
                <a:lnTo>
                  <a:pt x="1388" y="1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2" name="Rectangle 554">
            <a:extLst>
              <a:ext uri="{FF2B5EF4-FFF2-40B4-BE49-F238E27FC236}">
                <a16:creationId xmlns:a16="http://schemas.microsoft.com/office/drawing/2014/main" id="{DEEF0051-119A-0803-FA2E-8A3D43951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775" y="2311400"/>
            <a:ext cx="12700" cy="390525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3" name="Rectangle 555">
            <a:extLst>
              <a:ext uri="{FF2B5EF4-FFF2-40B4-BE49-F238E27FC236}">
                <a16:creationId xmlns:a16="http://schemas.microsoft.com/office/drawing/2014/main" id="{D81169E1-DAF7-20BF-CEA9-44250133EE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4600" y="2701925"/>
            <a:ext cx="12700" cy="219075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4" name="Line 556">
            <a:extLst>
              <a:ext uri="{FF2B5EF4-FFF2-40B4-BE49-F238E27FC236}">
                <a16:creationId xmlns:a16="http://schemas.microsoft.com/office/drawing/2014/main" id="{9E62321B-A991-20DE-2EE1-094D44329B8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18425" y="2363788"/>
            <a:ext cx="0" cy="338137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8" name="Line 560">
            <a:extLst>
              <a:ext uri="{FF2B5EF4-FFF2-40B4-BE49-F238E27FC236}">
                <a16:creationId xmlns:a16="http://schemas.microsoft.com/office/drawing/2014/main" id="{CE0B611C-8951-C2A3-97A4-766F18C96C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54963" y="2366963"/>
            <a:ext cx="0" cy="333375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9" name="Rectangle 561">
            <a:extLst>
              <a:ext uri="{FF2B5EF4-FFF2-40B4-BE49-F238E27FC236}">
                <a16:creationId xmlns:a16="http://schemas.microsoft.com/office/drawing/2014/main" id="{ED7016EC-D15B-8CF8-4AEC-7F2C102E87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8975" y="2706688"/>
            <a:ext cx="406400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0" name="Rectangle 562">
            <a:extLst>
              <a:ext uri="{FF2B5EF4-FFF2-40B4-BE49-F238E27FC236}">
                <a16:creationId xmlns:a16="http://schemas.microsoft.com/office/drawing/2014/main" id="{69A109DD-1C7E-7A65-E139-F23E7AA1E5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563" y="2709863"/>
            <a:ext cx="468312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 will you ensure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1" name="Rectangle 563">
            <a:extLst>
              <a:ext uri="{FF2B5EF4-FFF2-40B4-BE49-F238E27FC236}">
                <a16:creationId xmlns:a16="http://schemas.microsoft.com/office/drawing/2014/main" id="{148A6146-9438-E579-F936-9A44E7967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0563" y="2763838"/>
            <a:ext cx="57943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consistency and stability?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2" name="Rectangle 564">
            <a:extLst>
              <a:ext uri="{FF2B5EF4-FFF2-40B4-BE49-F238E27FC236}">
                <a16:creationId xmlns:a16="http://schemas.microsoft.com/office/drawing/2014/main" id="{369B9DAC-26BF-F30F-0872-2F603E20A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706688"/>
            <a:ext cx="387350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3" name="Rectangle 565">
            <a:extLst>
              <a:ext uri="{FF2B5EF4-FFF2-40B4-BE49-F238E27FC236}">
                <a16:creationId xmlns:a16="http://schemas.microsoft.com/office/drawing/2014/main" id="{B6E83C49-D9E3-752C-E325-ADCB89CF7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709863"/>
            <a:ext cx="484187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What is your plan for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4" name="Rectangle 566">
            <a:extLst>
              <a:ext uri="{FF2B5EF4-FFF2-40B4-BE49-F238E27FC236}">
                <a16:creationId xmlns:a16="http://schemas.microsoft.com/office/drawing/2014/main" id="{9375ECBF-DBA0-9B7D-BA5C-26073E94F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763838"/>
            <a:ext cx="66040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analyzing the collected data?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5" name="Rectangle 567">
            <a:extLst>
              <a:ext uri="{FF2B5EF4-FFF2-40B4-BE49-F238E27FC236}">
                <a16:creationId xmlns:a16="http://schemas.microsoft.com/office/drawing/2014/main" id="{B8711A63-EB0B-72F5-4F1F-31A7B7306E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833688"/>
            <a:ext cx="511175" cy="5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6" name="Rectangle 568">
            <a:extLst>
              <a:ext uri="{FF2B5EF4-FFF2-40B4-BE49-F238E27FC236}">
                <a16:creationId xmlns:a16="http://schemas.microsoft.com/office/drawing/2014/main" id="{3A538179-C364-0AE7-E196-B0F3B8372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238" y="2836863"/>
            <a:ext cx="730250" cy="6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00">
                <a:solidFill>
                  <a:schemeClr val="accent2"/>
                </a:solidFill>
                <a:latin typeface="Arial" panose="020B0604020202020204" pitchFamily="34" charset="0"/>
              </a:rPr>
              <a:t>How will the data be displayed? </a:t>
            </a:r>
            <a:endParaRPr lang="en-US" altLang="en-US" sz="2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9205" name="Line 1797">
            <a:extLst>
              <a:ext uri="{FF2B5EF4-FFF2-40B4-BE49-F238E27FC236}">
                <a16:creationId xmlns:a16="http://schemas.microsoft.com/office/drawing/2014/main" id="{9928E7D8-C645-33F9-8579-8A963C0C21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69275" y="2365375"/>
            <a:ext cx="1588" cy="334963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284" name="Line 1876">
            <a:extLst>
              <a:ext uri="{FF2B5EF4-FFF2-40B4-BE49-F238E27FC236}">
                <a16:creationId xmlns:a16="http://schemas.microsoft.com/office/drawing/2014/main" id="{0BA70160-03D0-E778-13CE-1D535D180541}"/>
              </a:ext>
            </a:extLst>
          </p:cNvPr>
          <p:cNvSpPr>
            <a:spLocks noChangeShapeType="1"/>
          </p:cNvSpPr>
          <p:nvPr/>
        </p:nvSpPr>
        <p:spPr bwMode="auto">
          <a:xfrm rot="18572739" flipH="1">
            <a:off x="8354219" y="293449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89" name="Line 1881">
            <a:extLst>
              <a:ext uri="{FF2B5EF4-FFF2-40B4-BE49-F238E27FC236}">
                <a16:creationId xmlns:a16="http://schemas.microsoft.com/office/drawing/2014/main" id="{4A9DE6EF-259F-6AE6-13F5-36598166BE7B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8404225" y="1800225"/>
            <a:ext cx="0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290" name="Group 1882">
            <a:extLst>
              <a:ext uri="{FF2B5EF4-FFF2-40B4-BE49-F238E27FC236}">
                <a16:creationId xmlns:a16="http://schemas.microsoft.com/office/drawing/2014/main" id="{3377BFAE-DBB6-9FD4-0F8D-BE43CBC261DD}"/>
              </a:ext>
            </a:extLst>
          </p:cNvPr>
          <p:cNvGrpSpPr>
            <a:grpSpLocks/>
          </p:cNvGrpSpPr>
          <p:nvPr/>
        </p:nvGrpSpPr>
        <p:grpSpPr bwMode="auto">
          <a:xfrm>
            <a:off x="8418513" y="2146300"/>
            <a:ext cx="1209675" cy="579438"/>
            <a:chOff x="7726" y="4712"/>
            <a:chExt cx="650" cy="258"/>
          </a:xfrm>
        </p:grpSpPr>
        <p:sp>
          <p:nvSpPr>
            <p:cNvPr id="19291" name="Rectangle 1883">
              <a:extLst>
                <a:ext uri="{FF2B5EF4-FFF2-40B4-BE49-F238E27FC236}">
                  <a16:creationId xmlns:a16="http://schemas.microsoft.com/office/drawing/2014/main" id="{C79920E7-044F-E71B-8047-C32510432C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6" y="4712"/>
              <a:ext cx="650" cy="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Determine the questions you have, how you will collect, display and analyze data to answer the questions..</a:t>
              </a:r>
            </a:p>
          </p:txBody>
        </p:sp>
        <p:grpSp>
          <p:nvGrpSpPr>
            <p:cNvPr id="19292" name="Group 1884">
              <a:extLst>
                <a:ext uri="{FF2B5EF4-FFF2-40B4-BE49-F238E27FC236}">
                  <a16:creationId xmlns:a16="http://schemas.microsoft.com/office/drawing/2014/main" id="{42EE1102-0182-13EA-EE36-5E53637BEA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88" y="4724"/>
              <a:ext cx="527" cy="246"/>
              <a:chOff x="4162" y="3709"/>
              <a:chExt cx="712" cy="674"/>
            </a:xfrm>
          </p:grpSpPr>
          <p:sp>
            <p:nvSpPr>
              <p:cNvPr id="19293" name="Line 1885">
                <a:extLst>
                  <a:ext uri="{FF2B5EF4-FFF2-40B4-BE49-F238E27FC236}">
                    <a16:creationId xmlns:a16="http://schemas.microsoft.com/office/drawing/2014/main" id="{6BA333B4-869D-13BC-21F8-D9EB3CC12D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294" name="Line 1886">
                <a:extLst>
                  <a:ext uri="{FF2B5EF4-FFF2-40B4-BE49-F238E27FC236}">
                    <a16:creationId xmlns:a16="http://schemas.microsoft.com/office/drawing/2014/main" id="{58345E80-1065-20B3-2BA8-FCB41688D4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303" name="Line 1895">
            <a:extLst>
              <a:ext uri="{FF2B5EF4-FFF2-40B4-BE49-F238E27FC236}">
                <a16:creationId xmlns:a16="http://schemas.microsoft.com/office/drawing/2014/main" id="{CCB2243E-E7DE-9164-9551-C8A33EEC6AC6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8326438" y="3956050"/>
            <a:ext cx="0" cy="288925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08" name="Line 1900">
            <a:extLst>
              <a:ext uri="{FF2B5EF4-FFF2-40B4-BE49-F238E27FC236}">
                <a16:creationId xmlns:a16="http://schemas.microsoft.com/office/drawing/2014/main" id="{99FB959D-484D-EF9F-C7AC-56BD3AD14ED8}"/>
              </a:ext>
            </a:extLst>
          </p:cNvPr>
          <p:cNvSpPr>
            <a:spLocks noChangeShapeType="1"/>
          </p:cNvSpPr>
          <p:nvPr/>
        </p:nvSpPr>
        <p:spPr bwMode="auto">
          <a:xfrm rot="18572739" flipH="1">
            <a:off x="8354219" y="5185569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13" name="Line 1905">
            <a:extLst>
              <a:ext uri="{FF2B5EF4-FFF2-40B4-BE49-F238E27FC236}">
                <a16:creationId xmlns:a16="http://schemas.microsoft.com/office/drawing/2014/main" id="{44DC537D-160D-1B48-F139-9DE688A1D0B0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8483600" y="6161088"/>
            <a:ext cx="1588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22" name="Line 1914">
            <a:extLst>
              <a:ext uri="{FF2B5EF4-FFF2-40B4-BE49-F238E27FC236}">
                <a16:creationId xmlns:a16="http://schemas.microsoft.com/office/drawing/2014/main" id="{5B9E97DA-45F8-1343-6118-AA63D66D6A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8575" y="3884613"/>
            <a:ext cx="0" cy="7302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410" name="Group 2002">
            <a:extLst>
              <a:ext uri="{FF2B5EF4-FFF2-40B4-BE49-F238E27FC236}">
                <a16:creationId xmlns:a16="http://schemas.microsoft.com/office/drawing/2014/main" id="{E8AD92BA-0F3E-2D23-37B7-A05650613A76}"/>
              </a:ext>
            </a:extLst>
          </p:cNvPr>
          <p:cNvGrpSpPr>
            <a:grpSpLocks/>
          </p:cNvGrpSpPr>
          <p:nvPr/>
        </p:nvGrpSpPr>
        <p:grpSpPr bwMode="auto">
          <a:xfrm>
            <a:off x="8712200" y="5597525"/>
            <a:ext cx="930275" cy="398463"/>
            <a:chOff x="8598" y="2212"/>
            <a:chExt cx="906" cy="360"/>
          </a:xfrm>
        </p:grpSpPr>
        <p:sp>
          <p:nvSpPr>
            <p:cNvPr id="19411" name="Rectangle 2003">
              <a:extLst>
                <a:ext uri="{FF2B5EF4-FFF2-40B4-BE49-F238E27FC236}">
                  <a16:creationId xmlns:a16="http://schemas.microsoft.com/office/drawing/2014/main" id="{AE38F6FB-CBB5-E7A4-A127-7602903188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00" y="2244"/>
              <a:ext cx="9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Plot defects over time. Stratify frequency plots and do Pareto analysis</a:t>
              </a:r>
            </a:p>
          </p:txBody>
        </p:sp>
        <p:grpSp>
          <p:nvGrpSpPr>
            <p:cNvPr id="19412" name="Group 2004">
              <a:extLst>
                <a:ext uri="{FF2B5EF4-FFF2-40B4-BE49-F238E27FC236}">
                  <a16:creationId xmlns:a16="http://schemas.microsoft.com/office/drawing/2014/main" id="{0E8FB7D7-662F-A58F-245F-ABBA486640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8" y="2212"/>
              <a:ext cx="900" cy="360"/>
              <a:chOff x="4162" y="3709"/>
              <a:chExt cx="712" cy="674"/>
            </a:xfrm>
          </p:grpSpPr>
          <p:sp>
            <p:nvSpPr>
              <p:cNvPr id="19413" name="Line 2005">
                <a:extLst>
                  <a:ext uri="{FF2B5EF4-FFF2-40B4-BE49-F238E27FC236}">
                    <a16:creationId xmlns:a16="http://schemas.microsoft.com/office/drawing/2014/main" id="{88CE0446-2431-3245-C45D-454602B13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14" name="Line 2006">
                <a:extLst>
                  <a:ext uri="{FF2B5EF4-FFF2-40B4-BE49-F238E27FC236}">
                    <a16:creationId xmlns:a16="http://schemas.microsoft.com/office/drawing/2014/main" id="{2DB8EC13-1803-1CB9-EDBC-3BF9C8F0B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pic>
        <p:nvPicPr>
          <p:cNvPr id="19415" name="Picture 2007">
            <a:extLst>
              <a:ext uri="{FF2B5EF4-FFF2-40B4-BE49-F238E27FC236}">
                <a16:creationId xmlns:a16="http://schemas.microsoft.com/office/drawing/2014/main" id="{3FA90CFB-8E3A-87D0-64D7-2B222FF03B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3" y="5238750"/>
            <a:ext cx="763587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455" name="Rectangle 2047">
            <a:extLst>
              <a:ext uri="{FF2B5EF4-FFF2-40B4-BE49-F238E27FC236}">
                <a16:creationId xmlns:a16="http://schemas.microsoft.com/office/drawing/2014/main" id="{CE05A879-5FB3-CF54-2302-DB269F146B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3" y="3181350"/>
            <a:ext cx="1270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br>
              <a:rPr lang="en-US" altLang="en-US" sz="900">
                <a:latin typeface="Arial" panose="020B0604020202020204" pitchFamily="34" charset="0"/>
              </a:rPr>
            </a:br>
            <a:endParaRPr lang="en-US" altLang="en-US" sz="1700">
              <a:latin typeface="Arial" panose="020B0604020202020204" pitchFamily="34" charset="0"/>
            </a:endParaRPr>
          </a:p>
          <a:p>
            <a:endParaRPr lang="en-US" altLang="en-US" sz="1700">
              <a:latin typeface="Arial" panose="020B0604020202020204" pitchFamily="34" charset="0"/>
            </a:endParaRPr>
          </a:p>
        </p:txBody>
      </p:sp>
      <p:pic>
        <p:nvPicPr>
          <p:cNvPr id="103425" name="Picture 2049">
            <a:extLst>
              <a:ext uri="{FF2B5EF4-FFF2-40B4-BE49-F238E27FC236}">
                <a16:creationId xmlns:a16="http://schemas.microsoft.com/office/drawing/2014/main" id="{8E30FA49-C098-1255-D2D1-BCA29CA8D14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1042988"/>
            <a:ext cx="788988" cy="75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427" name="Group 2051">
            <a:extLst>
              <a:ext uri="{FF2B5EF4-FFF2-40B4-BE49-F238E27FC236}">
                <a16:creationId xmlns:a16="http://schemas.microsoft.com/office/drawing/2014/main" id="{E187276A-60CF-7F7D-35F3-151B01F30567}"/>
              </a:ext>
            </a:extLst>
          </p:cNvPr>
          <p:cNvGrpSpPr>
            <a:grpSpLocks/>
          </p:cNvGrpSpPr>
          <p:nvPr/>
        </p:nvGrpSpPr>
        <p:grpSpPr bwMode="auto">
          <a:xfrm>
            <a:off x="8193088" y="692150"/>
            <a:ext cx="1778000" cy="773113"/>
            <a:chOff x="4257" y="2926"/>
            <a:chExt cx="1442" cy="526"/>
          </a:xfrm>
        </p:grpSpPr>
        <p:sp>
          <p:nvSpPr>
            <p:cNvPr id="103428" name="AutoShape 2052">
              <a:extLst>
                <a:ext uri="{FF2B5EF4-FFF2-40B4-BE49-F238E27FC236}">
                  <a16:creationId xmlns:a16="http://schemas.microsoft.com/office/drawing/2014/main" id="{461C7EBF-EBC3-AFDB-37BB-80B999E5A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" y="3216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Outputs</a:t>
              </a:r>
            </a:p>
          </p:txBody>
        </p:sp>
        <p:sp>
          <p:nvSpPr>
            <p:cNvPr id="103429" name="Rectangle 2053">
              <a:extLst>
                <a:ext uri="{FF2B5EF4-FFF2-40B4-BE49-F238E27FC236}">
                  <a16:creationId xmlns:a16="http://schemas.microsoft.com/office/drawing/2014/main" id="{4C0FF19E-F57D-55A9-685F-15A5BD2C27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" y="3200"/>
              <a:ext cx="331" cy="155"/>
            </a:xfrm>
            <a:prstGeom prst="rect">
              <a:avLst/>
            </a:prstGeom>
            <a:solidFill>
              <a:srgbClr val="FFFFCC"/>
            </a:solidFill>
            <a:ln w="4826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Process</a:t>
              </a:r>
            </a:p>
          </p:txBody>
        </p:sp>
        <p:grpSp>
          <p:nvGrpSpPr>
            <p:cNvPr id="103430" name="Group 2054">
              <a:extLst>
                <a:ext uri="{FF2B5EF4-FFF2-40B4-BE49-F238E27FC236}">
                  <a16:creationId xmlns:a16="http://schemas.microsoft.com/office/drawing/2014/main" id="{C8B52269-33E6-5046-64F2-383F2E73C3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34" y="3135"/>
              <a:ext cx="100" cy="94"/>
              <a:chOff x="4720" y="2866"/>
              <a:chExt cx="100" cy="94"/>
            </a:xfrm>
          </p:grpSpPr>
          <p:sp>
            <p:nvSpPr>
              <p:cNvPr id="103431" name="Freeform 2055">
                <a:extLst>
                  <a:ext uri="{FF2B5EF4-FFF2-40B4-BE49-F238E27FC236}">
                    <a16:creationId xmlns:a16="http://schemas.microsoft.com/office/drawing/2014/main" id="{8F175989-EE75-E170-FE85-176C7E04E6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2918"/>
                <a:ext cx="45" cy="42"/>
              </a:xfrm>
              <a:custGeom>
                <a:avLst/>
                <a:gdLst>
                  <a:gd name="T0" fmla="*/ 45 w 45"/>
                  <a:gd name="T1" fmla="*/ 42 h 42"/>
                  <a:gd name="T2" fmla="*/ 0 w 45"/>
                  <a:gd name="T3" fmla="*/ 18 h 42"/>
                  <a:gd name="T4" fmla="*/ 11 w 45"/>
                  <a:gd name="T5" fmla="*/ 7 h 42"/>
                  <a:gd name="T6" fmla="*/ 18 w 45"/>
                  <a:gd name="T7" fmla="*/ 0 h 42"/>
                  <a:gd name="T8" fmla="*/ 45 w 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5" y="42"/>
                    </a:moveTo>
                    <a:lnTo>
                      <a:pt x="0" y="18"/>
                    </a:lnTo>
                    <a:lnTo>
                      <a:pt x="11" y="7"/>
                    </a:lnTo>
                    <a:lnTo>
                      <a:pt x="18" y="0"/>
                    </a:lnTo>
                    <a:lnTo>
                      <a:pt x="45" y="42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2" name="Line 2056">
                <a:extLst>
                  <a:ext uri="{FF2B5EF4-FFF2-40B4-BE49-F238E27FC236}">
                    <a16:creationId xmlns:a16="http://schemas.microsoft.com/office/drawing/2014/main" id="{FE2C6CC6-24CF-9458-C45D-D778FC78D7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66"/>
                <a:ext cx="66" cy="59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3" name="Group 2057">
              <a:extLst>
                <a:ext uri="{FF2B5EF4-FFF2-40B4-BE49-F238E27FC236}">
                  <a16:creationId xmlns:a16="http://schemas.microsoft.com/office/drawing/2014/main" id="{CE850766-395C-45E6-0263-6DD3F3A409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205"/>
              <a:ext cx="93" cy="59"/>
              <a:chOff x="4713" y="2936"/>
              <a:chExt cx="93" cy="59"/>
            </a:xfrm>
          </p:grpSpPr>
          <p:sp>
            <p:nvSpPr>
              <p:cNvPr id="103434" name="Freeform 2058">
                <a:extLst>
                  <a:ext uri="{FF2B5EF4-FFF2-40B4-BE49-F238E27FC236}">
                    <a16:creationId xmlns:a16="http://schemas.microsoft.com/office/drawing/2014/main" id="{AB276A11-FFA7-3396-EFE4-6B9F0865F8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2957"/>
                <a:ext cx="48" cy="38"/>
              </a:xfrm>
              <a:custGeom>
                <a:avLst/>
                <a:gdLst>
                  <a:gd name="T0" fmla="*/ 48 w 48"/>
                  <a:gd name="T1" fmla="*/ 38 h 38"/>
                  <a:gd name="T2" fmla="*/ 0 w 48"/>
                  <a:gd name="T3" fmla="*/ 24 h 38"/>
                  <a:gd name="T4" fmla="*/ 7 w 48"/>
                  <a:gd name="T5" fmla="*/ 13 h 38"/>
                  <a:gd name="T6" fmla="*/ 14 w 48"/>
                  <a:gd name="T7" fmla="*/ 0 h 38"/>
                  <a:gd name="T8" fmla="*/ 48 w 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38"/>
                    </a:moveTo>
                    <a:lnTo>
                      <a:pt x="0" y="24"/>
                    </a:lnTo>
                    <a:lnTo>
                      <a:pt x="7" y="13"/>
                    </a:lnTo>
                    <a:lnTo>
                      <a:pt x="14" y="0"/>
                    </a:lnTo>
                    <a:lnTo>
                      <a:pt x="48" y="38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5" name="Line 2059">
                <a:extLst>
                  <a:ext uri="{FF2B5EF4-FFF2-40B4-BE49-F238E27FC236}">
                    <a16:creationId xmlns:a16="http://schemas.microsoft.com/office/drawing/2014/main" id="{BA25896A-68A1-D339-BA11-620A491812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936"/>
                <a:ext cx="52" cy="34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6" name="Group 2060">
              <a:extLst>
                <a:ext uri="{FF2B5EF4-FFF2-40B4-BE49-F238E27FC236}">
                  <a16:creationId xmlns:a16="http://schemas.microsoft.com/office/drawing/2014/main" id="{D2D8C23B-2F60-64A8-4D4B-77954850DD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302"/>
              <a:ext cx="97" cy="42"/>
              <a:chOff x="4709" y="3033"/>
              <a:chExt cx="97" cy="42"/>
            </a:xfrm>
          </p:grpSpPr>
          <p:sp>
            <p:nvSpPr>
              <p:cNvPr id="103437" name="Freeform 2061">
                <a:extLst>
                  <a:ext uri="{FF2B5EF4-FFF2-40B4-BE49-F238E27FC236}">
                    <a16:creationId xmlns:a16="http://schemas.microsoft.com/office/drawing/2014/main" id="{2A5A3706-3B16-AAED-B4D6-71F134084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3033"/>
                <a:ext cx="48" cy="31"/>
              </a:xfrm>
              <a:custGeom>
                <a:avLst/>
                <a:gdLst>
                  <a:gd name="T0" fmla="*/ 48 w 48"/>
                  <a:gd name="T1" fmla="*/ 0 h 31"/>
                  <a:gd name="T2" fmla="*/ 10 w 48"/>
                  <a:gd name="T3" fmla="*/ 31 h 31"/>
                  <a:gd name="T4" fmla="*/ 3 w 48"/>
                  <a:gd name="T5" fmla="*/ 21 h 31"/>
                  <a:gd name="T6" fmla="*/ 0 w 48"/>
                  <a:gd name="T7" fmla="*/ 7 h 31"/>
                  <a:gd name="T8" fmla="*/ 48 w 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48" y="0"/>
                    </a:moveTo>
                    <a:lnTo>
                      <a:pt x="10" y="31"/>
                    </a:lnTo>
                    <a:lnTo>
                      <a:pt x="3" y="21"/>
                    </a:lnTo>
                    <a:lnTo>
                      <a:pt x="0" y="7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8" name="Line 2062">
                <a:extLst>
                  <a:ext uri="{FF2B5EF4-FFF2-40B4-BE49-F238E27FC236}">
                    <a16:creationId xmlns:a16="http://schemas.microsoft.com/office/drawing/2014/main" id="{7D883005-1C27-A9F1-28F3-38AF4F1B10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9" y="3054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9" name="Group 2063">
              <a:extLst>
                <a:ext uri="{FF2B5EF4-FFF2-40B4-BE49-F238E27FC236}">
                  <a16:creationId xmlns:a16="http://schemas.microsoft.com/office/drawing/2014/main" id="{71773177-4909-9CD3-679D-1C8436DA43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319"/>
              <a:ext cx="107" cy="108"/>
              <a:chOff x="4713" y="3050"/>
              <a:chExt cx="107" cy="108"/>
            </a:xfrm>
          </p:grpSpPr>
          <p:sp>
            <p:nvSpPr>
              <p:cNvPr id="103440" name="Freeform 2064">
                <a:extLst>
                  <a:ext uri="{FF2B5EF4-FFF2-40B4-BE49-F238E27FC236}">
                    <a16:creationId xmlns:a16="http://schemas.microsoft.com/office/drawing/2014/main" id="{FF403E59-5512-43E0-DE21-9402B8523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3050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21 w 45"/>
                  <a:gd name="T3" fmla="*/ 45 h 45"/>
                  <a:gd name="T4" fmla="*/ 11 w 45"/>
                  <a:gd name="T5" fmla="*/ 35 h 45"/>
                  <a:gd name="T6" fmla="*/ 0 w 45"/>
                  <a:gd name="T7" fmla="*/ 25 h 45"/>
                  <a:gd name="T8" fmla="*/ 45 w 45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21" y="45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1" name="Line 2065">
                <a:extLst>
                  <a:ext uri="{FF2B5EF4-FFF2-40B4-BE49-F238E27FC236}">
                    <a16:creationId xmlns:a16="http://schemas.microsoft.com/office/drawing/2014/main" id="{7880EE99-589C-4B31-C80D-68770732BA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085"/>
                <a:ext cx="73" cy="73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2" name="Group 2066">
              <a:extLst>
                <a:ext uri="{FF2B5EF4-FFF2-40B4-BE49-F238E27FC236}">
                  <a16:creationId xmlns:a16="http://schemas.microsoft.com/office/drawing/2014/main" id="{C97E11FA-C4CD-150E-73C9-7C37AE2456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267"/>
              <a:ext cx="94" cy="28"/>
              <a:chOff x="4709" y="2998"/>
              <a:chExt cx="94" cy="28"/>
            </a:xfrm>
          </p:grpSpPr>
          <p:sp>
            <p:nvSpPr>
              <p:cNvPr id="103443" name="Freeform 2067">
                <a:extLst>
                  <a:ext uri="{FF2B5EF4-FFF2-40B4-BE49-F238E27FC236}">
                    <a16:creationId xmlns:a16="http://schemas.microsoft.com/office/drawing/2014/main" id="{BFA7E9F2-6B9A-F3D1-9B0C-E08D37DCE3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98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4" name="Line 2068">
                <a:extLst>
                  <a:ext uri="{FF2B5EF4-FFF2-40B4-BE49-F238E27FC236}">
                    <a16:creationId xmlns:a16="http://schemas.microsoft.com/office/drawing/2014/main" id="{B50AB379-AF50-B7C0-7FD4-97DA6449EF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3012"/>
                <a:ext cx="45" cy="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5" name="Group 2069">
              <a:extLst>
                <a:ext uri="{FF2B5EF4-FFF2-40B4-BE49-F238E27FC236}">
                  <a16:creationId xmlns:a16="http://schemas.microsoft.com/office/drawing/2014/main" id="{57907EEB-93FD-B1F2-9A2A-A248FC01BB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316"/>
              <a:ext cx="98" cy="97"/>
              <a:chOff x="5897" y="3047"/>
              <a:chExt cx="98" cy="97"/>
            </a:xfrm>
          </p:grpSpPr>
          <p:sp>
            <p:nvSpPr>
              <p:cNvPr id="103446" name="Freeform 2070">
                <a:extLst>
                  <a:ext uri="{FF2B5EF4-FFF2-40B4-BE49-F238E27FC236}">
                    <a16:creationId xmlns:a16="http://schemas.microsoft.com/office/drawing/2014/main" id="{45A21261-0933-7034-280E-827108D1AD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" y="3099"/>
                <a:ext cx="46" cy="45"/>
              </a:xfrm>
              <a:custGeom>
                <a:avLst/>
                <a:gdLst>
                  <a:gd name="T0" fmla="*/ 46 w 46"/>
                  <a:gd name="T1" fmla="*/ 45 h 45"/>
                  <a:gd name="T2" fmla="*/ 0 w 46"/>
                  <a:gd name="T3" fmla="*/ 21 h 45"/>
                  <a:gd name="T4" fmla="*/ 11 w 46"/>
                  <a:gd name="T5" fmla="*/ 10 h 45"/>
                  <a:gd name="T6" fmla="*/ 21 w 46"/>
                  <a:gd name="T7" fmla="*/ 0 h 45"/>
                  <a:gd name="T8" fmla="*/ 46 w 4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lnTo>
                      <a:pt x="0" y="21"/>
                    </a:lnTo>
                    <a:lnTo>
                      <a:pt x="11" y="10"/>
                    </a:lnTo>
                    <a:lnTo>
                      <a:pt x="21" y="0"/>
                    </a:lnTo>
                    <a:lnTo>
                      <a:pt x="46" y="45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7" name="Line 2071">
                <a:extLst>
                  <a:ext uri="{FF2B5EF4-FFF2-40B4-BE49-F238E27FC236}">
                    <a16:creationId xmlns:a16="http://schemas.microsoft.com/office/drawing/2014/main" id="{6813528D-CF03-A3C4-1167-84F08DE3F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7" y="3047"/>
                <a:ext cx="63" cy="62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8" name="Group 2072">
              <a:extLst>
                <a:ext uri="{FF2B5EF4-FFF2-40B4-BE49-F238E27FC236}">
                  <a16:creationId xmlns:a16="http://schemas.microsoft.com/office/drawing/2014/main" id="{32261F13-40F7-FA65-C1D5-8BB8C9EBB0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81"/>
              <a:ext cx="91" cy="63"/>
              <a:chOff x="5911" y="3012"/>
              <a:chExt cx="91" cy="63"/>
            </a:xfrm>
          </p:grpSpPr>
          <p:sp>
            <p:nvSpPr>
              <p:cNvPr id="103449" name="Freeform 2073">
                <a:extLst>
                  <a:ext uri="{FF2B5EF4-FFF2-40B4-BE49-F238E27FC236}">
                    <a16:creationId xmlns:a16="http://schemas.microsoft.com/office/drawing/2014/main" id="{3656F096-A1A4-AC42-0340-F6869384E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" y="3036"/>
                <a:ext cx="49" cy="39"/>
              </a:xfrm>
              <a:custGeom>
                <a:avLst/>
                <a:gdLst>
                  <a:gd name="T0" fmla="*/ 49 w 49"/>
                  <a:gd name="T1" fmla="*/ 39 h 39"/>
                  <a:gd name="T2" fmla="*/ 0 w 49"/>
                  <a:gd name="T3" fmla="*/ 25 h 39"/>
                  <a:gd name="T4" fmla="*/ 7 w 49"/>
                  <a:gd name="T5" fmla="*/ 11 h 39"/>
                  <a:gd name="T6" fmla="*/ 14 w 49"/>
                  <a:gd name="T7" fmla="*/ 0 h 39"/>
                  <a:gd name="T8" fmla="*/ 49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39"/>
                    </a:moveTo>
                    <a:lnTo>
                      <a:pt x="0" y="25"/>
                    </a:lnTo>
                    <a:lnTo>
                      <a:pt x="7" y="11"/>
                    </a:lnTo>
                    <a:lnTo>
                      <a:pt x="14" y="0"/>
                    </a:lnTo>
                    <a:lnTo>
                      <a:pt x="49" y="39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0" name="Line 2074">
                <a:extLst>
                  <a:ext uri="{FF2B5EF4-FFF2-40B4-BE49-F238E27FC236}">
                    <a16:creationId xmlns:a16="http://schemas.microsoft.com/office/drawing/2014/main" id="{F9BDA9A4-69BA-17C7-85C7-8C98FAE304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1" y="3012"/>
                <a:ext cx="49" cy="35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1" name="Group 2075">
              <a:extLst>
                <a:ext uri="{FF2B5EF4-FFF2-40B4-BE49-F238E27FC236}">
                  <a16:creationId xmlns:a16="http://schemas.microsoft.com/office/drawing/2014/main" id="{007F2813-FAA7-F78E-5DB7-A77B582BCF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05"/>
              <a:ext cx="98" cy="38"/>
              <a:chOff x="5911" y="2936"/>
              <a:chExt cx="98" cy="38"/>
            </a:xfrm>
          </p:grpSpPr>
          <p:sp>
            <p:nvSpPr>
              <p:cNvPr id="103452" name="Freeform 2076">
                <a:extLst>
                  <a:ext uri="{FF2B5EF4-FFF2-40B4-BE49-F238E27FC236}">
                    <a16:creationId xmlns:a16="http://schemas.microsoft.com/office/drawing/2014/main" id="{36A1BF27-FC9B-E6C7-BABB-0D0235EC36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36"/>
                <a:ext cx="49" cy="31"/>
              </a:xfrm>
              <a:custGeom>
                <a:avLst/>
                <a:gdLst>
                  <a:gd name="T0" fmla="*/ 49 w 49"/>
                  <a:gd name="T1" fmla="*/ 0 h 31"/>
                  <a:gd name="T2" fmla="*/ 10 w 49"/>
                  <a:gd name="T3" fmla="*/ 31 h 31"/>
                  <a:gd name="T4" fmla="*/ 3 w 49"/>
                  <a:gd name="T5" fmla="*/ 17 h 31"/>
                  <a:gd name="T6" fmla="*/ 0 w 49"/>
                  <a:gd name="T7" fmla="*/ 7 h 31"/>
                  <a:gd name="T8" fmla="*/ 49 w 4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1">
                    <a:moveTo>
                      <a:pt x="49" y="0"/>
                    </a:moveTo>
                    <a:lnTo>
                      <a:pt x="10" y="31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3" name="Line 2077">
                <a:extLst>
                  <a:ext uri="{FF2B5EF4-FFF2-40B4-BE49-F238E27FC236}">
                    <a16:creationId xmlns:a16="http://schemas.microsoft.com/office/drawing/2014/main" id="{15844198-AE65-7D9A-51AF-C775F1A9F9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11" y="2953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4" name="Group 2078">
              <a:extLst>
                <a:ext uri="{FF2B5EF4-FFF2-40B4-BE49-F238E27FC236}">
                  <a16:creationId xmlns:a16="http://schemas.microsoft.com/office/drawing/2014/main" id="{6DA940CC-6ADC-8EB4-44EF-37DA14B7D9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121"/>
              <a:ext cx="112" cy="105"/>
              <a:chOff x="5897" y="2852"/>
              <a:chExt cx="112" cy="105"/>
            </a:xfrm>
          </p:grpSpPr>
          <p:sp>
            <p:nvSpPr>
              <p:cNvPr id="103455" name="Freeform 2079">
                <a:extLst>
                  <a:ext uri="{FF2B5EF4-FFF2-40B4-BE49-F238E27FC236}">
                    <a16:creationId xmlns:a16="http://schemas.microsoft.com/office/drawing/2014/main" id="{6A0FBE6B-55C8-ECB8-B895-D71EB1C4D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2852"/>
                <a:ext cx="46" cy="46"/>
              </a:xfrm>
              <a:custGeom>
                <a:avLst/>
                <a:gdLst>
                  <a:gd name="T0" fmla="*/ 46 w 46"/>
                  <a:gd name="T1" fmla="*/ 0 h 46"/>
                  <a:gd name="T2" fmla="*/ 21 w 46"/>
                  <a:gd name="T3" fmla="*/ 46 h 46"/>
                  <a:gd name="T4" fmla="*/ 11 w 46"/>
                  <a:gd name="T5" fmla="*/ 35 h 46"/>
                  <a:gd name="T6" fmla="*/ 0 w 46"/>
                  <a:gd name="T7" fmla="*/ 25 h 46"/>
                  <a:gd name="T8" fmla="*/ 46 w 4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6" y="0"/>
                    </a:moveTo>
                    <a:lnTo>
                      <a:pt x="21" y="46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6" name="Line 2080">
                <a:extLst>
                  <a:ext uri="{FF2B5EF4-FFF2-40B4-BE49-F238E27FC236}">
                    <a16:creationId xmlns:a16="http://schemas.microsoft.com/office/drawing/2014/main" id="{A2B83032-9EFE-0569-2CBA-430EF9611B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97" y="2887"/>
                <a:ext cx="77" cy="70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7" name="Group 2081">
              <a:extLst>
                <a:ext uri="{FF2B5EF4-FFF2-40B4-BE49-F238E27FC236}">
                  <a16:creationId xmlns:a16="http://schemas.microsoft.com/office/drawing/2014/main" id="{38D44E3A-B69D-E940-353C-F77941A0BA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9" y="3253"/>
              <a:ext cx="94" cy="28"/>
              <a:chOff x="5915" y="2984"/>
              <a:chExt cx="94" cy="28"/>
            </a:xfrm>
          </p:grpSpPr>
          <p:sp>
            <p:nvSpPr>
              <p:cNvPr id="103458" name="Freeform 2082">
                <a:extLst>
                  <a:ext uri="{FF2B5EF4-FFF2-40B4-BE49-F238E27FC236}">
                    <a16:creationId xmlns:a16="http://schemas.microsoft.com/office/drawing/2014/main" id="{40D15801-B5FB-BC7E-1A0B-75D4077467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84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9" name="Line 2083">
                <a:extLst>
                  <a:ext uri="{FF2B5EF4-FFF2-40B4-BE49-F238E27FC236}">
                    <a16:creationId xmlns:a16="http://schemas.microsoft.com/office/drawing/2014/main" id="{7E1F10A3-CAEF-A082-35FF-2DB91F754D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5" y="2995"/>
                <a:ext cx="45" cy="3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3460" name="Text Box 2084">
              <a:extLst>
                <a:ext uri="{FF2B5EF4-FFF2-40B4-BE49-F238E27FC236}">
                  <a16:creationId xmlns:a16="http://schemas.microsoft.com/office/drawing/2014/main" id="{546EC22C-2FB6-6D57-54F9-44C174028A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3" y="2991"/>
              <a:ext cx="422" cy="1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3677" tIns="31838" rIns="63677" bIns="31838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000" b="1">
                  <a:solidFill>
                    <a:schemeClr val="accent2"/>
                  </a:solidFill>
                  <a:latin typeface="Arial" panose="020B0604020202020204" pitchFamily="34" charset="0"/>
                </a:rPr>
                <a:t>SIPOC</a:t>
              </a:r>
            </a:p>
          </p:txBody>
        </p:sp>
        <p:sp>
          <p:nvSpPr>
            <p:cNvPr id="103461" name="Rectangle 2085">
              <a:extLst>
                <a:ext uri="{FF2B5EF4-FFF2-40B4-BE49-F238E27FC236}">
                  <a16:creationId xmlns:a16="http://schemas.microsoft.com/office/drawing/2014/main" id="{E2505F35-3A87-1F5A-E2B5-C4E7825AA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" y="2927"/>
              <a:ext cx="4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SUPPLIERS </a:t>
              </a:r>
            </a:p>
          </p:txBody>
        </p:sp>
        <p:sp>
          <p:nvSpPr>
            <p:cNvPr id="103462" name="Rectangle 2086">
              <a:extLst>
                <a:ext uri="{FF2B5EF4-FFF2-40B4-BE49-F238E27FC236}">
                  <a16:creationId xmlns:a16="http://schemas.microsoft.com/office/drawing/2014/main" id="{C0B23AA6-0E89-14FB-3870-7BAA857151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1" y="2926"/>
              <a:ext cx="48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lnSpc>
                  <a:spcPct val="80000"/>
                </a:lnSpc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CUSTOMERS </a:t>
              </a:r>
            </a:p>
          </p:txBody>
        </p:sp>
        <p:sp>
          <p:nvSpPr>
            <p:cNvPr id="103463" name="AutoShape 2087">
              <a:extLst>
                <a:ext uri="{FF2B5EF4-FFF2-40B4-BE49-F238E27FC236}">
                  <a16:creationId xmlns:a16="http://schemas.microsoft.com/office/drawing/2014/main" id="{0AC404F8-765A-2C8A-0EE3-79A992AFF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3217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Inputs</a:t>
              </a:r>
            </a:p>
          </p:txBody>
        </p:sp>
        <p:sp>
          <p:nvSpPr>
            <p:cNvPr id="103464" name="Line 2088">
              <a:extLst>
                <a:ext uri="{FF2B5EF4-FFF2-40B4-BE49-F238E27FC236}">
                  <a16:creationId xmlns:a16="http://schemas.microsoft.com/office/drawing/2014/main" id="{7906C11D-6C79-D2B5-1D10-C1C50D4071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3" y="3271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65" name="Line 2089">
              <a:extLst>
                <a:ext uri="{FF2B5EF4-FFF2-40B4-BE49-F238E27FC236}">
                  <a16:creationId xmlns:a16="http://schemas.microsoft.com/office/drawing/2014/main" id="{D35F0351-C959-DFD3-3007-A5392EA9FD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0" y="3272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160" name="Group 1752">
            <a:extLst>
              <a:ext uri="{FF2B5EF4-FFF2-40B4-BE49-F238E27FC236}">
                <a16:creationId xmlns:a16="http://schemas.microsoft.com/office/drawing/2014/main" id="{EF66C64C-53B2-015F-5F7A-3A3147E77AEB}"/>
              </a:ext>
            </a:extLst>
          </p:cNvPr>
          <p:cNvGrpSpPr>
            <a:grpSpLocks/>
          </p:cNvGrpSpPr>
          <p:nvPr/>
        </p:nvGrpSpPr>
        <p:grpSpPr bwMode="auto">
          <a:xfrm>
            <a:off x="7726363" y="5729288"/>
            <a:ext cx="719137" cy="590550"/>
            <a:chOff x="9091" y="1058"/>
            <a:chExt cx="701" cy="481"/>
          </a:xfrm>
        </p:grpSpPr>
        <p:sp>
          <p:nvSpPr>
            <p:cNvPr id="19049" name="Rectangle 1641">
              <a:extLst>
                <a:ext uri="{FF2B5EF4-FFF2-40B4-BE49-F238E27FC236}">
                  <a16:creationId xmlns:a16="http://schemas.microsoft.com/office/drawing/2014/main" id="{3E3FA8CA-9BAE-AE7B-15AE-1B879ACEB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1" y="1058"/>
              <a:ext cx="563" cy="38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8955" name="Group 1547">
              <a:extLst>
                <a:ext uri="{FF2B5EF4-FFF2-40B4-BE49-F238E27FC236}">
                  <a16:creationId xmlns:a16="http://schemas.microsoft.com/office/drawing/2014/main" id="{26F11EF7-4190-4C38-E957-D0AA9400D1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9" y="1241"/>
              <a:ext cx="81" cy="186"/>
              <a:chOff x="9128" y="875"/>
              <a:chExt cx="81" cy="186"/>
            </a:xfrm>
          </p:grpSpPr>
          <p:sp>
            <p:nvSpPr>
              <p:cNvPr id="18953" name="Freeform 1545">
                <a:extLst>
                  <a:ext uri="{FF2B5EF4-FFF2-40B4-BE49-F238E27FC236}">
                    <a16:creationId xmlns:a16="http://schemas.microsoft.com/office/drawing/2014/main" id="{61CFD83D-CBD2-BC2F-4BEB-381160CC9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" y="875"/>
                <a:ext cx="81" cy="186"/>
              </a:xfrm>
              <a:custGeom>
                <a:avLst/>
                <a:gdLst>
                  <a:gd name="T0" fmla="*/ 2 w 81"/>
                  <a:gd name="T1" fmla="*/ 0 h 186"/>
                  <a:gd name="T2" fmla="*/ 81 w 81"/>
                  <a:gd name="T3" fmla="*/ 0 h 186"/>
                  <a:gd name="T4" fmla="*/ 81 w 81"/>
                  <a:gd name="T5" fmla="*/ 186 h 186"/>
                  <a:gd name="T6" fmla="*/ 0 w 81"/>
                  <a:gd name="T7" fmla="*/ 186 h 186"/>
                  <a:gd name="T8" fmla="*/ 2 w 81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6">
                    <a:moveTo>
                      <a:pt x="2" y="0"/>
                    </a:moveTo>
                    <a:lnTo>
                      <a:pt x="81" y="0"/>
                    </a:lnTo>
                    <a:lnTo>
                      <a:pt x="81" y="186"/>
                    </a:lnTo>
                    <a:lnTo>
                      <a:pt x="0" y="18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54" name="Freeform 1546">
                <a:extLst>
                  <a:ext uri="{FF2B5EF4-FFF2-40B4-BE49-F238E27FC236}">
                    <a16:creationId xmlns:a16="http://schemas.microsoft.com/office/drawing/2014/main" id="{34745338-FF16-1CE5-742B-5FF4BC7C17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" y="875"/>
                <a:ext cx="81" cy="186"/>
              </a:xfrm>
              <a:custGeom>
                <a:avLst/>
                <a:gdLst>
                  <a:gd name="T0" fmla="*/ 2 w 81"/>
                  <a:gd name="T1" fmla="*/ 0 h 186"/>
                  <a:gd name="T2" fmla="*/ 81 w 81"/>
                  <a:gd name="T3" fmla="*/ 0 h 186"/>
                  <a:gd name="T4" fmla="*/ 81 w 81"/>
                  <a:gd name="T5" fmla="*/ 186 h 186"/>
                  <a:gd name="T6" fmla="*/ 0 w 81"/>
                  <a:gd name="T7" fmla="*/ 186 h 186"/>
                  <a:gd name="T8" fmla="*/ 2 w 81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6">
                    <a:moveTo>
                      <a:pt x="2" y="0"/>
                    </a:moveTo>
                    <a:lnTo>
                      <a:pt x="81" y="0"/>
                    </a:lnTo>
                    <a:lnTo>
                      <a:pt x="81" y="186"/>
                    </a:lnTo>
                    <a:lnTo>
                      <a:pt x="0" y="186"/>
                    </a:lnTo>
                    <a:lnTo>
                      <a:pt x="2" y="0"/>
                    </a:lnTo>
                  </a:path>
                </a:pathLst>
              </a:custGeom>
              <a:solidFill>
                <a:schemeClr val="accent2"/>
              </a:solidFill>
              <a:ln w="12700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967" name="Freeform 1559">
              <a:extLst>
                <a:ext uri="{FF2B5EF4-FFF2-40B4-BE49-F238E27FC236}">
                  <a16:creationId xmlns:a16="http://schemas.microsoft.com/office/drawing/2014/main" id="{DE6BEEDF-C712-57DE-CC63-AC87168E443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0" y="1068"/>
              <a:ext cx="453" cy="174"/>
            </a:xfrm>
            <a:custGeom>
              <a:avLst/>
              <a:gdLst>
                <a:gd name="T0" fmla="*/ 0 w 453"/>
                <a:gd name="T1" fmla="*/ 174 h 174"/>
                <a:gd name="T2" fmla="*/ 67 w 453"/>
                <a:gd name="T3" fmla="*/ 105 h 174"/>
                <a:gd name="T4" fmla="*/ 147 w 453"/>
                <a:gd name="T5" fmla="*/ 63 h 174"/>
                <a:gd name="T6" fmla="*/ 216 w 453"/>
                <a:gd name="T7" fmla="*/ 47 h 174"/>
                <a:gd name="T8" fmla="*/ 296 w 453"/>
                <a:gd name="T9" fmla="*/ 37 h 174"/>
                <a:gd name="T10" fmla="*/ 367 w 453"/>
                <a:gd name="T11" fmla="*/ 23 h 174"/>
                <a:gd name="T12" fmla="*/ 453 w 453"/>
                <a:gd name="T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" h="174">
                  <a:moveTo>
                    <a:pt x="0" y="174"/>
                  </a:moveTo>
                  <a:lnTo>
                    <a:pt x="67" y="105"/>
                  </a:lnTo>
                  <a:lnTo>
                    <a:pt x="147" y="63"/>
                  </a:lnTo>
                  <a:lnTo>
                    <a:pt x="216" y="47"/>
                  </a:lnTo>
                  <a:lnTo>
                    <a:pt x="296" y="37"/>
                  </a:lnTo>
                  <a:lnTo>
                    <a:pt x="367" y="23"/>
                  </a:lnTo>
                  <a:lnTo>
                    <a:pt x="453" y="0"/>
                  </a:lnTo>
                </a:path>
              </a:pathLst>
            </a:custGeom>
            <a:noFill/>
            <a:ln w="12700">
              <a:solidFill>
                <a:srgbClr val="CC33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68" name="Oval 1560">
              <a:extLst>
                <a:ext uri="{FF2B5EF4-FFF2-40B4-BE49-F238E27FC236}">
                  <a16:creationId xmlns:a16="http://schemas.microsoft.com/office/drawing/2014/main" id="{BA92A4BC-92CB-CC70-E0B0-6C927DD2F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7" y="1232"/>
              <a:ext cx="14" cy="1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69" name="Oval 1561">
              <a:extLst>
                <a:ext uri="{FF2B5EF4-FFF2-40B4-BE49-F238E27FC236}">
                  <a16:creationId xmlns:a16="http://schemas.microsoft.com/office/drawing/2014/main" id="{D3C3BE9D-C489-AAA4-8CE6-1C9A2D3D0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2" y="1176"/>
              <a:ext cx="14" cy="1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0" name="Oval 1562">
              <a:extLst>
                <a:ext uri="{FF2B5EF4-FFF2-40B4-BE49-F238E27FC236}">
                  <a16:creationId xmlns:a16="http://schemas.microsoft.com/office/drawing/2014/main" id="{39649B3B-E1CC-704E-326C-7AB384866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9" y="1142"/>
              <a:ext cx="14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1" name="Oval 1563">
              <a:extLst>
                <a:ext uri="{FF2B5EF4-FFF2-40B4-BE49-F238E27FC236}">
                  <a16:creationId xmlns:a16="http://schemas.microsoft.com/office/drawing/2014/main" id="{4CB978A6-F87F-AB73-B884-7362FD4E7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8" y="1116"/>
              <a:ext cx="15" cy="1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2" name="Oval 1564">
              <a:extLst>
                <a:ext uri="{FF2B5EF4-FFF2-40B4-BE49-F238E27FC236}">
                  <a16:creationId xmlns:a16="http://schemas.microsoft.com/office/drawing/2014/main" id="{935F9BE1-55AE-3DBD-34FD-94F3D3396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3" y="1105"/>
              <a:ext cx="13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3" name="Oval 1565">
              <a:extLst>
                <a:ext uri="{FF2B5EF4-FFF2-40B4-BE49-F238E27FC236}">
                  <a16:creationId xmlns:a16="http://schemas.microsoft.com/office/drawing/2014/main" id="{31B3FB36-B396-86AC-5E36-375ACD4F0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0" y="1095"/>
              <a:ext cx="14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4" name="Oval 1566">
              <a:extLst>
                <a:ext uri="{FF2B5EF4-FFF2-40B4-BE49-F238E27FC236}">
                  <a16:creationId xmlns:a16="http://schemas.microsoft.com/office/drawing/2014/main" id="{4C235DAF-A25C-9E2F-2B3F-05E3186E25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2" y="1077"/>
              <a:ext cx="14" cy="1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5" name="Rectangle 1567">
              <a:extLst>
                <a:ext uri="{FF2B5EF4-FFF2-40B4-BE49-F238E27FC236}">
                  <a16:creationId xmlns:a16="http://schemas.microsoft.com/office/drawing/2014/main" id="{734F0293-3446-AD0A-6AB2-9F0141B431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1" y="1428"/>
              <a:ext cx="154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76" name="Rectangle 1568">
              <a:extLst>
                <a:ext uri="{FF2B5EF4-FFF2-40B4-BE49-F238E27FC236}">
                  <a16:creationId xmlns:a16="http://schemas.microsoft.com/office/drawing/2014/main" id="{3933F51D-0B8A-1F8B-865D-458D3EB836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1" y="1461"/>
              <a:ext cx="36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D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77" name="Rectangle 1569">
              <a:extLst>
                <a:ext uri="{FF2B5EF4-FFF2-40B4-BE49-F238E27FC236}">
                  <a16:creationId xmlns:a16="http://schemas.microsoft.com/office/drawing/2014/main" id="{4535F74D-BC29-35DC-6533-0DE017B194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7" y="1428"/>
              <a:ext cx="154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78" name="Rectangle 1570">
              <a:extLst>
                <a:ext uri="{FF2B5EF4-FFF2-40B4-BE49-F238E27FC236}">
                  <a16:creationId xmlns:a16="http://schemas.microsoft.com/office/drawing/2014/main" id="{02ED6D43-3C67-56DE-E8A0-830410D42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9" y="1461"/>
              <a:ext cx="35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79" name="Rectangle 1571">
              <a:extLst>
                <a:ext uri="{FF2B5EF4-FFF2-40B4-BE49-F238E27FC236}">
                  <a16:creationId xmlns:a16="http://schemas.microsoft.com/office/drawing/2014/main" id="{78C2F4A0-3348-5C01-02B0-14F5AE6ED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2" y="1428"/>
              <a:ext cx="148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0" name="Rectangle 1572">
              <a:extLst>
                <a:ext uri="{FF2B5EF4-FFF2-40B4-BE49-F238E27FC236}">
                  <a16:creationId xmlns:a16="http://schemas.microsoft.com/office/drawing/2014/main" id="{EDE9836B-70EA-0191-6E80-E4F5A7801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5" y="1461"/>
              <a:ext cx="30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F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1" name="Rectangle 1573">
              <a:extLst>
                <a:ext uri="{FF2B5EF4-FFF2-40B4-BE49-F238E27FC236}">
                  <a16:creationId xmlns:a16="http://schemas.microsoft.com/office/drawing/2014/main" id="{BDF765ED-4522-FB7D-43DB-22D221C0C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6" y="1428"/>
              <a:ext cx="153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2" name="Rectangle 1574">
              <a:extLst>
                <a:ext uri="{FF2B5EF4-FFF2-40B4-BE49-F238E27FC236}">
                  <a16:creationId xmlns:a16="http://schemas.microsoft.com/office/drawing/2014/main" id="{17213F10-4877-3288-0267-2BF280616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9" y="1461"/>
              <a:ext cx="35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3" name="Rectangle 1575">
              <a:extLst>
                <a:ext uri="{FF2B5EF4-FFF2-40B4-BE49-F238E27FC236}">
                  <a16:creationId xmlns:a16="http://schemas.microsoft.com/office/drawing/2014/main" id="{A7692270-081D-389C-F416-A80A5FD412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8" y="1428"/>
              <a:ext cx="15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4" name="Rectangle 1576">
              <a:extLst>
                <a:ext uri="{FF2B5EF4-FFF2-40B4-BE49-F238E27FC236}">
                  <a16:creationId xmlns:a16="http://schemas.microsoft.com/office/drawing/2014/main" id="{EE32608A-1D09-BDD5-D638-E673B1F783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0" y="1461"/>
              <a:ext cx="36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C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5" name="Rectangle 1577">
              <a:extLst>
                <a:ext uri="{FF2B5EF4-FFF2-40B4-BE49-F238E27FC236}">
                  <a16:creationId xmlns:a16="http://schemas.microsoft.com/office/drawing/2014/main" id="{34854AD7-F9EB-AC56-33EC-412BF38CF1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9" y="1428"/>
              <a:ext cx="151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6" name="Rectangle 1578">
              <a:extLst>
                <a:ext uri="{FF2B5EF4-FFF2-40B4-BE49-F238E27FC236}">
                  <a16:creationId xmlns:a16="http://schemas.microsoft.com/office/drawing/2014/main" id="{F73D4704-F479-4E6B-B879-E552EAFC5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1" y="1461"/>
              <a:ext cx="33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E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7" name="Rectangle 1579">
              <a:extLst>
                <a:ext uri="{FF2B5EF4-FFF2-40B4-BE49-F238E27FC236}">
                  <a16:creationId xmlns:a16="http://schemas.microsoft.com/office/drawing/2014/main" id="{0B02C412-91F6-F036-1B79-29EC826616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1" y="1428"/>
              <a:ext cx="231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8" name="Rectangle 1580">
              <a:extLst>
                <a:ext uri="{FF2B5EF4-FFF2-40B4-BE49-F238E27FC236}">
                  <a16:creationId xmlns:a16="http://schemas.microsoft.com/office/drawing/2014/main" id="{BCD0EC04-8C6F-2D22-39DC-3CBF515B70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1" y="1458"/>
              <a:ext cx="133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Other</a:t>
              </a:r>
              <a:endParaRPr lang="en-US" altLang="en-US" sz="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90" name="Rectangle 1582">
              <a:extLst>
                <a:ext uri="{FF2B5EF4-FFF2-40B4-BE49-F238E27FC236}">
                  <a16:creationId xmlns:a16="http://schemas.microsoft.com/office/drawing/2014/main" id="{8374B826-8C58-C6C2-6C1F-B3D4376577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0" y="1355"/>
              <a:ext cx="66" cy="72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1" name="Rectangle 1583">
              <a:extLst>
                <a:ext uri="{FF2B5EF4-FFF2-40B4-BE49-F238E27FC236}">
                  <a16:creationId xmlns:a16="http://schemas.microsoft.com/office/drawing/2014/main" id="{73BB239B-CFF1-F582-49E7-AD16DC09E8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76" y="1391"/>
              <a:ext cx="75" cy="3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2" name="Rectangle 1584">
              <a:extLst>
                <a:ext uri="{FF2B5EF4-FFF2-40B4-BE49-F238E27FC236}">
                  <a16:creationId xmlns:a16="http://schemas.microsoft.com/office/drawing/2014/main" id="{5C769298-82F0-8078-C9D7-421778E3C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1" y="1409"/>
              <a:ext cx="73" cy="1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3" name="Rectangle 1585">
              <a:extLst>
                <a:ext uri="{FF2B5EF4-FFF2-40B4-BE49-F238E27FC236}">
                  <a16:creationId xmlns:a16="http://schemas.microsoft.com/office/drawing/2014/main" id="{F8EC93F8-C72A-D682-3759-ED0097F59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4" y="1418"/>
              <a:ext cx="71" cy="9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4" name="Rectangle 1586">
              <a:extLst>
                <a:ext uri="{FF2B5EF4-FFF2-40B4-BE49-F238E27FC236}">
                  <a16:creationId xmlns:a16="http://schemas.microsoft.com/office/drawing/2014/main" id="{8DC7091D-BB59-736C-08AB-08775E492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8" y="1381"/>
              <a:ext cx="75" cy="4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7" name="Rectangle 1589">
              <a:extLst>
                <a:ext uri="{FF2B5EF4-FFF2-40B4-BE49-F238E27FC236}">
                  <a16:creationId xmlns:a16="http://schemas.microsoft.com/office/drawing/2014/main" id="{5982FFDA-8A4B-CE9B-2CDB-A5C4B0F2D0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4" y="1422"/>
              <a:ext cx="69" cy="5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466" name="Oval 2090">
            <a:extLst>
              <a:ext uri="{FF2B5EF4-FFF2-40B4-BE49-F238E27FC236}">
                <a16:creationId xmlns:a16="http://schemas.microsoft.com/office/drawing/2014/main" id="{434B8F9E-FB56-B8E1-6EB2-ED903C8B3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0275" y="1417638"/>
            <a:ext cx="158750" cy="18891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100"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103467" name="Oval 2091">
            <a:extLst>
              <a:ext uri="{FF2B5EF4-FFF2-40B4-BE49-F238E27FC236}">
                <a16:creationId xmlns:a16="http://schemas.microsoft.com/office/drawing/2014/main" id="{B51936E2-05BA-2E0B-9FE0-DD8334B77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3825" y="1417638"/>
            <a:ext cx="157163" cy="18891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1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103468" name="Oval 2092">
            <a:extLst>
              <a:ext uri="{FF2B5EF4-FFF2-40B4-BE49-F238E27FC236}">
                <a16:creationId xmlns:a16="http://schemas.microsoft.com/office/drawing/2014/main" id="{935B0B27-182C-AEBB-82EF-AE9CC74FD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78963" y="1417638"/>
            <a:ext cx="157162" cy="188912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100">
                <a:latin typeface="Arial" panose="020B0604020202020204" pitchFamily="34" charset="0"/>
              </a:rPr>
              <a:t>O</a:t>
            </a:r>
          </a:p>
        </p:txBody>
      </p:sp>
      <p:sp>
        <p:nvSpPr>
          <p:cNvPr id="103469" name="Line 2093">
            <a:extLst>
              <a:ext uri="{FF2B5EF4-FFF2-40B4-BE49-F238E27FC236}">
                <a16:creationId xmlns:a16="http://schemas.microsoft.com/office/drawing/2014/main" id="{9A8000D9-383F-C471-A1DD-1DFC7DDB492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29650" y="1271588"/>
            <a:ext cx="0" cy="139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1" name="Line 2095">
            <a:extLst>
              <a:ext uri="{FF2B5EF4-FFF2-40B4-BE49-F238E27FC236}">
                <a16:creationId xmlns:a16="http://schemas.microsoft.com/office/drawing/2014/main" id="{2BEF32A3-8720-D46C-8D1A-9EA9AB744C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553575" y="1271588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2" name="Oval 2096">
            <a:extLst>
              <a:ext uri="{FF2B5EF4-FFF2-40B4-BE49-F238E27FC236}">
                <a16:creationId xmlns:a16="http://schemas.microsoft.com/office/drawing/2014/main" id="{33611637-1A93-400C-A69D-EA0331027C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0" y="1558925"/>
            <a:ext cx="157163" cy="188913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 anchor="ctr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en-US" altLang="en-US" sz="1100">
              <a:latin typeface="Arial" panose="020B0604020202020204" pitchFamily="34" charset="0"/>
            </a:endParaRPr>
          </a:p>
        </p:txBody>
      </p:sp>
      <p:sp>
        <p:nvSpPr>
          <p:cNvPr id="103473" name="Line 2097">
            <a:extLst>
              <a:ext uri="{FF2B5EF4-FFF2-40B4-BE49-F238E27FC236}">
                <a16:creationId xmlns:a16="http://schemas.microsoft.com/office/drawing/2014/main" id="{ECC482D1-4A6A-8D10-BD38-D8EB23BD8422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802688" y="1593850"/>
            <a:ext cx="42862" cy="96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4" name="Text Box 2098">
            <a:extLst>
              <a:ext uri="{FF2B5EF4-FFF2-40B4-BE49-F238E27FC236}">
                <a16:creationId xmlns:a16="http://schemas.microsoft.com/office/drawing/2014/main" id="{485B167E-2A60-5F2A-0CBF-401061206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6850" y="5099050"/>
            <a:ext cx="2867025" cy="74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500" b="1" i="1">
                <a:latin typeface="Arial" panose="020B0604020202020204" pitchFamily="34" charset="0"/>
              </a:rPr>
              <a:t>A quick guide to the DMAIEC method for improving your processes</a:t>
            </a:r>
          </a:p>
        </p:txBody>
      </p:sp>
      <p:grpSp>
        <p:nvGrpSpPr>
          <p:cNvPr id="103476" name="Group 2100">
            <a:extLst>
              <a:ext uri="{FF2B5EF4-FFF2-40B4-BE49-F238E27FC236}">
                <a16:creationId xmlns:a16="http://schemas.microsoft.com/office/drawing/2014/main" id="{903656D8-4EDE-762E-A2DE-1D7C4F26B067}"/>
              </a:ext>
            </a:extLst>
          </p:cNvPr>
          <p:cNvGrpSpPr>
            <a:grpSpLocks/>
          </p:cNvGrpSpPr>
          <p:nvPr/>
        </p:nvGrpSpPr>
        <p:grpSpPr bwMode="auto">
          <a:xfrm>
            <a:off x="403225" y="6097588"/>
            <a:ext cx="2454275" cy="1000125"/>
            <a:chOff x="3312" y="3408"/>
            <a:chExt cx="2389" cy="815"/>
          </a:xfrm>
        </p:grpSpPr>
        <p:sp>
          <p:nvSpPr>
            <p:cNvPr id="103477" name="Line 2101">
              <a:extLst>
                <a:ext uri="{FF2B5EF4-FFF2-40B4-BE49-F238E27FC236}">
                  <a16:creationId xmlns:a16="http://schemas.microsoft.com/office/drawing/2014/main" id="{66853628-461A-FE14-B573-61E8243EBF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78" name="Rectangle 2102">
              <a:extLst>
                <a:ext uri="{FF2B5EF4-FFF2-40B4-BE49-F238E27FC236}">
                  <a16:creationId xmlns:a16="http://schemas.microsoft.com/office/drawing/2014/main" id="{76C5DC6D-648A-1243-41C3-A80D1E5099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22"/>
              <a:ext cx="2389" cy="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3677" tIns="31838" rIns="63677" bIns="31838" anchor="ctr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103479" name="Picture 2103">
              <a:extLst>
                <a:ext uri="{FF2B5EF4-FFF2-40B4-BE49-F238E27FC236}">
                  <a16:creationId xmlns:a16="http://schemas.microsoft.com/office/drawing/2014/main" id="{683C414C-46AE-C8F8-A93A-C1F5B1872E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3480" name="Text Box 2104">
            <a:extLst>
              <a:ext uri="{FF2B5EF4-FFF2-40B4-BE49-F238E27FC236}">
                <a16:creationId xmlns:a16="http://schemas.microsoft.com/office/drawing/2014/main" id="{74342FC3-150C-B7C0-31E9-1EFC2E58A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7048500"/>
            <a:ext cx="2532063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>
                <a:latin typeface="Arial" panose="020B0604020202020204" pitchFamily="34" charset="0"/>
              </a:rPr>
              <a:t>2412 Sunnystone Way, Raleigh, NC 27613</a:t>
            </a:r>
          </a:p>
          <a:p>
            <a:pPr algn="ctr"/>
            <a:r>
              <a:rPr lang="en-US" altLang="en-US" sz="1000">
                <a:latin typeface="Arial" panose="020B0604020202020204" pitchFamily="34" charset="0"/>
              </a:rPr>
              <a:t>919-426-8402</a:t>
            </a:r>
          </a:p>
          <a:p>
            <a:pPr algn="ctr"/>
            <a:r>
              <a:rPr lang="en-US" altLang="en-US" sz="1000">
                <a:latin typeface="Arial" panose="020B0604020202020204" pitchFamily="34" charset="0"/>
              </a:rPr>
              <a:t>www.sixsigmanagement.com</a:t>
            </a:r>
          </a:p>
        </p:txBody>
      </p:sp>
      <p:sp>
        <p:nvSpPr>
          <p:cNvPr id="103485" name="AutoShape 2109">
            <a:extLst>
              <a:ext uri="{FF2B5EF4-FFF2-40B4-BE49-F238E27FC236}">
                <a16:creationId xmlns:a16="http://schemas.microsoft.com/office/drawing/2014/main" id="{5DA4260E-D9FF-1E23-3616-18EBB9D8BD1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9255126" y="6961187"/>
            <a:ext cx="476250" cy="1012825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23" name="Freeform 1919">
            <a:extLst>
              <a:ext uri="{FF2B5EF4-FFF2-40B4-BE49-F238E27FC236}">
                <a16:creationId xmlns:a16="http://schemas.microsoft.com/office/drawing/2014/main" id="{2D6762F8-09E0-0372-B914-CA0535FD1567}"/>
              </a:ext>
            </a:extLst>
          </p:cNvPr>
          <p:cNvSpPr>
            <a:spLocks/>
          </p:cNvSpPr>
          <p:nvPr/>
        </p:nvSpPr>
        <p:spPr bwMode="auto">
          <a:xfrm>
            <a:off x="1766888" y="4570413"/>
            <a:ext cx="261937" cy="590550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4" name="Freeform 1920">
            <a:extLst>
              <a:ext uri="{FF2B5EF4-FFF2-40B4-BE49-F238E27FC236}">
                <a16:creationId xmlns:a16="http://schemas.microsoft.com/office/drawing/2014/main" id="{6483E71B-653A-5B41-2524-F76593FBC70C}"/>
              </a:ext>
            </a:extLst>
          </p:cNvPr>
          <p:cNvSpPr>
            <a:spLocks/>
          </p:cNvSpPr>
          <p:nvPr/>
        </p:nvSpPr>
        <p:spPr bwMode="auto">
          <a:xfrm flipH="1">
            <a:off x="1503363" y="4567238"/>
            <a:ext cx="263525" cy="36512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5" name="Freeform 1921">
            <a:extLst>
              <a:ext uri="{FF2B5EF4-FFF2-40B4-BE49-F238E27FC236}">
                <a16:creationId xmlns:a16="http://schemas.microsoft.com/office/drawing/2014/main" id="{0EC5ADB9-47E1-433C-AB00-2D055D1889E3}"/>
              </a:ext>
            </a:extLst>
          </p:cNvPr>
          <p:cNvSpPr>
            <a:spLocks/>
          </p:cNvSpPr>
          <p:nvPr/>
        </p:nvSpPr>
        <p:spPr bwMode="auto">
          <a:xfrm>
            <a:off x="1766888" y="4581525"/>
            <a:ext cx="261937" cy="2103438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1" name="Rectangle 19">
            <a:extLst>
              <a:ext uri="{FF2B5EF4-FFF2-40B4-BE49-F238E27FC236}">
                <a16:creationId xmlns:a16="http://schemas.microsoft.com/office/drawing/2014/main" id="{48B0D6B2-64F3-694A-8F57-A62D228AC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1200" y="215900"/>
            <a:ext cx="2840038" cy="7318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E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xecute &amp;</a:t>
            </a:r>
            <a:r>
              <a:rPr lang="en-US" altLang="en-US" sz="2100">
                <a:solidFill>
                  <a:srgbClr val="BFBF7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C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ontrol</a:t>
            </a:r>
          </a:p>
        </p:txBody>
      </p:sp>
      <p:sp>
        <p:nvSpPr>
          <p:cNvPr id="3093" name="Rectangle 21">
            <a:extLst>
              <a:ext uri="{FF2B5EF4-FFF2-40B4-BE49-F238E27FC236}">
                <a16:creationId xmlns:a16="http://schemas.microsoft.com/office/drawing/2014/main" id="{A5D0DB93-4BE5-6014-90B1-8F16482BB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325" y="66675"/>
            <a:ext cx="1779588" cy="7318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A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nalyze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092" name="Rectangle 20">
            <a:extLst>
              <a:ext uri="{FF2B5EF4-FFF2-40B4-BE49-F238E27FC236}">
                <a16:creationId xmlns:a16="http://schemas.microsoft.com/office/drawing/2014/main" id="{0A003782-5611-784E-B945-7B124FC3C5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1388" y="215900"/>
            <a:ext cx="1665287" cy="731838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3677" tIns="31838" rIns="63677" bIns="31838"/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en-US" altLang="en-US" sz="4100" b="1">
                <a:solidFill>
                  <a:srgbClr val="CC3300"/>
                </a:solidFill>
                <a:latin typeface="Arial" panose="020B0604020202020204" pitchFamily="34" charset="0"/>
              </a:rPr>
              <a:t>I</a:t>
            </a:r>
            <a:r>
              <a:rPr lang="en-US" altLang="en-US" sz="2500">
                <a:solidFill>
                  <a:schemeClr val="accent2"/>
                </a:solidFill>
                <a:latin typeface="Arial" panose="020B0604020202020204" pitchFamily="34" charset="0"/>
              </a:rPr>
              <a:t>mprove</a:t>
            </a:r>
          </a:p>
        </p:txBody>
      </p:sp>
      <p:grpSp>
        <p:nvGrpSpPr>
          <p:cNvPr id="3691" name="Group 619">
            <a:extLst>
              <a:ext uri="{FF2B5EF4-FFF2-40B4-BE49-F238E27FC236}">
                <a16:creationId xmlns:a16="http://schemas.microsoft.com/office/drawing/2014/main" id="{B7DD5B2E-D5F7-9A48-1EBE-1238CA1C1F01}"/>
              </a:ext>
            </a:extLst>
          </p:cNvPr>
          <p:cNvGrpSpPr>
            <a:grpSpLocks/>
          </p:cNvGrpSpPr>
          <p:nvPr/>
        </p:nvGrpSpPr>
        <p:grpSpPr bwMode="auto">
          <a:xfrm>
            <a:off x="1814513" y="1822450"/>
            <a:ext cx="947737" cy="920750"/>
            <a:chOff x="144" y="1309"/>
            <a:chExt cx="924" cy="751"/>
          </a:xfrm>
        </p:grpSpPr>
        <p:sp>
          <p:nvSpPr>
            <p:cNvPr id="3109" name="Line 37">
              <a:extLst>
                <a:ext uri="{FF2B5EF4-FFF2-40B4-BE49-F238E27FC236}">
                  <a16:creationId xmlns:a16="http://schemas.microsoft.com/office/drawing/2014/main" id="{C9E95F0D-BCBA-AE58-DACD-7185BC5243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4" y="1819"/>
              <a:ext cx="1" cy="129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0" name="Line 38">
              <a:extLst>
                <a:ext uri="{FF2B5EF4-FFF2-40B4-BE49-F238E27FC236}">
                  <a16:creationId xmlns:a16="http://schemas.microsoft.com/office/drawing/2014/main" id="{8CACD0FF-D3EA-63A6-75D8-CBE1A4BF4A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" y="1479"/>
              <a:ext cx="0" cy="123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1" name="Freeform 39">
              <a:extLst>
                <a:ext uri="{FF2B5EF4-FFF2-40B4-BE49-F238E27FC236}">
                  <a16:creationId xmlns:a16="http://schemas.microsoft.com/office/drawing/2014/main" id="{9A82DEC7-CEAF-F28A-1511-3D91D9E8F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" y="1485"/>
              <a:ext cx="824" cy="487"/>
            </a:xfrm>
            <a:custGeom>
              <a:avLst/>
              <a:gdLst>
                <a:gd name="T0" fmla="*/ 23 w 959"/>
                <a:gd name="T1" fmla="*/ 0 h 641"/>
                <a:gd name="T2" fmla="*/ 959 w 959"/>
                <a:gd name="T3" fmla="*/ 0 h 641"/>
                <a:gd name="T4" fmla="*/ 959 w 959"/>
                <a:gd name="T5" fmla="*/ 139 h 641"/>
                <a:gd name="T6" fmla="*/ 0 w 959"/>
                <a:gd name="T7" fmla="*/ 139 h 641"/>
                <a:gd name="T8" fmla="*/ 0 w 959"/>
                <a:gd name="T9" fmla="*/ 432 h 641"/>
                <a:gd name="T10" fmla="*/ 897 w 959"/>
                <a:gd name="T11" fmla="*/ 432 h 641"/>
                <a:gd name="T12" fmla="*/ 897 w 959"/>
                <a:gd name="T13" fmla="*/ 556 h 641"/>
                <a:gd name="T14" fmla="*/ 0 w 959"/>
                <a:gd name="T15" fmla="*/ 556 h 641"/>
                <a:gd name="T16" fmla="*/ 0 w 959"/>
                <a:gd name="T17" fmla="*/ 641 h 641"/>
                <a:gd name="T18" fmla="*/ 8 w 959"/>
                <a:gd name="T1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9" h="641">
                  <a:moveTo>
                    <a:pt x="23" y="0"/>
                  </a:moveTo>
                  <a:lnTo>
                    <a:pt x="959" y="0"/>
                  </a:lnTo>
                  <a:lnTo>
                    <a:pt x="959" y="139"/>
                  </a:lnTo>
                  <a:lnTo>
                    <a:pt x="0" y="139"/>
                  </a:lnTo>
                  <a:lnTo>
                    <a:pt x="0" y="432"/>
                  </a:lnTo>
                  <a:lnTo>
                    <a:pt x="897" y="432"/>
                  </a:lnTo>
                  <a:lnTo>
                    <a:pt x="897" y="556"/>
                  </a:lnTo>
                  <a:lnTo>
                    <a:pt x="0" y="556"/>
                  </a:lnTo>
                  <a:lnTo>
                    <a:pt x="0" y="641"/>
                  </a:lnTo>
                  <a:lnTo>
                    <a:pt x="8" y="641"/>
                  </a:lnTo>
                </a:path>
              </a:pathLst>
            </a:custGeom>
            <a:noFill/>
            <a:ln w="12700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2" name="Freeform 40">
              <a:extLst>
                <a:ext uri="{FF2B5EF4-FFF2-40B4-BE49-F238E27FC236}">
                  <a16:creationId xmlns:a16="http://schemas.microsoft.com/office/drawing/2014/main" id="{F27E32D5-9D72-CE98-01EB-2987C94752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" y="1485"/>
              <a:ext cx="824" cy="487"/>
            </a:xfrm>
            <a:custGeom>
              <a:avLst/>
              <a:gdLst>
                <a:gd name="T0" fmla="*/ 31 w 959"/>
                <a:gd name="T1" fmla="*/ 0 h 641"/>
                <a:gd name="T2" fmla="*/ 959 w 959"/>
                <a:gd name="T3" fmla="*/ 0 h 641"/>
                <a:gd name="T4" fmla="*/ 959 w 959"/>
                <a:gd name="T5" fmla="*/ 139 h 641"/>
                <a:gd name="T6" fmla="*/ 0 w 959"/>
                <a:gd name="T7" fmla="*/ 139 h 641"/>
                <a:gd name="T8" fmla="*/ 0 w 959"/>
                <a:gd name="T9" fmla="*/ 432 h 641"/>
                <a:gd name="T10" fmla="*/ 897 w 959"/>
                <a:gd name="T11" fmla="*/ 432 h 641"/>
                <a:gd name="T12" fmla="*/ 897 w 959"/>
                <a:gd name="T13" fmla="*/ 556 h 641"/>
                <a:gd name="T14" fmla="*/ 0 w 959"/>
                <a:gd name="T15" fmla="*/ 556 h 641"/>
                <a:gd name="T16" fmla="*/ 0 w 959"/>
                <a:gd name="T17" fmla="*/ 641 h 641"/>
                <a:gd name="T18" fmla="*/ 8 w 959"/>
                <a:gd name="T1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9" h="641">
                  <a:moveTo>
                    <a:pt x="31" y="0"/>
                  </a:moveTo>
                  <a:lnTo>
                    <a:pt x="959" y="0"/>
                  </a:lnTo>
                  <a:lnTo>
                    <a:pt x="959" y="139"/>
                  </a:lnTo>
                  <a:lnTo>
                    <a:pt x="0" y="139"/>
                  </a:lnTo>
                  <a:lnTo>
                    <a:pt x="0" y="432"/>
                  </a:lnTo>
                  <a:lnTo>
                    <a:pt x="897" y="432"/>
                  </a:lnTo>
                  <a:lnTo>
                    <a:pt x="897" y="556"/>
                  </a:lnTo>
                  <a:lnTo>
                    <a:pt x="0" y="556"/>
                  </a:lnTo>
                  <a:lnTo>
                    <a:pt x="0" y="641"/>
                  </a:lnTo>
                  <a:lnTo>
                    <a:pt x="8" y="641"/>
                  </a:lnTo>
                </a:path>
              </a:pathLst>
            </a:custGeom>
            <a:noFill/>
            <a:ln w="12700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3" name="Line 41">
              <a:extLst>
                <a:ext uri="{FF2B5EF4-FFF2-40B4-BE49-F238E27FC236}">
                  <a16:creationId xmlns:a16="http://schemas.microsoft.com/office/drawing/2014/main" id="{1F35624B-AC3B-20E4-5126-41225596D0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1408"/>
              <a:ext cx="917" cy="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4" name="Line 42">
              <a:extLst>
                <a:ext uri="{FF2B5EF4-FFF2-40B4-BE49-F238E27FC236}">
                  <a16:creationId xmlns:a16="http://schemas.microsoft.com/office/drawing/2014/main" id="{2B8EF5A6-1E54-A262-51B5-99EA1BFC99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7" y="1320"/>
              <a:ext cx="1" cy="7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5" name="Rectangle 43">
              <a:extLst>
                <a:ext uri="{FF2B5EF4-FFF2-40B4-BE49-F238E27FC236}">
                  <a16:creationId xmlns:a16="http://schemas.microsoft.com/office/drawing/2014/main" id="{9116DD7A-BEF3-52F9-AC0D-913C3F7F6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" y="1309"/>
              <a:ext cx="15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VA</a:t>
              </a:r>
              <a:endParaRPr lang="en-US" altLang="en-US" sz="17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6" name="Rectangle 44">
              <a:extLst>
                <a:ext uri="{FF2B5EF4-FFF2-40B4-BE49-F238E27FC236}">
                  <a16:creationId xmlns:a16="http://schemas.microsoft.com/office/drawing/2014/main" id="{5FA8AAA5-53A4-F598-E623-99297A189A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" y="1309"/>
              <a:ext cx="23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NVA</a:t>
              </a:r>
              <a:endParaRPr lang="en-US" altLang="en-US" sz="17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7" name="Rectangle 45">
              <a:extLst>
                <a:ext uri="{FF2B5EF4-FFF2-40B4-BE49-F238E27FC236}">
                  <a16:creationId xmlns:a16="http://schemas.microsoft.com/office/drawing/2014/main" id="{CFCAA989-D30C-B4F0-BAAE-E9AB0296C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" y="1459"/>
              <a:ext cx="166" cy="69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8" name="Rectangle 46">
              <a:extLst>
                <a:ext uri="{FF2B5EF4-FFF2-40B4-BE49-F238E27FC236}">
                  <a16:creationId xmlns:a16="http://schemas.microsoft.com/office/drawing/2014/main" id="{63FC4302-DA02-689F-BD1A-639D0903D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1664"/>
              <a:ext cx="160" cy="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9" name="Rectangle 47">
              <a:extLst>
                <a:ext uri="{FF2B5EF4-FFF2-40B4-BE49-F238E27FC236}">
                  <a16:creationId xmlns:a16="http://schemas.microsoft.com/office/drawing/2014/main" id="{B590B10F-CD47-78BB-3828-25F9929BCE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1928"/>
              <a:ext cx="166" cy="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0" name="Rectangle 48">
              <a:extLst>
                <a:ext uri="{FF2B5EF4-FFF2-40B4-BE49-F238E27FC236}">
                  <a16:creationId xmlns:a16="http://schemas.microsoft.com/office/drawing/2014/main" id="{C8930E18-65CC-0236-E6E0-B3BC17397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" y="1465"/>
              <a:ext cx="99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1" name="Freeform 49">
              <a:extLst>
                <a:ext uri="{FF2B5EF4-FFF2-40B4-BE49-F238E27FC236}">
                  <a16:creationId xmlns:a16="http://schemas.microsoft.com/office/drawing/2014/main" id="{7DA6147C-A3A2-F318-24E4-AB622AE76D1D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" y="1438"/>
              <a:ext cx="121" cy="106"/>
            </a:xfrm>
            <a:custGeom>
              <a:avLst/>
              <a:gdLst>
                <a:gd name="T0" fmla="*/ 70 w 140"/>
                <a:gd name="T1" fmla="*/ 0 h 139"/>
                <a:gd name="T2" fmla="*/ 140 w 140"/>
                <a:gd name="T3" fmla="*/ 69 h 139"/>
                <a:gd name="T4" fmla="*/ 70 w 140"/>
                <a:gd name="T5" fmla="*/ 139 h 139"/>
                <a:gd name="T6" fmla="*/ 0 w 140"/>
                <a:gd name="T7" fmla="*/ 69 h 139"/>
                <a:gd name="T8" fmla="*/ 70 w 140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39">
                  <a:moveTo>
                    <a:pt x="70" y="0"/>
                  </a:moveTo>
                  <a:lnTo>
                    <a:pt x="140" y="69"/>
                  </a:lnTo>
                  <a:lnTo>
                    <a:pt x="70" y="139"/>
                  </a:lnTo>
                  <a:lnTo>
                    <a:pt x="0" y="6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2" name="Rectangle 50">
              <a:extLst>
                <a:ext uri="{FF2B5EF4-FFF2-40B4-BE49-F238E27FC236}">
                  <a16:creationId xmlns:a16="http://schemas.microsoft.com/office/drawing/2014/main" id="{32186AD9-98E9-C14A-D545-0802BA424C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" y="1465"/>
              <a:ext cx="100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3" name="Rectangle 51">
              <a:extLst>
                <a:ext uri="{FF2B5EF4-FFF2-40B4-BE49-F238E27FC236}">
                  <a16:creationId xmlns:a16="http://schemas.microsoft.com/office/drawing/2014/main" id="{6708585E-7E25-D3EB-8418-44ED9863A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" y="1465"/>
              <a:ext cx="99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4" name="Freeform 52">
              <a:extLst>
                <a:ext uri="{FF2B5EF4-FFF2-40B4-BE49-F238E27FC236}">
                  <a16:creationId xmlns:a16="http://schemas.microsoft.com/office/drawing/2014/main" id="{D2987951-1733-1D88-F3C6-41D3D4E672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" y="1772"/>
              <a:ext cx="120" cy="106"/>
            </a:xfrm>
            <a:custGeom>
              <a:avLst/>
              <a:gdLst>
                <a:gd name="T0" fmla="*/ 69 w 139"/>
                <a:gd name="T1" fmla="*/ 0 h 139"/>
                <a:gd name="T2" fmla="*/ 139 w 139"/>
                <a:gd name="T3" fmla="*/ 70 h 139"/>
                <a:gd name="T4" fmla="*/ 69 w 139"/>
                <a:gd name="T5" fmla="*/ 139 h 139"/>
                <a:gd name="T6" fmla="*/ 0 w 139"/>
                <a:gd name="T7" fmla="*/ 70 h 139"/>
                <a:gd name="T8" fmla="*/ 69 w 139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lnTo>
                    <a:pt x="139" y="70"/>
                  </a:lnTo>
                  <a:lnTo>
                    <a:pt x="69" y="139"/>
                  </a:lnTo>
                  <a:lnTo>
                    <a:pt x="0" y="7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5" name="Rectangle 53">
              <a:extLst>
                <a:ext uri="{FF2B5EF4-FFF2-40B4-BE49-F238E27FC236}">
                  <a16:creationId xmlns:a16="http://schemas.microsoft.com/office/drawing/2014/main" id="{E529E8D6-ED99-BDED-384C-B819F63A1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" y="1576"/>
              <a:ext cx="99" cy="53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6" name="Rectangle 54">
              <a:extLst>
                <a:ext uri="{FF2B5EF4-FFF2-40B4-BE49-F238E27FC236}">
                  <a16:creationId xmlns:a16="http://schemas.microsoft.com/office/drawing/2014/main" id="{745A5D44-FED6-EDF9-EB44-AF3053417D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" y="1570"/>
              <a:ext cx="99" cy="59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7" name="Rectangle 55">
              <a:extLst>
                <a:ext uri="{FF2B5EF4-FFF2-40B4-BE49-F238E27FC236}">
                  <a16:creationId xmlns:a16="http://schemas.microsoft.com/office/drawing/2014/main" id="{1547D535-9F25-1652-0100-05F2D1028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8" name="Rectangle 56">
              <a:extLst>
                <a:ext uri="{FF2B5EF4-FFF2-40B4-BE49-F238E27FC236}">
                  <a16:creationId xmlns:a16="http://schemas.microsoft.com/office/drawing/2014/main" id="{97075C3B-048A-E989-7132-A8634914E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9" name="Rectangle 57">
              <a:extLst>
                <a:ext uri="{FF2B5EF4-FFF2-40B4-BE49-F238E27FC236}">
                  <a16:creationId xmlns:a16="http://schemas.microsoft.com/office/drawing/2014/main" id="{1E1D9FA0-DC04-4A4F-65FE-9C5289B52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30" name="Rectangle 58">
              <a:extLst>
                <a:ext uri="{FF2B5EF4-FFF2-40B4-BE49-F238E27FC236}">
                  <a16:creationId xmlns:a16="http://schemas.microsoft.com/office/drawing/2014/main" id="{10583AE5-152F-2E37-46CA-E77AB1DA3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" y="1799"/>
              <a:ext cx="107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sp>
        <p:nvSpPr>
          <p:cNvPr id="3157" name="Text Box 85">
            <a:extLst>
              <a:ext uri="{FF2B5EF4-FFF2-40B4-BE49-F238E27FC236}">
                <a16:creationId xmlns:a16="http://schemas.microsoft.com/office/drawing/2014/main" id="{34D41AA7-9199-2ACA-5FAE-0CA77A92E3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373188"/>
            <a:ext cx="12731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Analysis Approach</a:t>
            </a:r>
          </a:p>
        </p:txBody>
      </p:sp>
      <p:sp>
        <p:nvSpPr>
          <p:cNvPr id="3184" name="Text Box 112">
            <a:extLst>
              <a:ext uri="{FF2B5EF4-FFF2-40B4-BE49-F238E27FC236}">
                <a16:creationId xmlns:a16="http://schemas.microsoft.com/office/drawing/2014/main" id="{60A6E81A-7022-92A8-6409-AFA98B2BD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863" y="6654800"/>
            <a:ext cx="14986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Design of Experiments</a:t>
            </a:r>
          </a:p>
        </p:txBody>
      </p:sp>
      <p:sp>
        <p:nvSpPr>
          <p:cNvPr id="3213" name="Rectangle 141">
            <a:extLst>
              <a:ext uri="{FF2B5EF4-FFF2-40B4-BE49-F238E27FC236}">
                <a16:creationId xmlns:a16="http://schemas.microsoft.com/office/drawing/2014/main" id="{3986BEC0-35EC-E999-F475-8B7BA6E439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" y="1112838"/>
            <a:ext cx="12255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14" name="Rectangle 142">
            <a:extLst>
              <a:ext uri="{FF2B5EF4-FFF2-40B4-BE49-F238E27FC236}">
                <a16:creationId xmlns:a16="http://schemas.microsoft.com/office/drawing/2014/main" id="{E6A01002-7273-0510-DD1C-506E9F83A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3975" y="1169988"/>
            <a:ext cx="1222375" cy="132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19" name="Rectangle 147">
            <a:extLst>
              <a:ext uri="{FF2B5EF4-FFF2-40B4-BE49-F238E27FC236}">
                <a16:creationId xmlns:a16="http://schemas.microsoft.com/office/drawing/2014/main" id="{5829430D-1CF3-A044-D6AF-D4B6EE4728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63" y="5151438"/>
            <a:ext cx="441325" cy="422275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Chi-Square</a:t>
            </a:r>
          </a:p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²</a:t>
            </a:r>
            <a:endParaRPr lang="en-US" altLang="en-US" sz="7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3220" name="Rectangle 148">
            <a:extLst>
              <a:ext uri="{FF2B5EF4-FFF2-40B4-BE49-F238E27FC236}">
                <a16:creationId xmlns:a16="http://schemas.microsoft.com/office/drawing/2014/main" id="{C488CF92-C9CE-DEE1-8243-47077A159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63" y="5573713"/>
            <a:ext cx="882650" cy="419100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Histogram</a:t>
            </a:r>
          </a:p>
        </p:txBody>
      </p:sp>
      <p:sp>
        <p:nvSpPr>
          <p:cNvPr id="3221" name="Rectangle 149">
            <a:extLst>
              <a:ext uri="{FF2B5EF4-FFF2-40B4-BE49-F238E27FC236}">
                <a16:creationId xmlns:a16="http://schemas.microsoft.com/office/drawing/2014/main" id="{1D60D296-9F60-9D92-822A-A9959B8FA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388" y="5151438"/>
            <a:ext cx="441325" cy="422275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t-test</a:t>
            </a:r>
          </a:p>
          <a:p>
            <a:pPr algn="ctr"/>
            <a:r>
              <a:rPr lang="en-US" altLang="en-US" sz="700" b="1">
                <a:solidFill>
                  <a:srgbClr val="CC3300"/>
                </a:solidFill>
                <a:latin typeface="Arial" panose="020B0604020202020204" pitchFamily="34" charset="0"/>
              </a:rPr>
              <a:t>ANOVA</a:t>
            </a:r>
          </a:p>
        </p:txBody>
      </p:sp>
      <p:sp>
        <p:nvSpPr>
          <p:cNvPr id="3281" name="Text Box 209">
            <a:extLst>
              <a:ext uri="{FF2B5EF4-FFF2-40B4-BE49-F238E27FC236}">
                <a16:creationId xmlns:a16="http://schemas.microsoft.com/office/drawing/2014/main" id="{14E11CD5-95F0-FAA4-1B4E-C335C6D86B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4859338"/>
            <a:ext cx="1173163" cy="23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58087" tIns="29043" rIns="58087" bIns="29043" anchor="ctr"/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Absence/Presence</a:t>
            </a:r>
          </a:p>
        </p:txBody>
      </p:sp>
      <p:sp>
        <p:nvSpPr>
          <p:cNvPr id="3282" name="Rectangle 210">
            <a:extLst>
              <a:ext uri="{FF2B5EF4-FFF2-40B4-BE49-F238E27FC236}">
                <a16:creationId xmlns:a16="http://schemas.microsoft.com/office/drawing/2014/main" id="{20884A7A-ABF8-D388-586D-65BAB11CAC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50" y="4567238"/>
            <a:ext cx="1223963" cy="161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412" tIns="41705" rIns="83412" bIns="41705" anchor="ctr"/>
          <a:lstStyle/>
          <a:p>
            <a:endParaRPr lang="en-US"/>
          </a:p>
        </p:txBody>
      </p:sp>
      <p:sp>
        <p:nvSpPr>
          <p:cNvPr id="3312" name="Rectangle 240">
            <a:extLst>
              <a:ext uri="{FF2B5EF4-FFF2-40B4-BE49-F238E27FC236}">
                <a16:creationId xmlns:a16="http://schemas.microsoft.com/office/drawing/2014/main" id="{2982A2C5-CCF6-E43B-7055-C32D6F4BF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4738" y="4324350"/>
            <a:ext cx="1223962" cy="161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en-US"/>
          </a:p>
        </p:txBody>
      </p:sp>
      <p:sp>
        <p:nvSpPr>
          <p:cNvPr id="3320" name="Text Box 248">
            <a:extLst>
              <a:ext uri="{FF2B5EF4-FFF2-40B4-BE49-F238E27FC236}">
                <a16:creationId xmlns:a16="http://schemas.microsoft.com/office/drawing/2014/main" id="{BDF89BF2-C4EC-4B88-2EB2-FE9C33E663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113" y="6122988"/>
            <a:ext cx="1512887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Verify causes that are present when the problem occurs; absent when the problem does not</a:t>
            </a:r>
          </a:p>
        </p:txBody>
      </p:sp>
      <p:sp>
        <p:nvSpPr>
          <p:cNvPr id="3323" name="Text Box 251">
            <a:extLst>
              <a:ext uri="{FF2B5EF4-FFF2-40B4-BE49-F238E27FC236}">
                <a16:creationId xmlns:a16="http://schemas.microsoft.com/office/drawing/2014/main" id="{A1DEDEBC-F5E2-FC74-5F69-CD1DD7B366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3088" y="2820988"/>
            <a:ext cx="1179512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Perform a detailed process analysis to identify problems &amp; causes</a:t>
            </a:r>
          </a:p>
        </p:txBody>
      </p:sp>
      <p:grpSp>
        <p:nvGrpSpPr>
          <p:cNvPr id="3337" name="Group 265">
            <a:extLst>
              <a:ext uri="{FF2B5EF4-FFF2-40B4-BE49-F238E27FC236}">
                <a16:creationId xmlns:a16="http://schemas.microsoft.com/office/drawing/2014/main" id="{D892AEA3-A07A-B659-B904-208817320871}"/>
              </a:ext>
            </a:extLst>
          </p:cNvPr>
          <p:cNvGrpSpPr>
            <a:grpSpLocks/>
          </p:cNvGrpSpPr>
          <p:nvPr/>
        </p:nvGrpSpPr>
        <p:grpSpPr bwMode="auto">
          <a:xfrm>
            <a:off x="1985963" y="2803525"/>
            <a:ext cx="993775" cy="544513"/>
            <a:chOff x="4162" y="3709"/>
            <a:chExt cx="712" cy="674"/>
          </a:xfrm>
        </p:grpSpPr>
        <p:sp>
          <p:nvSpPr>
            <p:cNvPr id="3338" name="Line 266">
              <a:extLst>
                <a:ext uri="{FF2B5EF4-FFF2-40B4-BE49-F238E27FC236}">
                  <a16:creationId xmlns:a16="http://schemas.microsoft.com/office/drawing/2014/main" id="{9DC335C7-DFA7-2F29-47B6-98629E9F99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9" name="Line 267">
              <a:extLst>
                <a:ext uri="{FF2B5EF4-FFF2-40B4-BE49-F238E27FC236}">
                  <a16:creationId xmlns:a16="http://schemas.microsoft.com/office/drawing/2014/main" id="{54BD77AD-FDA9-9CFE-EA2B-749753F9F3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60" name="Text Box 88">
            <a:extLst>
              <a:ext uri="{FF2B5EF4-FFF2-40B4-BE49-F238E27FC236}">
                <a16:creationId xmlns:a16="http://schemas.microsoft.com/office/drawing/2014/main" id="{944F8979-44AE-001B-955B-E2791C83C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3551238"/>
            <a:ext cx="102076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Cause &amp; Effect</a:t>
            </a:r>
          </a:p>
        </p:txBody>
      </p:sp>
      <p:sp>
        <p:nvSpPr>
          <p:cNvPr id="3216" name="Rectangle 144">
            <a:extLst>
              <a:ext uri="{FF2B5EF4-FFF2-40B4-BE49-F238E27FC236}">
                <a16:creationId xmlns:a16="http://schemas.microsoft.com/office/drawing/2014/main" id="{7DF25B4A-5872-EDD9-1005-C4DB7BC98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3700463"/>
            <a:ext cx="1223963" cy="69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53" name="Group 781">
            <a:extLst>
              <a:ext uri="{FF2B5EF4-FFF2-40B4-BE49-F238E27FC236}">
                <a16:creationId xmlns:a16="http://schemas.microsoft.com/office/drawing/2014/main" id="{58BA575C-E739-F336-5D39-B647162499C8}"/>
              </a:ext>
            </a:extLst>
          </p:cNvPr>
          <p:cNvGrpSpPr>
            <a:grpSpLocks/>
          </p:cNvGrpSpPr>
          <p:nvPr/>
        </p:nvGrpSpPr>
        <p:grpSpPr bwMode="auto">
          <a:xfrm>
            <a:off x="614363" y="3810000"/>
            <a:ext cx="931862" cy="617538"/>
            <a:chOff x="2134" y="2985"/>
            <a:chExt cx="862" cy="456"/>
          </a:xfrm>
        </p:grpSpPr>
        <p:sp>
          <p:nvSpPr>
            <p:cNvPr id="3321" name="Text Box 249">
              <a:extLst>
                <a:ext uri="{FF2B5EF4-FFF2-40B4-BE49-F238E27FC236}">
                  <a16:creationId xmlns:a16="http://schemas.microsoft.com/office/drawing/2014/main" id="{CE37926A-EDE8-B767-0DAE-C070F14112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4" y="2985"/>
              <a:ext cx="862" cy="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2708" tIns="31355" rIns="62708" bIns="31355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Display your theories about root causes using a cause &amp; effect diagram</a:t>
              </a:r>
            </a:p>
          </p:txBody>
        </p:sp>
        <p:grpSp>
          <p:nvGrpSpPr>
            <p:cNvPr id="3833" name="Group 761">
              <a:extLst>
                <a:ext uri="{FF2B5EF4-FFF2-40B4-BE49-F238E27FC236}">
                  <a16:creationId xmlns:a16="http://schemas.microsoft.com/office/drawing/2014/main" id="{47FAEBA8-767A-4C5D-E097-FECC62BDEF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3" y="2989"/>
              <a:ext cx="737" cy="452"/>
              <a:chOff x="4162" y="3709"/>
              <a:chExt cx="712" cy="674"/>
            </a:xfrm>
          </p:grpSpPr>
          <p:sp>
            <p:nvSpPr>
              <p:cNvPr id="3834" name="Line 762">
                <a:extLst>
                  <a:ext uri="{FF2B5EF4-FFF2-40B4-BE49-F238E27FC236}">
                    <a16:creationId xmlns:a16="http://schemas.microsoft.com/office/drawing/2014/main" id="{B26DF637-A7F9-1762-FB86-1C1858DF66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35" name="Line 763">
                <a:extLst>
                  <a:ext uri="{FF2B5EF4-FFF2-40B4-BE49-F238E27FC236}">
                    <a16:creationId xmlns:a16="http://schemas.microsoft.com/office/drawing/2014/main" id="{1FEA0048-4EAA-FC8F-2465-135BC1D391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840" name="Freeform 768">
            <a:extLst>
              <a:ext uri="{FF2B5EF4-FFF2-40B4-BE49-F238E27FC236}">
                <a16:creationId xmlns:a16="http://schemas.microsoft.com/office/drawing/2014/main" id="{543FF830-6C7C-0DC4-4D0F-A6F94886CA74}"/>
              </a:ext>
            </a:extLst>
          </p:cNvPr>
          <p:cNvSpPr>
            <a:spLocks/>
          </p:cNvSpPr>
          <p:nvPr/>
        </p:nvSpPr>
        <p:spPr bwMode="auto">
          <a:xfrm>
            <a:off x="1747838" y="4554538"/>
            <a:ext cx="261937" cy="592137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41" name="Freeform 769">
            <a:extLst>
              <a:ext uri="{FF2B5EF4-FFF2-40B4-BE49-F238E27FC236}">
                <a16:creationId xmlns:a16="http://schemas.microsoft.com/office/drawing/2014/main" id="{8FB7ED24-5505-66B1-AA7A-F268CB3CD0C3}"/>
              </a:ext>
            </a:extLst>
          </p:cNvPr>
          <p:cNvSpPr>
            <a:spLocks/>
          </p:cNvSpPr>
          <p:nvPr/>
        </p:nvSpPr>
        <p:spPr bwMode="auto">
          <a:xfrm flipH="1">
            <a:off x="1484313" y="4552950"/>
            <a:ext cx="263525" cy="36512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44" name="Freeform 772">
            <a:extLst>
              <a:ext uri="{FF2B5EF4-FFF2-40B4-BE49-F238E27FC236}">
                <a16:creationId xmlns:a16="http://schemas.microsoft.com/office/drawing/2014/main" id="{7D8BC3D7-8F2D-0A22-890A-1DB9061330CC}"/>
              </a:ext>
            </a:extLst>
          </p:cNvPr>
          <p:cNvSpPr>
            <a:spLocks/>
          </p:cNvSpPr>
          <p:nvPr/>
        </p:nvSpPr>
        <p:spPr bwMode="auto">
          <a:xfrm>
            <a:off x="1747838" y="4567238"/>
            <a:ext cx="261937" cy="2103437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48" name="Group 776">
            <a:extLst>
              <a:ext uri="{FF2B5EF4-FFF2-40B4-BE49-F238E27FC236}">
                <a16:creationId xmlns:a16="http://schemas.microsoft.com/office/drawing/2014/main" id="{FFE13A3C-763B-8D70-8E4B-0ACCD72D743A}"/>
              </a:ext>
            </a:extLst>
          </p:cNvPr>
          <p:cNvGrpSpPr>
            <a:grpSpLocks/>
          </p:cNvGrpSpPr>
          <p:nvPr/>
        </p:nvGrpSpPr>
        <p:grpSpPr bwMode="auto">
          <a:xfrm>
            <a:off x="268288" y="6132513"/>
            <a:ext cx="1309687" cy="379412"/>
            <a:chOff x="4162" y="3709"/>
            <a:chExt cx="712" cy="674"/>
          </a:xfrm>
        </p:grpSpPr>
        <p:sp>
          <p:nvSpPr>
            <p:cNvPr id="3849" name="Line 777">
              <a:extLst>
                <a:ext uri="{FF2B5EF4-FFF2-40B4-BE49-F238E27FC236}">
                  <a16:creationId xmlns:a16="http://schemas.microsoft.com/office/drawing/2014/main" id="{1AEF84D3-DF2F-C32F-133E-79EE90B8A0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50" name="Line 778">
              <a:extLst>
                <a:ext uri="{FF2B5EF4-FFF2-40B4-BE49-F238E27FC236}">
                  <a16:creationId xmlns:a16="http://schemas.microsoft.com/office/drawing/2014/main" id="{88E236A7-1FA0-443C-8D6E-D46329F2C2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603" name="Group 1099">
            <a:extLst>
              <a:ext uri="{FF2B5EF4-FFF2-40B4-BE49-F238E27FC236}">
                <a16:creationId xmlns:a16="http://schemas.microsoft.com/office/drawing/2014/main" id="{58CA7F72-EFCA-F307-18FF-FCF8334B52E9}"/>
              </a:ext>
            </a:extLst>
          </p:cNvPr>
          <p:cNvGrpSpPr>
            <a:grpSpLocks/>
          </p:cNvGrpSpPr>
          <p:nvPr/>
        </p:nvGrpSpPr>
        <p:grpSpPr bwMode="auto">
          <a:xfrm>
            <a:off x="3765550" y="3806825"/>
            <a:ext cx="1003300" cy="623888"/>
            <a:chOff x="3845" y="4036"/>
            <a:chExt cx="1054" cy="628"/>
          </a:xfrm>
        </p:grpSpPr>
        <p:sp>
          <p:nvSpPr>
            <p:cNvPr id="4025" name="Rectangle 953">
              <a:extLst>
                <a:ext uri="{FF2B5EF4-FFF2-40B4-BE49-F238E27FC236}">
                  <a16:creationId xmlns:a16="http://schemas.microsoft.com/office/drawing/2014/main" id="{40F039BA-FADA-6279-5077-DE3D8353452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47" y="4036"/>
              <a:ext cx="1051" cy="628"/>
            </a:xfrm>
            <a:prstGeom prst="rect">
              <a:avLst/>
            </a:prstGeom>
            <a:noFill/>
            <a:ln w="25400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26" name="Line 954">
              <a:extLst>
                <a:ext uri="{FF2B5EF4-FFF2-40B4-BE49-F238E27FC236}">
                  <a16:creationId xmlns:a16="http://schemas.microsoft.com/office/drawing/2014/main" id="{45BFB43D-80BE-09C1-E45F-F4DDEE38D5A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04" y="4036"/>
              <a:ext cx="0" cy="628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27" name="Line 955">
              <a:extLst>
                <a:ext uri="{FF2B5EF4-FFF2-40B4-BE49-F238E27FC236}">
                  <a16:creationId xmlns:a16="http://schemas.microsoft.com/office/drawing/2014/main" id="{58A58009-BB70-B3FB-9BCF-2110B742D88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122"/>
              <a:ext cx="1054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6" name="Line 964">
              <a:extLst>
                <a:ext uri="{FF2B5EF4-FFF2-40B4-BE49-F238E27FC236}">
                  <a16:creationId xmlns:a16="http://schemas.microsoft.com/office/drawing/2014/main" id="{C7638821-B0A7-8655-2E57-52C93576BDF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664"/>
              <a:ext cx="1054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7" name="Line 965">
              <a:extLst>
                <a:ext uri="{FF2B5EF4-FFF2-40B4-BE49-F238E27FC236}">
                  <a16:creationId xmlns:a16="http://schemas.microsoft.com/office/drawing/2014/main" id="{122E75CD-D8A7-13ED-81CA-EBEF6BB1897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940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8" name="Line 966">
              <a:extLst>
                <a:ext uri="{FF2B5EF4-FFF2-40B4-BE49-F238E27FC236}">
                  <a16:creationId xmlns:a16="http://schemas.microsoft.com/office/drawing/2014/main" id="{40D35554-CE02-8D14-E947-A74BAC596EB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044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9" name="Line 967">
              <a:extLst>
                <a:ext uri="{FF2B5EF4-FFF2-40B4-BE49-F238E27FC236}">
                  <a16:creationId xmlns:a16="http://schemas.microsoft.com/office/drawing/2014/main" id="{7C243322-E3E1-84EC-F4EC-9F57C7D76A8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151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0" name="Line 968">
              <a:extLst>
                <a:ext uri="{FF2B5EF4-FFF2-40B4-BE49-F238E27FC236}">
                  <a16:creationId xmlns:a16="http://schemas.microsoft.com/office/drawing/2014/main" id="{15363F2D-837A-3F18-24F9-11EDB65AD66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179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1" name="Line 969">
              <a:extLst>
                <a:ext uri="{FF2B5EF4-FFF2-40B4-BE49-F238E27FC236}">
                  <a16:creationId xmlns:a16="http://schemas.microsoft.com/office/drawing/2014/main" id="{AE5817E7-5A42-9B5E-BCB5-054FFDB5B4B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291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2" name="Line 970">
              <a:extLst>
                <a:ext uri="{FF2B5EF4-FFF2-40B4-BE49-F238E27FC236}">
                  <a16:creationId xmlns:a16="http://schemas.microsoft.com/office/drawing/2014/main" id="{DAE124D2-C4F0-7A52-2630-DF68C8DC6D9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316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3" name="Line 971">
              <a:extLst>
                <a:ext uri="{FF2B5EF4-FFF2-40B4-BE49-F238E27FC236}">
                  <a16:creationId xmlns:a16="http://schemas.microsoft.com/office/drawing/2014/main" id="{C22FB9FA-51A3-1653-388D-9894D468005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12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4" name="Line 972">
              <a:extLst>
                <a:ext uri="{FF2B5EF4-FFF2-40B4-BE49-F238E27FC236}">
                  <a16:creationId xmlns:a16="http://schemas.microsoft.com/office/drawing/2014/main" id="{77895612-E7AE-2021-5161-B0A6164A1AF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3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5" name="Line 973">
              <a:extLst>
                <a:ext uri="{FF2B5EF4-FFF2-40B4-BE49-F238E27FC236}">
                  <a16:creationId xmlns:a16="http://schemas.microsoft.com/office/drawing/2014/main" id="{B6D8BCF3-BFF1-08A1-11BA-8409E015C66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6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6" name="Line 974">
              <a:extLst>
                <a:ext uri="{FF2B5EF4-FFF2-40B4-BE49-F238E27FC236}">
                  <a16:creationId xmlns:a16="http://schemas.microsoft.com/office/drawing/2014/main" id="{E0E10EC3-6C1C-BE7B-23F4-1CE0C1C06D0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789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7" name="Line 975">
              <a:extLst>
                <a:ext uri="{FF2B5EF4-FFF2-40B4-BE49-F238E27FC236}">
                  <a16:creationId xmlns:a16="http://schemas.microsoft.com/office/drawing/2014/main" id="{7EA1011F-7004-86A6-889E-8AAF2FC0312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15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8" name="Line 976">
              <a:extLst>
                <a:ext uri="{FF2B5EF4-FFF2-40B4-BE49-F238E27FC236}">
                  <a16:creationId xmlns:a16="http://schemas.microsoft.com/office/drawing/2014/main" id="{135663B1-FFF1-B4F5-C987-E54D84BF337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44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9" name="Line 977">
              <a:extLst>
                <a:ext uri="{FF2B5EF4-FFF2-40B4-BE49-F238E27FC236}">
                  <a16:creationId xmlns:a16="http://schemas.microsoft.com/office/drawing/2014/main" id="{B63E342A-2D3C-CA4F-3F6E-2691578CA38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6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0" name="Line 978">
              <a:extLst>
                <a:ext uri="{FF2B5EF4-FFF2-40B4-BE49-F238E27FC236}">
                  <a16:creationId xmlns:a16="http://schemas.microsoft.com/office/drawing/2014/main" id="{229AB812-8C1D-DD25-1484-54B2DA062DA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265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1" name="Line 979">
              <a:extLst>
                <a:ext uri="{FF2B5EF4-FFF2-40B4-BE49-F238E27FC236}">
                  <a16:creationId xmlns:a16="http://schemas.microsoft.com/office/drawing/2014/main" id="{E4CECFCC-41B7-86AF-2540-AFF175C1696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208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2" name="Line 980">
              <a:extLst>
                <a:ext uri="{FF2B5EF4-FFF2-40B4-BE49-F238E27FC236}">
                  <a16:creationId xmlns:a16="http://schemas.microsoft.com/office/drawing/2014/main" id="{2988E903-9430-F39A-C2CF-706F596BF1F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322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3" name="Line 981">
              <a:extLst>
                <a:ext uri="{FF2B5EF4-FFF2-40B4-BE49-F238E27FC236}">
                  <a16:creationId xmlns:a16="http://schemas.microsoft.com/office/drawing/2014/main" id="{986C36A9-860A-8AE6-BA2F-C3AAF18B8C7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378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4" name="Line 982">
              <a:extLst>
                <a:ext uri="{FF2B5EF4-FFF2-40B4-BE49-F238E27FC236}">
                  <a16:creationId xmlns:a16="http://schemas.microsoft.com/office/drawing/2014/main" id="{252F916C-008D-B4DA-1178-C399E335038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435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5" name="Line 983">
              <a:extLst>
                <a:ext uri="{FF2B5EF4-FFF2-40B4-BE49-F238E27FC236}">
                  <a16:creationId xmlns:a16="http://schemas.microsoft.com/office/drawing/2014/main" id="{F0B8093B-271D-27D4-E6E7-201DFD6DE15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492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6" name="Line 984">
              <a:extLst>
                <a:ext uri="{FF2B5EF4-FFF2-40B4-BE49-F238E27FC236}">
                  <a16:creationId xmlns:a16="http://schemas.microsoft.com/office/drawing/2014/main" id="{E72B4691-7B1C-CBF8-4DF0-B244A119B76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550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7" name="Line 985">
              <a:extLst>
                <a:ext uri="{FF2B5EF4-FFF2-40B4-BE49-F238E27FC236}">
                  <a16:creationId xmlns:a16="http://schemas.microsoft.com/office/drawing/2014/main" id="{9104E955-27DC-4689-3850-5B0993203BE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607"/>
              <a:ext cx="1054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</p:grpSp>
      <p:sp>
        <p:nvSpPr>
          <p:cNvPr id="4058" name="Text Box 986">
            <a:extLst>
              <a:ext uri="{FF2B5EF4-FFF2-40B4-BE49-F238E27FC236}">
                <a16:creationId xmlns:a16="http://schemas.microsoft.com/office/drawing/2014/main" id="{8D68BB5B-DC4A-4C8A-E2A5-58FD7C0D2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0" y="4629150"/>
            <a:ext cx="59213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Piloting</a:t>
            </a:r>
          </a:p>
        </p:txBody>
      </p:sp>
      <p:sp>
        <p:nvSpPr>
          <p:cNvPr id="4059" name="Text Box 987">
            <a:extLst>
              <a:ext uri="{FF2B5EF4-FFF2-40B4-BE49-F238E27FC236}">
                <a16:creationId xmlns:a16="http://schemas.microsoft.com/office/drawing/2014/main" id="{E4CDC4F0-DF2C-679B-3CE4-0F2FA290C5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08600" y="766763"/>
            <a:ext cx="11906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Identify Solutions</a:t>
            </a:r>
          </a:p>
        </p:txBody>
      </p:sp>
      <p:sp>
        <p:nvSpPr>
          <p:cNvPr id="4062" name="Rectangle 990">
            <a:extLst>
              <a:ext uri="{FF2B5EF4-FFF2-40B4-BE49-F238E27FC236}">
                <a16:creationId xmlns:a16="http://schemas.microsoft.com/office/drawing/2014/main" id="{9E77340D-5B59-D05A-30FE-E0B69C548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9475" y="2827338"/>
            <a:ext cx="735013" cy="91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3" name="Text Box 991">
            <a:extLst>
              <a:ext uri="{FF2B5EF4-FFF2-40B4-BE49-F238E27FC236}">
                <a16:creationId xmlns:a16="http://schemas.microsoft.com/office/drawing/2014/main" id="{C40CBAAA-2AB6-D551-8F4C-B171875971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9663" y="1417638"/>
            <a:ext cx="143668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Cost-Benefit Analysis</a:t>
            </a:r>
          </a:p>
        </p:txBody>
      </p:sp>
      <p:sp>
        <p:nvSpPr>
          <p:cNvPr id="4064" name="Text Box 992">
            <a:extLst>
              <a:ext uri="{FF2B5EF4-FFF2-40B4-BE49-F238E27FC236}">
                <a16:creationId xmlns:a16="http://schemas.microsoft.com/office/drawing/2014/main" id="{D1970079-7D21-B631-A47E-168F66199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1388" y="5507038"/>
            <a:ext cx="16335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Implementation Planning</a:t>
            </a:r>
          </a:p>
        </p:txBody>
      </p:sp>
      <p:sp>
        <p:nvSpPr>
          <p:cNvPr id="4065" name="Text Box 993">
            <a:extLst>
              <a:ext uri="{FF2B5EF4-FFF2-40B4-BE49-F238E27FC236}">
                <a16:creationId xmlns:a16="http://schemas.microsoft.com/office/drawing/2014/main" id="{AF0DE51A-BB0B-8A6A-2235-060BE1B31B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0188" y="3990975"/>
            <a:ext cx="487362" cy="215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FMEA</a:t>
            </a:r>
          </a:p>
        </p:txBody>
      </p:sp>
      <p:sp>
        <p:nvSpPr>
          <p:cNvPr id="22547" name="Rectangle 1043">
            <a:extLst>
              <a:ext uri="{FF2B5EF4-FFF2-40B4-BE49-F238E27FC236}">
                <a16:creationId xmlns:a16="http://schemas.microsoft.com/office/drawing/2014/main" id="{60AC5633-5D5B-9B8C-6885-3F542B14C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4414838"/>
            <a:ext cx="1274763" cy="1227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53" name="Text Box 1049">
            <a:extLst>
              <a:ext uri="{FF2B5EF4-FFF2-40B4-BE49-F238E27FC236}">
                <a16:creationId xmlns:a16="http://schemas.microsoft.com/office/drawing/2014/main" id="{58E076EF-CFB9-CC04-3727-D16E84E001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7938" y="4824413"/>
            <a:ext cx="938212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Pilot the solution on </a:t>
            </a:r>
            <a:b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a small scale and evaluate the results</a:t>
            </a:r>
          </a:p>
        </p:txBody>
      </p:sp>
      <p:sp>
        <p:nvSpPr>
          <p:cNvPr id="22555" name="Text Box 1051">
            <a:extLst>
              <a:ext uri="{FF2B5EF4-FFF2-40B4-BE49-F238E27FC236}">
                <a16:creationId xmlns:a16="http://schemas.microsoft.com/office/drawing/2014/main" id="{4453E822-8611-82C0-87EE-9DAB43AAF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8400" y="3814763"/>
            <a:ext cx="1133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Failure Modes &amp; Effects Analysis (FMEA) helps identify risks associated with the solution</a:t>
            </a:r>
          </a:p>
        </p:txBody>
      </p:sp>
      <p:sp>
        <p:nvSpPr>
          <p:cNvPr id="22556" name="Text Box 1052">
            <a:extLst>
              <a:ext uri="{FF2B5EF4-FFF2-40B4-BE49-F238E27FC236}">
                <a16:creationId xmlns:a16="http://schemas.microsoft.com/office/drawing/2014/main" id="{1D502F8D-DB6F-9CCA-5EAA-397A4FDFB3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7975" y="2084388"/>
            <a:ext cx="941388" cy="38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Perform cost-benefit analysis for the preferred solution</a:t>
            </a:r>
          </a:p>
        </p:txBody>
      </p:sp>
      <p:grpSp>
        <p:nvGrpSpPr>
          <p:cNvPr id="23533" name="Group 2029">
            <a:extLst>
              <a:ext uri="{FF2B5EF4-FFF2-40B4-BE49-F238E27FC236}">
                <a16:creationId xmlns:a16="http://schemas.microsoft.com/office/drawing/2014/main" id="{E7A7A9EC-3095-C198-447C-4351986CD305}"/>
              </a:ext>
            </a:extLst>
          </p:cNvPr>
          <p:cNvGrpSpPr>
            <a:grpSpLocks/>
          </p:cNvGrpSpPr>
          <p:nvPr/>
        </p:nvGrpSpPr>
        <p:grpSpPr bwMode="auto">
          <a:xfrm>
            <a:off x="5272088" y="1871663"/>
            <a:ext cx="1203325" cy="496887"/>
            <a:chOff x="5137" y="1599"/>
            <a:chExt cx="1170" cy="459"/>
          </a:xfrm>
        </p:grpSpPr>
        <p:sp>
          <p:nvSpPr>
            <p:cNvPr id="22557" name="Text Box 1053">
              <a:extLst>
                <a:ext uri="{FF2B5EF4-FFF2-40B4-BE49-F238E27FC236}">
                  <a16:creationId xmlns:a16="http://schemas.microsoft.com/office/drawing/2014/main" id="{7CB03CA4-28D6-7125-ADC4-E7AF87D5C5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" y="1602"/>
              <a:ext cx="1170" cy="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Generate solutions; use team experience idea generation tools &amp; benchmarking</a:t>
              </a:r>
            </a:p>
          </p:txBody>
        </p:sp>
        <p:grpSp>
          <p:nvGrpSpPr>
            <p:cNvPr id="22569" name="Group 1065">
              <a:extLst>
                <a:ext uri="{FF2B5EF4-FFF2-40B4-BE49-F238E27FC236}">
                  <a16:creationId xmlns:a16="http://schemas.microsoft.com/office/drawing/2014/main" id="{4001AA25-521A-2E41-ED2B-ECCD8EADCA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90" y="1599"/>
              <a:ext cx="1102" cy="459"/>
              <a:chOff x="4162" y="3709"/>
              <a:chExt cx="712" cy="674"/>
            </a:xfrm>
          </p:grpSpPr>
          <p:sp>
            <p:nvSpPr>
              <p:cNvPr id="22570" name="Line 1066">
                <a:extLst>
                  <a:ext uri="{FF2B5EF4-FFF2-40B4-BE49-F238E27FC236}">
                    <a16:creationId xmlns:a16="http://schemas.microsoft.com/office/drawing/2014/main" id="{029C79D5-6669-814E-D731-7CD52D4AFF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1" name="Line 1067">
                <a:extLst>
                  <a:ext uri="{FF2B5EF4-FFF2-40B4-BE49-F238E27FC236}">
                    <a16:creationId xmlns:a16="http://schemas.microsoft.com/office/drawing/2014/main" id="{2CA7099B-C2D8-B72B-0035-9DB2FB99D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2587" name="Group 1083">
            <a:extLst>
              <a:ext uri="{FF2B5EF4-FFF2-40B4-BE49-F238E27FC236}">
                <a16:creationId xmlns:a16="http://schemas.microsoft.com/office/drawing/2014/main" id="{1FB150A2-F925-9925-F572-9DBED9E39ADB}"/>
              </a:ext>
            </a:extLst>
          </p:cNvPr>
          <p:cNvGrpSpPr>
            <a:grpSpLocks/>
          </p:cNvGrpSpPr>
          <p:nvPr/>
        </p:nvGrpSpPr>
        <p:grpSpPr bwMode="auto">
          <a:xfrm>
            <a:off x="5449888" y="1049338"/>
            <a:ext cx="835025" cy="677862"/>
            <a:chOff x="5406" y="1592"/>
            <a:chExt cx="813" cy="552"/>
          </a:xfrm>
        </p:grpSpPr>
        <p:sp>
          <p:nvSpPr>
            <p:cNvPr id="3891" name="Oval 819">
              <a:extLst>
                <a:ext uri="{FF2B5EF4-FFF2-40B4-BE49-F238E27FC236}">
                  <a16:creationId xmlns:a16="http://schemas.microsoft.com/office/drawing/2014/main" id="{6F5D60CC-EA41-B4CC-325C-B927EEFE9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4" y="1702"/>
              <a:ext cx="78" cy="72"/>
            </a:xfrm>
            <a:prstGeom prst="ellips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1" name="Oval 839">
              <a:extLst>
                <a:ext uri="{FF2B5EF4-FFF2-40B4-BE49-F238E27FC236}">
                  <a16:creationId xmlns:a16="http://schemas.microsoft.com/office/drawing/2014/main" id="{07830F1F-934C-3D95-975C-EDF25788DA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1" y="1934"/>
              <a:ext cx="79" cy="77"/>
            </a:xfrm>
            <a:prstGeom prst="ellips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3" name="Freeform 841">
              <a:extLst>
                <a:ext uri="{FF2B5EF4-FFF2-40B4-BE49-F238E27FC236}">
                  <a16:creationId xmlns:a16="http://schemas.microsoft.com/office/drawing/2014/main" id="{0FAF8041-4BE4-A284-0AA7-78250DD0E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3" y="2040"/>
              <a:ext cx="78" cy="84"/>
            </a:xfrm>
            <a:custGeom>
              <a:avLst/>
              <a:gdLst>
                <a:gd name="T0" fmla="*/ 50 w 100"/>
                <a:gd name="T1" fmla="*/ 0 h 108"/>
                <a:gd name="T2" fmla="*/ 100 w 100"/>
                <a:gd name="T3" fmla="*/ 108 h 108"/>
                <a:gd name="T4" fmla="*/ 0 w 100"/>
                <a:gd name="T5" fmla="*/ 108 h 108"/>
                <a:gd name="T6" fmla="*/ 50 w 10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8">
                  <a:moveTo>
                    <a:pt x="50" y="0"/>
                  </a:moveTo>
                  <a:lnTo>
                    <a:pt x="100" y="108"/>
                  </a:lnTo>
                  <a:lnTo>
                    <a:pt x="0" y="10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5" name="Freeform 843">
              <a:extLst>
                <a:ext uri="{FF2B5EF4-FFF2-40B4-BE49-F238E27FC236}">
                  <a16:creationId xmlns:a16="http://schemas.microsoft.com/office/drawing/2014/main" id="{D62F495E-C43F-77A2-AD6E-DB25207465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" y="1927"/>
              <a:ext cx="78" cy="84"/>
            </a:xfrm>
            <a:custGeom>
              <a:avLst/>
              <a:gdLst>
                <a:gd name="T0" fmla="*/ 50 w 100"/>
                <a:gd name="T1" fmla="*/ 0 h 109"/>
                <a:gd name="T2" fmla="*/ 100 w 100"/>
                <a:gd name="T3" fmla="*/ 109 h 109"/>
                <a:gd name="T4" fmla="*/ 0 w 100"/>
                <a:gd name="T5" fmla="*/ 109 h 109"/>
                <a:gd name="T6" fmla="*/ 50 w 100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9">
                  <a:moveTo>
                    <a:pt x="50" y="0"/>
                  </a:moveTo>
                  <a:lnTo>
                    <a:pt x="100" y="109"/>
                  </a:lnTo>
                  <a:lnTo>
                    <a:pt x="0" y="10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22585" name="Group 1081">
              <a:extLst>
                <a:ext uri="{FF2B5EF4-FFF2-40B4-BE49-F238E27FC236}">
                  <a16:creationId xmlns:a16="http://schemas.microsoft.com/office/drawing/2014/main" id="{7B23FCCE-63C6-E020-32D7-4A21EE2557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11" y="1699"/>
              <a:ext cx="428" cy="419"/>
              <a:chOff x="5534" y="1108"/>
              <a:chExt cx="428" cy="419"/>
            </a:xfrm>
          </p:grpSpPr>
          <p:sp>
            <p:nvSpPr>
              <p:cNvPr id="3888" name="Oval 816">
                <a:extLst>
                  <a:ext uri="{FF2B5EF4-FFF2-40B4-BE49-F238E27FC236}">
                    <a16:creationId xmlns:a16="http://schemas.microsoft.com/office/drawing/2014/main" id="{0649CA72-44A3-488A-EC48-6070C05BE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8" y="1108"/>
                <a:ext cx="73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89" name="Oval 817">
                <a:extLst>
                  <a:ext uri="{FF2B5EF4-FFF2-40B4-BE49-F238E27FC236}">
                    <a16:creationId xmlns:a16="http://schemas.microsoft.com/office/drawing/2014/main" id="{F1C5D5F1-4E70-7F07-E181-09DE1A03B1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5" y="1452"/>
                <a:ext cx="78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90" name="Oval 818">
                <a:extLst>
                  <a:ext uri="{FF2B5EF4-FFF2-40B4-BE49-F238E27FC236}">
                    <a16:creationId xmlns:a16="http://schemas.microsoft.com/office/drawing/2014/main" id="{4BF9918F-A59B-5F18-2B48-B3D359AD2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7" y="1227"/>
                <a:ext cx="79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92" name="Oval 820">
                <a:extLst>
                  <a:ext uri="{FF2B5EF4-FFF2-40B4-BE49-F238E27FC236}">
                    <a16:creationId xmlns:a16="http://schemas.microsoft.com/office/drawing/2014/main" id="{1F5C2522-5059-73CA-8524-D79AC26768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1" y="1346"/>
                <a:ext cx="71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09" name="Oval 837">
                <a:extLst>
                  <a:ext uri="{FF2B5EF4-FFF2-40B4-BE49-F238E27FC236}">
                    <a16:creationId xmlns:a16="http://schemas.microsoft.com/office/drawing/2014/main" id="{D841111E-5E28-E04E-AF0D-59AFEC36AB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4" y="1227"/>
                <a:ext cx="79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10" name="Oval 838">
                <a:extLst>
                  <a:ext uri="{FF2B5EF4-FFF2-40B4-BE49-F238E27FC236}">
                    <a16:creationId xmlns:a16="http://schemas.microsoft.com/office/drawing/2014/main" id="{E2C66C29-16B9-74AF-9326-A85608BF6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0" y="1227"/>
                <a:ext cx="72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16" name="Oval 844">
                <a:extLst>
                  <a:ext uri="{FF2B5EF4-FFF2-40B4-BE49-F238E27FC236}">
                    <a16:creationId xmlns:a16="http://schemas.microsoft.com/office/drawing/2014/main" id="{65A4DDD9-353A-7C1C-1890-CB617E4B6F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1" y="1450"/>
                <a:ext cx="71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576" name="Group 1072">
              <a:extLst>
                <a:ext uri="{FF2B5EF4-FFF2-40B4-BE49-F238E27FC236}">
                  <a16:creationId xmlns:a16="http://schemas.microsoft.com/office/drawing/2014/main" id="{6277FA48-39A4-E796-88C8-EB158E56EA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73" y="1592"/>
              <a:ext cx="509" cy="552"/>
              <a:chOff x="5491" y="1159"/>
              <a:chExt cx="509" cy="552"/>
            </a:xfrm>
          </p:grpSpPr>
          <p:sp>
            <p:nvSpPr>
              <p:cNvPr id="22572" name="Line 1068">
                <a:extLst>
                  <a:ext uri="{FF2B5EF4-FFF2-40B4-BE49-F238E27FC236}">
                    <a16:creationId xmlns:a16="http://schemas.microsoft.com/office/drawing/2014/main" id="{65AB8F5C-1EA1-5000-2D98-10A18B7609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1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3" name="Line 1069">
                <a:extLst>
                  <a:ext uri="{FF2B5EF4-FFF2-40B4-BE49-F238E27FC236}">
                    <a16:creationId xmlns:a16="http://schemas.microsoft.com/office/drawing/2014/main" id="{531BB05D-7320-4EA1-12AE-97964B4B9B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4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4" name="Line 1070">
                <a:extLst>
                  <a:ext uri="{FF2B5EF4-FFF2-40B4-BE49-F238E27FC236}">
                    <a16:creationId xmlns:a16="http://schemas.microsoft.com/office/drawing/2014/main" id="{B04C3938-44D8-EB86-9FAA-9EB83D39BB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2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5" name="Line 1071">
                <a:extLst>
                  <a:ext uri="{FF2B5EF4-FFF2-40B4-BE49-F238E27FC236}">
                    <a16:creationId xmlns:a16="http://schemas.microsoft.com/office/drawing/2014/main" id="{503AF253-D448-6C51-F7E7-1649CA291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0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2583" name="Group 1079">
              <a:extLst>
                <a:ext uri="{FF2B5EF4-FFF2-40B4-BE49-F238E27FC236}">
                  <a16:creationId xmlns:a16="http://schemas.microsoft.com/office/drawing/2014/main" id="{61C4CF09-AB87-0D32-94E7-CAF9A7055E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06" y="1683"/>
              <a:ext cx="813" cy="459"/>
              <a:chOff x="5406" y="1683"/>
              <a:chExt cx="678" cy="593"/>
            </a:xfrm>
          </p:grpSpPr>
          <p:sp>
            <p:nvSpPr>
              <p:cNvPr id="22578" name="Line 1074">
                <a:extLst>
                  <a:ext uri="{FF2B5EF4-FFF2-40B4-BE49-F238E27FC236}">
                    <a16:creationId xmlns:a16="http://schemas.microsoft.com/office/drawing/2014/main" id="{7B3663AC-3729-027A-DE19-E93DEE1302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344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9" name="Line 1075">
                <a:extLst>
                  <a:ext uri="{FF2B5EF4-FFF2-40B4-BE49-F238E27FC236}">
                    <a16:creationId xmlns:a16="http://schemas.microsoft.com/office/drawing/2014/main" id="{EF2699C3-351D-5D75-15CB-DA2D2DA148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492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0" name="Line 1076">
                <a:extLst>
                  <a:ext uri="{FF2B5EF4-FFF2-40B4-BE49-F238E27FC236}">
                    <a16:creationId xmlns:a16="http://schemas.microsoft.com/office/drawing/2014/main" id="{5DE342B7-8FEC-0D04-7F17-5493C83621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640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1" name="Line 1077">
                <a:extLst>
                  <a:ext uri="{FF2B5EF4-FFF2-40B4-BE49-F238E27FC236}">
                    <a16:creationId xmlns:a16="http://schemas.microsoft.com/office/drawing/2014/main" id="{E36F440A-0B43-5ECE-9561-0AA5EF34A2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788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2" name="Line 1078">
                <a:extLst>
                  <a:ext uri="{FF2B5EF4-FFF2-40B4-BE49-F238E27FC236}">
                    <a16:creationId xmlns:a16="http://schemas.microsoft.com/office/drawing/2014/main" id="{2A0172D1-5363-9963-858B-550BAFA110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6" y="1937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2584" name="Text Box 1080">
              <a:extLst>
                <a:ext uri="{FF2B5EF4-FFF2-40B4-BE49-F238E27FC236}">
                  <a16:creationId xmlns:a16="http://schemas.microsoft.com/office/drawing/2014/main" id="{168A7D51-A659-4118-6434-F922307B53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1" y="1682"/>
              <a:ext cx="126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22586" name="Text Box 1082">
              <a:extLst>
                <a:ext uri="{FF2B5EF4-FFF2-40B4-BE49-F238E27FC236}">
                  <a16:creationId xmlns:a16="http://schemas.microsoft.com/office/drawing/2014/main" id="{F5E775B0-4DAC-7230-E19F-7BA17B0A6C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1" y="1686"/>
              <a:ext cx="126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2588" name="Group 1084">
            <a:extLst>
              <a:ext uri="{FF2B5EF4-FFF2-40B4-BE49-F238E27FC236}">
                <a16:creationId xmlns:a16="http://schemas.microsoft.com/office/drawing/2014/main" id="{CF0EFD8B-A1B8-30CE-6210-B540BC2275F3}"/>
              </a:ext>
            </a:extLst>
          </p:cNvPr>
          <p:cNvGrpSpPr>
            <a:grpSpLocks/>
          </p:cNvGrpSpPr>
          <p:nvPr/>
        </p:nvGrpSpPr>
        <p:grpSpPr bwMode="auto">
          <a:xfrm>
            <a:off x="4178300" y="2098675"/>
            <a:ext cx="854075" cy="376238"/>
            <a:chOff x="4162" y="3709"/>
            <a:chExt cx="712" cy="674"/>
          </a:xfrm>
        </p:grpSpPr>
        <p:sp>
          <p:nvSpPr>
            <p:cNvPr id="22589" name="Line 1085">
              <a:extLst>
                <a:ext uri="{FF2B5EF4-FFF2-40B4-BE49-F238E27FC236}">
                  <a16:creationId xmlns:a16="http://schemas.microsoft.com/office/drawing/2014/main" id="{5D14784F-4EB4-F17D-7050-411FFF0937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90" name="Line 1086">
              <a:extLst>
                <a:ext uri="{FF2B5EF4-FFF2-40B4-BE49-F238E27FC236}">
                  <a16:creationId xmlns:a16="http://schemas.microsoft.com/office/drawing/2014/main" id="{06FCC8DE-A293-EDCE-F4BE-3FAF3A2DD4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523" name="Group 2019">
            <a:extLst>
              <a:ext uri="{FF2B5EF4-FFF2-40B4-BE49-F238E27FC236}">
                <a16:creationId xmlns:a16="http://schemas.microsoft.com/office/drawing/2014/main" id="{3809FD0E-D65E-D931-BEE7-32CDB913AAA8}"/>
              </a:ext>
            </a:extLst>
          </p:cNvPr>
          <p:cNvGrpSpPr>
            <a:grpSpLocks/>
          </p:cNvGrpSpPr>
          <p:nvPr/>
        </p:nvGrpSpPr>
        <p:grpSpPr bwMode="auto">
          <a:xfrm>
            <a:off x="771525" y="6986588"/>
            <a:ext cx="1127125" cy="420687"/>
            <a:chOff x="5364" y="3175"/>
            <a:chExt cx="890" cy="255"/>
          </a:xfrm>
        </p:grpSpPr>
        <p:sp>
          <p:nvSpPr>
            <p:cNvPr id="22554" name="Text Box 1050">
              <a:extLst>
                <a:ext uri="{FF2B5EF4-FFF2-40B4-BE49-F238E27FC236}">
                  <a16:creationId xmlns:a16="http://schemas.microsoft.com/office/drawing/2014/main" id="{83AB9BD6-F64C-8B09-03DF-EA66CE236D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4" y="3175"/>
              <a:ext cx="890" cy="2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Use DOE to actively change process variables</a:t>
              </a:r>
            </a:p>
          </p:txBody>
        </p:sp>
        <p:grpSp>
          <p:nvGrpSpPr>
            <p:cNvPr id="22600" name="Group 1096">
              <a:extLst>
                <a:ext uri="{FF2B5EF4-FFF2-40B4-BE49-F238E27FC236}">
                  <a16:creationId xmlns:a16="http://schemas.microsoft.com/office/drawing/2014/main" id="{8FE6AD75-8F64-858B-01E2-B00B0C9F350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12" y="3175"/>
              <a:ext cx="802" cy="255"/>
              <a:chOff x="4162" y="3709"/>
              <a:chExt cx="712" cy="674"/>
            </a:xfrm>
          </p:grpSpPr>
          <p:sp>
            <p:nvSpPr>
              <p:cNvPr id="22601" name="Line 1097">
                <a:extLst>
                  <a:ext uri="{FF2B5EF4-FFF2-40B4-BE49-F238E27FC236}">
                    <a16:creationId xmlns:a16="http://schemas.microsoft.com/office/drawing/2014/main" id="{26599B1B-68B7-8215-6A62-A344D97374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2" name="Line 1098">
                <a:extLst>
                  <a:ext uri="{FF2B5EF4-FFF2-40B4-BE49-F238E27FC236}">
                    <a16:creationId xmlns:a16="http://schemas.microsoft.com/office/drawing/2014/main" id="{EE8EFC1B-C302-CC6F-F0E8-9138E3F011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2604" name="Group 1100">
            <a:extLst>
              <a:ext uri="{FF2B5EF4-FFF2-40B4-BE49-F238E27FC236}">
                <a16:creationId xmlns:a16="http://schemas.microsoft.com/office/drawing/2014/main" id="{C174A412-327F-5265-ED37-86C3D16774E3}"/>
              </a:ext>
            </a:extLst>
          </p:cNvPr>
          <p:cNvGrpSpPr>
            <a:grpSpLocks/>
          </p:cNvGrpSpPr>
          <p:nvPr/>
        </p:nvGrpSpPr>
        <p:grpSpPr bwMode="auto">
          <a:xfrm>
            <a:off x="5043488" y="3819525"/>
            <a:ext cx="1096962" cy="471488"/>
            <a:chOff x="4162" y="3709"/>
            <a:chExt cx="712" cy="674"/>
          </a:xfrm>
        </p:grpSpPr>
        <p:sp>
          <p:nvSpPr>
            <p:cNvPr id="22605" name="Line 1101">
              <a:extLst>
                <a:ext uri="{FF2B5EF4-FFF2-40B4-BE49-F238E27FC236}">
                  <a16:creationId xmlns:a16="http://schemas.microsoft.com/office/drawing/2014/main" id="{F7111A5F-74CC-292B-CB24-61F6B6EC26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06" name="Line 1102">
              <a:extLst>
                <a:ext uri="{FF2B5EF4-FFF2-40B4-BE49-F238E27FC236}">
                  <a16:creationId xmlns:a16="http://schemas.microsoft.com/office/drawing/2014/main" id="{2FFFD22B-3232-7C58-0700-70FC5D328C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628" name="Group 1124">
            <a:extLst>
              <a:ext uri="{FF2B5EF4-FFF2-40B4-BE49-F238E27FC236}">
                <a16:creationId xmlns:a16="http://schemas.microsoft.com/office/drawing/2014/main" id="{E5C85705-56F0-D893-2B1C-D65C5F4AA9F3}"/>
              </a:ext>
            </a:extLst>
          </p:cNvPr>
          <p:cNvGrpSpPr>
            <a:grpSpLocks/>
          </p:cNvGrpSpPr>
          <p:nvPr/>
        </p:nvGrpSpPr>
        <p:grpSpPr bwMode="auto">
          <a:xfrm>
            <a:off x="7059613" y="3133725"/>
            <a:ext cx="371475" cy="431800"/>
            <a:chOff x="5522" y="5115"/>
            <a:chExt cx="418" cy="409"/>
          </a:xfrm>
        </p:grpSpPr>
        <p:sp>
          <p:nvSpPr>
            <p:cNvPr id="22617" name="Oval 1113">
              <a:extLst>
                <a:ext uri="{FF2B5EF4-FFF2-40B4-BE49-F238E27FC236}">
                  <a16:creationId xmlns:a16="http://schemas.microsoft.com/office/drawing/2014/main" id="{D850839C-A5B4-8788-908A-4114E5408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9" y="5122"/>
              <a:ext cx="411" cy="402"/>
            </a:xfrm>
            <a:prstGeom prst="ellipse">
              <a:avLst/>
            </a:prstGeom>
            <a:solidFill>
              <a:srgbClr val="FFCC00"/>
            </a:solidFill>
            <a:ln w="4763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0" name="Oval 1106">
              <a:extLst>
                <a:ext uri="{FF2B5EF4-FFF2-40B4-BE49-F238E27FC236}">
                  <a16:creationId xmlns:a16="http://schemas.microsoft.com/office/drawing/2014/main" id="{F0772EC5-AB09-9AEA-162A-48CBB5C47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9" y="5146"/>
              <a:ext cx="365" cy="356"/>
            </a:xfrm>
            <a:prstGeom prst="ellipse">
              <a:avLst/>
            </a:prstGeom>
            <a:solidFill>
              <a:srgbClr val="FFFFCC"/>
            </a:solidFill>
            <a:ln w="4763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1" name="Line 1107">
              <a:extLst>
                <a:ext uri="{FF2B5EF4-FFF2-40B4-BE49-F238E27FC236}">
                  <a16:creationId xmlns:a16="http://schemas.microsoft.com/office/drawing/2014/main" id="{B26708F6-9D4B-E6F8-CA08-80BDE1CE3C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33" y="5142"/>
              <a:ext cx="1" cy="356"/>
            </a:xfrm>
            <a:prstGeom prst="line">
              <a:avLst/>
            </a:prstGeom>
            <a:noFill/>
            <a:ln w="4763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2" name="Line 1108">
              <a:extLst>
                <a:ext uri="{FF2B5EF4-FFF2-40B4-BE49-F238E27FC236}">
                  <a16:creationId xmlns:a16="http://schemas.microsoft.com/office/drawing/2014/main" id="{117ECABF-7F9D-ABFB-57F1-0C04B86AD5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9" y="5320"/>
              <a:ext cx="365" cy="1"/>
            </a:xfrm>
            <a:prstGeom prst="line">
              <a:avLst/>
            </a:prstGeom>
            <a:noFill/>
            <a:ln w="4763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3" name="Rectangle 1109">
              <a:extLst>
                <a:ext uri="{FF2B5EF4-FFF2-40B4-BE49-F238E27FC236}">
                  <a16:creationId xmlns:a16="http://schemas.microsoft.com/office/drawing/2014/main" id="{7C0AC995-6902-D44D-318D-B7C9935D4D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0" y="5222"/>
              <a:ext cx="115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Plan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4" name="Rectangle 1110">
              <a:extLst>
                <a:ext uri="{FF2B5EF4-FFF2-40B4-BE49-F238E27FC236}">
                  <a16:creationId xmlns:a16="http://schemas.microsoft.com/office/drawing/2014/main" id="{5E77E11D-E92F-7482-BECA-53D25ECD35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4" y="5362"/>
              <a:ext cx="73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Do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5" name="Rectangle 1111">
              <a:extLst>
                <a:ext uri="{FF2B5EF4-FFF2-40B4-BE49-F238E27FC236}">
                  <a16:creationId xmlns:a16="http://schemas.microsoft.com/office/drawing/2014/main" id="{674FA32B-1D65-DE6E-8AF2-90573CF2E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5" y="5362"/>
              <a:ext cx="162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Check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6" name="Rectangle 1112">
              <a:extLst>
                <a:ext uri="{FF2B5EF4-FFF2-40B4-BE49-F238E27FC236}">
                  <a16:creationId xmlns:a16="http://schemas.microsoft.com/office/drawing/2014/main" id="{0F8A5146-4589-D0F8-EE0D-83F7D8846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0" y="5220"/>
              <a:ext cx="82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chemeClr val="accent2"/>
                  </a:solidFill>
                  <a:latin typeface="Arial" panose="020B0604020202020204" pitchFamily="34" charset="0"/>
                </a:rPr>
                <a:t>Act</a:t>
              </a:r>
              <a:endParaRPr lang="en-US" altLang="en-US" sz="20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8" name="Freeform 1114">
              <a:extLst>
                <a:ext uri="{FF2B5EF4-FFF2-40B4-BE49-F238E27FC236}">
                  <a16:creationId xmlns:a16="http://schemas.microsoft.com/office/drawing/2014/main" id="{A9C8458E-E9B5-1EFC-D84A-965EFA3731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" y="5115"/>
              <a:ext cx="88" cy="48"/>
            </a:xfrm>
            <a:custGeom>
              <a:avLst/>
              <a:gdLst>
                <a:gd name="T0" fmla="*/ 40 w 40"/>
                <a:gd name="T1" fmla="*/ 0 h 21"/>
                <a:gd name="T2" fmla="*/ 8 w 40"/>
                <a:gd name="T3" fmla="*/ 21 h 21"/>
                <a:gd name="T4" fmla="*/ 5 w 40"/>
                <a:gd name="T5" fmla="*/ 11 h 21"/>
                <a:gd name="T6" fmla="*/ 0 w 40"/>
                <a:gd name="T7" fmla="*/ 0 h 21"/>
                <a:gd name="T8" fmla="*/ 40 w 4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1">
                  <a:moveTo>
                    <a:pt x="40" y="0"/>
                  </a:moveTo>
                  <a:lnTo>
                    <a:pt x="8" y="21"/>
                  </a:lnTo>
                  <a:lnTo>
                    <a:pt x="5" y="11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9" name="Freeform 1115">
              <a:extLst>
                <a:ext uri="{FF2B5EF4-FFF2-40B4-BE49-F238E27FC236}">
                  <a16:creationId xmlns:a16="http://schemas.microsoft.com/office/drawing/2014/main" id="{3BE504BE-724B-C877-021F-A34191485385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2" y="5354"/>
              <a:ext cx="48" cy="82"/>
            </a:xfrm>
            <a:custGeom>
              <a:avLst/>
              <a:gdLst>
                <a:gd name="T0" fmla="*/ 0 w 21"/>
                <a:gd name="T1" fmla="*/ 0 h 37"/>
                <a:gd name="T2" fmla="*/ 21 w 21"/>
                <a:gd name="T3" fmla="*/ 32 h 37"/>
                <a:gd name="T4" fmla="*/ 13 w 21"/>
                <a:gd name="T5" fmla="*/ 35 h 37"/>
                <a:gd name="T6" fmla="*/ 2 w 21"/>
                <a:gd name="T7" fmla="*/ 37 h 37"/>
                <a:gd name="T8" fmla="*/ 0 w 2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7">
                  <a:moveTo>
                    <a:pt x="0" y="0"/>
                  </a:moveTo>
                  <a:lnTo>
                    <a:pt x="21" y="32"/>
                  </a:lnTo>
                  <a:lnTo>
                    <a:pt x="13" y="35"/>
                  </a:lnTo>
                  <a:lnTo>
                    <a:pt x="2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0" name="Freeform 1116">
              <a:extLst>
                <a:ext uri="{FF2B5EF4-FFF2-40B4-BE49-F238E27FC236}">
                  <a16:creationId xmlns:a16="http://schemas.microsoft.com/office/drawing/2014/main" id="{540CE199-CD27-67A4-D2C7-190120E12B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" y="5196"/>
              <a:ext cx="50" cy="74"/>
            </a:xfrm>
            <a:custGeom>
              <a:avLst/>
              <a:gdLst>
                <a:gd name="T0" fmla="*/ 29 w 29"/>
                <a:gd name="T1" fmla="*/ 43 h 43"/>
                <a:gd name="T2" fmla="*/ 0 w 29"/>
                <a:gd name="T3" fmla="*/ 6 h 43"/>
                <a:gd name="T4" fmla="*/ 11 w 29"/>
                <a:gd name="T5" fmla="*/ 3 h 43"/>
                <a:gd name="T6" fmla="*/ 27 w 29"/>
                <a:gd name="T7" fmla="*/ 0 h 43"/>
                <a:gd name="T8" fmla="*/ 29 w 2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29" y="43"/>
                  </a:moveTo>
                  <a:lnTo>
                    <a:pt x="0" y="6"/>
                  </a:lnTo>
                  <a:lnTo>
                    <a:pt x="11" y="3"/>
                  </a:lnTo>
                  <a:lnTo>
                    <a:pt x="27" y="0"/>
                  </a:lnTo>
                  <a:lnTo>
                    <a:pt x="29" y="43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1" name="Freeform 1117">
              <a:extLst>
                <a:ext uri="{FF2B5EF4-FFF2-40B4-BE49-F238E27FC236}">
                  <a16:creationId xmlns:a16="http://schemas.microsoft.com/office/drawing/2014/main" id="{6DA2D258-3C3E-A433-77D1-CA759A59A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" y="5475"/>
              <a:ext cx="76" cy="48"/>
            </a:xfrm>
            <a:custGeom>
              <a:avLst/>
              <a:gdLst>
                <a:gd name="T0" fmla="*/ 0 w 38"/>
                <a:gd name="T1" fmla="*/ 24 h 24"/>
                <a:gd name="T2" fmla="*/ 30 w 38"/>
                <a:gd name="T3" fmla="*/ 0 h 24"/>
                <a:gd name="T4" fmla="*/ 36 w 38"/>
                <a:gd name="T5" fmla="*/ 11 h 24"/>
                <a:gd name="T6" fmla="*/ 38 w 38"/>
                <a:gd name="T7" fmla="*/ 24 h 24"/>
                <a:gd name="T8" fmla="*/ 0 w 3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0" y="24"/>
                  </a:moveTo>
                  <a:lnTo>
                    <a:pt x="30" y="0"/>
                  </a:lnTo>
                  <a:lnTo>
                    <a:pt x="36" y="11"/>
                  </a:lnTo>
                  <a:lnTo>
                    <a:pt x="38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634" name="Group 1130">
            <a:extLst>
              <a:ext uri="{FF2B5EF4-FFF2-40B4-BE49-F238E27FC236}">
                <a16:creationId xmlns:a16="http://schemas.microsoft.com/office/drawing/2014/main" id="{750C45A3-2C8D-C889-538B-B49D7C944427}"/>
              </a:ext>
            </a:extLst>
          </p:cNvPr>
          <p:cNvGrpSpPr>
            <a:grpSpLocks/>
          </p:cNvGrpSpPr>
          <p:nvPr/>
        </p:nvGrpSpPr>
        <p:grpSpPr bwMode="auto">
          <a:xfrm>
            <a:off x="3938588" y="4826000"/>
            <a:ext cx="730250" cy="395288"/>
            <a:chOff x="4162" y="3709"/>
            <a:chExt cx="712" cy="674"/>
          </a:xfrm>
        </p:grpSpPr>
        <p:sp>
          <p:nvSpPr>
            <p:cNvPr id="22635" name="Line 1131">
              <a:extLst>
                <a:ext uri="{FF2B5EF4-FFF2-40B4-BE49-F238E27FC236}">
                  <a16:creationId xmlns:a16="http://schemas.microsoft.com/office/drawing/2014/main" id="{14ECF8A3-28F3-7988-1A2A-9019C2B277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6" name="Line 1132">
              <a:extLst>
                <a:ext uri="{FF2B5EF4-FFF2-40B4-BE49-F238E27FC236}">
                  <a16:creationId xmlns:a16="http://schemas.microsoft.com/office/drawing/2014/main" id="{5C810E06-0BCB-A682-F66D-7BB2B1EA51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465" name="Group 1961">
            <a:extLst>
              <a:ext uri="{FF2B5EF4-FFF2-40B4-BE49-F238E27FC236}">
                <a16:creationId xmlns:a16="http://schemas.microsoft.com/office/drawing/2014/main" id="{7B549E2C-F048-3E48-A91C-38CAC61B8B03}"/>
              </a:ext>
            </a:extLst>
          </p:cNvPr>
          <p:cNvGrpSpPr>
            <a:grpSpLocks/>
          </p:cNvGrpSpPr>
          <p:nvPr/>
        </p:nvGrpSpPr>
        <p:grpSpPr bwMode="auto">
          <a:xfrm>
            <a:off x="4856163" y="5907088"/>
            <a:ext cx="1509712" cy="414337"/>
            <a:chOff x="3460" y="5744"/>
            <a:chExt cx="1186" cy="363"/>
          </a:xfrm>
        </p:grpSpPr>
        <p:sp>
          <p:nvSpPr>
            <p:cNvPr id="22552" name="Text Box 1048">
              <a:extLst>
                <a:ext uri="{FF2B5EF4-FFF2-40B4-BE49-F238E27FC236}">
                  <a16:creationId xmlns:a16="http://schemas.microsoft.com/office/drawing/2014/main" id="{DB7CDE00-072B-9A0A-BB79-25B48B93AB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0" y="5750"/>
              <a:ext cx="1186" cy="3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Develop a plan </a:t>
              </a:r>
              <a:b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</a:b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for full-scale implementation and </a:t>
              </a:r>
              <a:b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</a:b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controlling the new process </a:t>
              </a:r>
            </a:p>
          </p:txBody>
        </p:sp>
        <p:sp>
          <p:nvSpPr>
            <p:cNvPr id="22638" name="Line 1134">
              <a:extLst>
                <a:ext uri="{FF2B5EF4-FFF2-40B4-BE49-F238E27FC236}">
                  <a16:creationId xmlns:a16="http://schemas.microsoft.com/office/drawing/2014/main" id="{45693973-E26D-837C-2BD1-68B285A96D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6" y="5744"/>
              <a:ext cx="99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9" name="Line 1135">
              <a:extLst>
                <a:ext uri="{FF2B5EF4-FFF2-40B4-BE49-F238E27FC236}">
                  <a16:creationId xmlns:a16="http://schemas.microsoft.com/office/drawing/2014/main" id="{94427E2F-6D09-CC91-D047-3981AB3015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6" y="6107"/>
              <a:ext cx="99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958" name="Text Box 1454">
            <a:extLst>
              <a:ext uri="{FF2B5EF4-FFF2-40B4-BE49-F238E27FC236}">
                <a16:creationId xmlns:a16="http://schemas.microsoft.com/office/drawing/2014/main" id="{5FA8646F-291D-E228-A9E1-C2070FF0C1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23300" y="4872038"/>
            <a:ext cx="1063625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6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“Pre”Process Sigma  = 2.0</a:t>
            </a:r>
          </a:p>
        </p:txBody>
      </p:sp>
      <p:sp>
        <p:nvSpPr>
          <p:cNvPr id="23014" name="AutoShape 1510">
            <a:extLst>
              <a:ext uri="{FF2B5EF4-FFF2-40B4-BE49-F238E27FC236}">
                <a16:creationId xmlns:a16="http://schemas.microsoft.com/office/drawing/2014/main" id="{532237A1-C0E5-4A60-F9D1-852CB60BAA84}"/>
              </a:ext>
            </a:extLst>
          </p:cNvPr>
          <p:cNvSpPr>
            <a:spLocks noChangeArrowheads="1"/>
          </p:cNvSpPr>
          <p:nvPr/>
        </p:nvSpPr>
        <p:spPr bwMode="auto">
          <a:xfrm rot="15198573" flipH="1">
            <a:off x="8763794" y="5641181"/>
            <a:ext cx="173038" cy="130175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023" name="Group 1519">
            <a:extLst>
              <a:ext uri="{FF2B5EF4-FFF2-40B4-BE49-F238E27FC236}">
                <a16:creationId xmlns:a16="http://schemas.microsoft.com/office/drawing/2014/main" id="{9611EB49-71D9-829E-3282-6F6A11A24F1A}"/>
              </a:ext>
            </a:extLst>
          </p:cNvPr>
          <p:cNvGrpSpPr>
            <a:grpSpLocks/>
          </p:cNvGrpSpPr>
          <p:nvPr/>
        </p:nvGrpSpPr>
        <p:grpSpPr bwMode="auto">
          <a:xfrm>
            <a:off x="6877050" y="4976813"/>
            <a:ext cx="1082675" cy="461962"/>
            <a:chOff x="6563" y="1196"/>
            <a:chExt cx="1055" cy="348"/>
          </a:xfrm>
        </p:grpSpPr>
        <p:sp>
          <p:nvSpPr>
            <p:cNvPr id="22984" name="Text Box 1480">
              <a:extLst>
                <a:ext uri="{FF2B5EF4-FFF2-40B4-BE49-F238E27FC236}">
                  <a16:creationId xmlns:a16="http://schemas.microsoft.com/office/drawing/2014/main" id="{708C0C80-D1EA-1500-0554-8525301BAA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63" y="1197"/>
              <a:ext cx="105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Recalculate Process Sigma and long-term financial impact</a:t>
              </a:r>
            </a:p>
          </p:txBody>
        </p:sp>
        <p:grpSp>
          <p:nvGrpSpPr>
            <p:cNvPr id="23017" name="Group 1513">
              <a:extLst>
                <a:ext uri="{FF2B5EF4-FFF2-40B4-BE49-F238E27FC236}">
                  <a16:creationId xmlns:a16="http://schemas.microsoft.com/office/drawing/2014/main" id="{56B8BBF6-2463-6842-EC17-385E878A55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63" y="1196"/>
              <a:ext cx="895" cy="348"/>
              <a:chOff x="4162" y="3709"/>
              <a:chExt cx="712" cy="674"/>
            </a:xfrm>
          </p:grpSpPr>
          <p:sp>
            <p:nvSpPr>
              <p:cNvPr id="23018" name="Line 1514">
                <a:extLst>
                  <a:ext uri="{FF2B5EF4-FFF2-40B4-BE49-F238E27FC236}">
                    <a16:creationId xmlns:a16="http://schemas.microsoft.com/office/drawing/2014/main" id="{4A9CF932-A61C-42D4-E015-28F9608374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019" name="Line 1515">
                <a:extLst>
                  <a:ext uri="{FF2B5EF4-FFF2-40B4-BE49-F238E27FC236}">
                    <a16:creationId xmlns:a16="http://schemas.microsoft.com/office/drawing/2014/main" id="{135AF648-A7B5-4F2B-6588-DF498BFA51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3479" name="Group 1975">
            <a:extLst>
              <a:ext uri="{FF2B5EF4-FFF2-40B4-BE49-F238E27FC236}">
                <a16:creationId xmlns:a16="http://schemas.microsoft.com/office/drawing/2014/main" id="{D163EA01-8C26-12B6-5EB8-47C824B7A37A}"/>
              </a:ext>
            </a:extLst>
          </p:cNvPr>
          <p:cNvGrpSpPr>
            <a:grpSpLocks/>
          </p:cNvGrpSpPr>
          <p:nvPr/>
        </p:nvGrpSpPr>
        <p:grpSpPr bwMode="auto">
          <a:xfrm>
            <a:off x="7056438" y="3730625"/>
            <a:ext cx="1309687" cy="792163"/>
            <a:chOff x="6765" y="1786"/>
            <a:chExt cx="1274" cy="645"/>
          </a:xfrm>
        </p:grpSpPr>
        <p:sp>
          <p:nvSpPr>
            <p:cNvPr id="23054" name="Rectangle 1550">
              <a:extLst>
                <a:ext uri="{FF2B5EF4-FFF2-40B4-BE49-F238E27FC236}">
                  <a16:creationId xmlns:a16="http://schemas.microsoft.com/office/drawing/2014/main" id="{F35EF084-D1C7-233D-1486-DC5639D85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3" y="1985"/>
              <a:ext cx="176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rgbClr val="6060FF"/>
                  </a:solidFill>
                  <a:latin typeface="Arial" panose="020B0604020202020204" pitchFamily="34" charset="0"/>
                </a:rPr>
                <a:t>UCL</a:t>
              </a:r>
              <a:endParaRPr lang="en-US" altLang="en-US" sz="700" i="1">
                <a:latin typeface="Arial" panose="020B0604020202020204" pitchFamily="34" charset="0"/>
              </a:endParaRPr>
            </a:p>
          </p:txBody>
        </p:sp>
        <p:grpSp>
          <p:nvGrpSpPr>
            <p:cNvPr id="23080" name="Group 1576">
              <a:extLst>
                <a:ext uri="{FF2B5EF4-FFF2-40B4-BE49-F238E27FC236}">
                  <a16:creationId xmlns:a16="http://schemas.microsoft.com/office/drawing/2014/main" id="{48FBF6A1-DAD2-B4D6-C6E7-CD28A7D500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65" y="1786"/>
              <a:ext cx="1066" cy="645"/>
              <a:chOff x="6778" y="1996"/>
              <a:chExt cx="1199" cy="485"/>
            </a:xfrm>
          </p:grpSpPr>
          <p:sp>
            <p:nvSpPr>
              <p:cNvPr id="23029" name="Freeform 1525">
                <a:extLst>
                  <a:ext uri="{FF2B5EF4-FFF2-40B4-BE49-F238E27FC236}">
                    <a16:creationId xmlns:a16="http://schemas.microsoft.com/office/drawing/2014/main" id="{B7CB1C1C-68A6-9C97-488A-B3E0BE58F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" y="1996"/>
                <a:ext cx="1179" cy="485"/>
              </a:xfrm>
              <a:custGeom>
                <a:avLst/>
                <a:gdLst>
                  <a:gd name="T0" fmla="*/ 0 w 1098"/>
                  <a:gd name="T1" fmla="*/ 0 h 533"/>
                  <a:gd name="T2" fmla="*/ 0 w 1098"/>
                  <a:gd name="T3" fmla="*/ 533 h 533"/>
                  <a:gd name="T4" fmla="*/ 1098 w 1098"/>
                  <a:gd name="T5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8" h="533">
                    <a:moveTo>
                      <a:pt x="0" y="0"/>
                    </a:moveTo>
                    <a:lnTo>
                      <a:pt x="0" y="533"/>
                    </a:lnTo>
                    <a:lnTo>
                      <a:pt x="1098" y="53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0" name="Freeform 1526">
                <a:extLst>
                  <a:ext uri="{FF2B5EF4-FFF2-40B4-BE49-F238E27FC236}">
                    <a16:creationId xmlns:a16="http://schemas.microsoft.com/office/drawing/2014/main" id="{21A1CEBB-E1DC-82E4-66E0-12392ED152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" y="1996"/>
                <a:ext cx="1171" cy="485"/>
              </a:xfrm>
              <a:custGeom>
                <a:avLst/>
                <a:gdLst>
                  <a:gd name="T0" fmla="*/ 0 w 1090"/>
                  <a:gd name="T1" fmla="*/ 0 h 533"/>
                  <a:gd name="T2" fmla="*/ 0 w 1090"/>
                  <a:gd name="T3" fmla="*/ 533 h 533"/>
                  <a:gd name="T4" fmla="*/ 1090 w 1090"/>
                  <a:gd name="T5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0" h="533">
                    <a:moveTo>
                      <a:pt x="0" y="0"/>
                    </a:moveTo>
                    <a:lnTo>
                      <a:pt x="0" y="533"/>
                    </a:lnTo>
                    <a:lnTo>
                      <a:pt x="1090" y="533"/>
                    </a:lnTo>
                  </a:path>
                </a:pathLst>
              </a:custGeom>
              <a:noFill/>
              <a:ln w="19050" cmpd="sng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1" name="Oval 1527">
                <a:extLst>
                  <a:ext uri="{FF2B5EF4-FFF2-40B4-BE49-F238E27FC236}">
                    <a16:creationId xmlns:a16="http://schemas.microsoft.com/office/drawing/2014/main" id="{090D0F76-2FB5-2D04-7557-734CD85316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5" y="2330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2" name="Oval 1528">
                <a:extLst>
                  <a:ext uri="{FF2B5EF4-FFF2-40B4-BE49-F238E27FC236}">
                    <a16:creationId xmlns:a16="http://schemas.microsoft.com/office/drawing/2014/main" id="{95E0F62C-A4CF-231B-E468-B5DEF909D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2288"/>
                <a:ext cx="32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3" name="Oval 1529">
                <a:extLst>
                  <a:ext uri="{FF2B5EF4-FFF2-40B4-BE49-F238E27FC236}">
                    <a16:creationId xmlns:a16="http://schemas.microsoft.com/office/drawing/2014/main" id="{5AE2611A-39D9-0E40-E982-CE057DAAC6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3" y="2365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4" name="Oval 1530">
                <a:extLst>
                  <a:ext uri="{FF2B5EF4-FFF2-40B4-BE49-F238E27FC236}">
                    <a16:creationId xmlns:a16="http://schemas.microsoft.com/office/drawing/2014/main" id="{01923749-E40F-9228-884A-C149B84374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1" y="2330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5" name="Oval 1531">
                <a:extLst>
                  <a:ext uri="{FF2B5EF4-FFF2-40B4-BE49-F238E27FC236}">
                    <a16:creationId xmlns:a16="http://schemas.microsoft.com/office/drawing/2014/main" id="{AB0781B3-54CB-3273-6717-AC847CA36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2" y="2253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6" name="Oval 1532">
                <a:extLst>
                  <a:ext uri="{FF2B5EF4-FFF2-40B4-BE49-F238E27FC236}">
                    <a16:creationId xmlns:a16="http://schemas.microsoft.com/office/drawing/2014/main" id="{8DB6C320-52BB-0D2D-4F02-FBF9C1A59D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0" y="2281"/>
                <a:ext cx="33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7" name="Oval 1533">
                <a:extLst>
                  <a:ext uri="{FF2B5EF4-FFF2-40B4-BE49-F238E27FC236}">
                    <a16:creationId xmlns:a16="http://schemas.microsoft.com/office/drawing/2014/main" id="{8092F425-DF52-37CF-0A45-DEA9536DB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8" y="2253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8" name="Oval 1534">
                <a:extLst>
                  <a:ext uri="{FF2B5EF4-FFF2-40B4-BE49-F238E27FC236}">
                    <a16:creationId xmlns:a16="http://schemas.microsoft.com/office/drawing/2014/main" id="{DF9A073F-E6DB-4E6A-94AA-475116201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7" y="2288"/>
                <a:ext cx="34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9" name="Oval 1535">
                <a:extLst>
                  <a:ext uri="{FF2B5EF4-FFF2-40B4-BE49-F238E27FC236}">
                    <a16:creationId xmlns:a16="http://schemas.microsoft.com/office/drawing/2014/main" id="{2C10F0CF-A889-311C-92BE-92BB4A5F92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5" y="2330"/>
                <a:ext cx="34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0" name="Oval 1536">
                <a:extLst>
                  <a:ext uri="{FF2B5EF4-FFF2-40B4-BE49-F238E27FC236}">
                    <a16:creationId xmlns:a16="http://schemas.microsoft.com/office/drawing/2014/main" id="{A154C749-A790-A669-A28A-B31F1E1C1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4" y="2183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1" name="Oval 1537">
                <a:extLst>
                  <a:ext uri="{FF2B5EF4-FFF2-40B4-BE49-F238E27FC236}">
                    <a16:creationId xmlns:a16="http://schemas.microsoft.com/office/drawing/2014/main" id="{EB0CA9CB-692D-1BB6-5697-294F7EFDA6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64" y="2365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2" name="Oval 1538">
                <a:extLst>
                  <a:ext uri="{FF2B5EF4-FFF2-40B4-BE49-F238E27FC236}">
                    <a16:creationId xmlns:a16="http://schemas.microsoft.com/office/drawing/2014/main" id="{592D027B-8F06-B85C-DD24-EFBCF0E203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22" y="2315"/>
                <a:ext cx="33" cy="29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3" name="Oval 1539">
                <a:extLst>
                  <a:ext uri="{FF2B5EF4-FFF2-40B4-BE49-F238E27FC236}">
                    <a16:creationId xmlns:a16="http://schemas.microsoft.com/office/drawing/2014/main" id="{7413B0F1-41FD-5741-1FCE-5D8EC99741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0" y="2365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4" name="Oval 1540">
                <a:extLst>
                  <a:ext uri="{FF2B5EF4-FFF2-40B4-BE49-F238E27FC236}">
                    <a16:creationId xmlns:a16="http://schemas.microsoft.com/office/drawing/2014/main" id="{96360C08-5364-2860-2ECC-9A264810A8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0" y="2288"/>
                <a:ext cx="33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5" name="Oval 1541">
                <a:extLst>
                  <a:ext uri="{FF2B5EF4-FFF2-40B4-BE49-F238E27FC236}">
                    <a16:creationId xmlns:a16="http://schemas.microsoft.com/office/drawing/2014/main" id="{51193993-C02F-5626-0209-ED31D0F1FE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89" y="2281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6" name="Oval 1542">
                <a:extLst>
                  <a:ext uri="{FF2B5EF4-FFF2-40B4-BE49-F238E27FC236}">
                    <a16:creationId xmlns:a16="http://schemas.microsoft.com/office/drawing/2014/main" id="{17BA2CFD-46AD-AEAF-0DCD-EA13882D49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47" y="2302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7" name="Oval 1543">
                <a:extLst>
                  <a:ext uri="{FF2B5EF4-FFF2-40B4-BE49-F238E27FC236}">
                    <a16:creationId xmlns:a16="http://schemas.microsoft.com/office/drawing/2014/main" id="{1F19DD0D-927B-4A5F-F199-2B55865837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96" y="2266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8" name="Oval 1544">
                <a:extLst>
                  <a:ext uri="{FF2B5EF4-FFF2-40B4-BE49-F238E27FC236}">
                    <a16:creationId xmlns:a16="http://schemas.microsoft.com/office/drawing/2014/main" id="{7583E9D5-74EA-5CA7-AC7A-3F9DC45FC7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4" y="2344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9" name="Oval 1545">
                <a:extLst>
                  <a:ext uri="{FF2B5EF4-FFF2-40B4-BE49-F238E27FC236}">
                    <a16:creationId xmlns:a16="http://schemas.microsoft.com/office/drawing/2014/main" id="{2395A75C-7485-C3C7-6D16-C1795C4DA6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12" y="2224"/>
                <a:ext cx="25" cy="29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0" name="Oval 1546">
                <a:extLst>
                  <a:ext uri="{FF2B5EF4-FFF2-40B4-BE49-F238E27FC236}">
                    <a16:creationId xmlns:a16="http://schemas.microsoft.com/office/drawing/2014/main" id="{C27B6ED1-1421-2C73-84D5-3D7AC3233E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62" y="2337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1" name="Freeform 1547">
                <a:extLst>
                  <a:ext uri="{FF2B5EF4-FFF2-40B4-BE49-F238E27FC236}">
                    <a16:creationId xmlns:a16="http://schemas.microsoft.com/office/drawing/2014/main" id="{B4D02E70-6E5B-F553-12A3-3C417DF34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" y="2200"/>
                <a:ext cx="1054" cy="189"/>
              </a:xfrm>
              <a:custGeom>
                <a:avLst/>
                <a:gdLst>
                  <a:gd name="T0" fmla="*/ 0 w 982"/>
                  <a:gd name="T1" fmla="*/ 108 h 208"/>
                  <a:gd name="T2" fmla="*/ 55 w 982"/>
                  <a:gd name="T3" fmla="*/ 162 h 208"/>
                  <a:gd name="T4" fmla="*/ 101 w 982"/>
                  <a:gd name="T5" fmla="*/ 193 h 208"/>
                  <a:gd name="T6" fmla="*/ 155 w 982"/>
                  <a:gd name="T7" fmla="*/ 162 h 208"/>
                  <a:gd name="T8" fmla="*/ 217 w 982"/>
                  <a:gd name="T9" fmla="*/ 69 h 208"/>
                  <a:gd name="T10" fmla="*/ 263 w 982"/>
                  <a:gd name="T11" fmla="*/ 100 h 208"/>
                  <a:gd name="T12" fmla="*/ 310 w 982"/>
                  <a:gd name="T13" fmla="*/ 69 h 208"/>
                  <a:gd name="T14" fmla="*/ 364 w 982"/>
                  <a:gd name="T15" fmla="*/ 108 h 208"/>
                  <a:gd name="T16" fmla="*/ 418 w 982"/>
                  <a:gd name="T17" fmla="*/ 154 h 208"/>
                  <a:gd name="T18" fmla="*/ 472 w 982"/>
                  <a:gd name="T19" fmla="*/ 0 h 208"/>
                  <a:gd name="T20" fmla="*/ 518 w 982"/>
                  <a:gd name="T21" fmla="*/ 208 h 208"/>
                  <a:gd name="T22" fmla="*/ 573 w 982"/>
                  <a:gd name="T23" fmla="*/ 139 h 208"/>
                  <a:gd name="T24" fmla="*/ 627 w 982"/>
                  <a:gd name="T25" fmla="*/ 201 h 208"/>
                  <a:gd name="T26" fmla="*/ 673 w 982"/>
                  <a:gd name="T27" fmla="*/ 108 h 208"/>
                  <a:gd name="T28" fmla="*/ 727 w 982"/>
                  <a:gd name="T29" fmla="*/ 100 h 208"/>
                  <a:gd name="T30" fmla="*/ 774 w 982"/>
                  <a:gd name="T31" fmla="*/ 131 h 208"/>
                  <a:gd name="T32" fmla="*/ 835 w 982"/>
                  <a:gd name="T33" fmla="*/ 85 h 208"/>
                  <a:gd name="T34" fmla="*/ 882 w 982"/>
                  <a:gd name="T35" fmla="*/ 178 h 208"/>
                  <a:gd name="T36" fmla="*/ 928 w 982"/>
                  <a:gd name="T37" fmla="*/ 38 h 208"/>
                  <a:gd name="T38" fmla="*/ 982 w 982"/>
                  <a:gd name="T39" fmla="*/ 15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2" h="208">
                    <a:moveTo>
                      <a:pt x="0" y="108"/>
                    </a:moveTo>
                    <a:lnTo>
                      <a:pt x="55" y="162"/>
                    </a:lnTo>
                    <a:lnTo>
                      <a:pt x="101" y="193"/>
                    </a:lnTo>
                    <a:lnTo>
                      <a:pt x="155" y="162"/>
                    </a:lnTo>
                    <a:lnTo>
                      <a:pt x="217" y="69"/>
                    </a:lnTo>
                    <a:lnTo>
                      <a:pt x="263" y="100"/>
                    </a:lnTo>
                    <a:lnTo>
                      <a:pt x="310" y="69"/>
                    </a:lnTo>
                    <a:lnTo>
                      <a:pt x="364" y="108"/>
                    </a:lnTo>
                    <a:lnTo>
                      <a:pt x="418" y="154"/>
                    </a:lnTo>
                    <a:lnTo>
                      <a:pt x="472" y="0"/>
                    </a:lnTo>
                    <a:lnTo>
                      <a:pt x="518" y="208"/>
                    </a:lnTo>
                    <a:lnTo>
                      <a:pt x="573" y="139"/>
                    </a:lnTo>
                    <a:lnTo>
                      <a:pt x="627" y="201"/>
                    </a:lnTo>
                    <a:lnTo>
                      <a:pt x="673" y="108"/>
                    </a:lnTo>
                    <a:lnTo>
                      <a:pt x="727" y="100"/>
                    </a:lnTo>
                    <a:lnTo>
                      <a:pt x="774" y="131"/>
                    </a:lnTo>
                    <a:lnTo>
                      <a:pt x="835" y="85"/>
                    </a:lnTo>
                    <a:lnTo>
                      <a:pt x="882" y="178"/>
                    </a:lnTo>
                    <a:lnTo>
                      <a:pt x="928" y="38"/>
                    </a:lnTo>
                    <a:lnTo>
                      <a:pt x="982" y="154"/>
                    </a:lnTo>
                  </a:path>
                </a:pathLst>
              </a:custGeom>
              <a:noFill/>
              <a:ln w="12700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2" name="Freeform 1548">
                <a:extLst>
                  <a:ext uri="{FF2B5EF4-FFF2-40B4-BE49-F238E27FC236}">
                    <a16:creationId xmlns:a16="http://schemas.microsoft.com/office/drawing/2014/main" id="{3DD35F5A-A5DF-681C-E165-D225856FB0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" y="2200"/>
                <a:ext cx="1047" cy="189"/>
              </a:xfrm>
              <a:custGeom>
                <a:avLst/>
                <a:gdLst>
                  <a:gd name="T0" fmla="*/ 0 w 975"/>
                  <a:gd name="T1" fmla="*/ 116 h 208"/>
                  <a:gd name="T2" fmla="*/ 55 w 975"/>
                  <a:gd name="T3" fmla="*/ 162 h 208"/>
                  <a:gd name="T4" fmla="*/ 101 w 975"/>
                  <a:gd name="T5" fmla="*/ 193 h 208"/>
                  <a:gd name="T6" fmla="*/ 155 w 975"/>
                  <a:gd name="T7" fmla="*/ 162 h 208"/>
                  <a:gd name="T8" fmla="*/ 209 w 975"/>
                  <a:gd name="T9" fmla="*/ 77 h 208"/>
                  <a:gd name="T10" fmla="*/ 263 w 975"/>
                  <a:gd name="T11" fmla="*/ 108 h 208"/>
                  <a:gd name="T12" fmla="*/ 310 w 975"/>
                  <a:gd name="T13" fmla="*/ 77 h 208"/>
                  <a:gd name="T14" fmla="*/ 364 w 975"/>
                  <a:gd name="T15" fmla="*/ 108 h 208"/>
                  <a:gd name="T16" fmla="*/ 418 w 975"/>
                  <a:gd name="T17" fmla="*/ 154 h 208"/>
                  <a:gd name="T18" fmla="*/ 464 w 975"/>
                  <a:gd name="T19" fmla="*/ 0 h 208"/>
                  <a:gd name="T20" fmla="*/ 518 w 975"/>
                  <a:gd name="T21" fmla="*/ 208 h 208"/>
                  <a:gd name="T22" fmla="*/ 565 w 975"/>
                  <a:gd name="T23" fmla="*/ 139 h 208"/>
                  <a:gd name="T24" fmla="*/ 619 w 975"/>
                  <a:gd name="T25" fmla="*/ 201 h 208"/>
                  <a:gd name="T26" fmla="*/ 673 w 975"/>
                  <a:gd name="T27" fmla="*/ 108 h 208"/>
                  <a:gd name="T28" fmla="*/ 727 w 975"/>
                  <a:gd name="T29" fmla="*/ 100 h 208"/>
                  <a:gd name="T30" fmla="*/ 774 w 975"/>
                  <a:gd name="T31" fmla="*/ 131 h 208"/>
                  <a:gd name="T32" fmla="*/ 828 w 975"/>
                  <a:gd name="T33" fmla="*/ 93 h 208"/>
                  <a:gd name="T34" fmla="*/ 874 w 975"/>
                  <a:gd name="T35" fmla="*/ 178 h 208"/>
                  <a:gd name="T36" fmla="*/ 928 w 975"/>
                  <a:gd name="T37" fmla="*/ 46 h 208"/>
                  <a:gd name="T38" fmla="*/ 975 w 975"/>
                  <a:gd name="T39" fmla="*/ 16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75" h="208">
                    <a:moveTo>
                      <a:pt x="0" y="116"/>
                    </a:moveTo>
                    <a:lnTo>
                      <a:pt x="55" y="162"/>
                    </a:lnTo>
                    <a:lnTo>
                      <a:pt x="101" y="193"/>
                    </a:lnTo>
                    <a:lnTo>
                      <a:pt x="155" y="162"/>
                    </a:lnTo>
                    <a:lnTo>
                      <a:pt x="209" y="77"/>
                    </a:lnTo>
                    <a:lnTo>
                      <a:pt x="263" y="108"/>
                    </a:lnTo>
                    <a:lnTo>
                      <a:pt x="310" y="77"/>
                    </a:lnTo>
                    <a:lnTo>
                      <a:pt x="364" y="108"/>
                    </a:lnTo>
                    <a:lnTo>
                      <a:pt x="418" y="154"/>
                    </a:lnTo>
                    <a:lnTo>
                      <a:pt x="464" y="0"/>
                    </a:lnTo>
                    <a:lnTo>
                      <a:pt x="518" y="208"/>
                    </a:lnTo>
                    <a:lnTo>
                      <a:pt x="565" y="139"/>
                    </a:lnTo>
                    <a:lnTo>
                      <a:pt x="619" y="201"/>
                    </a:lnTo>
                    <a:lnTo>
                      <a:pt x="673" y="108"/>
                    </a:lnTo>
                    <a:lnTo>
                      <a:pt x="727" y="100"/>
                    </a:lnTo>
                    <a:lnTo>
                      <a:pt x="774" y="131"/>
                    </a:lnTo>
                    <a:lnTo>
                      <a:pt x="828" y="93"/>
                    </a:lnTo>
                    <a:lnTo>
                      <a:pt x="874" y="178"/>
                    </a:lnTo>
                    <a:lnTo>
                      <a:pt x="928" y="46"/>
                    </a:lnTo>
                    <a:lnTo>
                      <a:pt x="975" y="162"/>
                    </a:lnTo>
                  </a:path>
                </a:pathLst>
              </a:custGeom>
              <a:noFill/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3" name="Line 1549">
                <a:extLst>
                  <a:ext uri="{FF2B5EF4-FFF2-40B4-BE49-F238E27FC236}">
                    <a16:creationId xmlns:a16="http://schemas.microsoft.com/office/drawing/2014/main" id="{EBDCB4E2-73D1-EDD0-5ACB-10264F96A7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312"/>
                <a:ext cx="117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5" name="Line 1551">
                <a:extLst>
                  <a:ext uri="{FF2B5EF4-FFF2-40B4-BE49-F238E27FC236}">
                    <a16:creationId xmlns:a16="http://schemas.microsoft.com/office/drawing/2014/main" id="{0DF0907A-E52F-3C5F-13CB-17244E79BE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428"/>
                <a:ext cx="1199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056" name="Line 1552">
                <a:extLst>
                  <a:ext uri="{FF2B5EF4-FFF2-40B4-BE49-F238E27FC236}">
                    <a16:creationId xmlns:a16="http://schemas.microsoft.com/office/drawing/2014/main" id="{CCE99A99-771A-645D-70D4-66910D6AFB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188"/>
                <a:ext cx="1199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3057" name="Rectangle 1553">
              <a:extLst>
                <a:ext uri="{FF2B5EF4-FFF2-40B4-BE49-F238E27FC236}">
                  <a16:creationId xmlns:a16="http://schemas.microsoft.com/office/drawing/2014/main" id="{61A733DA-31A8-C36D-799F-65DF358C2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1" y="2298"/>
              <a:ext cx="166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rgbClr val="6060FF"/>
                  </a:solidFill>
                  <a:latin typeface="Arial" panose="020B0604020202020204" pitchFamily="34" charset="0"/>
                </a:rPr>
                <a:t>LCL</a:t>
              </a:r>
              <a:endParaRPr lang="en-US" altLang="en-US" sz="700" i="1">
                <a:latin typeface="Arial" panose="020B0604020202020204" pitchFamily="34" charset="0"/>
              </a:endParaRPr>
            </a:p>
          </p:txBody>
        </p:sp>
      </p:grpSp>
      <p:sp>
        <p:nvSpPr>
          <p:cNvPr id="23058" name="Text Box 1554">
            <a:extLst>
              <a:ext uri="{FF2B5EF4-FFF2-40B4-BE49-F238E27FC236}">
                <a16:creationId xmlns:a16="http://schemas.microsoft.com/office/drawing/2014/main" id="{D9E9E5FF-3C60-38D4-BAB1-E6FEB39D7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2975" y="3648075"/>
            <a:ext cx="7842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Monitoring</a:t>
            </a:r>
          </a:p>
        </p:txBody>
      </p:sp>
      <p:grpSp>
        <p:nvGrpSpPr>
          <p:cNvPr id="23496" name="Group 1992">
            <a:extLst>
              <a:ext uri="{FF2B5EF4-FFF2-40B4-BE49-F238E27FC236}">
                <a16:creationId xmlns:a16="http://schemas.microsoft.com/office/drawing/2014/main" id="{5B6F4523-1E75-5112-B5A3-648FBFF00440}"/>
              </a:ext>
            </a:extLst>
          </p:cNvPr>
          <p:cNvGrpSpPr>
            <a:grpSpLocks/>
          </p:cNvGrpSpPr>
          <p:nvPr/>
        </p:nvGrpSpPr>
        <p:grpSpPr bwMode="auto">
          <a:xfrm>
            <a:off x="8335963" y="3829050"/>
            <a:ext cx="1454150" cy="511175"/>
            <a:chOff x="8066" y="1841"/>
            <a:chExt cx="1416" cy="416"/>
          </a:xfrm>
        </p:grpSpPr>
        <p:sp>
          <p:nvSpPr>
            <p:cNvPr id="23059" name="Text Box 1555">
              <a:extLst>
                <a:ext uri="{FF2B5EF4-FFF2-40B4-BE49-F238E27FC236}">
                  <a16:creationId xmlns:a16="http://schemas.microsoft.com/office/drawing/2014/main" id="{E536C426-08AE-B838-623F-FBB9013ABF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6" y="1859"/>
              <a:ext cx="1416" cy="3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Monitor the process using control charts to ensure process stays in control and conforms to specification</a:t>
              </a:r>
            </a:p>
          </p:txBody>
        </p:sp>
        <p:sp>
          <p:nvSpPr>
            <p:cNvPr id="23061" name="Line 1557">
              <a:extLst>
                <a:ext uri="{FF2B5EF4-FFF2-40B4-BE49-F238E27FC236}">
                  <a16:creationId xmlns:a16="http://schemas.microsoft.com/office/drawing/2014/main" id="{23870F2A-35B6-9D77-2546-84E18F59D9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4" y="1841"/>
              <a:ext cx="134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62" name="Line 1558">
              <a:extLst>
                <a:ext uri="{FF2B5EF4-FFF2-40B4-BE49-F238E27FC236}">
                  <a16:creationId xmlns:a16="http://schemas.microsoft.com/office/drawing/2014/main" id="{2450767E-A8F2-2F55-1A10-4728E8B5CF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4" y="2227"/>
              <a:ext cx="134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225" name="Group 1721">
            <a:extLst>
              <a:ext uri="{FF2B5EF4-FFF2-40B4-BE49-F238E27FC236}">
                <a16:creationId xmlns:a16="http://schemas.microsoft.com/office/drawing/2014/main" id="{B050855E-3690-F0B1-6BAE-F675B186DEED}"/>
              </a:ext>
            </a:extLst>
          </p:cNvPr>
          <p:cNvGrpSpPr>
            <a:grpSpLocks/>
          </p:cNvGrpSpPr>
          <p:nvPr/>
        </p:nvGrpSpPr>
        <p:grpSpPr bwMode="auto">
          <a:xfrm>
            <a:off x="4864100" y="6632575"/>
            <a:ext cx="1128713" cy="792163"/>
            <a:chOff x="8282" y="2834"/>
            <a:chExt cx="1152" cy="808"/>
          </a:xfrm>
        </p:grpSpPr>
        <p:sp>
          <p:nvSpPr>
            <p:cNvPr id="23165" name="Rectangle 1661">
              <a:extLst>
                <a:ext uri="{FF2B5EF4-FFF2-40B4-BE49-F238E27FC236}">
                  <a16:creationId xmlns:a16="http://schemas.microsoft.com/office/drawing/2014/main" id="{8B321470-C5A8-F300-4427-E9846BA48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2" y="2834"/>
              <a:ext cx="1152" cy="808"/>
            </a:xfrm>
            <a:prstGeom prst="rect">
              <a:avLst/>
            </a:prstGeom>
            <a:solidFill>
              <a:srgbClr val="FFFFCC"/>
            </a:solidFill>
            <a:ln w="4763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087" name="Group 1583">
              <a:extLst>
                <a:ext uri="{FF2B5EF4-FFF2-40B4-BE49-F238E27FC236}">
                  <a16:creationId xmlns:a16="http://schemas.microsoft.com/office/drawing/2014/main" id="{617927DA-974F-DDAF-DC43-B5862441025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05" y="3068"/>
              <a:ext cx="131" cy="62"/>
              <a:chOff x="8505" y="3068"/>
              <a:chExt cx="131" cy="62"/>
            </a:xfrm>
          </p:grpSpPr>
          <p:sp>
            <p:nvSpPr>
              <p:cNvPr id="23085" name="Rectangle 1581">
                <a:extLst>
                  <a:ext uri="{FF2B5EF4-FFF2-40B4-BE49-F238E27FC236}">
                    <a16:creationId xmlns:a16="http://schemas.microsoft.com/office/drawing/2014/main" id="{171343D8-BAC2-D33F-6113-51D0BA93C0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33" y="3068"/>
                <a:ext cx="66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Work 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86" name="Rectangle 1582">
                <a:extLst>
                  <a:ext uri="{FF2B5EF4-FFF2-40B4-BE49-F238E27FC236}">
                    <a16:creationId xmlns:a16="http://schemas.microsoft.com/office/drawing/2014/main" id="{036F2518-986D-1C14-77A7-18EEB0198F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5" y="3099"/>
                <a:ext cx="131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Instructions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088" name="Rectangle 1584">
              <a:extLst>
                <a:ext uri="{FF2B5EF4-FFF2-40B4-BE49-F238E27FC236}">
                  <a16:creationId xmlns:a16="http://schemas.microsoft.com/office/drawing/2014/main" id="{9AC7EB79-79DE-216D-D981-96480B5785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3" y="3053"/>
              <a:ext cx="24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Control/Check Points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89" name="Rectangle 1585">
              <a:extLst>
                <a:ext uri="{FF2B5EF4-FFF2-40B4-BE49-F238E27FC236}">
                  <a16:creationId xmlns:a16="http://schemas.microsoft.com/office/drawing/2014/main" id="{4D6A33B8-3603-1BF8-600D-51892401E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4" y="3054"/>
              <a:ext cx="290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Response to Abnormality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0" name="Rectangle 1586">
              <a:extLst>
                <a:ext uri="{FF2B5EF4-FFF2-40B4-BE49-F238E27FC236}">
                  <a16:creationId xmlns:a16="http://schemas.microsoft.com/office/drawing/2014/main" id="{2E46AB96-0439-216C-079F-4D204929A5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9" y="3093"/>
              <a:ext cx="6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Notes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1" name="Rectangle 1587">
              <a:extLst>
                <a:ext uri="{FF2B5EF4-FFF2-40B4-BE49-F238E27FC236}">
                  <a16:creationId xmlns:a16="http://schemas.microsoft.com/office/drawing/2014/main" id="{F026D670-E005-F909-039A-C1294CA96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7" y="3098"/>
              <a:ext cx="84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Code #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094" name="Group 1590">
              <a:extLst>
                <a:ext uri="{FF2B5EF4-FFF2-40B4-BE49-F238E27FC236}">
                  <a16:creationId xmlns:a16="http://schemas.microsoft.com/office/drawing/2014/main" id="{4B83B255-37AB-B2C6-5624-2927B65F60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48" y="3090"/>
              <a:ext cx="92" cy="57"/>
              <a:chOff x="8748" y="3090"/>
              <a:chExt cx="92" cy="57"/>
            </a:xfrm>
          </p:grpSpPr>
          <p:sp>
            <p:nvSpPr>
              <p:cNvPr id="23092" name="Rectangle 1588">
                <a:extLst>
                  <a:ext uri="{FF2B5EF4-FFF2-40B4-BE49-F238E27FC236}">
                    <a16:creationId xmlns:a16="http://schemas.microsoft.com/office/drawing/2014/main" id="{882E2AD9-8D78-03E8-EF22-F400D22912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" y="3090"/>
                <a:ext cx="92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Charac-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93" name="Rectangle 1589">
                <a:extLst>
                  <a:ext uri="{FF2B5EF4-FFF2-40B4-BE49-F238E27FC236}">
                    <a16:creationId xmlns:a16="http://schemas.microsoft.com/office/drawing/2014/main" id="{127CD236-699F-37E2-99AD-7A029988A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" y="3116"/>
                <a:ext cx="89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teristics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097" name="Group 1593">
              <a:extLst>
                <a:ext uri="{FF2B5EF4-FFF2-40B4-BE49-F238E27FC236}">
                  <a16:creationId xmlns:a16="http://schemas.microsoft.com/office/drawing/2014/main" id="{F53A9C0B-F635-29FF-E58A-210A0B7968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22" y="3090"/>
              <a:ext cx="84" cy="55"/>
              <a:chOff x="8822" y="3090"/>
              <a:chExt cx="84" cy="55"/>
            </a:xfrm>
          </p:grpSpPr>
          <p:sp>
            <p:nvSpPr>
              <p:cNvPr id="23095" name="Rectangle 1591">
                <a:extLst>
                  <a:ext uri="{FF2B5EF4-FFF2-40B4-BE49-F238E27FC236}">
                    <a16:creationId xmlns:a16="http://schemas.microsoft.com/office/drawing/2014/main" id="{F1EE325F-BEED-3FEB-2FE3-4E74AFB19F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" y="3090"/>
                <a:ext cx="84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Control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96" name="Rectangle 1592">
                <a:extLst>
                  <a:ext uri="{FF2B5EF4-FFF2-40B4-BE49-F238E27FC236}">
                    <a16:creationId xmlns:a16="http://schemas.microsoft.com/office/drawing/2014/main" id="{B4B57AC5-6A90-BB04-78CB-E52421FA9A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33" y="3114"/>
                <a:ext cx="68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Limits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098" name="Rectangle 1594">
              <a:extLst>
                <a:ext uri="{FF2B5EF4-FFF2-40B4-BE49-F238E27FC236}">
                  <a16:creationId xmlns:a16="http://schemas.microsoft.com/office/drawing/2014/main" id="{C07E147B-F1F7-8BAA-DACF-30F5EF13A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0" y="3108"/>
              <a:ext cx="8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Method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9" name="Rectangle 1595">
              <a:extLst>
                <a:ext uri="{FF2B5EF4-FFF2-40B4-BE49-F238E27FC236}">
                  <a16:creationId xmlns:a16="http://schemas.microsoft.com/office/drawing/2014/main" id="{D7717905-6F77-FA4E-E18C-5D1B508A70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9" y="3108"/>
              <a:ext cx="54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Who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102" name="Group 1598">
              <a:extLst>
                <a:ext uri="{FF2B5EF4-FFF2-40B4-BE49-F238E27FC236}">
                  <a16:creationId xmlns:a16="http://schemas.microsoft.com/office/drawing/2014/main" id="{379B0E33-6359-31DF-8AC2-169BBA4047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22" y="3090"/>
              <a:ext cx="120" cy="57"/>
              <a:chOff x="9022" y="3090"/>
              <a:chExt cx="120" cy="57"/>
            </a:xfrm>
          </p:grpSpPr>
          <p:sp>
            <p:nvSpPr>
              <p:cNvPr id="23100" name="Rectangle 1596">
                <a:extLst>
                  <a:ext uri="{FF2B5EF4-FFF2-40B4-BE49-F238E27FC236}">
                    <a16:creationId xmlns:a16="http://schemas.microsoft.com/office/drawing/2014/main" id="{AF3BC7F1-D43B-8FB9-27BB-702A34601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2" y="3090"/>
                <a:ext cx="120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Immediate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101" name="Rectangle 1597">
                <a:extLst>
                  <a:ext uri="{FF2B5EF4-FFF2-40B4-BE49-F238E27FC236}">
                    <a16:creationId xmlns:a16="http://schemas.microsoft.com/office/drawing/2014/main" id="{5DFD90E6-03CE-A9F9-314A-17F98D2167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3" y="3116"/>
                <a:ext cx="42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Fix 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105" name="Group 1601">
              <a:extLst>
                <a:ext uri="{FF2B5EF4-FFF2-40B4-BE49-F238E27FC236}">
                  <a16:creationId xmlns:a16="http://schemas.microsoft.com/office/drawing/2014/main" id="{EF768428-C81A-ECC6-E849-A28C551AE8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44" y="3090"/>
              <a:ext cx="132" cy="58"/>
              <a:chOff x="9144" y="3090"/>
              <a:chExt cx="132" cy="58"/>
            </a:xfrm>
          </p:grpSpPr>
          <p:sp>
            <p:nvSpPr>
              <p:cNvPr id="23103" name="Rectangle 1599">
                <a:extLst>
                  <a:ext uri="{FF2B5EF4-FFF2-40B4-BE49-F238E27FC236}">
                    <a16:creationId xmlns:a16="http://schemas.microsoft.com/office/drawing/2014/main" id="{847691B4-BBB6-2C9D-400D-A02A1185F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4" y="3090"/>
                <a:ext cx="132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Permanent 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104" name="Rectangle 1600">
                <a:extLst>
                  <a:ext uri="{FF2B5EF4-FFF2-40B4-BE49-F238E27FC236}">
                    <a16:creationId xmlns:a16="http://schemas.microsoft.com/office/drawing/2014/main" id="{FBDF7A32-7BAC-7C06-3CE3-2297C52BC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8" y="3117"/>
                <a:ext cx="36" cy="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2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Fix</a:t>
                </a:r>
                <a:endParaRPr lang="en-US" altLang="en-US" sz="14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106" name="Rectangle 1602">
              <a:extLst>
                <a:ext uri="{FF2B5EF4-FFF2-40B4-BE49-F238E27FC236}">
                  <a16:creationId xmlns:a16="http://schemas.microsoft.com/office/drawing/2014/main" id="{1DF102A0-C088-7FFF-1B14-05ADDDFA91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61" y="3108"/>
              <a:ext cx="5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Who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07" name="Line 1603">
              <a:extLst>
                <a:ext uri="{FF2B5EF4-FFF2-40B4-BE49-F238E27FC236}">
                  <a16:creationId xmlns:a16="http://schemas.microsoft.com/office/drawing/2014/main" id="{757BBC44-0999-122F-2569-59E4F2E543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9" y="3090"/>
              <a:ext cx="554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18" name="Group 1614">
              <a:extLst>
                <a:ext uri="{FF2B5EF4-FFF2-40B4-BE49-F238E27FC236}">
                  <a16:creationId xmlns:a16="http://schemas.microsoft.com/office/drawing/2014/main" id="{E5248E8D-DE50-2A30-E4B8-EBAB0D865BB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81" y="3055"/>
              <a:ext cx="823" cy="576"/>
              <a:chOff x="8481" y="3055"/>
              <a:chExt cx="823" cy="576"/>
            </a:xfrm>
          </p:grpSpPr>
          <p:sp>
            <p:nvSpPr>
              <p:cNvPr id="23108" name="Line 1604">
                <a:extLst>
                  <a:ext uri="{FF2B5EF4-FFF2-40B4-BE49-F238E27FC236}">
                    <a16:creationId xmlns:a16="http://schemas.microsoft.com/office/drawing/2014/main" id="{F5496719-A281-5770-B42F-7E4A277A86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81" y="3058"/>
                <a:ext cx="1" cy="57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9" name="Line 1605">
                <a:extLst>
                  <a:ext uri="{FF2B5EF4-FFF2-40B4-BE49-F238E27FC236}">
                    <a16:creationId xmlns:a16="http://schemas.microsoft.com/office/drawing/2014/main" id="{6F2D4667-63FE-936C-1FD2-03AB5DE9D3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40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0" name="Line 1606">
                <a:extLst>
                  <a:ext uri="{FF2B5EF4-FFF2-40B4-BE49-F238E27FC236}">
                    <a16:creationId xmlns:a16="http://schemas.microsoft.com/office/drawing/2014/main" id="{E63C795B-A03D-6C18-5774-F782E97706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49" y="3058"/>
                <a:ext cx="1" cy="57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1" name="Line 1607">
                <a:extLst>
                  <a:ext uri="{FF2B5EF4-FFF2-40B4-BE49-F238E27FC236}">
                    <a16:creationId xmlns:a16="http://schemas.microsoft.com/office/drawing/2014/main" id="{135514DA-BDAF-EB31-7B6C-2476C62B17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007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2" name="Line 1608">
                <a:extLst>
                  <a:ext uri="{FF2B5EF4-FFF2-40B4-BE49-F238E27FC236}">
                    <a16:creationId xmlns:a16="http://schemas.microsoft.com/office/drawing/2014/main" id="{0854A0E3-F8BE-CF50-A43A-315042F53B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303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3" name="Line 1609">
                <a:extLst>
                  <a:ext uri="{FF2B5EF4-FFF2-40B4-BE49-F238E27FC236}">
                    <a16:creationId xmlns:a16="http://schemas.microsoft.com/office/drawing/2014/main" id="{AD91906F-4E57-D02B-FAE6-6D2894C2A5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1" y="3093"/>
                <a:ext cx="1" cy="53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4" name="Line 1610">
                <a:extLst>
                  <a:ext uri="{FF2B5EF4-FFF2-40B4-BE49-F238E27FC236}">
                    <a16:creationId xmlns:a16="http://schemas.microsoft.com/office/drawing/2014/main" id="{32936F1F-79E4-9E39-F031-1CB51BB2B1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89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5" name="Line 1611">
                <a:extLst>
                  <a:ext uri="{FF2B5EF4-FFF2-40B4-BE49-F238E27FC236}">
                    <a16:creationId xmlns:a16="http://schemas.microsoft.com/office/drawing/2014/main" id="{ABD6D0E1-BBF6-73EE-01C1-0719A7871A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60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6" name="Line 1612">
                <a:extLst>
                  <a:ext uri="{FF2B5EF4-FFF2-40B4-BE49-F238E27FC236}">
                    <a16:creationId xmlns:a16="http://schemas.microsoft.com/office/drawing/2014/main" id="{FC144031-F7C5-9C9F-508B-0CC5F550B5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30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7" name="Line 1613">
                <a:extLst>
                  <a:ext uri="{FF2B5EF4-FFF2-40B4-BE49-F238E27FC236}">
                    <a16:creationId xmlns:a16="http://schemas.microsoft.com/office/drawing/2014/main" id="{694FF5CD-9B33-48CE-2ECB-0BB4EBB478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56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19" name="Line 1615">
              <a:extLst>
                <a:ext uri="{FF2B5EF4-FFF2-40B4-BE49-F238E27FC236}">
                  <a16:creationId xmlns:a16="http://schemas.microsoft.com/office/drawing/2014/main" id="{889460DF-0341-A904-42B3-5F8B4A83B7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324"/>
              <a:ext cx="1" cy="94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0" name="Rectangle 1616">
              <a:extLst>
                <a:ext uri="{FF2B5EF4-FFF2-40B4-BE49-F238E27FC236}">
                  <a16:creationId xmlns:a16="http://schemas.microsoft.com/office/drawing/2014/main" id="{B79E69DC-7DAA-9C20-6D29-AD52A0F79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3" y="3056"/>
              <a:ext cx="1132" cy="577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1" name="Rectangle 1617">
              <a:extLst>
                <a:ext uri="{FF2B5EF4-FFF2-40B4-BE49-F238E27FC236}">
                  <a16:creationId xmlns:a16="http://schemas.microsoft.com/office/drawing/2014/main" id="{D61EE6D3-A1AA-A6D1-DBAE-00C2D10BC0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7" y="3093"/>
              <a:ext cx="114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Flowchart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22" name="Line 1618">
              <a:extLst>
                <a:ext uri="{FF2B5EF4-FFF2-40B4-BE49-F238E27FC236}">
                  <a16:creationId xmlns:a16="http://schemas.microsoft.com/office/drawing/2014/main" id="{2FD3895B-5F35-FD59-C1DE-7CADBF1236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4" y="3140"/>
              <a:ext cx="1127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26" name="Group 1622">
              <a:extLst>
                <a:ext uri="{FF2B5EF4-FFF2-40B4-BE49-F238E27FC236}">
                  <a16:creationId xmlns:a16="http://schemas.microsoft.com/office/drawing/2014/main" id="{2C5AB673-12F0-E597-3E4F-1B3D550C3D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88" y="3161"/>
              <a:ext cx="41" cy="33"/>
              <a:chOff x="8388" y="3161"/>
              <a:chExt cx="41" cy="33"/>
            </a:xfrm>
          </p:grpSpPr>
          <p:sp>
            <p:nvSpPr>
              <p:cNvPr id="23123" name="Line 1619">
                <a:extLst>
                  <a:ext uri="{FF2B5EF4-FFF2-40B4-BE49-F238E27FC236}">
                    <a16:creationId xmlns:a16="http://schemas.microsoft.com/office/drawing/2014/main" id="{07300478-EB6C-2709-B9FF-18B4143044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88" y="3161"/>
                <a:ext cx="19" cy="33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4" name="Line 1620">
                <a:extLst>
                  <a:ext uri="{FF2B5EF4-FFF2-40B4-BE49-F238E27FC236}">
                    <a16:creationId xmlns:a16="http://schemas.microsoft.com/office/drawing/2014/main" id="{63B77476-4A90-D8CC-0D93-68577B1358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07" y="3161"/>
                <a:ext cx="19" cy="30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5" name="Line 1621">
                <a:extLst>
                  <a:ext uri="{FF2B5EF4-FFF2-40B4-BE49-F238E27FC236}">
                    <a16:creationId xmlns:a16="http://schemas.microsoft.com/office/drawing/2014/main" id="{74B3D0CF-3AF3-688C-72FE-F0B9F26E7D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90" y="3161"/>
                <a:ext cx="39" cy="1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27" name="Line 1623">
              <a:extLst>
                <a:ext uri="{FF2B5EF4-FFF2-40B4-BE49-F238E27FC236}">
                  <a16:creationId xmlns:a16="http://schemas.microsoft.com/office/drawing/2014/main" id="{292D8A98-B8AE-9122-DBC6-FBA0D181A5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07" y="3197"/>
              <a:ext cx="1" cy="62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8" name="Line 1624">
              <a:extLst>
                <a:ext uri="{FF2B5EF4-FFF2-40B4-BE49-F238E27FC236}">
                  <a16:creationId xmlns:a16="http://schemas.microsoft.com/office/drawing/2014/main" id="{6201C3BB-1362-4568-1FF9-C409257E60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197"/>
              <a:ext cx="1" cy="9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9" name="Freeform 1625">
              <a:extLst>
                <a:ext uri="{FF2B5EF4-FFF2-40B4-BE49-F238E27FC236}">
                  <a16:creationId xmlns:a16="http://schemas.microsoft.com/office/drawing/2014/main" id="{91B89375-40C2-DA31-9AEE-B841CA554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" y="3244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30" name="Freeform 1626">
              <a:extLst>
                <a:ext uri="{FF2B5EF4-FFF2-40B4-BE49-F238E27FC236}">
                  <a16:creationId xmlns:a16="http://schemas.microsoft.com/office/drawing/2014/main" id="{14858BBC-F95D-A7D2-8DEE-FB9193DE160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247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1" name="Line 1627">
              <a:extLst>
                <a:ext uri="{FF2B5EF4-FFF2-40B4-BE49-F238E27FC236}">
                  <a16:creationId xmlns:a16="http://schemas.microsoft.com/office/drawing/2014/main" id="{D18E88A4-F103-8141-0243-EB1D4300EA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7" y="3259"/>
              <a:ext cx="4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2" name="Line 1628">
              <a:extLst>
                <a:ext uri="{FF2B5EF4-FFF2-40B4-BE49-F238E27FC236}">
                  <a16:creationId xmlns:a16="http://schemas.microsoft.com/office/drawing/2014/main" id="{F8589B24-45A9-8ADC-AC53-198AD85633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271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3" name="Oval 1629">
              <a:extLst>
                <a:ext uri="{FF2B5EF4-FFF2-40B4-BE49-F238E27FC236}">
                  <a16:creationId xmlns:a16="http://schemas.microsoft.com/office/drawing/2014/main" id="{66A2E9EF-1929-8E39-356E-FA375E8F87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5" y="3292"/>
              <a:ext cx="37" cy="37"/>
            </a:xfrm>
            <a:prstGeom prst="ellipse">
              <a:avLst/>
            </a:prstGeom>
            <a:solidFill>
              <a:srgbClr val="FFFFFF"/>
            </a:solidFill>
            <a:ln w="4763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34" name="Line 1630">
              <a:extLst>
                <a:ext uri="{FF2B5EF4-FFF2-40B4-BE49-F238E27FC236}">
                  <a16:creationId xmlns:a16="http://schemas.microsoft.com/office/drawing/2014/main" id="{F056014E-8AB9-7FE8-4034-F4CBA29071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342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5" name="Line 1631">
              <a:extLst>
                <a:ext uri="{FF2B5EF4-FFF2-40B4-BE49-F238E27FC236}">
                  <a16:creationId xmlns:a16="http://schemas.microsoft.com/office/drawing/2014/main" id="{A9547B51-007D-4174-6F5D-6179507B67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410"/>
              <a:ext cx="1129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6" name="Line 1632">
              <a:extLst>
                <a:ext uri="{FF2B5EF4-FFF2-40B4-BE49-F238E27FC236}">
                  <a16:creationId xmlns:a16="http://schemas.microsoft.com/office/drawing/2014/main" id="{39571B92-03E4-E38C-53A9-B1CCEC1743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11" y="3513"/>
              <a:ext cx="1074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7" name="Oval 1633">
              <a:extLst>
                <a:ext uri="{FF2B5EF4-FFF2-40B4-BE49-F238E27FC236}">
                  <a16:creationId xmlns:a16="http://schemas.microsoft.com/office/drawing/2014/main" id="{81EE1981-504D-0371-055B-1C5680BFB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5" y="3419"/>
              <a:ext cx="34" cy="37"/>
            </a:xfrm>
            <a:prstGeom prst="ellips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8" name="Rectangle 1634">
              <a:extLst>
                <a:ext uri="{FF2B5EF4-FFF2-40B4-BE49-F238E27FC236}">
                  <a16:creationId xmlns:a16="http://schemas.microsoft.com/office/drawing/2014/main" id="{7A63CF34-0383-0A93-1DD9-485C751A4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" y="3412"/>
              <a:ext cx="25" cy="41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en-US" sz="1400">
                <a:latin typeface="Arial" panose="020B0604020202020204" pitchFamily="34" charset="0"/>
              </a:endParaRPr>
            </a:p>
          </p:txBody>
        </p:sp>
        <p:grpSp>
          <p:nvGrpSpPr>
            <p:cNvPr id="23143" name="Group 1639">
              <a:extLst>
                <a:ext uri="{FF2B5EF4-FFF2-40B4-BE49-F238E27FC236}">
                  <a16:creationId xmlns:a16="http://schemas.microsoft.com/office/drawing/2014/main" id="{0DE5788B-749F-87D0-7446-D4D313D0D2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29" y="3563"/>
              <a:ext cx="41" cy="45"/>
              <a:chOff x="8429" y="3563"/>
              <a:chExt cx="41" cy="45"/>
            </a:xfrm>
          </p:grpSpPr>
          <p:sp>
            <p:nvSpPr>
              <p:cNvPr id="23139" name="Line 1635">
                <a:extLst>
                  <a:ext uri="{FF2B5EF4-FFF2-40B4-BE49-F238E27FC236}">
                    <a16:creationId xmlns:a16="http://schemas.microsoft.com/office/drawing/2014/main" id="{CF87F173-3884-67C6-51CD-7126607AB4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29" y="3563"/>
                <a:ext cx="19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0" name="Line 1636">
                <a:extLst>
                  <a:ext uri="{FF2B5EF4-FFF2-40B4-BE49-F238E27FC236}">
                    <a16:creationId xmlns:a16="http://schemas.microsoft.com/office/drawing/2014/main" id="{AB887252-61B4-9701-E63E-36FDC54C04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53" y="3590"/>
                <a:ext cx="17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1" name="Line 1637">
                <a:extLst>
                  <a:ext uri="{FF2B5EF4-FFF2-40B4-BE49-F238E27FC236}">
                    <a16:creationId xmlns:a16="http://schemas.microsoft.com/office/drawing/2014/main" id="{C7200987-0D34-59C5-4DF3-C23B380CFA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29" y="3584"/>
                <a:ext cx="19" cy="24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2" name="Line 1638">
                <a:extLst>
                  <a:ext uri="{FF2B5EF4-FFF2-40B4-BE49-F238E27FC236}">
                    <a16:creationId xmlns:a16="http://schemas.microsoft.com/office/drawing/2014/main" id="{201D8182-FA1E-CB12-55C7-39A65BBB7B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3" y="3563"/>
                <a:ext cx="17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44" name="Rectangle 1640">
              <a:extLst>
                <a:ext uri="{FF2B5EF4-FFF2-40B4-BE49-F238E27FC236}">
                  <a16:creationId xmlns:a16="http://schemas.microsoft.com/office/drawing/2014/main" id="{FBDE8300-06B0-9AB1-418C-03F75A331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3" y="3569"/>
              <a:ext cx="39" cy="41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000000"/>
                  </a:solidFill>
                  <a:latin typeface="Arial" panose="020B0604020202020204" pitchFamily="34" charset="0"/>
                </a:rPr>
                <a:t>12</a:t>
              </a:r>
              <a:endParaRPr lang="en-US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23145" name="Rectangle 1641">
              <a:extLst>
                <a:ext uri="{FF2B5EF4-FFF2-40B4-BE49-F238E27FC236}">
                  <a16:creationId xmlns:a16="http://schemas.microsoft.com/office/drawing/2014/main" id="{0F0C6701-6F17-6B72-5816-E45580F0CB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3" y="2914"/>
              <a:ext cx="288" cy="98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" name="Rectangle 1642">
              <a:extLst>
                <a:ext uri="{FF2B5EF4-FFF2-40B4-BE49-F238E27FC236}">
                  <a16:creationId xmlns:a16="http://schemas.microsoft.com/office/drawing/2014/main" id="{1CADFA54-E691-35B7-CEF5-6163E8D9F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" y="2921"/>
              <a:ext cx="165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Product Name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7" name="Rectangle 1643">
              <a:extLst>
                <a:ext uri="{FF2B5EF4-FFF2-40B4-BE49-F238E27FC236}">
                  <a16:creationId xmlns:a16="http://schemas.microsoft.com/office/drawing/2014/main" id="{69176888-B4E0-AB99-FABB-357B6002B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" y="2952"/>
              <a:ext cx="170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Process Name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8" name="Rectangle 1644">
              <a:extLst>
                <a:ext uri="{FF2B5EF4-FFF2-40B4-BE49-F238E27FC236}">
                  <a16:creationId xmlns:a16="http://schemas.microsoft.com/office/drawing/2014/main" id="{CC439F48-699A-7DFF-CADE-E0198B08D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0" y="2983"/>
              <a:ext cx="185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Process Code #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9" name="Line 1645">
              <a:extLst>
                <a:ext uri="{FF2B5EF4-FFF2-40B4-BE49-F238E27FC236}">
                  <a16:creationId xmlns:a16="http://schemas.microsoft.com/office/drawing/2014/main" id="{0735D59D-2BC2-A1C2-29DE-DD2126C5E1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4" y="2948"/>
              <a:ext cx="285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0" name="Line 1646">
              <a:extLst>
                <a:ext uri="{FF2B5EF4-FFF2-40B4-BE49-F238E27FC236}">
                  <a16:creationId xmlns:a16="http://schemas.microsoft.com/office/drawing/2014/main" id="{8D49FADC-3AEA-CEB2-EA61-7CD6CACC73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2978"/>
              <a:ext cx="287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1" name="Rectangle 1647">
              <a:extLst>
                <a:ext uri="{FF2B5EF4-FFF2-40B4-BE49-F238E27FC236}">
                  <a16:creationId xmlns:a16="http://schemas.microsoft.com/office/drawing/2014/main" id="{AE0F7755-AD0E-B6F4-9DA6-77799187D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5" y="2852"/>
              <a:ext cx="158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Date of Issue: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2" name="Rectangle 1648">
              <a:extLst>
                <a:ext uri="{FF2B5EF4-FFF2-40B4-BE49-F238E27FC236}">
                  <a16:creationId xmlns:a16="http://schemas.microsoft.com/office/drawing/2014/main" id="{F36034F8-72C0-4FB4-8DBA-E591E0791B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9" y="2852"/>
              <a:ext cx="116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Issued by: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3" name="Rectangle 1649">
              <a:extLst>
                <a:ext uri="{FF2B5EF4-FFF2-40B4-BE49-F238E27FC236}">
                  <a16:creationId xmlns:a16="http://schemas.microsoft.com/office/drawing/2014/main" id="{A025C54A-6541-1FBF-4AA1-7013113C2C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1" y="2852"/>
              <a:ext cx="153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Approved by: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4" name="Rectangle 1650">
              <a:extLst>
                <a:ext uri="{FF2B5EF4-FFF2-40B4-BE49-F238E27FC236}">
                  <a16:creationId xmlns:a16="http://schemas.microsoft.com/office/drawing/2014/main" id="{34E35ECE-3184-2697-B222-ED20708E8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5" y="2892"/>
              <a:ext cx="164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Revision Date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5" name="Rectangle 1651">
              <a:extLst>
                <a:ext uri="{FF2B5EF4-FFF2-40B4-BE49-F238E27FC236}">
                  <a16:creationId xmlns:a16="http://schemas.microsoft.com/office/drawing/2014/main" id="{C75E1710-8674-463F-9795-84A98FC7F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7" y="2896"/>
              <a:ext cx="9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Reason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6" name="Rectangle 1652">
              <a:extLst>
                <a:ext uri="{FF2B5EF4-FFF2-40B4-BE49-F238E27FC236}">
                  <a16:creationId xmlns:a16="http://schemas.microsoft.com/office/drawing/2014/main" id="{417A0653-215A-F9DA-0C50-DEA5D2CE2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1" y="2892"/>
              <a:ext cx="112" cy="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CC3300"/>
                  </a:solidFill>
                  <a:latin typeface="Arial" panose="020B0604020202020204" pitchFamily="34" charset="0"/>
                </a:rPr>
                <a:t>Signature</a:t>
              </a:r>
              <a:endParaRPr lang="en-US" altLang="en-US" sz="14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7" name="Rectangle 1653">
              <a:extLst>
                <a:ext uri="{FF2B5EF4-FFF2-40B4-BE49-F238E27FC236}">
                  <a16:creationId xmlns:a16="http://schemas.microsoft.com/office/drawing/2014/main" id="{EF85E6EC-B4C4-366E-6A84-7894165203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9" y="2843"/>
              <a:ext cx="801" cy="193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8" name="Line 1654">
              <a:extLst>
                <a:ext uri="{FF2B5EF4-FFF2-40B4-BE49-F238E27FC236}">
                  <a16:creationId xmlns:a16="http://schemas.microsoft.com/office/drawing/2014/main" id="{DCAFAB9A-F10F-B32F-8A0A-F85ECB4A4C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883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9" name="Line 1655">
              <a:extLst>
                <a:ext uri="{FF2B5EF4-FFF2-40B4-BE49-F238E27FC236}">
                  <a16:creationId xmlns:a16="http://schemas.microsoft.com/office/drawing/2014/main" id="{0CCB7C82-0418-CE3F-EB50-B7BA07201C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56" y="2842"/>
              <a:ext cx="1" cy="4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0" name="Line 1656">
              <a:extLst>
                <a:ext uri="{FF2B5EF4-FFF2-40B4-BE49-F238E27FC236}">
                  <a16:creationId xmlns:a16="http://schemas.microsoft.com/office/drawing/2014/main" id="{A1FF36B9-CA2C-5371-D708-A56EC6EBFF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922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1" name="Line 1657">
              <a:extLst>
                <a:ext uri="{FF2B5EF4-FFF2-40B4-BE49-F238E27FC236}">
                  <a16:creationId xmlns:a16="http://schemas.microsoft.com/office/drawing/2014/main" id="{07BAF53A-E0CF-8765-8417-7366298BC1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63" y="2883"/>
              <a:ext cx="1" cy="148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2" name="Line 1658">
              <a:extLst>
                <a:ext uri="{FF2B5EF4-FFF2-40B4-BE49-F238E27FC236}">
                  <a16:creationId xmlns:a16="http://schemas.microsoft.com/office/drawing/2014/main" id="{88FCF949-FE83-E29D-5031-6F3EA954A2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7" y="2883"/>
              <a:ext cx="1" cy="148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3" name="Line 1659">
              <a:extLst>
                <a:ext uri="{FF2B5EF4-FFF2-40B4-BE49-F238E27FC236}">
                  <a16:creationId xmlns:a16="http://schemas.microsoft.com/office/drawing/2014/main" id="{837366BB-7F93-FF85-317F-0D390B7BED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3" y="2957"/>
              <a:ext cx="792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4" name="Line 1660">
              <a:extLst>
                <a:ext uri="{FF2B5EF4-FFF2-40B4-BE49-F238E27FC236}">
                  <a16:creationId xmlns:a16="http://schemas.microsoft.com/office/drawing/2014/main" id="{3C682B7E-EE06-E835-54AC-8C930C1F7B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993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6" name="Freeform 1662">
              <a:extLst>
                <a:ext uri="{FF2B5EF4-FFF2-40B4-BE49-F238E27FC236}">
                  <a16:creationId xmlns:a16="http://schemas.microsoft.com/office/drawing/2014/main" id="{D66BFF75-3A54-BFE4-6137-2FF1512C5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" y="3374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67" name="Freeform 1663">
              <a:extLst>
                <a:ext uri="{FF2B5EF4-FFF2-40B4-BE49-F238E27FC236}">
                  <a16:creationId xmlns:a16="http://schemas.microsoft.com/office/drawing/2014/main" id="{34B66B4B-71F1-40C7-09B3-68B5CBB03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377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8" name="Line 1664">
              <a:extLst>
                <a:ext uri="{FF2B5EF4-FFF2-40B4-BE49-F238E27FC236}">
                  <a16:creationId xmlns:a16="http://schemas.microsoft.com/office/drawing/2014/main" id="{EB19EC37-3664-3CF6-791B-318BBD7B9D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454"/>
              <a:ext cx="1" cy="56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9" name="Freeform 1665">
              <a:extLst>
                <a:ext uri="{FF2B5EF4-FFF2-40B4-BE49-F238E27FC236}">
                  <a16:creationId xmlns:a16="http://schemas.microsoft.com/office/drawing/2014/main" id="{3957D6E0-3333-95C2-3EE2-46F8C668D3A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466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70" name="Freeform 1666">
              <a:extLst>
                <a:ext uri="{FF2B5EF4-FFF2-40B4-BE49-F238E27FC236}">
                  <a16:creationId xmlns:a16="http://schemas.microsoft.com/office/drawing/2014/main" id="{89E2CF0D-7D23-D9D9-5BB4-6547B80E6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" y="3469"/>
              <a:ext cx="24" cy="44"/>
            </a:xfrm>
            <a:custGeom>
              <a:avLst/>
              <a:gdLst>
                <a:gd name="T0" fmla="*/ 13 w 24"/>
                <a:gd name="T1" fmla="*/ 44 h 44"/>
                <a:gd name="T2" fmla="*/ 24 w 24"/>
                <a:gd name="T3" fmla="*/ 0 h 44"/>
                <a:gd name="T4" fmla="*/ 0 w 24"/>
                <a:gd name="T5" fmla="*/ 0 h 44"/>
                <a:gd name="T6" fmla="*/ 13 w 2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4">
                  <a:moveTo>
                    <a:pt x="13" y="44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13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1" name="Line 1667">
              <a:extLst>
                <a:ext uri="{FF2B5EF4-FFF2-40B4-BE49-F238E27FC236}">
                  <a16:creationId xmlns:a16="http://schemas.microsoft.com/office/drawing/2014/main" id="{E3AA9412-F898-0658-A059-3403F9AE9A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516"/>
              <a:ext cx="1" cy="4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2" name="Freeform 1668">
              <a:extLst>
                <a:ext uri="{FF2B5EF4-FFF2-40B4-BE49-F238E27FC236}">
                  <a16:creationId xmlns:a16="http://schemas.microsoft.com/office/drawing/2014/main" id="{575FBF9E-B962-9E72-41D2-BC75A4D653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513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73" name="Freeform 1669">
              <a:extLst>
                <a:ext uri="{FF2B5EF4-FFF2-40B4-BE49-F238E27FC236}">
                  <a16:creationId xmlns:a16="http://schemas.microsoft.com/office/drawing/2014/main" id="{7C009DF0-1BCA-368A-2661-211B411C1A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" y="3516"/>
              <a:ext cx="24" cy="44"/>
            </a:xfrm>
            <a:custGeom>
              <a:avLst/>
              <a:gdLst>
                <a:gd name="T0" fmla="*/ 13 w 24"/>
                <a:gd name="T1" fmla="*/ 44 h 44"/>
                <a:gd name="T2" fmla="*/ 24 w 24"/>
                <a:gd name="T3" fmla="*/ 0 h 44"/>
                <a:gd name="T4" fmla="*/ 0 w 24"/>
                <a:gd name="T5" fmla="*/ 0 h 44"/>
                <a:gd name="T6" fmla="*/ 13 w 2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4">
                  <a:moveTo>
                    <a:pt x="13" y="44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13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4" name="Line 1670">
              <a:extLst>
                <a:ext uri="{FF2B5EF4-FFF2-40B4-BE49-F238E27FC236}">
                  <a16:creationId xmlns:a16="http://schemas.microsoft.com/office/drawing/2014/main" id="{20B0884C-2CC4-12EB-1E62-0C5EA82521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205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5" name="Line 1671">
              <a:extLst>
                <a:ext uri="{FF2B5EF4-FFF2-40B4-BE49-F238E27FC236}">
                  <a16:creationId xmlns:a16="http://schemas.microsoft.com/office/drawing/2014/main" id="{12BBDF08-FFCD-84CF-C40D-307ECA240B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480"/>
              <a:ext cx="1129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79" name="Group 1675">
              <a:extLst>
                <a:ext uri="{FF2B5EF4-FFF2-40B4-BE49-F238E27FC236}">
                  <a16:creationId xmlns:a16="http://schemas.microsoft.com/office/drawing/2014/main" id="{EEA387C5-5781-3C6D-F887-1CBBC570F9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31" y="3161"/>
              <a:ext cx="42" cy="33"/>
              <a:chOff x="8431" y="3161"/>
              <a:chExt cx="42" cy="33"/>
            </a:xfrm>
          </p:grpSpPr>
          <p:sp>
            <p:nvSpPr>
              <p:cNvPr id="23176" name="Line 1672">
                <a:extLst>
                  <a:ext uri="{FF2B5EF4-FFF2-40B4-BE49-F238E27FC236}">
                    <a16:creationId xmlns:a16="http://schemas.microsoft.com/office/drawing/2014/main" id="{583A7AB7-3F94-AD28-B6CA-EE5D2FD9FE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1" y="3161"/>
                <a:ext cx="20" cy="33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7" name="Line 1673">
                <a:extLst>
                  <a:ext uri="{FF2B5EF4-FFF2-40B4-BE49-F238E27FC236}">
                    <a16:creationId xmlns:a16="http://schemas.microsoft.com/office/drawing/2014/main" id="{73309813-2A6F-EF1B-F10A-B38AC3ABDC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51" y="3161"/>
                <a:ext cx="19" cy="30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8" name="Line 1674">
                <a:extLst>
                  <a:ext uri="{FF2B5EF4-FFF2-40B4-BE49-F238E27FC236}">
                    <a16:creationId xmlns:a16="http://schemas.microsoft.com/office/drawing/2014/main" id="{6FED9B5C-34AD-EAB6-4C85-0551317FAC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4" y="3161"/>
                <a:ext cx="39" cy="1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80" name="Rectangle 1676">
              <a:extLst>
                <a:ext uri="{FF2B5EF4-FFF2-40B4-BE49-F238E27FC236}">
                  <a16:creationId xmlns:a16="http://schemas.microsoft.com/office/drawing/2014/main" id="{A4982993-762B-EC8E-E937-7B8D43598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2" y="3287"/>
              <a:ext cx="25" cy="41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2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400">
                <a:latin typeface="Arial" panose="020B0604020202020204" pitchFamily="34" charset="0"/>
              </a:endParaRPr>
            </a:p>
          </p:txBody>
        </p:sp>
        <p:sp>
          <p:nvSpPr>
            <p:cNvPr id="23181" name="Line 1677">
              <a:extLst>
                <a:ext uri="{FF2B5EF4-FFF2-40B4-BE49-F238E27FC236}">
                  <a16:creationId xmlns:a16="http://schemas.microsoft.com/office/drawing/2014/main" id="{EA5F99D5-4145-B6D7-1843-24A1A9B335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3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2" name="Line 1678">
              <a:extLst>
                <a:ext uri="{FF2B5EF4-FFF2-40B4-BE49-F238E27FC236}">
                  <a16:creationId xmlns:a16="http://schemas.microsoft.com/office/drawing/2014/main" id="{37EF4397-787D-C9D0-7583-36FA8FE325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3" name="Line 1679">
              <a:extLst>
                <a:ext uri="{FF2B5EF4-FFF2-40B4-BE49-F238E27FC236}">
                  <a16:creationId xmlns:a16="http://schemas.microsoft.com/office/drawing/2014/main" id="{967B06FF-0F97-7054-459F-9BFEC44A23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8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4" name="Line 1680">
              <a:extLst>
                <a:ext uri="{FF2B5EF4-FFF2-40B4-BE49-F238E27FC236}">
                  <a16:creationId xmlns:a16="http://schemas.microsoft.com/office/drawing/2014/main" id="{4ABF0524-C3F0-04B0-6EEB-3A9C01C8F4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5" name="Line 1681">
              <a:extLst>
                <a:ext uri="{FF2B5EF4-FFF2-40B4-BE49-F238E27FC236}">
                  <a16:creationId xmlns:a16="http://schemas.microsoft.com/office/drawing/2014/main" id="{AC0E8FEA-0539-58C5-5D6D-0EDE12B0E2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3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6" name="Line 1682">
              <a:extLst>
                <a:ext uri="{FF2B5EF4-FFF2-40B4-BE49-F238E27FC236}">
                  <a16:creationId xmlns:a16="http://schemas.microsoft.com/office/drawing/2014/main" id="{DE438F05-2FF4-C36A-E26D-3B491DF18E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7" name="Line 1683">
              <a:extLst>
                <a:ext uri="{FF2B5EF4-FFF2-40B4-BE49-F238E27FC236}">
                  <a16:creationId xmlns:a16="http://schemas.microsoft.com/office/drawing/2014/main" id="{9C51CB4D-9604-2C2A-4819-CD46627CB1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8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8" name="Line 1684">
              <a:extLst>
                <a:ext uri="{FF2B5EF4-FFF2-40B4-BE49-F238E27FC236}">
                  <a16:creationId xmlns:a16="http://schemas.microsoft.com/office/drawing/2014/main" id="{922994DC-46F5-1B9C-59BB-6DE5F4CA2A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9" name="Line 1685">
              <a:extLst>
                <a:ext uri="{FF2B5EF4-FFF2-40B4-BE49-F238E27FC236}">
                  <a16:creationId xmlns:a16="http://schemas.microsoft.com/office/drawing/2014/main" id="{8382DF6C-34FA-E6E7-25C6-3319687E07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0" name="Line 1686">
              <a:extLst>
                <a:ext uri="{FF2B5EF4-FFF2-40B4-BE49-F238E27FC236}">
                  <a16:creationId xmlns:a16="http://schemas.microsoft.com/office/drawing/2014/main" id="{1AA36096-1CF4-C473-D38D-5A45E62CDA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1" name="Line 1687">
              <a:extLst>
                <a:ext uri="{FF2B5EF4-FFF2-40B4-BE49-F238E27FC236}">
                  <a16:creationId xmlns:a16="http://schemas.microsoft.com/office/drawing/2014/main" id="{4AD7BA63-A2FD-4F43-10D9-E7EDFCEF98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2" name="Line 1688">
              <a:extLst>
                <a:ext uri="{FF2B5EF4-FFF2-40B4-BE49-F238E27FC236}">
                  <a16:creationId xmlns:a16="http://schemas.microsoft.com/office/drawing/2014/main" id="{2A31A88F-33F0-EC83-6348-11DE284517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0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3" name="Line 1689">
              <a:extLst>
                <a:ext uri="{FF2B5EF4-FFF2-40B4-BE49-F238E27FC236}">
                  <a16:creationId xmlns:a16="http://schemas.microsoft.com/office/drawing/2014/main" id="{D1E76419-0815-65B9-859A-3EB0F59AE8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4" name="Line 1690">
              <a:extLst>
                <a:ext uri="{FF2B5EF4-FFF2-40B4-BE49-F238E27FC236}">
                  <a16:creationId xmlns:a16="http://schemas.microsoft.com/office/drawing/2014/main" id="{B35681F0-AAA0-4C5D-077C-9A5531463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5" name="Line 1691">
              <a:extLst>
                <a:ext uri="{FF2B5EF4-FFF2-40B4-BE49-F238E27FC236}">
                  <a16:creationId xmlns:a16="http://schemas.microsoft.com/office/drawing/2014/main" id="{F77FC1D1-012F-69C9-6345-BD39BC8F35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8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6" name="Line 1692">
              <a:extLst>
                <a:ext uri="{FF2B5EF4-FFF2-40B4-BE49-F238E27FC236}">
                  <a16:creationId xmlns:a16="http://schemas.microsoft.com/office/drawing/2014/main" id="{9727840B-CE4D-8A03-E53B-9D75427158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0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7" name="Line 1693">
              <a:extLst>
                <a:ext uri="{FF2B5EF4-FFF2-40B4-BE49-F238E27FC236}">
                  <a16:creationId xmlns:a16="http://schemas.microsoft.com/office/drawing/2014/main" id="{37C6B5A6-8E7B-D5DA-8B30-46580C6798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2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8" name="Line 1694">
              <a:extLst>
                <a:ext uri="{FF2B5EF4-FFF2-40B4-BE49-F238E27FC236}">
                  <a16:creationId xmlns:a16="http://schemas.microsoft.com/office/drawing/2014/main" id="{FDE89F26-43B5-60A5-F8AF-0274683AB5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5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9" name="Line 1695">
              <a:extLst>
                <a:ext uri="{FF2B5EF4-FFF2-40B4-BE49-F238E27FC236}">
                  <a16:creationId xmlns:a16="http://schemas.microsoft.com/office/drawing/2014/main" id="{34477D99-967A-8D55-6064-7E8F08CE2A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0" name="Line 1696">
              <a:extLst>
                <a:ext uri="{FF2B5EF4-FFF2-40B4-BE49-F238E27FC236}">
                  <a16:creationId xmlns:a16="http://schemas.microsoft.com/office/drawing/2014/main" id="{098D7DE7-37CA-EB4E-99A7-812470BD5E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0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1" name="Line 1697">
              <a:extLst>
                <a:ext uri="{FF2B5EF4-FFF2-40B4-BE49-F238E27FC236}">
                  <a16:creationId xmlns:a16="http://schemas.microsoft.com/office/drawing/2014/main" id="{7A6E6401-B439-CB3A-2A10-ED9080BFC0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2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2" name="Line 1698">
              <a:extLst>
                <a:ext uri="{FF2B5EF4-FFF2-40B4-BE49-F238E27FC236}">
                  <a16:creationId xmlns:a16="http://schemas.microsoft.com/office/drawing/2014/main" id="{DE13C6A9-0BBF-418E-1DBC-094375E832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3" name="Line 1699">
              <a:extLst>
                <a:ext uri="{FF2B5EF4-FFF2-40B4-BE49-F238E27FC236}">
                  <a16:creationId xmlns:a16="http://schemas.microsoft.com/office/drawing/2014/main" id="{5EE5A7B3-1853-B82A-C95A-758C659EFA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4" name="Line 1700">
              <a:extLst>
                <a:ext uri="{FF2B5EF4-FFF2-40B4-BE49-F238E27FC236}">
                  <a16:creationId xmlns:a16="http://schemas.microsoft.com/office/drawing/2014/main" id="{671CB494-2C68-189D-4611-E07A9CD5E9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0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5" name="Line 1701">
              <a:extLst>
                <a:ext uri="{FF2B5EF4-FFF2-40B4-BE49-F238E27FC236}">
                  <a16:creationId xmlns:a16="http://schemas.microsoft.com/office/drawing/2014/main" id="{165CDFE1-DD52-F27E-478E-EFB3430BC7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2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6" name="Line 1702">
              <a:extLst>
                <a:ext uri="{FF2B5EF4-FFF2-40B4-BE49-F238E27FC236}">
                  <a16:creationId xmlns:a16="http://schemas.microsoft.com/office/drawing/2014/main" id="{5FBB7072-F117-5D8A-0B50-6B0B5F6666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4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7" name="Line 1703">
              <a:extLst>
                <a:ext uri="{FF2B5EF4-FFF2-40B4-BE49-F238E27FC236}">
                  <a16:creationId xmlns:a16="http://schemas.microsoft.com/office/drawing/2014/main" id="{58047A38-C946-6AE8-3459-68062F9E62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7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8" name="Line 1704">
              <a:extLst>
                <a:ext uri="{FF2B5EF4-FFF2-40B4-BE49-F238E27FC236}">
                  <a16:creationId xmlns:a16="http://schemas.microsoft.com/office/drawing/2014/main" id="{8E435CD1-05AA-B1BD-D06D-356D226489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9" name="Line 1705">
              <a:extLst>
                <a:ext uri="{FF2B5EF4-FFF2-40B4-BE49-F238E27FC236}">
                  <a16:creationId xmlns:a16="http://schemas.microsoft.com/office/drawing/2014/main" id="{266520F9-F7CD-DDDB-1416-AA65E65474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2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0" name="Line 1706">
              <a:extLst>
                <a:ext uri="{FF2B5EF4-FFF2-40B4-BE49-F238E27FC236}">
                  <a16:creationId xmlns:a16="http://schemas.microsoft.com/office/drawing/2014/main" id="{3F9D4D60-7D3C-EF88-5B27-47ABFB7997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48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1" name="Line 1707">
              <a:extLst>
                <a:ext uri="{FF2B5EF4-FFF2-40B4-BE49-F238E27FC236}">
                  <a16:creationId xmlns:a16="http://schemas.microsoft.com/office/drawing/2014/main" id="{1294C8E1-1AB4-4F97-7541-1A76B54A16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7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2" name="Line 1708">
              <a:extLst>
                <a:ext uri="{FF2B5EF4-FFF2-40B4-BE49-F238E27FC236}">
                  <a16:creationId xmlns:a16="http://schemas.microsoft.com/office/drawing/2014/main" id="{0F9860D0-F5F1-304D-5E7D-43BC26F0BA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9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3" name="Line 1709">
              <a:extLst>
                <a:ext uri="{FF2B5EF4-FFF2-40B4-BE49-F238E27FC236}">
                  <a16:creationId xmlns:a16="http://schemas.microsoft.com/office/drawing/2014/main" id="{85460724-CAE1-C08F-CF1B-94C354EAF7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4" name="Line 1710">
              <a:extLst>
                <a:ext uri="{FF2B5EF4-FFF2-40B4-BE49-F238E27FC236}">
                  <a16:creationId xmlns:a16="http://schemas.microsoft.com/office/drawing/2014/main" id="{2D0F751A-44B9-4933-4EBA-C3D7CBF7E1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4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5" name="Line 1711">
              <a:extLst>
                <a:ext uri="{FF2B5EF4-FFF2-40B4-BE49-F238E27FC236}">
                  <a16:creationId xmlns:a16="http://schemas.microsoft.com/office/drawing/2014/main" id="{9CC1965D-829B-C715-50CA-F7CFC169CB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6" name="Line 1712">
              <a:extLst>
                <a:ext uri="{FF2B5EF4-FFF2-40B4-BE49-F238E27FC236}">
                  <a16:creationId xmlns:a16="http://schemas.microsoft.com/office/drawing/2014/main" id="{5B57DCA6-B652-31AE-B1FF-FED144D2E9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7" name="Line 1713">
              <a:extLst>
                <a:ext uri="{FF2B5EF4-FFF2-40B4-BE49-F238E27FC236}">
                  <a16:creationId xmlns:a16="http://schemas.microsoft.com/office/drawing/2014/main" id="{3B81ADCE-9F8C-1A93-D604-F6B6286181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2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8" name="Line 1714">
              <a:extLst>
                <a:ext uri="{FF2B5EF4-FFF2-40B4-BE49-F238E27FC236}">
                  <a16:creationId xmlns:a16="http://schemas.microsoft.com/office/drawing/2014/main" id="{15B6E56C-F25F-9910-FB6D-5261B813BC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9" name="Line 1715">
              <a:extLst>
                <a:ext uri="{FF2B5EF4-FFF2-40B4-BE49-F238E27FC236}">
                  <a16:creationId xmlns:a16="http://schemas.microsoft.com/office/drawing/2014/main" id="{CFCF0E3B-EFD4-39C9-7A5C-46701F3DE3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0" name="Line 1716">
              <a:extLst>
                <a:ext uri="{FF2B5EF4-FFF2-40B4-BE49-F238E27FC236}">
                  <a16:creationId xmlns:a16="http://schemas.microsoft.com/office/drawing/2014/main" id="{8A30918D-5D0A-01E2-81D8-8A88623EBC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9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1" name="Line 1717">
              <a:extLst>
                <a:ext uri="{FF2B5EF4-FFF2-40B4-BE49-F238E27FC236}">
                  <a16:creationId xmlns:a16="http://schemas.microsoft.com/office/drawing/2014/main" id="{DDDBA209-3A12-B872-5AFC-27FCEE4FE8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1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2" name="Line 1718">
              <a:extLst>
                <a:ext uri="{FF2B5EF4-FFF2-40B4-BE49-F238E27FC236}">
                  <a16:creationId xmlns:a16="http://schemas.microsoft.com/office/drawing/2014/main" id="{B32E2657-B55D-3C86-B73E-C2E279B84D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4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3" name="Line 1719">
              <a:extLst>
                <a:ext uri="{FF2B5EF4-FFF2-40B4-BE49-F238E27FC236}">
                  <a16:creationId xmlns:a16="http://schemas.microsoft.com/office/drawing/2014/main" id="{5088DA78-132E-691C-1350-4BB3AAB67F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4" name="Line 1720">
              <a:extLst>
                <a:ext uri="{FF2B5EF4-FFF2-40B4-BE49-F238E27FC236}">
                  <a16:creationId xmlns:a16="http://schemas.microsoft.com/office/drawing/2014/main" id="{F8267724-DF0A-3C3C-9A81-D97B5B80D6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9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083" name="Text Box 1579">
            <a:extLst>
              <a:ext uri="{FF2B5EF4-FFF2-40B4-BE49-F238E27FC236}">
                <a16:creationId xmlns:a16="http://schemas.microsoft.com/office/drawing/2014/main" id="{0F142ACE-6332-C08F-47B7-74E377CEB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1263" y="6788150"/>
            <a:ext cx="1065212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QC Process Chart</a:t>
            </a:r>
          </a:p>
        </p:txBody>
      </p:sp>
      <p:grpSp>
        <p:nvGrpSpPr>
          <p:cNvPr id="23481" name="Group 1977">
            <a:extLst>
              <a:ext uri="{FF2B5EF4-FFF2-40B4-BE49-F238E27FC236}">
                <a16:creationId xmlns:a16="http://schemas.microsoft.com/office/drawing/2014/main" id="{B2A2596B-DC49-FC03-C56D-D84C47DC8595}"/>
              </a:ext>
            </a:extLst>
          </p:cNvPr>
          <p:cNvGrpSpPr>
            <a:grpSpLocks/>
          </p:cNvGrpSpPr>
          <p:nvPr/>
        </p:nvGrpSpPr>
        <p:grpSpPr bwMode="auto">
          <a:xfrm>
            <a:off x="7148513" y="2251075"/>
            <a:ext cx="1038225" cy="684213"/>
            <a:chOff x="6867" y="3683"/>
            <a:chExt cx="1010" cy="558"/>
          </a:xfrm>
        </p:grpSpPr>
        <p:sp>
          <p:nvSpPr>
            <p:cNvPr id="23230" name="Line 1726">
              <a:extLst>
                <a:ext uri="{FF2B5EF4-FFF2-40B4-BE49-F238E27FC236}">
                  <a16:creationId xmlns:a16="http://schemas.microsoft.com/office/drawing/2014/main" id="{A4A3A32A-2B34-A102-EB31-DD4B53CCAE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67" y="3955"/>
              <a:ext cx="1" cy="285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1" name="Line 1727">
              <a:extLst>
                <a:ext uri="{FF2B5EF4-FFF2-40B4-BE49-F238E27FC236}">
                  <a16:creationId xmlns:a16="http://schemas.microsoft.com/office/drawing/2014/main" id="{03BD421F-E94B-6980-AF6A-8BF02E6444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2" y="4240"/>
              <a:ext cx="67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2" name="Freeform 1728">
              <a:extLst>
                <a:ext uri="{FF2B5EF4-FFF2-40B4-BE49-F238E27FC236}">
                  <a16:creationId xmlns:a16="http://schemas.microsoft.com/office/drawing/2014/main" id="{C0860E07-F115-5331-F027-29D24A7D1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" y="4031"/>
              <a:ext cx="402" cy="46"/>
            </a:xfrm>
            <a:custGeom>
              <a:avLst/>
              <a:gdLst>
                <a:gd name="T0" fmla="*/ 0 w 524"/>
                <a:gd name="T1" fmla="*/ 36 h 76"/>
                <a:gd name="T2" fmla="*/ 27 w 524"/>
                <a:gd name="T3" fmla="*/ 0 h 76"/>
                <a:gd name="T4" fmla="*/ 54 w 524"/>
                <a:gd name="T5" fmla="*/ 46 h 76"/>
                <a:gd name="T6" fmla="*/ 81 w 524"/>
                <a:gd name="T7" fmla="*/ 33 h 76"/>
                <a:gd name="T8" fmla="*/ 112 w 524"/>
                <a:gd name="T9" fmla="*/ 76 h 76"/>
                <a:gd name="T10" fmla="*/ 152 w 524"/>
                <a:gd name="T11" fmla="*/ 10 h 76"/>
                <a:gd name="T12" fmla="*/ 166 w 524"/>
                <a:gd name="T13" fmla="*/ 33 h 76"/>
                <a:gd name="T14" fmla="*/ 193 w 524"/>
                <a:gd name="T15" fmla="*/ 6 h 76"/>
                <a:gd name="T16" fmla="*/ 230 w 524"/>
                <a:gd name="T17" fmla="*/ 63 h 76"/>
                <a:gd name="T18" fmla="*/ 267 w 524"/>
                <a:gd name="T19" fmla="*/ 26 h 76"/>
                <a:gd name="T20" fmla="*/ 301 w 524"/>
                <a:gd name="T21" fmla="*/ 43 h 76"/>
                <a:gd name="T22" fmla="*/ 315 w 524"/>
                <a:gd name="T23" fmla="*/ 69 h 76"/>
                <a:gd name="T24" fmla="*/ 342 w 524"/>
                <a:gd name="T25" fmla="*/ 50 h 76"/>
                <a:gd name="T26" fmla="*/ 375 w 524"/>
                <a:gd name="T27" fmla="*/ 66 h 76"/>
                <a:gd name="T28" fmla="*/ 409 w 524"/>
                <a:gd name="T29" fmla="*/ 40 h 76"/>
                <a:gd name="T30" fmla="*/ 436 w 524"/>
                <a:gd name="T31" fmla="*/ 56 h 76"/>
                <a:gd name="T32" fmla="*/ 457 w 524"/>
                <a:gd name="T33" fmla="*/ 23 h 76"/>
                <a:gd name="T34" fmla="*/ 497 w 524"/>
                <a:gd name="T35" fmla="*/ 60 h 76"/>
                <a:gd name="T36" fmla="*/ 524 w 524"/>
                <a:gd name="T37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6">
                  <a:moveTo>
                    <a:pt x="0" y="36"/>
                  </a:moveTo>
                  <a:lnTo>
                    <a:pt x="27" y="0"/>
                  </a:lnTo>
                  <a:lnTo>
                    <a:pt x="54" y="46"/>
                  </a:lnTo>
                  <a:lnTo>
                    <a:pt x="81" y="33"/>
                  </a:lnTo>
                  <a:lnTo>
                    <a:pt x="112" y="76"/>
                  </a:lnTo>
                  <a:lnTo>
                    <a:pt x="152" y="10"/>
                  </a:lnTo>
                  <a:lnTo>
                    <a:pt x="166" y="33"/>
                  </a:lnTo>
                  <a:lnTo>
                    <a:pt x="193" y="6"/>
                  </a:lnTo>
                  <a:lnTo>
                    <a:pt x="230" y="63"/>
                  </a:lnTo>
                  <a:lnTo>
                    <a:pt x="267" y="26"/>
                  </a:lnTo>
                  <a:lnTo>
                    <a:pt x="301" y="43"/>
                  </a:lnTo>
                  <a:lnTo>
                    <a:pt x="315" y="69"/>
                  </a:lnTo>
                  <a:lnTo>
                    <a:pt x="342" y="50"/>
                  </a:lnTo>
                  <a:lnTo>
                    <a:pt x="375" y="66"/>
                  </a:lnTo>
                  <a:lnTo>
                    <a:pt x="409" y="40"/>
                  </a:lnTo>
                  <a:lnTo>
                    <a:pt x="436" y="56"/>
                  </a:lnTo>
                  <a:lnTo>
                    <a:pt x="457" y="23"/>
                  </a:lnTo>
                  <a:lnTo>
                    <a:pt x="497" y="60"/>
                  </a:lnTo>
                  <a:lnTo>
                    <a:pt x="524" y="4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3" name="Freeform 1729">
              <a:extLst>
                <a:ext uri="{FF2B5EF4-FFF2-40B4-BE49-F238E27FC236}">
                  <a16:creationId xmlns:a16="http://schemas.microsoft.com/office/drawing/2014/main" id="{3DE93C5D-2365-154A-A783-367A9FB63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5" y="4033"/>
              <a:ext cx="402" cy="46"/>
            </a:xfrm>
            <a:custGeom>
              <a:avLst/>
              <a:gdLst>
                <a:gd name="T0" fmla="*/ 0 w 525"/>
                <a:gd name="T1" fmla="*/ 37 h 76"/>
                <a:gd name="T2" fmla="*/ 27 w 525"/>
                <a:gd name="T3" fmla="*/ 0 h 76"/>
                <a:gd name="T4" fmla="*/ 55 w 525"/>
                <a:gd name="T5" fmla="*/ 47 h 76"/>
                <a:gd name="T6" fmla="*/ 82 w 525"/>
                <a:gd name="T7" fmla="*/ 33 h 76"/>
                <a:gd name="T8" fmla="*/ 112 w 525"/>
                <a:gd name="T9" fmla="*/ 76 h 76"/>
                <a:gd name="T10" fmla="*/ 153 w 525"/>
                <a:gd name="T11" fmla="*/ 10 h 76"/>
                <a:gd name="T12" fmla="*/ 166 w 525"/>
                <a:gd name="T13" fmla="*/ 33 h 76"/>
                <a:gd name="T14" fmla="*/ 193 w 525"/>
                <a:gd name="T15" fmla="*/ 7 h 76"/>
                <a:gd name="T16" fmla="*/ 230 w 525"/>
                <a:gd name="T17" fmla="*/ 63 h 76"/>
                <a:gd name="T18" fmla="*/ 268 w 525"/>
                <a:gd name="T19" fmla="*/ 27 h 76"/>
                <a:gd name="T20" fmla="*/ 301 w 525"/>
                <a:gd name="T21" fmla="*/ 43 h 76"/>
                <a:gd name="T22" fmla="*/ 315 w 525"/>
                <a:gd name="T23" fmla="*/ 70 h 76"/>
                <a:gd name="T24" fmla="*/ 342 w 525"/>
                <a:gd name="T25" fmla="*/ 50 h 76"/>
                <a:gd name="T26" fmla="*/ 376 w 525"/>
                <a:gd name="T27" fmla="*/ 66 h 76"/>
                <a:gd name="T28" fmla="*/ 410 w 525"/>
                <a:gd name="T29" fmla="*/ 40 h 76"/>
                <a:gd name="T30" fmla="*/ 437 w 525"/>
                <a:gd name="T31" fmla="*/ 57 h 76"/>
                <a:gd name="T32" fmla="*/ 457 w 525"/>
                <a:gd name="T33" fmla="*/ 23 h 76"/>
                <a:gd name="T34" fmla="*/ 498 w 525"/>
                <a:gd name="T35" fmla="*/ 60 h 76"/>
                <a:gd name="T36" fmla="*/ 525 w 525"/>
                <a:gd name="T37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5" h="76">
                  <a:moveTo>
                    <a:pt x="0" y="37"/>
                  </a:moveTo>
                  <a:lnTo>
                    <a:pt x="27" y="0"/>
                  </a:lnTo>
                  <a:lnTo>
                    <a:pt x="55" y="47"/>
                  </a:lnTo>
                  <a:lnTo>
                    <a:pt x="82" y="33"/>
                  </a:lnTo>
                  <a:lnTo>
                    <a:pt x="112" y="76"/>
                  </a:lnTo>
                  <a:lnTo>
                    <a:pt x="153" y="10"/>
                  </a:lnTo>
                  <a:lnTo>
                    <a:pt x="166" y="33"/>
                  </a:lnTo>
                  <a:lnTo>
                    <a:pt x="193" y="7"/>
                  </a:lnTo>
                  <a:lnTo>
                    <a:pt x="230" y="63"/>
                  </a:lnTo>
                  <a:lnTo>
                    <a:pt x="268" y="27"/>
                  </a:lnTo>
                  <a:lnTo>
                    <a:pt x="301" y="43"/>
                  </a:lnTo>
                  <a:lnTo>
                    <a:pt x="315" y="70"/>
                  </a:lnTo>
                  <a:lnTo>
                    <a:pt x="342" y="50"/>
                  </a:lnTo>
                  <a:lnTo>
                    <a:pt x="376" y="66"/>
                  </a:lnTo>
                  <a:lnTo>
                    <a:pt x="410" y="40"/>
                  </a:lnTo>
                  <a:lnTo>
                    <a:pt x="437" y="57"/>
                  </a:lnTo>
                  <a:lnTo>
                    <a:pt x="457" y="23"/>
                  </a:lnTo>
                  <a:lnTo>
                    <a:pt x="498" y="60"/>
                  </a:lnTo>
                  <a:lnTo>
                    <a:pt x="525" y="40"/>
                  </a:lnTo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4" name="Rectangle 1730">
              <a:extLst>
                <a:ext uri="{FF2B5EF4-FFF2-40B4-BE49-F238E27FC236}">
                  <a16:creationId xmlns:a16="http://schemas.microsoft.com/office/drawing/2014/main" id="{C70BEC7A-2A8F-2205-0241-2C816DC5A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0" y="3965"/>
              <a:ext cx="157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Before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5" name="Rectangle 1731">
              <a:extLst>
                <a:ext uri="{FF2B5EF4-FFF2-40B4-BE49-F238E27FC236}">
                  <a16:creationId xmlns:a16="http://schemas.microsoft.com/office/drawing/2014/main" id="{202621DA-CE8A-CCAE-D048-BA4A6B79EF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0" y="3965"/>
              <a:ext cx="116" cy="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After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6" name="Rectangle 1732">
              <a:extLst>
                <a:ext uri="{FF2B5EF4-FFF2-40B4-BE49-F238E27FC236}">
                  <a16:creationId xmlns:a16="http://schemas.microsoft.com/office/drawing/2014/main" id="{D302B898-29A8-AC0B-30B5-C0D576C00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0" y="4159"/>
              <a:ext cx="28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Step 4 changes 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7" name="Rectangle 1733">
              <a:extLst>
                <a:ext uri="{FF2B5EF4-FFF2-40B4-BE49-F238E27FC236}">
                  <a16:creationId xmlns:a16="http://schemas.microsoft.com/office/drawing/2014/main" id="{DE1B52A0-07F4-9CAD-F0F6-500CC110C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50" y="4196"/>
              <a:ext cx="228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implemented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38" name="Group 1734">
              <a:extLst>
                <a:ext uri="{FF2B5EF4-FFF2-40B4-BE49-F238E27FC236}">
                  <a16:creationId xmlns:a16="http://schemas.microsoft.com/office/drawing/2014/main" id="{CE468DBA-0E05-631E-CC2F-E5E225BF81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74" y="4095"/>
              <a:ext cx="20" cy="65"/>
              <a:chOff x="1354" y="2255"/>
              <a:chExt cx="27" cy="106"/>
            </a:xfrm>
          </p:grpSpPr>
          <p:sp>
            <p:nvSpPr>
              <p:cNvPr id="23239" name="Freeform 1735">
                <a:extLst>
                  <a:ext uri="{FF2B5EF4-FFF2-40B4-BE49-F238E27FC236}">
                    <a16:creationId xmlns:a16="http://schemas.microsoft.com/office/drawing/2014/main" id="{96A7F9AA-943A-B3F8-1A1C-4BA6D60B2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" y="2255"/>
                <a:ext cx="27" cy="46"/>
              </a:xfrm>
              <a:custGeom>
                <a:avLst/>
                <a:gdLst>
                  <a:gd name="T0" fmla="*/ 13 w 27"/>
                  <a:gd name="T1" fmla="*/ 0 h 46"/>
                  <a:gd name="T2" fmla="*/ 27 w 27"/>
                  <a:gd name="T3" fmla="*/ 46 h 46"/>
                  <a:gd name="T4" fmla="*/ 13 w 27"/>
                  <a:gd name="T5" fmla="*/ 46 h 46"/>
                  <a:gd name="T6" fmla="*/ 0 w 27"/>
                  <a:gd name="T7" fmla="*/ 46 h 46"/>
                  <a:gd name="T8" fmla="*/ 13 w 27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6">
                    <a:moveTo>
                      <a:pt x="13" y="0"/>
                    </a:moveTo>
                    <a:lnTo>
                      <a:pt x="27" y="46"/>
                    </a:lnTo>
                    <a:lnTo>
                      <a:pt x="13" y="46"/>
                    </a:lnTo>
                    <a:lnTo>
                      <a:pt x="0" y="4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0" name="Line 1736">
                <a:extLst>
                  <a:ext uri="{FF2B5EF4-FFF2-40B4-BE49-F238E27FC236}">
                    <a16:creationId xmlns:a16="http://schemas.microsoft.com/office/drawing/2014/main" id="{827E7B89-1587-6889-6878-919444B29A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7" y="2301"/>
                <a:ext cx="1" cy="6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41" name="Rectangle 1737">
              <a:extLst>
                <a:ext uri="{FF2B5EF4-FFF2-40B4-BE49-F238E27FC236}">
                  <a16:creationId xmlns:a16="http://schemas.microsoft.com/office/drawing/2014/main" id="{5DC8473A-1EC1-D63D-7428-8F83EA28C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5" y="4042"/>
              <a:ext cx="3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42" name="Rectangle 1738">
              <a:extLst>
                <a:ext uri="{FF2B5EF4-FFF2-40B4-BE49-F238E27FC236}">
                  <a16:creationId xmlns:a16="http://schemas.microsoft.com/office/drawing/2014/main" id="{4BC5E967-E733-D56C-D8A5-107B977BBE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8" y="4075"/>
              <a:ext cx="23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Improvement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92" name="Group 1788">
              <a:extLst>
                <a:ext uri="{FF2B5EF4-FFF2-40B4-BE49-F238E27FC236}">
                  <a16:creationId xmlns:a16="http://schemas.microsoft.com/office/drawing/2014/main" id="{A4790227-31C3-3F04-34D4-D947694C8C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18" y="4182"/>
              <a:ext cx="254" cy="1"/>
              <a:chOff x="7568" y="4609"/>
              <a:chExt cx="331" cy="1"/>
            </a:xfrm>
          </p:grpSpPr>
          <p:sp>
            <p:nvSpPr>
              <p:cNvPr id="23243" name="Line 1739">
                <a:extLst>
                  <a:ext uri="{FF2B5EF4-FFF2-40B4-BE49-F238E27FC236}">
                    <a16:creationId xmlns:a16="http://schemas.microsoft.com/office/drawing/2014/main" id="{46A235F5-56CC-6302-1383-C8ED4CB10E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68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4" name="Line 1740">
                <a:extLst>
                  <a:ext uri="{FF2B5EF4-FFF2-40B4-BE49-F238E27FC236}">
                    <a16:creationId xmlns:a16="http://schemas.microsoft.com/office/drawing/2014/main" id="{28270FA0-FB90-B172-970B-B4C2DDAF60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29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5" name="Line 1741">
                <a:extLst>
                  <a:ext uri="{FF2B5EF4-FFF2-40B4-BE49-F238E27FC236}">
                    <a16:creationId xmlns:a16="http://schemas.microsoft.com/office/drawing/2014/main" id="{4C14508F-8429-BAB4-65A9-E08640C3A0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9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6" name="Line 1742">
                <a:extLst>
                  <a:ext uri="{FF2B5EF4-FFF2-40B4-BE49-F238E27FC236}">
                    <a16:creationId xmlns:a16="http://schemas.microsoft.com/office/drawing/2014/main" id="{96BCF362-8AD1-1C1E-4FAA-F9D4144831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50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7" name="Line 1743">
                <a:extLst>
                  <a:ext uri="{FF2B5EF4-FFF2-40B4-BE49-F238E27FC236}">
                    <a16:creationId xmlns:a16="http://schemas.microsoft.com/office/drawing/2014/main" id="{D079A2E9-6F34-A3D7-4215-66BFCCF5BB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1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8" name="Line 1744">
                <a:extLst>
                  <a:ext uri="{FF2B5EF4-FFF2-40B4-BE49-F238E27FC236}">
                    <a16:creationId xmlns:a16="http://schemas.microsoft.com/office/drawing/2014/main" id="{5B529A32-3A81-0B74-E204-DD67FCA6C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72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49" name="Rectangle 1745">
              <a:extLst>
                <a:ext uri="{FF2B5EF4-FFF2-40B4-BE49-F238E27FC236}">
                  <a16:creationId xmlns:a16="http://schemas.microsoft.com/office/drawing/2014/main" id="{1C25266D-7B79-F81B-85E6-56F4DA9F8D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2" y="4171"/>
              <a:ext cx="11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Target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0" name="Rectangle 1746">
              <a:extLst>
                <a:ext uri="{FF2B5EF4-FFF2-40B4-BE49-F238E27FC236}">
                  <a16:creationId xmlns:a16="http://schemas.microsoft.com/office/drawing/2014/main" id="{483BAFBA-9B29-6F58-081D-67BB8DE61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7" y="4128"/>
              <a:ext cx="1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1" name="Rectangle 1747">
              <a:extLst>
                <a:ext uri="{FF2B5EF4-FFF2-40B4-BE49-F238E27FC236}">
                  <a16:creationId xmlns:a16="http://schemas.microsoft.com/office/drawing/2014/main" id="{336A95AA-3311-D17B-E205-A826F9F61C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" y="4131"/>
              <a:ext cx="274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Remaining Gap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52" name="Group 1748">
              <a:extLst>
                <a:ext uri="{FF2B5EF4-FFF2-40B4-BE49-F238E27FC236}">
                  <a16:creationId xmlns:a16="http://schemas.microsoft.com/office/drawing/2014/main" id="{8B552EB3-23D9-A079-9B7A-A8EC36FCD0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37" y="3978"/>
              <a:ext cx="47" cy="53"/>
              <a:chOff x="1766" y="2067"/>
              <a:chExt cx="61" cy="88"/>
            </a:xfrm>
          </p:grpSpPr>
          <p:grpSp>
            <p:nvGrpSpPr>
              <p:cNvPr id="23253" name="Group 1749">
                <a:extLst>
                  <a:ext uri="{FF2B5EF4-FFF2-40B4-BE49-F238E27FC236}">
                    <a16:creationId xmlns:a16="http://schemas.microsoft.com/office/drawing/2014/main" id="{9B859EA1-EBCF-491D-5631-757FEAA9CB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66" y="2109"/>
                <a:ext cx="61" cy="46"/>
                <a:chOff x="1766" y="2109"/>
                <a:chExt cx="61" cy="46"/>
              </a:xfrm>
            </p:grpSpPr>
            <p:sp>
              <p:nvSpPr>
                <p:cNvPr id="23254" name="Freeform 1750">
                  <a:extLst>
                    <a:ext uri="{FF2B5EF4-FFF2-40B4-BE49-F238E27FC236}">
                      <a16:creationId xmlns:a16="http://schemas.microsoft.com/office/drawing/2014/main" id="{50DEFA43-E6AF-7CAA-6BEE-E4A6BF4C2C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6" y="2109"/>
                  <a:ext cx="61" cy="46"/>
                </a:xfrm>
                <a:custGeom>
                  <a:avLst/>
                  <a:gdLst>
                    <a:gd name="T0" fmla="*/ 31 w 61"/>
                    <a:gd name="T1" fmla="*/ 46 h 46"/>
                    <a:gd name="T2" fmla="*/ 0 w 61"/>
                    <a:gd name="T3" fmla="*/ 0 h 46"/>
                    <a:gd name="T4" fmla="*/ 31 w 61"/>
                    <a:gd name="T5" fmla="*/ 0 h 46"/>
                    <a:gd name="T6" fmla="*/ 61 w 61"/>
                    <a:gd name="T7" fmla="*/ 0 h 46"/>
                    <a:gd name="T8" fmla="*/ 31 w 61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6">
                      <a:moveTo>
                        <a:pt x="31" y="46"/>
                      </a:move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61" y="0"/>
                      </a:lnTo>
                      <a:lnTo>
                        <a:pt x="31" y="4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4763">
                  <a:solidFill>
                    <a:srgbClr val="FFCC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255" name="Line 1751">
                  <a:extLst>
                    <a:ext uri="{FF2B5EF4-FFF2-40B4-BE49-F238E27FC236}">
                      <a16:creationId xmlns:a16="http://schemas.microsoft.com/office/drawing/2014/main" id="{3451BE48-F796-138C-5565-1E7C88EFD0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97" y="2109"/>
                  <a:ext cx="1" cy="3"/>
                </a:xfrm>
                <a:prstGeom prst="line">
                  <a:avLst/>
                </a:prstGeom>
                <a:noFill/>
                <a:ln w="4763">
                  <a:solidFill>
                    <a:srgbClr val="FFCC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256" name="Rectangle 1752">
                <a:extLst>
                  <a:ext uri="{FF2B5EF4-FFF2-40B4-BE49-F238E27FC236}">
                    <a16:creationId xmlns:a16="http://schemas.microsoft.com/office/drawing/2014/main" id="{188EC7BB-2D53-E198-0DB7-09DE90C4B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2067"/>
                <a:ext cx="15" cy="48"/>
              </a:xfrm>
              <a:prstGeom prst="rect">
                <a:avLst/>
              </a:prstGeom>
              <a:solidFill>
                <a:srgbClr val="FFCC00"/>
              </a:solidFill>
              <a:ln w="4763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57" name="Rectangle 1753">
              <a:extLst>
                <a:ext uri="{FF2B5EF4-FFF2-40B4-BE49-F238E27FC236}">
                  <a16:creationId xmlns:a16="http://schemas.microsoft.com/office/drawing/2014/main" id="{88324F1A-B1C3-A21B-8C46-42A90EE6CD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8" y="3976"/>
              <a:ext cx="99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Good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8" name="Freeform 1754">
              <a:extLst>
                <a:ext uri="{FF2B5EF4-FFF2-40B4-BE49-F238E27FC236}">
                  <a16:creationId xmlns:a16="http://schemas.microsoft.com/office/drawing/2014/main" id="{A57FA333-07B7-8688-B128-84701EBB35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" y="4057"/>
              <a:ext cx="255" cy="64"/>
            </a:xfrm>
            <a:custGeom>
              <a:avLst/>
              <a:gdLst>
                <a:gd name="T0" fmla="*/ 0 w 334"/>
                <a:gd name="T1" fmla="*/ 0 h 106"/>
                <a:gd name="T2" fmla="*/ 40 w 334"/>
                <a:gd name="T3" fmla="*/ 90 h 106"/>
                <a:gd name="T4" fmla="*/ 54 w 334"/>
                <a:gd name="T5" fmla="*/ 66 h 106"/>
                <a:gd name="T6" fmla="*/ 64 w 334"/>
                <a:gd name="T7" fmla="*/ 76 h 106"/>
                <a:gd name="T8" fmla="*/ 81 w 334"/>
                <a:gd name="T9" fmla="*/ 60 h 106"/>
                <a:gd name="T10" fmla="*/ 88 w 334"/>
                <a:gd name="T11" fmla="*/ 80 h 106"/>
                <a:gd name="T12" fmla="*/ 105 w 334"/>
                <a:gd name="T13" fmla="*/ 53 h 106"/>
                <a:gd name="T14" fmla="*/ 108 w 334"/>
                <a:gd name="T15" fmla="*/ 83 h 106"/>
                <a:gd name="T16" fmla="*/ 118 w 334"/>
                <a:gd name="T17" fmla="*/ 70 h 106"/>
                <a:gd name="T18" fmla="*/ 128 w 334"/>
                <a:gd name="T19" fmla="*/ 93 h 106"/>
                <a:gd name="T20" fmla="*/ 142 w 334"/>
                <a:gd name="T21" fmla="*/ 76 h 106"/>
                <a:gd name="T22" fmla="*/ 162 w 334"/>
                <a:gd name="T23" fmla="*/ 86 h 106"/>
                <a:gd name="T24" fmla="*/ 176 w 334"/>
                <a:gd name="T25" fmla="*/ 76 h 106"/>
                <a:gd name="T26" fmla="*/ 192 w 334"/>
                <a:gd name="T27" fmla="*/ 86 h 106"/>
                <a:gd name="T28" fmla="*/ 199 w 334"/>
                <a:gd name="T29" fmla="*/ 63 h 106"/>
                <a:gd name="T30" fmla="*/ 216 w 334"/>
                <a:gd name="T31" fmla="*/ 86 h 106"/>
                <a:gd name="T32" fmla="*/ 230 w 334"/>
                <a:gd name="T33" fmla="*/ 106 h 106"/>
                <a:gd name="T34" fmla="*/ 236 w 334"/>
                <a:gd name="T35" fmla="*/ 83 h 106"/>
                <a:gd name="T36" fmla="*/ 247 w 334"/>
                <a:gd name="T37" fmla="*/ 73 h 106"/>
                <a:gd name="T38" fmla="*/ 257 w 334"/>
                <a:gd name="T39" fmla="*/ 83 h 106"/>
                <a:gd name="T40" fmla="*/ 270 w 334"/>
                <a:gd name="T41" fmla="*/ 73 h 106"/>
                <a:gd name="T42" fmla="*/ 287 w 334"/>
                <a:gd name="T43" fmla="*/ 96 h 106"/>
                <a:gd name="T44" fmla="*/ 294 w 334"/>
                <a:gd name="T45" fmla="*/ 80 h 106"/>
                <a:gd name="T46" fmla="*/ 314 w 334"/>
                <a:gd name="T47" fmla="*/ 96 h 106"/>
                <a:gd name="T48" fmla="*/ 321 w 334"/>
                <a:gd name="T49" fmla="*/ 80 h 106"/>
                <a:gd name="T50" fmla="*/ 334 w 334"/>
                <a:gd name="T5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4" h="106">
                  <a:moveTo>
                    <a:pt x="0" y="0"/>
                  </a:moveTo>
                  <a:lnTo>
                    <a:pt x="40" y="90"/>
                  </a:lnTo>
                  <a:lnTo>
                    <a:pt x="54" y="66"/>
                  </a:lnTo>
                  <a:lnTo>
                    <a:pt x="64" y="76"/>
                  </a:lnTo>
                  <a:lnTo>
                    <a:pt x="81" y="60"/>
                  </a:lnTo>
                  <a:lnTo>
                    <a:pt x="88" y="80"/>
                  </a:lnTo>
                  <a:lnTo>
                    <a:pt x="105" y="53"/>
                  </a:lnTo>
                  <a:lnTo>
                    <a:pt x="108" y="83"/>
                  </a:lnTo>
                  <a:lnTo>
                    <a:pt x="118" y="70"/>
                  </a:lnTo>
                  <a:lnTo>
                    <a:pt x="128" y="93"/>
                  </a:lnTo>
                  <a:lnTo>
                    <a:pt x="142" y="76"/>
                  </a:lnTo>
                  <a:lnTo>
                    <a:pt x="162" y="86"/>
                  </a:lnTo>
                  <a:lnTo>
                    <a:pt x="176" y="76"/>
                  </a:lnTo>
                  <a:lnTo>
                    <a:pt x="192" y="86"/>
                  </a:lnTo>
                  <a:lnTo>
                    <a:pt x="199" y="63"/>
                  </a:lnTo>
                  <a:lnTo>
                    <a:pt x="216" y="86"/>
                  </a:lnTo>
                  <a:lnTo>
                    <a:pt x="230" y="106"/>
                  </a:lnTo>
                  <a:lnTo>
                    <a:pt x="236" y="83"/>
                  </a:lnTo>
                  <a:lnTo>
                    <a:pt x="247" y="73"/>
                  </a:lnTo>
                  <a:lnTo>
                    <a:pt x="257" y="83"/>
                  </a:lnTo>
                  <a:lnTo>
                    <a:pt x="270" y="73"/>
                  </a:lnTo>
                  <a:lnTo>
                    <a:pt x="287" y="96"/>
                  </a:lnTo>
                  <a:lnTo>
                    <a:pt x="294" y="80"/>
                  </a:lnTo>
                  <a:lnTo>
                    <a:pt x="314" y="96"/>
                  </a:lnTo>
                  <a:lnTo>
                    <a:pt x="321" y="80"/>
                  </a:lnTo>
                  <a:lnTo>
                    <a:pt x="334" y="93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59" name="Freeform 1755">
              <a:extLst>
                <a:ext uri="{FF2B5EF4-FFF2-40B4-BE49-F238E27FC236}">
                  <a16:creationId xmlns:a16="http://schemas.microsoft.com/office/drawing/2014/main" id="{14DBBDF3-4A6B-E6E9-169B-D93F8FAF0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9" y="4059"/>
              <a:ext cx="256" cy="64"/>
            </a:xfrm>
            <a:custGeom>
              <a:avLst/>
              <a:gdLst>
                <a:gd name="T0" fmla="*/ 0 w 335"/>
                <a:gd name="T1" fmla="*/ 0 h 106"/>
                <a:gd name="T2" fmla="*/ 41 w 335"/>
                <a:gd name="T3" fmla="*/ 90 h 106"/>
                <a:gd name="T4" fmla="*/ 54 w 335"/>
                <a:gd name="T5" fmla="*/ 67 h 106"/>
                <a:gd name="T6" fmla="*/ 64 w 335"/>
                <a:gd name="T7" fmla="*/ 77 h 106"/>
                <a:gd name="T8" fmla="*/ 81 w 335"/>
                <a:gd name="T9" fmla="*/ 60 h 106"/>
                <a:gd name="T10" fmla="*/ 88 w 335"/>
                <a:gd name="T11" fmla="*/ 80 h 106"/>
                <a:gd name="T12" fmla="*/ 105 w 335"/>
                <a:gd name="T13" fmla="*/ 53 h 106"/>
                <a:gd name="T14" fmla="*/ 108 w 335"/>
                <a:gd name="T15" fmla="*/ 83 h 106"/>
                <a:gd name="T16" fmla="*/ 118 w 335"/>
                <a:gd name="T17" fmla="*/ 70 h 106"/>
                <a:gd name="T18" fmla="*/ 129 w 335"/>
                <a:gd name="T19" fmla="*/ 93 h 106"/>
                <a:gd name="T20" fmla="*/ 142 w 335"/>
                <a:gd name="T21" fmla="*/ 77 h 106"/>
                <a:gd name="T22" fmla="*/ 162 w 335"/>
                <a:gd name="T23" fmla="*/ 87 h 106"/>
                <a:gd name="T24" fmla="*/ 176 w 335"/>
                <a:gd name="T25" fmla="*/ 77 h 106"/>
                <a:gd name="T26" fmla="*/ 193 w 335"/>
                <a:gd name="T27" fmla="*/ 87 h 106"/>
                <a:gd name="T28" fmla="*/ 200 w 335"/>
                <a:gd name="T29" fmla="*/ 63 h 106"/>
                <a:gd name="T30" fmla="*/ 217 w 335"/>
                <a:gd name="T31" fmla="*/ 87 h 106"/>
                <a:gd name="T32" fmla="*/ 230 w 335"/>
                <a:gd name="T33" fmla="*/ 106 h 106"/>
                <a:gd name="T34" fmla="*/ 237 w 335"/>
                <a:gd name="T35" fmla="*/ 83 h 106"/>
                <a:gd name="T36" fmla="*/ 247 w 335"/>
                <a:gd name="T37" fmla="*/ 73 h 106"/>
                <a:gd name="T38" fmla="*/ 257 w 335"/>
                <a:gd name="T39" fmla="*/ 83 h 106"/>
                <a:gd name="T40" fmla="*/ 271 w 335"/>
                <a:gd name="T41" fmla="*/ 73 h 106"/>
                <a:gd name="T42" fmla="*/ 288 w 335"/>
                <a:gd name="T43" fmla="*/ 96 h 106"/>
                <a:gd name="T44" fmla="*/ 294 w 335"/>
                <a:gd name="T45" fmla="*/ 80 h 106"/>
                <a:gd name="T46" fmla="*/ 315 w 335"/>
                <a:gd name="T47" fmla="*/ 96 h 106"/>
                <a:gd name="T48" fmla="*/ 321 w 335"/>
                <a:gd name="T49" fmla="*/ 80 h 106"/>
                <a:gd name="T50" fmla="*/ 335 w 335"/>
                <a:gd name="T5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5" h="106">
                  <a:moveTo>
                    <a:pt x="0" y="0"/>
                  </a:moveTo>
                  <a:lnTo>
                    <a:pt x="41" y="90"/>
                  </a:lnTo>
                  <a:lnTo>
                    <a:pt x="54" y="67"/>
                  </a:lnTo>
                  <a:lnTo>
                    <a:pt x="64" y="77"/>
                  </a:lnTo>
                  <a:lnTo>
                    <a:pt x="81" y="60"/>
                  </a:lnTo>
                  <a:lnTo>
                    <a:pt x="88" y="80"/>
                  </a:lnTo>
                  <a:lnTo>
                    <a:pt x="105" y="53"/>
                  </a:lnTo>
                  <a:lnTo>
                    <a:pt x="108" y="83"/>
                  </a:lnTo>
                  <a:lnTo>
                    <a:pt x="118" y="70"/>
                  </a:lnTo>
                  <a:lnTo>
                    <a:pt x="129" y="93"/>
                  </a:lnTo>
                  <a:lnTo>
                    <a:pt x="142" y="77"/>
                  </a:lnTo>
                  <a:lnTo>
                    <a:pt x="162" y="87"/>
                  </a:lnTo>
                  <a:lnTo>
                    <a:pt x="176" y="77"/>
                  </a:lnTo>
                  <a:lnTo>
                    <a:pt x="193" y="87"/>
                  </a:lnTo>
                  <a:lnTo>
                    <a:pt x="200" y="63"/>
                  </a:lnTo>
                  <a:lnTo>
                    <a:pt x="217" y="87"/>
                  </a:lnTo>
                  <a:lnTo>
                    <a:pt x="230" y="106"/>
                  </a:lnTo>
                  <a:lnTo>
                    <a:pt x="237" y="83"/>
                  </a:lnTo>
                  <a:lnTo>
                    <a:pt x="247" y="73"/>
                  </a:lnTo>
                  <a:lnTo>
                    <a:pt x="257" y="83"/>
                  </a:lnTo>
                  <a:lnTo>
                    <a:pt x="271" y="73"/>
                  </a:lnTo>
                  <a:lnTo>
                    <a:pt x="288" y="96"/>
                  </a:lnTo>
                  <a:lnTo>
                    <a:pt x="294" y="80"/>
                  </a:lnTo>
                  <a:lnTo>
                    <a:pt x="315" y="96"/>
                  </a:lnTo>
                  <a:lnTo>
                    <a:pt x="321" y="80"/>
                  </a:lnTo>
                  <a:lnTo>
                    <a:pt x="335" y="93"/>
                  </a:lnTo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0" name="Rectangle 1756">
              <a:extLst>
                <a:ext uri="{FF2B5EF4-FFF2-40B4-BE49-F238E27FC236}">
                  <a16:creationId xmlns:a16="http://schemas.microsoft.com/office/drawing/2014/main" id="{9AF6372D-F281-9D8A-00DE-813B58CE29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" y="3959"/>
              <a:ext cx="157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4763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1" name="Rectangle 1757">
              <a:extLst>
                <a:ext uri="{FF2B5EF4-FFF2-40B4-BE49-F238E27FC236}">
                  <a16:creationId xmlns:a16="http://schemas.microsoft.com/office/drawing/2014/main" id="{088D8F9E-5F75-6C54-2575-9A37E8836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9" y="3756"/>
              <a:ext cx="37" cy="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2" name="Rectangle 1758">
              <a:extLst>
                <a:ext uri="{FF2B5EF4-FFF2-40B4-BE49-F238E27FC236}">
                  <a16:creationId xmlns:a16="http://schemas.microsoft.com/office/drawing/2014/main" id="{6CC8CE06-DE99-B47D-BB28-6DFFC5DB0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13" y="3789"/>
              <a:ext cx="264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   Improvement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3" name="Rectangle 1759">
              <a:extLst>
                <a:ext uri="{FF2B5EF4-FFF2-40B4-BE49-F238E27FC236}">
                  <a16:creationId xmlns:a16="http://schemas.microsoft.com/office/drawing/2014/main" id="{54D128E2-FB89-AB86-AA8C-7D03224D8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4" y="3684"/>
              <a:ext cx="11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Before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4" name="Rectangle 1760">
              <a:extLst>
                <a:ext uri="{FF2B5EF4-FFF2-40B4-BE49-F238E27FC236}">
                  <a16:creationId xmlns:a16="http://schemas.microsoft.com/office/drawing/2014/main" id="{2C5205AA-8419-C599-EAE8-7B82356480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0" y="3683"/>
              <a:ext cx="8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After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5" name="Line 1761">
              <a:extLst>
                <a:ext uri="{FF2B5EF4-FFF2-40B4-BE49-F238E27FC236}">
                  <a16:creationId xmlns:a16="http://schemas.microsoft.com/office/drawing/2014/main" id="{692FA9FC-9226-C7D5-64E0-FFF9F99CD3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69" y="3718"/>
              <a:ext cx="1" cy="183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6" name="Line 1762">
              <a:extLst>
                <a:ext uri="{FF2B5EF4-FFF2-40B4-BE49-F238E27FC236}">
                  <a16:creationId xmlns:a16="http://schemas.microsoft.com/office/drawing/2014/main" id="{BAC7A206-2CA5-8E81-D886-03A1CE4B65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2" y="3903"/>
              <a:ext cx="406" cy="0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7" name="Line 1763">
              <a:extLst>
                <a:ext uri="{FF2B5EF4-FFF2-40B4-BE49-F238E27FC236}">
                  <a16:creationId xmlns:a16="http://schemas.microsoft.com/office/drawing/2014/main" id="{50A09CBF-026B-9935-3176-05F9E51AF68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11" y="3719"/>
              <a:ext cx="1" cy="184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8" name="Line 1764">
              <a:extLst>
                <a:ext uri="{FF2B5EF4-FFF2-40B4-BE49-F238E27FC236}">
                  <a16:creationId xmlns:a16="http://schemas.microsoft.com/office/drawing/2014/main" id="{3E24BEDE-920C-E32F-6442-4E1DCC2C8A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1" y="3903"/>
              <a:ext cx="406" cy="0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9" name="Rectangle 1765">
              <a:extLst>
                <a:ext uri="{FF2B5EF4-FFF2-40B4-BE49-F238E27FC236}">
                  <a16:creationId xmlns:a16="http://schemas.microsoft.com/office/drawing/2014/main" id="{8214E979-9728-CCB0-31B9-4275529EC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" y="3772"/>
              <a:ext cx="84" cy="131"/>
            </a:xfrm>
            <a:prstGeom prst="rect">
              <a:avLst/>
            </a:prstGeom>
            <a:solidFill>
              <a:srgbClr val="9999FF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0" name="Rectangle 1766">
              <a:extLst>
                <a:ext uri="{FF2B5EF4-FFF2-40B4-BE49-F238E27FC236}">
                  <a16:creationId xmlns:a16="http://schemas.microsoft.com/office/drawing/2014/main" id="{3DA26965-D4EC-9440-995E-7CA146698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6" y="3870"/>
              <a:ext cx="82" cy="33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1" name="Rectangle 1767">
              <a:extLst>
                <a:ext uri="{FF2B5EF4-FFF2-40B4-BE49-F238E27FC236}">
                  <a16:creationId xmlns:a16="http://schemas.microsoft.com/office/drawing/2014/main" id="{E7FD7C0A-22DE-706C-080D-DE77C0777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7" y="3885"/>
              <a:ext cx="82" cy="18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2" name="Rectangle 1768">
              <a:extLst>
                <a:ext uri="{FF2B5EF4-FFF2-40B4-BE49-F238E27FC236}">
                  <a16:creationId xmlns:a16="http://schemas.microsoft.com/office/drawing/2014/main" id="{3375094C-7058-770D-A0C2-496FF6424D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6" y="3841"/>
              <a:ext cx="81" cy="62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3" name="Rectangle 1769">
              <a:extLst>
                <a:ext uri="{FF2B5EF4-FFF2-40B4-BE49-F238E27FC236}">
                  <a16:creationId xmlns:a16="http://schemas.microsoft.com/office/drawing/2014/main" id="{94387C85-E0F5-0B85-1751-22BD61A0C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5" y="3847"/>
              <a:ext cx="81" cy="56"/>
            </a:xfrm>
            <a:prstGeom prst="rect">
              <a:avLst/>
            </a:prstGeom>
            <a:solidFill>
              <a:srgbClr val="9999FF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74" name="Rectangle 1770">
              <a:extLst>
                <a:ext uri="{FF2B5EF4-FFF2-40B4-BE49-F238E27FC236}">
                  <a16:creationId xmlns:a16="http://schemas.microsoft.com/office/drawing/2014/main" id="{913804EF-97A0-B101-2F86-8891735E0A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5" y="3870"/>
              <a:ext cx="82" cy="33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5" name="Rectangle 1771">
              <a:extLst>
                <a:ext uri="{FF2B5EF4-FFF2-40B4-BE49-F238E27FC236}">
                  <a16:creationId xmlns:a16="http://schemas.microsoft.com/office/drawing/2014/main" id="{77D2AD61-9C03-4C52-DF17-F9A0934F68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" y="3885"/>
              <a:ext cx="82" cy="18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6" name="Rectangle 1772">
              <a:extLst>
                <a:ext uri="{FF2B5EF4-FFF2-40B4-BE49-F238E27FC236}">
                  <a16:creationId xmlns:a16="http://schemas.microsoft.com/office/drawing/2014/main" id="{D6FE04CA-B441-39B5-9AD1-46293912FD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2" y="3841"/>
              <a:ext cx="81" cy="62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77" name="Rectangle 1773">
              <a:extLst>
                <a:ext uri="{FF2B5EF4-FFF2-40B4-BE49-F238E27FC236}">
                  <a16:creationId xmlns:a16="http://schemas.microsoft.com/office/drawing/2014/main" id="{3616E819-04BB-307A-38EE-3B79ADF92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0" y="3913"/>
              <a:ext cx="4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A1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78" name="Rectangle 1774">
              <a:extLst>
                <a:ext uri="{FF2B5EF4-FFF2-40B4-BE49-F238E27FC236}">
                  <a16:creationId xmlns:a16="http://schemas.microsoft.com/office/drawing/2014/main" id="{C82336DD-FED1-29C6-6BE9-222C669687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4" y="3913"/>
              <a:ext cx="46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A2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79" name="Rectangle 1775">
              <a:extLst>
                <a:ext uri="{FF2B5EF4-FFF2-40B4-BE49-F238E27FC236}">
                  <a16:creationId xmlns:a16="http://schemas.microsoft.com/office/drawing/2014/main" id="{38BC5D23-338D-39D4-D5BB-CB9CE2394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60" y="3915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A3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0" name="Rectangle 1776">
              <a:extLst>
                <a:ext uri="{FF2B5EF4-FFF2-40B4-BE49-F238E27FC236}">
                  <a16:creationId xmlns:a16="http://schemas.microsoft.com/office/drawing/2014/main" id="{4A596206-3BA1-D2BF-E0EC-8E75E593E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5" y="3915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A4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1" name="Rectangle 1777">
              <a:extLst>
                <a:ext uri="{FF2B5EF4-FFF2-40B4-BE49-F238E27FC236}">
                  <a16:creationId xmlns:a16="http://schemas.microsoft.com/office/drawing/2014/main" id="{7D1830B2-D1E6-D45D-8867-D3E1449D5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5" y="3910"/>
              <a:ext cx="47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A2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2" name="Rectangle 1778">
              <a:extLst>
                <a:ext uri="{FF2B5EF4-FFF2-40B4-BE49-F238E27FC236}">
                  <a16:creationId xmlns:a16="http://schemas.microsoft.com/office/drawing/2014/main" id="{3B325DC8-C3C7-2184-E634-4EF150C28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9" y="3910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A1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3" name="Rectangle 1779">
              <a:extLst>
                <a:ext uri="{FF2B5EF4-FFF2-40B4-BE49-F238E27FC236}">
                  <a16:creationId xmlns:a16="http://schemas.microsoft.com/office/drawing/2014/main" id="{257CD2A9-1BB7-D76E-D6F1-1379657FE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9" y="3910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A3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4" name="Rectangle 1780">
              <a:extLst>
                <a:ext uri="{FF2B5EF4-FFF2-40B4-BE49-F238E27FC236}">
                  <a16:creationId xmlns:a16="http://schemas.microsoft.com/office/drawing/2014/main" id="{EAC7F1F5-CD28-7295-F411-F1232855C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6" y="3910"/>
              <a:ext cx="46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300" b="1">
                  <a:solidFill>
                    <a:srgbClr val="CC3300"/>
                  </a:solidFill>
                  <a:latin typeface="Arial" panose="020B0604020202020204" pitchFamily="34" charset="0"/>
                </a:rPr>
                <a:t>A4</a:t>
              </a:r>
              <a:endParaRPr lang="en-US" altLang="en-US" sz="2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5" name="Line 1781">
              <a:extLst>
                <a:ext uri="{FF2B5EF4-FFF2-40B4-BE49-F238E27FC236}">
                  <a16:creationId xmlns:a16="http://schemas.microsoft.com/office/drawing/2014/main" id="{D72C9936-E6C9-EF35-CC57-DA1A1AB96F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9" y="3771"/>
              <a:ext cx="90" cy="1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286" name="Text Box 1782">
            <a:extLst>
              <a:ext uri="{FF2B5EF4-FFF2-40B4-BE49-F238E27FC236}">
                <a16:creationId xmlns:a16="http://schemas.microsoft.com/office/drawing/2014/main" id="{6DE5349B-3E47-4A8B-A435-73726297D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3738" y="1858963"/>
            <a:ext cx="119062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Process Change</a:t>
            </a:r>
            <a:b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Management</a:t>
            </a:r>
          </a:p>
        </p:txBody>
      </p:sp>
      <p:sp>
        <p:nvSpPr>
          <p:cNvPr id="23287" name="Rectangle 1783">
            <a:extLst>
              <a:ext uri="{FF2B5EF4-FFF2-40B4-BE49-F238E27FC236}">
                <a16:creationId xmlns:a16="http://schemas.microsoft.com/office/drawing/2014/main" id="{E22BBC21-8CA8-2973-5DF1-381BE4E2AF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925" y="4281488"/>
            <a:ext cx="1625600" cy="170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71" name="Group 1967">
            <a:extLst>
              <a:ext uri="{FF2B5EF4-FFF2-40B4-BE49-F238E27FC236}">
                <a16:creationId xmlns:a16="http://schemas.microsoft.com/office/drawing/2014/main" id="{62A608A9-6721-47E4-C883-7EFF2707BD3C}"/>
              </a:ext>
            </a:extLst>
          </p:cNvPr>
          <p:cNvGrpSpPr>
            <a:grpSpLocks/>
          </p:cNvGrpSpPr>
          <p:nvPr/>
        </p:nvGrpSpPr>
        <p:grpSpPr bwMode="auto">
          <a:xfrm>
            <a:off x="8394700" y="2254250"/>
            <a:ext cx="1560513" cy="387350"/>
            <a:chOff x="7949" y="3714"/>
            <a:chExt cx="1436" cy="262"/>
          </a:xfrm>
        </p:grpSpPr>
        <p:sp>
          <p:nvSpPr>
            <p:cNvPr id="23288" name="Text Box 1784">
              <a:extLst>
                <a:ext uri="{FF2B5EF4-FFF2-40B4-BE49-F238E27FC236}">
                  <a16:creationId xmlns:a16="http://schemas.microsoft.com/office/drawing/2014/main" id="{6D183F43-820C-24FF-9777-ED8325EFF6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9" y="3717"/>
              <a:ext cx="1436" cy="2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Ensure everyone has the knowledge, skills, tools, and mindset required.</a:t>
              </a:r>
            </a:p>
          </p:txBody>
        </p:sp>
        <p:sp>
          <p:nvSpPr>
            <p:cNvPr id="23290" name="Line 1786">
              <a:extLst>
                <a:ext uri="{FF2B5EF4-FFF2-40B4-BE49-F238E27FC236}">
                  <a16:creationId xmlns:a16="http://schemas.microsoft.com/office/drawing/2014/main" id="{C247CB07-9CE5-178C-329A-B89FB65CB2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3" y="3714"/>
              <a:ext cx="1208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91" name="Line 1787">
              <a:extLst>
                <a:ext uri="{FF2B5EF4-FFF2-40B4-BE49-F238E27FC236}">
                  <a16:creationId xmlns:a16="http://schemas.microsoft.com/office/drawing/2014/main" id="{D3E6B267-9367-C5B6-198E-F79CAF80C3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3" y="3976"/>
              <a:ext cx="1208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331" name="Text Box 1827">
            <a:extLst>
              <a:ext uri="{FF2B5EF4-FFF2-40B4-BE49-F238E27FC236}">
                <a16:creationId xmlns:a16="http://schemas.microsoft.com/office/drawing/2014/main" id="{642BD246-D9D3-4D45-6CA0-2A372C1305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000" y="1063625"/>
            <a:ext cx="1549400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Documentation &amp; Standardization</a:t>
            </a:r>
          </a:p>
        </p:txBody>
      </p:sp>
      <p:grpSp>
        <p:nvGrpSpPr>
          <p:cNvPr id="23475" name="Group 1971">
            <a:extLst>
              <a:ext uri="{FF2B5EF4-FFF2-40B4-BE49-F238E27FC236}">
                <a16:creationId xmlns:a16="http://schemas.microsoft.com/office/drawing/2014/main" id="{61694123-FDCD-8917-2F45-1802E392D6F1}"/>
              </a:ext>
            </a:extLst>
          </p:cNvPr>
          <p:cNvGrpSpPr>
            <a:grpSpLocks/>
          </p:cNvGrpSpPr>
          <p:nvPr/>
        </p:nvGrpSpPr>
        <p:grpSpPr bwMode="auto">
          <a:xfrm>
            <a:off x="7318375" y="1133475"/>
            <a:ext cx="1231900" cy="488950"/>
            <a:chOff x="7022" y="4451"/>
            <a:chExt cx="1199" cy="361"/>
          </a:xfrm>
        </p:grpSpPr>
        <p:sp>
          <p:nvSpPr>
            <p:cNvPr id="23334" name="Text Box 1830">
              <a:extLst>
                <a:ext uri="{FF2B5EF4-FFF2-40B4-BE49-F238E27FC236}">
                  <a16:creationId xmlns:a16="http://schemas.microsoft.com/office/drawing/2014/main" id="{8E72DD7C-B4F7-FCCF-F9B7-AF4805D9B3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2" y="4451"/>
              <a:ext cx="1199" cy="3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Document new process, using training manuals and other tools to ensure standardization</a:t>
              </a:r>
            </a:p>
          </p:txBody>
        </p:sp>
        <p:grpSp>
          <p:nvGrpSpPr>
            <p:cNvPr id="23335" name="Group 1831">
              <a:extLst>
                <a:ext uri="{FF2B5EF4-FFF2-40B4-BE49-F238E27FC236}">
                  <a16:creationId xmlns:a16="http://schemas.microsoft.com/office/drawing/2014/main" id="{EB33D60E-29D4-EB16-EE4A-513103B9BA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84" y="4452"/>
              <a:ext cx="1075" cy="345"/>
              <a:chOff x="4162" y="3709"/>
              <a:chExt cx="712" cy="674"/>
            </a:xfrm>
          </p:grpSpPr>
          <p:sp>
            <p:nvSpPr>
              <p:cNvPr id="23336" name="Line 1832">
                <a:extLst>
                  <a:ext uri="{FF2B5EF4-FFF2-40B4-BE49-F238E27FC236}">
                    <a16:creationId xmlns:a16="http://schemas.microsoft.com/office/drawing/2014/main" id="{81F5C467-C078-D918-E43A-309DA77798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37" name="Line 1833">
                <a:extLst>
                  <a:ext uri="{FF2B5EF4-FFF2-40B4-BE49-F238E27FC236}">
                    <a16:creationId xmlns:a16="http://schemas.microsoft.com/office/drawing/2014/main" id="{E798992F-28BF-7B98-EEEE-64A431D15E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3410" name="Group 1906">
            <a:extLst>
              <a:ext uri="{FF2B5EF4-FFF2-40B4-BE49-F238E27FC236}">
                <a16:creationId xmlns:a16="http://schemas.microsoft.com/office/drawing/2014/main" id="{EAFF5F25-913F-D3DD-A398-19110886CA31}"/>
              </a:ext>
            </a:extLst>
          </p:cNvPr>
          <p:cNvGrpSpPr>
            <a:grpSpLocks/>
          </p:cNvGrpSpPr>
          <p:nvPr/>
        </p:nvGrpSpPr>
        <p:grpSpPr bwMode="auto">
          <a:xfrm>
            <a:off x="7123113" y="5984875"/>
            <a:ext cx="723900" cy="938213"/>
            <a:chOff x="6722" y="5419"/>
            <a:chExt cx="820" cy="890"/>
          </a:xfrm>
        </p:grpSpPr>
        <p:sp>
          <p:nvSpPr>
            <p:cNvPr id="23409" name="Rectangle 1905">
              <a:extLst>
                <a:ext uri="{FF2B5EF4-FFF2-40B4-BE49-F238E27FC236}">
                  <a16:creationId xmlns:a16="http://schemas.microsoft.com/office/drawing/2014/main" id="{3F65E2D4-B3ED-985A-95E6-81345CA21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3" y="5516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408" name="Rectangle 1904">
              <a:extLst>
                <a:ext uri="{FF2B5EF4-FFF2-40B4-BE49-F238E27FC236}">
                  <a16:creationId xmlns:a16="http://schemas.microsoft.com/office/drawing/2014/main" id="{72625E74-1293-6895-5C12-3B75DCF04D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6" y="5469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70" name="Rectangle 1866">
              <a:extLst>
                <a:ext uri="{FF2B5EF4-FFF2-40B4-BE49-F238E27FC236}">
                  <a16:creationId xmlns:a16="http://schemas.microsoft.com/office/drawing/2014/main" id="{B66EFD0D-3DA2-44CF-E388-6E7E0BE6F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2" y="5419"/>
              <a:ext cx="715" cy="7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71" name="Rectangle 1867">
              <a:extLst>
                <a:ext uri="{FF2B5EF4-FFF2-40B4-BE49-F238E27FC236}">
                  <a16:creationId xmlns:a16="http://schemas.microsoft.com/office/drawing/2014/main" id="{0BFE4A81-3BAD-AA93-31EB-5724316A5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5" y="5422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72" name="Rectangle 1868">
              <a:extLst>
                <a:ext uri="{FF2B5EF4-FFF2-40B4-BE49-F238E27FC236}">
                  <a16:creationId xmlns:a16="http://schemas.microsoft.com/office/drawing/2014/main" id="{B58A4EDA-BCBC-66C5-AE47-E3DDA7830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5" y="5708"/>
              <a:ext cx="41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chemeClr val="accent2"/>
                  </a:solidFill>
                  <a:latin typeface="Arial" panose="020B0604020202020204" pitchFamily="34" charset="0"/>
                </a:rPr>
                <a:t>Learnings</a:t>
              </a:r>
              <a:endParaRPr lang="en-US" altLang="en-US" sz="20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373" name="Rectangle 1869">
              <a:extLst>
                <a:ext uri="{FF2B5EF4-FFF2-40B4-BE49-F238E27FC236}">
                  <a16:creationId xmlns:a16="http://schemas.microsoft.com/office/drawing/2014/main" id="{F8BB10AD-BB7A-708A-783F-44EDF1A51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5" y="5979"/>
              <a:ext cx="774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chemeClr val="accent2"/>
                  </a:solidFill>
                  <a:latin typeface="Arial" panose="020B0604020202020204" pitchFamily="34" charset="0"/>
                </a:rPr>
                <a:t>Recommendations</a:t>
              </a:r>
              <a:endParaRPr lang="en-US" altLang="en-US" sz="20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374" name="Rectangle 1870">
              <a:extLst>
                <a:ext uri="{FF2B5EF4-FFF2-40B4-BE49-F238E27FC236}">
                  <a16:creationId xmlns:a16="http://schemas.microsoft.com/office/drawing/2014/main" id="{CC6737B7-A07D-41C4-AC4C-1ED63DAC9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5" y="5439"/>
              <a:ext cx="313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600" b="1">
                  <a:solidFill>
                    <a:schemeClr val="accent2"/>
                  </a:solidFill>
                  <a:latin typeface="Arial" panose="020B0604020202020204" pitchFamily="34" charset="0"/>
                </a:rPr>
                <a:t>Results</a:t>
              </a:r>
              <a:endParaRPr lang="en-US" altLang="en-US" sz="20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389" name="Group 1885">
              <a:extLst>
                <a:ext uri="{FF2B5EF4-FFF2-40B4-BE49-F238E27FC236}">
                  <a16:creationId xmlns:a16="http://schemas.microsoft.com/office/drawing/2014/main" id="{F1225E9D-35A9-2F87-34F4-4B09EB2421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3" y="5512"/>
              <a:ext cx="298" cy="154"/>
              <a:chOff x="7333" y="5405"/>
              <a:chExt cx="298" cy="154"/>
            </a:xfrm>
          </p:grpSpPr>
          <p:sp>
            <p:nvSpPr>
              <p:cNvPr id="23383" name="Line 1879">
                <a:extLst>
                  <a:ext uri="{FF2B5EF4-FFF2-40B4-BE49-F238E27FC236}">
                    <a16:creationId xmlns:a16="http://schemas.microsoft.com/office/drawing/2014/main" id="{4955780D-30EE-E094-BCD2-B08B9608F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33" y="5405"/>
                <a:ext cx="1" cy="15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4" name="Line 1880">
                <a:extLst>
                  <a:ext uri="{FF2B5EF4-FFF2-40B4-BE49-F238E27FC236}">
                    <a16:creationId xmlns:a16="http://schemas.microsoft.com/office/drawing/2014/main" id="{B0269E60-1BCD-EA96-C1E3-173EF7D940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5558"/>
                <a:ext cx="298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5" name="Line 1881">
                <a:extLst>
                  <a:ext uri="{FF2B5EF4-FFF2-40B4-BE49-F238E27FC236}">
                    <a16:creationId xmlns:a16="http://schemas.microsoft.com/office/drawing/2014/main" id="{23FC3E54-A224-756C-C065-E5CA184B9E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63" y="5419"/>
                <a:ext cx="48" cy="2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6" name="Line 1882">
                <a:extLst>
                  <a:ext uri="{FF2B5EF4-FFF2-40B4-BE49-F238E27FC236}">
                    <a16:creationId xmlns:a16="http://schemas.microsoft.com/office/drawing/2014/main" id="{373ACEEF-8A40-34F3-751A-CBD26DB53D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11" y="5442"/>
                <a:ext cx="41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7" name="Line 1883">
                <a:extLst>
                  <a:ext uri="{FF2B5EF4-FFF2-40B4-BE49-F238E27FC236}">
                    <a16:creationId xmlns:a16="http://schemas.microsoft.com/office/drawing/2014/main" id="{CC787534-CC64-81A6-0CC0-BC234E6A04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58" y="5447"/>
                <a:ext cx="78" cy="56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8" name="Line 1884">
                <a:extLst>
                  <a:ext uri="{FF2B5EF4-FFF2-40B4-BE49-F238E27FC236}">
                    <a16:creationId xmlns:a16="http://schemas.microsoft.com/office/drawing/2014/main" id="{F4D1D323-82C5-6AC4-B9B2-2550E72F6D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36" y="5507"/>
                <a:ext cx="83" cy="5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90" name="Rectangle 1886">
              <a:extLst>
                <a:ext uri="{FF2B5EF4-FFF2-40B4-BE49-F238E27FC236}">
                  <a16:creationId xmlns:a16="http://schemas.microsoft.com/office/drawing/2014/main" id="{45D25429-F303-BDBD-B23C-1630CCF27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777"/>
              <a:ext cx="20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1" name="Rectangle 1887">
              <a:extLst>
                <a:ext uri="{FF2B5EF4-FFF2-40B4-BE49-F238E27FC236}">
                  <a16:creationId xmlns:a16="http://schemas.microsoft.com/office/drawing/2014/main" id="{53BF9683-7FCE-2008-67A9-E11E9445A2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777"/>
              <a:ext cx="48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  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2" name="Rectangle 1888">
              <a:extLst>
                <a:ext uri="{FF2B5EF4-FFF2-40B4-BE49-F238E27FC236}">
                  <a16:creationId xmlns:a16="http://schemas.microsoft.com/office/drawing/2014/main" id="{C916ED86-3033-56F9-1FF5-76A94A058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838"/>
              <a:ext cx="20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3" name="Rectangle 1889">
              <a:extLst>
                <a:ext uri="{FF2B5EF4-FFF2-40B4-BE49-F238E27FC236}">
                  <a16:creationId xmlns:a16="http://schemas.microsoft.com/office/drawing/2014/main" id="{8511DF55-48FB-3247-AE97-A378185E8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838"/>
              <a:ext cx="4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  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4" name="Rectangle 1890">
              <a:extLst>
                <a:ext uri="{FF2B5EF4-FFF2-40B4-BE49-F238E27FC236}">
                  <a16:creationId xmlns:a16="http://schemas.microsoft.com/office/drawing/2014/main" id="{FE240CFD-647A-4CE5-9377-694E807D6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896"/>
              <a:ext cx="20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95" name="Rectangle 1891">
              <a:extLst>
                <a:ext uri="{FF2B5EF4-FFF2-40B4-BE49-F238E27FC236}">
                  <a16:creationId xmlns:a16="http://schemas.microsoft.com/office/drawing/2014/main" id="{57769943-85DB-3C59-DE71-3EE04E2F3E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896"/>
              <a:ext cx="32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 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23406" name="Group 1902">
              <a:extLst>
                <a:ext uri="{FF2B5EF4-FFF2-40B4-BE49-F238E27FC236}">
                  <a16:creationId xmlns:a16="http://schemas.microsoft.com/office/drawing/2014/main" id="{B771CC25-0F6D-1F76-19F0-34808312BE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3" y="6041"/>
              <a:ext cx="306" cy="150"/>
              <a:chOff x="7333" y="5934"/>
              <a:chExt cx="306" cy="150"/>
            </a:xfrm>
          </p:grpSpPr>
          <p:sp>
            <p:nvSpPr>
              <p:cNvPr id="23396" name="Line 1892">
                <a:extLst>
                  <a:ext uri="{FF2B5EF4-FFF2-40B4-BE49-F238E27FC236}">
                    <a16:creationId xmlns:a16="http://schemas.microsoft.com/office/drawing/2014/main" id="{F86431EF-7F5B-8771-1B31-80CCFE75E0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33" y="5934"/>
                <a:ext cx="1" cy="149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7" name="Line 1893">
                <a:extLst>
                  <a:ext uri="{FF2B5EF4-FFF2-40B4-BE49-F238E27FC236}">
                    <a16:creationId xmlns:a16="http://schemas.microsoft.com/office/drawing/2014/main" id="{66CAC42F-4948-3291-64B8-06167CC39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6083"/>
                <a:ext cx="298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8" name="Line 1894">
                <a:extLst>
                  <a:ext uri="{FF2B5EF4-FFF2-40B4-BE49-F238E27FC236}">
                    <a16:creationId xmlns:a16="http://schemas.microsoft.com/office/drawing/2014/main" id="{53ACAE2C-C04C-6389-B4D4-2937472C55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5971"/>
                <a:ext cx="36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9" name="Line 1895">
                <a:extLst>
                  <a:ext uri="{FF2B5EF4-FFF2-40B4-BE49-F238E27FC236}">
                    <a16:creationId xmlns:a16="http://schemas.microsoft.com/office/drawing/2014/main" id="{152A845A-CAB4-A1D3-A526-2724023B77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75" y="6013"/>
                <a:ext cx="42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0" name="Line 1896">
                <a:extLst>
                  <a:ext uri="{FF2B5EF4-FFF2-40B4-BE49-F238E27FC236}">
                    <a16:creationId xmlns:a16="http://schemas.microsoft.com/office/drawing/2014/main" id="{E6C48227-A48B-3E36-3E64-F91015285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75" y="5971"/>
                <a:ext cx="1" cy="11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1" name="Line 1897">
                <a:extLst>
                  <a:ext uri="{FF2B5EF4-FFF2-40B4-BE49-F238E27FC236}">
                    <a16:creationId xmlns:a16="http://schemas.microsoft.com/office/drawing/2014/main" id="{1BD6A184-8434-F3F7-7296-BCF4AE963A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417" y="6013"/>
                <a:ext cx="1" cy="7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404" name="Group 1900">
                <a:extLst>
                  <a:ext uri="{FF2B5EF4-FFF2-40B4-BE49-F238E27FC236}">
                    <a16:creationId xmlns:a16="http://schemas.microsoft.com/office/drawing/2014/main" id="{F15A876E-D2DB-2D3F-52BB-BE580FB613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46" y="5999"/>
                <a:ext cx="84" cy="28"/>
                <a:chOff x="7446" y="5999"/>
                <a:chExt cx="84" cy="28"/>
              </a:xfrm>
            </p:grpSpPr>
            <p:sp>
              <p:nvSpPr>
                <p:cNvPr id="23402" name="Freeform 1898">
                  <a:extLst>
                    <a:ext uri="{FF2B5EF4-FFF2-40B4-BE49-F238E27FC236}">
                      <a16:creationId xmlns:a16="http://schemas.microsoft.com/office/drawing/2014/main" id="{2A6F26CB-F676-B130-6FA8-B77B1B64F1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6" y="6009"/>
                  <a:ext cx="36" cy="18"/>
                </a:xfrm>
                <a:custGeom>
                  <a:avLst/>
                  <a:gdLst>
                    <a:gd name="T0" fmla="*/ 0 w 36"/>
                    <a:gd name="T1" fmla="*/ 18 h 18"/>
                    <a:gd name="T2" fmla="*/ 30 w 36"/>
                    <a:gd name="T3" fmla="*/ 0 h 18"/>
                    <a:gd name="T4" fmla="*/ 24 w 36"/>
                    <a:gd name="T5" fmla="*/ 9 h 18"/>
                    <a:gd name="T6" fmla="*/ 36 w 36"/>
                    <a:gd name="T7" fmla="*/ 14 h 18"/>
                    <a:gd name="T8" fmla="*/ 0 w 36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8">
                      <a:moveTo>
                        <a:pt x="0" y="18"/>
                      </a:moveTo>
                      <a:lnTo>
                        <a:pt x="30" y="0"/>
                      </a:lnTo>
                      <a:lnTo>
                        <a:pt x="24" y="9"/>
                      </a:lnTo>
                      <a:lnTo>
                        <a:pt x="36" y="14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403" name="Line 1899">
                  <a:extLst>
                    <a:ext uri="{FF2B5EF4-FFF2-40B4-BE49-F238E27FC236}">
                      <a16:creationId xmlns:a16="http://schemas.microsoft.com/office/drawing/2014/main" id="{A899C1DA-2F29-AEA7-B56E-AF1F9B0C1F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7470" y="5999"/>
                  <a:ext cx="60" cy="19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405" name="Rectangle 1901">
                <a:extLst>
                  <a:ext uri="{FF2B5EF4-FFF2-40B4-BE49-F238E27FC236}">
                    <a16:creationId xmlns:a16="http://schemas.microsoft.com/office/drawing/2014/main" id="{4E71F306-DDF5-5BDC-422C-9C83EAE5F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7" y="5972"/>
                <a:ext cx="92" cy="52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300">
                    <a:solidFill>
                      <a:srgbClr val="000000"/>
                    </a:solidFill>
                    <a:latin typeface="Arial" panose="020B0604020202020204" pitchFamily="34" charset="0"/>
                  </a:rPr>
                  <a:t>next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3363" name="Text Box 1859">
            <a:extLst>
              <a:ext uri="{FF2B5EF4-FFF2-40B4-BE49-F238E27FC236}">
                <a16:creationId xmlns:a16="http://schemas.microsoft.com/office/drawing/2014/main" id="{5B13F21A-16F1-55F3-FDC8-84DC1AFB3D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7538" y="5619750"/>
            <a:ext cx="9096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Key Learnings</a:t>
            </a:r>
          </a:p>
        </p:txBody>
      </p:sp>
      <p:grpSp>
        <p:nvGrpSpPr>
          <p:cNvPr id="23483" name="Group 1979">
            <a:extLst>
              <a:ext uri="{FF2B5EF4-FFF2-40B4-BE49-F238E27FC236}">
                <a16:creationId xmlns:a16="http://schemas.microsoft.com/office/drawing/2014/main" id="{65282F8C-5A14-3280-3E8E-BFBD76C63A6F}"/>
              </a:ext>
            </a:extLst>
          </p:cNvPr>
          <p:cNvGrpSpPr>
            <a:grpSpLocks/>
          </p:cNvGrpSpPr>
          <p:nvPr/>
        </p:nvGrpSpPr>
        <p:grpSpPr bwMode="auto">
          <a:xfrm>
            <a:off x="8243888" y="6276975"/>
            <a:ext cx="1631950" cy="614363"/>
            <a:chOff x="8013" y="5233"/>
            <a:chExt cx="1193" cy="371"/>
          </a:xfrm>
        </p:grpSpPr>
        <p:sp>
          <p:nvSpPr>
            <p:cNvPr id="23364" name="Text Box 1860">
              <a:extLst>
                <a:ext uri="{FF2B5EF4-FFF2-40B4-BE49-F238E27FC236}">
                  <a16:creationId xmlns:a16="http://schemas.microsoft.com/office/drawing/2014/main" id="{1120F746-D03F-0D53-CD57-0733A2C86D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3" y="5242"/>
              <a:ext cx="1193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Document results and summarize key learnings. Identify potential future projects and possibilities for replication.  Perform project lessons learned</a:t>
              </a:r>
            </a:p>
          </p:txBody>
        </p:sp>
        <p:grpSp>
          <p:nvGrpSpPr>
            <p:cNvPr id="23482" name="Group 1978">
              <a:extLst>
                <a:ext uri="{FF2B5EF4-FFF2-40B4-BE49-F238E27FC236}">
                  <a16:creationId xmlns:a16="http://schemas.microsoft.com/office/drawing/2014/main" id="{3904C84A-6826-AF69-7BF5-CD681B3605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55" y="5233"/>
              <a:ext cx="1108" cy="371"/>
              <a:chOff x="8099" y="5233"/>
              <a:chExt cx="1000" cy="371"/>
            </a:xfrm>
          </p:grpSpPr>
          <p:sp>
            <p:nvSpPr>
              <p:cNvPr id="23366" name="Line 1862">
                <a:extLst>
                  <a:ext uri="{FF2B5EF4-FFF2-40B4-BE49-F238E27FC236}">
                    <a16:creationId xmlns:a16="http://schemas.microsoft.com/office/drawing/2014/main" id="{ED069521-B61E-6599-CE96-4A86F4DB09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233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67" name="Line 1863">
                <a:extLst>
                  <a:ext uri="{FF2B5EF4-FFF2-40B4-BE49-F238E27FC236}">
                    <a16:creationId xmlns:a16="http://schemas.microsoft.com/office/drawing/2014/main" id="{3504D297-3DC8-CF63-4DF2-F2851B99B5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604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14" name="Line 1910">
            <a:extLst>
              <a:ext uri="{FF2B5EF4-FFF2-40B4-BE49-F238E27FC236}">
                <a16:creationId xmlns:a16="http://schemas.microsoft.com/office/drawing/2014/main" id="{E1B01115-D6AB-8EAC-AA31-24718D9D8BB4}"/>
              </a:ext>
            </a:extLst>
          </p:cNvPr>
          <p:cNvSpPr>
            <a:spLocks noChangeShapeType="1"/>
          </p:cNvSpPr>
          <p:nvPr/>
        </p:nvSpPr>
        <p:spPr bwMode="auto">
          <a:xfrm>
            <a:off x="5948363" y="320675"/>
            <a:ext cx="0" cy="3476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15" name="Line 1911">
            <a:extLst>
              <a:ext uri="{FF2B5EF4-FFF2-40B4-BE49-F238E27FC236}">
                <a16:creationId xmlns:a16="http://schemas.microsoft.com/office/drawing/2014/main" id="{B3D87F89-E0D6-0148-7DE5-EC015DD12E0B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5201444" y="121364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16" name="Line 1912">
            <a:extLst>
              <a:ext uri="{FF2B5EF4-FFF2-40B4-BE49-F238E27FC236}">
                <a16:creationId xmlns:a16="http://schemas.microsoft.com/office/drawing/2014/main" id="{5CA6D2B4-E49F-4B7C-807E-0643790118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3050" y="1084263"/>
            <a:ext cx="0" cy="3476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7" name="Line 1923">
            <a:extLst>
              <a:ext uri="{FF2B5EF4-FFF2-40B4-BE49-F238E27FC236}">
                <a16:creationId xmlns:a16="http://schemas.microsoft.com/office/drawing/2014/main" id="{436A43FF-FE43-44AE-AB9F-C17D48EEA9FD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5218907" y="2597944"/>
            <a:ext cx="1587" cy="288925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9" name="Line 1925">
            <a:extLst>
              <a:ext uri="{FF2B5EF4-FFF2-40B4-BE49-F238E27FC236}">
                <a16:creationId xmlns:a16="http://schemas.microsoft.com/office/drawing/2014/main" id="{2BE4639E-D03A-F422-EDE4-C00CCEFBF016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5053012" y="3455988"/>
            <a:ext cx="3175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0" name="Line 1926">
            <a:extLst>
              <a:ext uri="{FF2B5EF4-FFF2-40B4-BE49-F238E27FC236}">
                <a16:creationId xmlns:a16="http://schemas.microsoft.com/office/drawing/2014/main" id="{8BBDA0AA-7F62-4DD0-3372-6AD067468345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4985544" y="4490244"/>
            <a:ext cx="0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1" name="Line 1927">
            <a:extLst>
              <a:ext uri="{FF2B5EF4-FFF2-40B4-BE49-F238E27FC236}">
                <a16:creationId xmlns:a16="http://schemas.microsoft.com/office/drawing/2014/main" id="{422DB0A9-A12E-43DC-5B0D-AC7D1865D369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4936331" y="5245894"/>
            <a:ext cx="1588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3" name="Line 1929">
            <a:extLst>
              <a:ext uri="{FF2B5EF4-FFF2-40B4-BE49-F238E27FC236}">
                <a16:creationId xmlns:a16="http://schemas.microsoft.com/office/drawing/2014/main" id="{BC121211-E618-0E31-5B27-E97F92833A0B}"/>
              </a:ext>
            </a:extLst>
          </p:cNvPr>
          <p:cNvSpPr>
            <a:spLocks noChangeShapeType="1"/>
          </p:cNvSpPr>
          <p:nvPr/>
        </p:nvSpPr>
        <p:spPr bwMode="auto">
          <a:xfrm>
            <a:off x="8661400" y="827088"/>
            <a:ext cx="0" cy="3476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4" name="Line 1930">
            <a:extLst>
              <a:ext uri="{FF2B5EF4-FFF2-40B4-BE49-F238E27FC236}">
                <a16:creationId xmlns:a16="http://schemas.microsoft.com/office/drawing/2014/main" id="{13FB4ABB-7AC6-63DF-529D-D6C30D557207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8468519" y="1634331"/>
            <a:ext cx="3175" cy="29051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5" name="Line 1931">
            <a:extLst>
              <a:ext uri="{FF2B5EF4-FFF2-40B4-BE49-F238E27FC236}">
                <a16:creationId xmlns:a16="http://schemas.microsoft.com/office/drawing/2014/main" id="{48A326CE-A4A7-1163-B47C-1ADDB6FAE074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404225" y="2744788"/>
            <a:ext cx="1588" cy="29051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6" name="Line 1932">
            <a:extLst>
              <a:ext uri="{FF2B5EF4-FFF2-40B4-BE49-F238E27FC236}">
                <a16:creationId xmlns:a16="http://schemas.microsoft.com/office/drawing/2014/main" id="{427C03BF-41F7-7672-9823-B370F526C125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8386763" y="3486150"/>
            <a:ext cx="1587" cy="29051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7" name="Line 1933">
            <a:extLst>
              <a:ext uri="{FF2B5EF4-FFF2-40B4-BE49-F238E27FC236}">
                <a16:creationId xmlns:a16="http://schemas.microsoft.com/office/drawing/2014/main" id="{282AAD0E-C524-C44A-6E5E-D299D42F4EC9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339138" y="4478338"/>
            <a:ext cx="0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8" name="Line 1934">
            <a:extLst>
              <a:ext uri="{FF2B5EF4-FFF2-40B4-BE49-F238E27FC236}">
                <a16:creationId xmlns:a16="http://schemas.microsoft.com/office/drawing/2014/main" id="{6C2215FB-0526-57DC-D685-ABAD5A0B1015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8263731" y="5822157"/>
            <a:ext cx="1587" cy="292100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43" name="Group 1939">
            <a:extLst>
              <a:ext uri="{FF2B5EF4-FFF2-40B4-BE49-F238E27FC236}">
                <a16:creationId xmlns:a16="http://schemas.microsoft.com/office/drawing/2014/main" id="{742DB189-BD2F-A377-2DAA-BF51B7B2EE0F}"/>
              </a:ext>
            </a:extLst>
          </p:cNvPr>
          <p:cNvGrpSpPr>
            <a:grpSpLocks/>
          </p:cNvGrpSpPr>
          <p:nvPr/>
        </p:nvGrpSpPr>
        <p:grpSpPr bwMode="auto">
          <a:xfrm>
            <a:off x="1636713" y="3798888"/>
            <a:ext cx="822325" cy="525462"/>
            <a:chOff x="1593" y="3170"/>
            <a:chExt cx="801" cy="427"/>
          </a:xfrm>
        </p:grpSpPr>
        <p:grpSp>
          <p:nvGrpSpPr>
            <p:cNvPr id="3132" name="Group 60">
              <a:extLst>
                <a:ext uri="{FF2B5EF4-FFF2-40B4-BE49-F238E27FC236}">
                  <a16:creationId xmlns:a16="http://schemas.microsoft.com/office/drawing/2014/main" id="{48516453-BEC6-DBAA-78CF-2A152E48C6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2" y="3170"/>
              <a:ext cx="752" cy="392"/>
              <a:chOff x="2640" y="1056"/>
              <a:chExt cx="758" cy="432"/>
            </a:xfrm>
          </p:grpSpPr>
          <p:sp>
            <p:nvSpPr>
              <p:cNvPr id="3133" name="Line 61">
                <a:extLst>
                  <a:ext uri="{FF2B5EF4-FFF2-40B4-BE49-F238E27FC236}">
                    <a16:creationId xmlns:a16="http://schemas.microsoft.com/office/drawing/2014/main" id="{3E41A7D2-3E89-B54F-2654-76B2A0C65F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0" y="1286"/>
                <a:ext cx="562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4" name="Line 62">
                <a:extLst>
                  <a:ext uri="{FF2B5EF4-FFF2-40B4-BE49-F238E27FC236}">
                    <a16:creationId xmlns:a16="http://schemas.microsoft.com/office/drawing/2014/main" id="{A09A8962-D5B4-27B7-92E2-602B25B6E3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27" y="1056"/>
                <a:ext cx="159" cy="216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5" name="Line 63">
                <a:extLst>
                  <a:ext uri="{FF2B5EF4-FFF2-40B4-BE49-F238E27FC236}">
                    <a16:creationId xmlns:a16="http://schemas.microsoft.com/office/drawing/2014/main" id="{1443D1C9-412A-FAFC-0B28-6CFF9C82F1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12" y="1286"/>
                <a:ext cx="144" cy="20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136" name="Group 64">
                <a:extLst>
                  <a:ext uri="{FF2B5EF4-FFF2-40B4-BE49-F238E27FC236}">
                    <a16:creationId xmlns:a16="http://schemas.microsoft.com/office/drawing/2014/main" id="{B8FCFFD4-DC30-E6F3-BAE1-97BD497E276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09" y="1192"/>
                <a:ext cx="189" cy="161"/>
                <a:chOff x="4789" y="1544"/>
                <a:chExt cx="189" cy="161"/>
              </a:xfrm>
            </p:grpSpPr>
            <p:grpSp>
              <p:nvGrpSpPr>
                <p:cNvPr id="3137" name="Group 65">
                  <a:extLst>
                    <a:ext uri="{FF2B5EF4-FFF2-40B4-BE49-F238E27FC236}">
                      <a16:creationId xmlns:a16="http://schemas.microsoft.com/office/drawing/2014/main" id="{373543EE-3119-9575-5D70-8B1BE3666AA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89" y="1544"/>
                  <a:ext cx="187" cy="159"/>
                  <a:chOff x="4789" y="1544"/>
                  <a:chExt cx="187" cy="159"/>
                </a:xfrm>
              </p:grpSpPr>
              <p:pic>
                <p:nvPicPr>
                  <p:cNvPr id="3138" name="Picture 66">
                    <a:extLst>
                      <a:ext uri="{FF2B5EF4-FFF2-40B4-BE49-F238E27FC236}">
                        <a16:creationId xmlns:a16="http://schemas.microsoft.com/office/drawing/2014/main" id="{C73525E0-677A-8F31-D51D-D97246AA3C0B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89" y="1544"/>
                    <a:ext cx="116" cy="116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39" name="Picture 67">
                    <a:extLst>
                      <a:ext uri="{FF2B5EF4-FFF2-40B4-BE49-F238E27FC236}">
                        <a16:creationId xmlns:a16="http://schemas.microsoft.com/office/drawing/2014/main" id="{A6B23101-6AF8-DCC7-146F-A0C5BC89688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37500"/>
                  <a:stretch>
                    <a:fillRect/>
                  </a:stretch>
                </p:blipFill>
                <p:spPr bwMode="auto">
                  <a:xfrm>
                    <a:off x="4905" y="1544"/>
                    <a:ext cx="71" cy="116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40" name="Picture 68">
                    <a:extLst>
                      <a:ext uri="{FF2B5EF4-FFF2-40B4-BE49-F238E27FC236}">
                        <a16:creationId xmlns:a16="http://schemas.microsoft.com/office/drawing/2014/main" id="{6A6FBFE4-3BE5-BB25-1709-7E602BBFB801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500"/>
                  <a:stretch>
                    <a:fillRect/>
                  </a:stretch>
                </p:blipFill>
                <p:spPr bwMode="auto">
                  <a:xfrm>
                    <a:off x="4789" y="1660"/>
                    <a:ext cx="116" cy="43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41" name="Picture 69">
                    <a:extLst>
                      <a:ext uri="{FF2B5EF4-FFF2-40B4-BE49-F238E27FC236}">
                        <a16:creationId xmlns:a16="http://schemas.microsoft.com/office/drawing/2014/main" id="{A70B5165-60C5-4F29-4CF3-F6C4A3E4E879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500" r="37500"/>
                  <a:stretch>
                    <a:fillRect/>
                  </a:stretch>
                </p:blipFill>
                <p:spPr bwMode="auto">
                  <a:xfrm>
                    <a:off x="4905" y="1660"/>
                    <a:ext cx="71" cy="43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3142" name="Rectangle 70">
                  <a:extLst>
                    <a:ext uri="{FF2B5EF4-FFF2-40B4-BE49-F238E27FC236}">
                      <a16:creationId xmlns:a16="http://schemas.microsoft.com/office/drawing/2014/main" id="{2E249C85-210B-6185-CDD9-1C633178548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9" y="1544"/>
                  <a:ext cx="189" cy="161"/>
                </a:xfrm>
                <a:prstGeom prst="rect">
                  <a:avLst/>
                </a:prstGeom>
                <a:solidFill>
                  <a:srgbClr val="FFFF00"/>
                </a:solidFill>
                <a:ln w="22225">
                  <a:solidFill>
                    <a:srgbClr val="FF99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143" name="Line 71">
                <a:extLst>
                  <a:ext uri="{FF2B5EF4-FFF2-40B4-BE49-F238E27FC236}">
                    <a16:creationId xmlns:a16="http://schemas.microsoft.com/office/drawing/2014/main" id="{4F14498B-1219-F768-51DE-76462F64EC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6" y="1286"/>
                <a:ext cx="146" cy="188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4" name="Line 72">
                <a:extLst>
                  <a:ext uri="{FF2B5EF4-FFF2-40B4-BE49-F238E27FC236}">
                    <a16:creationId xmlns:a16="http://schemas.microsoft.com/office/drawing/2014/main" id="{3DC0FBE6-7852-1720-E223-69F0829EDF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1358"/>
                <a:ext cx="114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5" name="Line 73">
                <a:extLst>
                  <a:ext uri="{FF2B5EF4-FFF2-40B4-BE49-F238E27FC236}">
                    <a16:creationId xmlns:a16="http://schemas.microsoft.com/office/drawing/2014/main" id="{042E6D0F-228A-F0F8-2990-B56E67CF1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0" y="1113"/>
                <a:ext cx="130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6" name="Line 74">
                <a:extLst>
                  <a:ext uri="{FF2B5EF4-FFF2-40B4-BE49-F238E27FC236}">
                    <a16:creationId xmlns:a16="http://schemas.microsoft.com/office/drawing/2014/main" id="{7F1FEB5C-6469-CB60-3166-5962C809DF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1199"/>
                <a:ext cx="115" cy="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7" name="Line 75">
                <a:extLst>
                  <a:ext uri="{FF2B5EF4-FFF2-40B4-BE49-F238E27FC236}">
                    <a16:creationId xmlns:a16="http://schemas.microsoft.com/office/drawing/2014/main" id="{19EF658B-328A-239D-0809-A30976CE23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3" y="1344"/>
                <a:ext cx="145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8" name="Line 76">
                <a:extLst>
                  <a:ext uri="{FF2B5EF4-FFF2-40B4-BE49-F238E27FC236}">
                    <a16:creationId xmlns:a16="http://schemas.microsoft.com/office/drawing/2014/main" id="{D5174436-8614-2AA4-0023-1036E9B489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0" y="1415"/>
                <a:ext cx="116" cy="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9" name="Line 77">
                <a:extLst>
                  <a:ext uri="{FF2B5EF4-FFF2-40B4-BE49-F238E27FC236}">
                    <a16:creationId xmlns:a16="http://schemas.microsoft.com/office/drawing/2014/main" id="{B1AAFDEE-609E-D02F-3837-D781D34BB2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9" y="1388"/>
                <a:ext cx="116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51" name="Rectangle 79">
              <a:extLst>
                <a:ext uri="{FF2B5EF4-FFF2-40B4-BE49-F238E27FC236}">
                  <a16:creationId xmlns:a16="http://schemas.microsoft.com/office/drawing/2014/main" id="{B37A14F3-E107-38D7-0765-66B736C28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" y="3420"/>
              <a:ext cx="95" cy="4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2" name="Rectangle 80">
              <a:extLst>
                <a:ext uri="{FF2B5EF4-FFF2-40B4-BE49-F238E27FC236}">
                  <a16:creationId xmlns:a16="http://schemas.microsoft.com/office/drawing/2014/main" id="{08F95CA0-7D6D-FC11-604B-8E10F39A7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9" y="3553"/>
              <a:ext cx="95" cy="44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3" name="Rectangle 81">
              <a:extLst>
                <a:ext uri="{FF2B5EF4-FFF2-40B4-BE49-F238E27FC236}">
                  <a16:creationId xmlns:a16="http://schemas.microsoft.com/office/drawing/2014/main" id="{AF469EF0-3A66-92CC-E2FF-436A63B1E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" y="3475"/>
              <a:ext cx="95" cy="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4" name="Rectangle 82">
              <a:extLst>
                <a:ext uri="{FF2B5EF4-FFF2-40B4-BE49-F238E27FC236}">
                  <a16:creationId xmlns:a16="http://schemas.microsoft.com/office/drawing/2014/main" id="{9B0162E1-1C46-E71F-DCDD-051A57FDE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451"/>
              <a:ext cx="95" cy="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1" name="Oval 759">
              <a:extLst>
                <a:ext uri="{FF2B5EF4-FFF2-40B4-BE49-F238E27FC236}">
                  <a16:creationId xmlns:a16="http://schemas.microsoft.com/office/drawing/2014/main" id="{A97752DB-5EE2-135B-690E-4EED9E5EB5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3173"/>
              <a:ext cx="103" cy="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2" name="Oval 760">
              <a:extLst>
                <a:ext uri="{FF2B5EF4-FFF2-40B4-BE49-F238E27FC236}">
                  <a16:creationId xmlns:a16="http://schemas.microsoft.com/office/drawing/2014/main" id="{D56FA96A-9FDD-DA03-DF57-AAABF4FD0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9" y="3262"/>
              <a:ext cx="103" cy="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42" name="Line 1938">
              <a:extLst>
                <a:ext uri="{FF2B5EF4-FFF2-40B4-BE49-F238E27FC236}">
                  <a16:creationId xmlns:a16="http://schemas.microsoft.com/office/drawing/2014/main" id="{28EDC084-E08D-EB9A-09A8-FCA5C7BDCC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6" y="3252"/>
              <a:ext cx="95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0" name="Oval 758">
              <a:extLst>
                <a:ext uri="{FF2B5EF4-FFF2-40B4-BE49-F238E27FC236}">
                  <a16:creationId xmlns:a16="http://schemas.microsoft.com/office/drawing/2014/main" id="{790E3509-52EE-2C08-2D6E-CAEE8125D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5" y="3203"/>
              <a:ext cx="160" cy="103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444" name="AutoShape 1940">
            <a:extLst>
              <a:ext uri="{FF2B5EF4-FFF2-40B4-BE49-F238E27FC236}">
                <a16:creationId xmlns:a16="http://schemas.microsoft.com/office/drawing/2014/main" id="{18425920-7910-2C3D-B5FC-1A1BD1E4A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0550" y="3690938"/>
            <a:ext cx="477838" cy="101282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45" name="AutoShape 1941">
            <a:extLst>
              <a:ext uri="{FF2B5EF4-FFF2-40B4-BE49-F238E27FC236}">
                <a16:creationId xmlns:a16="http://schemas.microsoft.com/office/drawing/2014/main" id="{5840F02D-0F64-E4D9-430B-6BAA1509F1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3038" y="3690938"/>
            <a:ext cx="477837" cy="101282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72" name="Group 1968">
            <a:extLst>
              <a:ext uri="{FF2B5EF4-FFF2-40B4-BE49-F238E27FC236}">
                <a16:creationId xmlns:a16="http://schemas.microsoft.com/office/drawing/2014/main" id="{7CDE4CBA-9367-6C72-7B82-B02B4C9960C3}"/>
              </a:ext>
            </a:extLst>
          </p:cNvPr>
          <p:cNvGrpSpPr>
            <a:grpSpLocks/>
          </p:cNvGrpSpPr>
          <p:nvPr/>
        </p:nvGrpSpPr>
        <p:grpSpPr bwMode="auto">
          <a:xfrm>
            <a:off x="8775700" y="1460500"/>
            <a:ext cx="1068388" cy="681038"/>
            <a:chOff x="8592" y="4636"/>
            <a:chExt cx="1071" cy="571"/>
          </a:xfrm>
        </p:grpSpPr>
        <p:grpSp>
          <p:nvGrpSpPr>
            <p:cNvPr id="23340" name="Group 1836">
              <a:extLst>
                <a:ext uri="{FF2B5EF4-FFF2-40B4-BE49-F238E27FC236}">
                  <a16:creationId xmlns:a16="http://schemas.microsoft.com/office/drawing/2014/main" id="{5CF63198-6383-1C18-4F17-2BF7A107B7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12" y="4653"/>
              <a:ext cx="391" cy="448"/>
              <a:chOff x="9305" y="4657"/>
              <a:chExt cx="391" cy="448"/>
            </a:xfrm>
          </p:grpSpPr>
          <p:sp>
            <p:nvSpPr>
              <p:cNvPr id="23338" name="Freeform 1834">
                <a:extLst>
                  <a:ext uri="{FF2B5EF4-FFF2-40B4-BE49-F238E27FC236}">
                    <a16:creationId xmlns:a16="http://schemas.microsoft.com/office/drawing/2014/main" id="{670E7E2E-3FE7-F496-7348-FED3752337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5" y="4657"/>
                <a:ext cx="386" cy="443"/>
              </a:xfrm>
              <a:custGeom>
                <a:avLst/>
                <a:gdLst>
                  <a:gd name="T0" fmla="*/ 123 w 386"/>
                  <a:gd name="T1" fmla="*/ 0 h 443"/>
                  <a:gd name="T2" fmla="*/ 0 w 386"/>
                  <a:gd name="T3" fmla="*/ 342 h 443"/>
                  <a:gd name="T4" fmla="*/ 263 w 386"/>
                  <a:gd name="T5" fmla="*/ 443 h 443"/>
                  <a:gd name="T6" fmla="*/ 386 w 386"/>
                  <a:gd name="T7" fmla="*/ 90 h 443"/>
                  <a:gd name="T8" fmla="*/ 123 w 38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443">
                    <a:moveTo>
                      <a:pt x="123" y="0"/>
                    </a:moveTo>
                    <a:lnTo>
                      <a:pt x="0" y="342"/>
                    </a:lnTo>
                    <a:lnTo>
                      <a:pt x="263" y="443"/>
                    </a:lnTo>
                    <a:lnTo>
                      <a:pt x="386" y="90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8C8C8C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9" name="Freeform 1835">
                <a:extLst>
                  <a:ext uri="{FF2B5EF4-FFF2-40B4-BE49-F238E27FC236}">
                    <a16:creationId xmlns:a16="http://schemas.microsoft.com/office/drawing/2014/main" id="{A6AEF052-3EF8-0383-E446-C2741C1B6D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1" y="4663"/>
                <a:ext cx="385" cy="442"/>
              </a:xfrm>
              <a:custGeom>
                <a:avLst/>
                <a:gdLst>
                  <a:gd name="T0" fmla="*/ 123 w 385"/>
                  <a:gd name="T1" fmla="*/ 0 h 442"/>
                  <a:gd name="T2" fmla="*/ 0 w 385"/>
                  <a:gd name="T3" fmla="*/ 341 h 442"/>
                  <a:gd name="T4" fmla="*/ 262 w 385"/>
                  <a:gd name="T5" fmla="*/ 442 h 442"/>
                  <a:gd name="T6" fmla="*/ 385 w 385"/>
                  <a:gd name="T7" fmla="*/ 90 h 442"/>
                  <a:gd name="T8" fmla="*/ 123 w 385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42">
                    <a:moveTo>
                      <a:pt x="123" y="0"/>
                    </a:moveTo>
                    <a:lnTo>
                      <a:pt x="0" y="341"/>
                    </a:lnTo>
                    <a:lnTo>
                      <a:pt x="262" y="442"/>
                    </a:lnTo>
                    <a:lnTo>
                      <a:pt x="385" y="90"/>
                    </a:lnTo>
                    <a:lnTo>
                      <a:pt x="123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55" name="Rectangle 1851">
              <a:extLst>
                <a:ext uri="{FF2B5EF4-FFF2-40B4-BE49-F238E27FC236}">
                  <a16:creationId xmlns:a16="http://schemas.microsoft.com/office/drawing/2014/main" id="{19A09A39-2108-4802-70B7-E665B91F3A1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340" y="4707"/>
              <a:ext cx="240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Operating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23356" name="Rectangle 1852">
              <a:extLst>
                <a:ext uri="{FF2B5EF4-FFF2-40B4-BE49-F238E27FC236}">
                  <a16:creationId xmlns:a16="http://schemas.microsoft.com/office/drawing/2014/main" id="{50BF3337-1843-01F8-4596-6D09AA6D636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300" y="4760"/>
              <a:ext cx="277" cy="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Procedures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23343" name="Group 1839">
              <a:extLst>
                <a:ext uri="{FF2B5EF4-FFF2-40B4-BE49-F238E27FC236}">
                  <a16:creationId xmlns:a16="http://schemas.microsoft.com/office/drawing/2014/main" id="{6F773184-4D88-B824-1DD0-AE777CA0A3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72" y="4644"/>
              <a:ext cx="391" cy="448"/>
              <a:chOff x="9283" y="4652"/>
              <a:chExt cx="391" cy="448"/>
            </a:xfrm>
          </p:grpSpPr>
          <p:sp>
            <p:nvSpPr>
              <p:cNvPr id="23341" name="Freeform 1837">
                <a:extLst>
                  <a:ext uri="{FF2B5EF4-FFF2-40B4-BE49-F238E27FC236}">
                    <a16:creationId xmlns:a16="http://schemas.microsoft.com/office/drawing/2014/main" id="{67385791-F933-FE37-5D69-0A7B3EC990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3" y="4652"/>
                <a:ext cx="385" cy="442"/>
              </a:xfrm>
              <a:custGeom>
                <a:avLst/>
                <a:gdLst>
                  <a:gd name="T0" fmla="*/ 123 w 385"/>
                  <a:gd name="T1" fmla="*/ 0 h 442"/>
                  <a:gd name="T2" fmla="*/ 0 w 385"/>
                  <a:gd name="T3" fmla="*/ 341 h 442"/>
                  <a:gd name="T4" fmla="*/ 262 w 385"/>
                  <a:gd name="T5" fmla="*/ 442 h 442"/>
                  <a:gd name="T6" fmla="*/ 385 w 385"/>
                  <a:gd name="T7" fmla="*/ 95 h 442"/>
                  <a:gd name="T8" fmla="*/ 123 w 385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42">
                    <a:moveTo>
                      <a:pt x="123" y="0"/>
                    </a:moveTo>
                    <a:lnTo>
                      <a:pt x="0" y="341"/>
                    </a:lnTo>
                    <a:lnTo>
                      <a:pt x="262" y="442"/>
                    </a:lnTo>
                    <a:lnTo>
                      <a:pt x="385" y="95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2" name="Freeform 1838">
                <a:extLst>
                  <a:ext uri="{FF2B5EF4-FFF2-40B4-BE49-F238E27FC236}">
                    <a16:creationId xmlns:a16="http://schemas.microsoft.com/office/drawing/2014/main" id="{4CC5C4D1-F8CB-444C-AFD2-F520DF81D6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" y="4657"/>
                <a:ext cx="386" cy="443"/>
              </a:xfrm>
              <a:custGeom>
                <a:avLst/>
                <a:gdLst>
                  <a:gd name="T0" fmla="*/ 123 w 386"/>
                  <a:gd name="T1" fmla="*/ 0 h 443"/>
                  <a:gd name="T2" fmla="*/ 0 w 386"/>
                  <a:gd name="T3" fmla="*/ 342 h 443"/>
                  <a:gd name="T4" fmla="*/ 263 w 386"/>
                  <a:gd name="T5" fmla="*/ 443 h 443"/>
                  <a:gd name="T6" fmla="*/ 386 w 386"/>
                  <a:gd name="T7" fmla="*/ 96 h 443"/>
                  <a:gd name="T8" fmla="*/ 123 w 38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443">
                    <a:moveTo>
                      <a:pt x="123" y="0"/>
                    </a:moveTo>
                    <a:lnTo>
                      <a:pt x="0" y="342"/>
                    </a:lnTo>
                    <a:lnTo>
                      <a:pt x="263" y="443"/>
                    </a:lnTo>
                    <a:lnTo>
                      <a:pt x="386" y="96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44" name="Rectangle 1840">
              <a:extLst>
                <a:ext uri="{FF2B5EF4-FFF2-40B4-BE49-F238E27FC236}">
                  <a16:creationId xmlns:a16="http://schemas.microsoft.com/office/drawing/2014/main" id="{72029C18-33AF-BBE0-C0A9-5989A191FC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9" y="4636"/>
              <a:ext cx="229" cy="279"/>
            </a:xfrm>
            <a:prstGeom prst="rect">
              <a:avLst/>
            </a:prstGeom>
            <a:solidFill>
              <a:srgbClr val="4C4C4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45" name="Rectangle 1841">
              <a:extLst>
                <a:ext uri="{FF2B5EF4-FFF2-40B4-BE49-F238E27FC236}">
                  <a16:creationId xmlns:a16="http://schemas.microsoft.com/office/drawing/2014/main" id="{7D24B948-D43A-3F79-964C-9C5EE593F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" y="4641"/>
              <a:ext cx="235" cy="28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350" name="Group 1846">
              <a:extLst>
                <a:ext uri="{FF2B5EF4-FFF2-40B4-BE49-F238E27FC236}">
                  <a16:creationId xmlns:a16="http://schemas.microsoft.com/office/drawing/2014/main" id="{6B25A33E-A631-080C-4C8E-C07D43E4BA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1" y="4660"/>
              <a:ext cx="248" cy="101"/>
              <a:chOff x="9132" y="4668"/>
              <a:chExt cx="248" cy="101"/>
            </a:xfrm>
          </p:grpSpPr>
          <p:sp>
            <p:nvSpPr>
              <p:cNvPr id="23348" name="Rectangle 1844">
                <a:extLst>
                  <a:ext uri="{FF2B5EF4-FFF2-40B4-BE49-F238E27FC236}">
                    <a16:creationId xmlns:a16="http://schemas.microsoft.com/office/drawing/2014/main" id="{BC9FBF40-E636-5470-12CB-CBC7FAC9FD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1" y="4668"/>
                <a:ext cx="186" cy="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Training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23349" name="Rectangle 1845">
                <a:extLst>
                  <a:ext uri="{FF2B5EF4-FFF2-40B4-BE49-F238E27FC236}">
                    <a16:creationId xmlns:a16="http://schemas.microsoft.com/office/drawing/2014/main" id="{2A0E4CF5-4D42-42BE-F291-73EFFBD4F0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2" y="4719"/>
                <a:ext cx="248" cy="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4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Curriculum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453" name="Group 1949">
              <a:extLst>
                <a:ext uri="{FF2B5EF4-FFF2-40B4-BE49-F238E27FC236}">
                  <a16:creationId xmlns:a16="http://schemas.microsoft.com/office/drawing/2014/main" id="{ED406A86-B0AB-A4C7-2936-6153D682DB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06" y="4693"/>
              <a:ext cx="245" cy="285"/>
              <a:chOff x="8934" y="4776"/>
              <a:chExt cx="245" cy="285"/>
            </a:xfrm>
          </p:grpSpPr>
          <p:sp>
            <p:nvSpPr>
              <p:cNvPr id="23346" name="Rectangle 1842">
                <a:extLst>
                  <a:ext uri="{FF2B5EF4-FFF2-40B4-BE49-F238E27FC236}">
                    <a16:creationId xmlns:a16="http://schemas.microsoft.com/office/drawing/2014/main" id="{FA2AE5B8-324B-F536-A7B0-582AA1BD2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0" y="4776"/>
                <a:ext cx="229" cy="279"/>
              </a:xfrm>
              <a:prstGeom prst="rect">
                <a:avLst/>
              </a:prstGeom>
              <a:solidFill>
                <a:srgbClr val="4C4C4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7" name="Rectangle 1843">
                <a:extLst>
                  <a:ext uri="{FF2B5EF4-FFF2-40B4-BE49-F238E27FC236}">
                    <a16:creationId xmlns:a16="http://schemas.microsoft.com/office/drawing/2014/main" id="{4509CDD9-30D5-7BE0-A887-5A669F6C2F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4" y="4776"/>
                <a:ext cx="228" cy="285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353" name="Group 1849">
                <a:extLst>
                  <a:ext uri="{FF2B5EF4-FFF2-40B4-BE49-F238E27FC236}">
                    <a16:creationId xmlns:a16="http://schemas.microsoft.com/office/drawing/2014/main" id="{760626FE-3194-EECA-D96C-18F087F1F1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970" y="4823"/>
                <a:ext cx="187" cy="100"/>
                <a:chOff x="8981" y="4831"/>
                <a:chExt cx="187" cy="100"/>
              </a:xfrm>
            </p:grpSpPr>
            <p:sp>
              <p:nvSpPr>
                <p:cNvPr id="23351" name="Rectangle 1847">
                  <a:extLst>
                    <a:ext uri="{FF2B5EF4-FFF2-40B4-BE49-F238E27FC236}">
                      <a16:creationId xmlns:a16="http://schemas.microsoft.com/office/drawing/2014/main" id="{75A0D998-0FB7-28AC-3D56-EF8401F9FC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1" y="4831"/>
                  <a:ext cx="187" cy="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3190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6365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9556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12731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17303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1875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26447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1019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r>
                    <a:rPr lang="en-US" altLang="en-US" sz="400">
                      <a:solidFill>
                        <a:schemeClr val="accent2"/>
                      </a:solidFill>
                      <a:latin typeface="Arial" panose="020B0604020202020204" pitchFamily="34" charset="0"/>
                    </a:rPr>
                    <a:t>Training</a:t>
                  </a:r>
                  <a:endParaRPr lang="en-US" altLang="en-US" sz="1700">
                    <a:solidFill>
                      <a:schemeClr val="accent2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352" name="Rectangle 1848">
                  <a:extLst>
                    <a:ext uri="{FF2B5EF4-FFF2-40B4-BE49-F238E27FC236}">
                      <a16:creationId xmlns:a16="http://schemas.microsoft.com/office/drawing/2014/main" id="{E6C1DCD8-1119-1F2C-F606-44D6A3FFB3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6" y="4881"/>
                  <a:ext cx="169" cy="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3190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636588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9556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1273175" defTabSz="636588"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17303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21875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26447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3101975" defTabSz="636588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r>
                    <a:rPr lang="en-US" altLang="en-US" sz="400">
                      <a:solidFill>
                        <a:schemeClr val="accent2"/>
                      </a:solidFill>
                      <a:latin typeface="Arial" panose="020B0604020202020204" pitchFamily="34" charset="0"/>
                    </a:rPr>
                    <a:t>Manual</a:t>
                  </a:r>
                  <a:endParaRPr lang="en-US" altLang="en-US" sz="1700">
                    <a:solidFill>
                      <a:schemeClr val="accent2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3357" name="Rectangle 1853">
              <a:extLst>
                <a:ext uri="{FF2B5EF4-FFF2-40B4-BE49-F238E27FC236}">
                  <a16:creationId xmlns:a16="http://schemas.microsoft.com/office/drawing/2014/main" id="{E2B30C61-9054-8799-5160-5305CA1BD7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404" y="4806"/>
              <a:ext cx="168" cy="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400">
                  <a:solidFill>
                    <a:srgbClr val="000000"/>
                  </a:solidFill>
                  <a:latin typeface="Arial" panose="020B0604020202020204" pitchFamily="34" charset="0"/>
                </a:rPr>
                <a:t>Manual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23454" name="Group 1950">
              <a:extLst>
                <a:ext uri="{FF2B5EF4-FFF2-40B4-BE49-F238E27FC236}">
                  <a16:creationId xmlns:a16="http://schemas.microsoft.com/office/drawing/2014/main" id="{53E726D7-F41B-FD5A-AAC1-6CE12161E0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2" y="4957"/>
              <a:ext cx="714" cy="250"/>
              <a:chOff x="8453" y="4928"/>
              <a:chExt cx="714" cy="250"/>
            </a:xfrm>
          </p:grpSpPr>
          <p:sp>
            <p:nvSpPr>
              <p:cNvPr id="23295" name="Oval 1791">
                <a:extLst>
                  <a:ext uri="{FF2B5EF4-FFF2-40B4-BE49-F238E27FC236}">
                    <a16:creationId xmlns:a16="http://schemas.microsoft.com/office/drawing/2014/main" id="{1D6D2F21-1C17-1403-89A5-397F256061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55" y="4928"/>
                <a:ext cx="131" cy="54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6" name="Oval 1792">
                <a:extLst>
                  <a:ext uri="{FF2B5EF4-FFF2-40B4-BE49-F238E27FC236}">
                    <a16:creationId xmlns:a16="http://schemas.microsoft.com/office/drawing/2014/main" id="{1B8446DD-FBFF-A5DE-956C-279E12169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55" y="5125"/>
                <a:ext cx="131" cy="53"/>
              </a:xfrm>
              <a:prstGeom prst="ellipse">
                <a:avLst/>
              </a:prstGeom>
              <a:solidFill>
                <a:srgbClr val="CC33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7" name="Line 1793">
                <a:extLst>
                  <a:ext uri="{FF2B5EF4-FFF2-40B4-BE49-F238E27FC236}">
                    <a16:creationId xmlns:a16="http://schemas.microsoft.com/office/drawing/2014/main" id="{ABCB3FDF-9DDB-E78D-C865-EDA9BF18BD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83" y="4955"/>
                <a:ext cx="1" cy="184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8" name="Line 1794">
                <a:extLst>
                  <a:ext uri="{FF2B5EF4-FFF2-40B4-BE49-F238E27FC236}">
                    <a16:creationId xmlns:a16="http://schemas.microsoft.com/office/drawing/2014/main" id="{1FC2F38D-7A4D-82D2-10AF-E34686F70D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03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9" name="Line 1795">
                <a:extLst>
                  <a:ext uri="{FF2B5EF4-FFF2-40B4-BE49-F238E27FC236}">
                    <a16:creationId xmlns:a16="http://schemas.microsoft.com/office/drawing/2014/main" id="{7FEFD18E-CA16-C040-0FAD-A9598725D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20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0" name="Line 1796">
                <a:extLst>
                  <a:ext uri="{FF2B5EF4-FFF2-40B4-BE49-F238E27FC236}">
                    <a16:creationId xmlns:a16="http://schemas.microsoft.com/office/drawing/2014/main" id="{2D974C35-5358-756F-33CA-D1199E0729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88" y="5044"/>
                <a:ext cx="83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1" name="Line 1797">
                <a:extLst>
                  <a:ext uri="{FF2B5EF4-FFF2-40B4-BE49-F238E27FC236}">
                    <a16:creationId xmlns:a16="http://schemas.microsoft.com/office/drawing/2014/main" id="{113865E0-A590-718A-9312-6C141F507E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68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2" name="Line 1798">
                <a:extLst>
                  <a:ext uri="{FF2B5EF4-FFF2-40B4-BE49-F238E27FC236}">
                    <a16:creationId xmlns:a16="http://schemas.microsoft.com/office/drawing/2014/main" id="{64658478-4A3E-61A1-13B4-11A99BF8D1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92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3" name="Line 1799">
                <a:extLst>
                  <a:ext uri="{FF2B5EF4-FFF2-40B4-BE49-F238E27FC236}">
                    <a16:creationId xmlns:a16="http://schemas.microsoft.com/office/drawing/2014/main" id="{82E4D7EC-E666-0A14-3EB8-136F23564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1" y="5044"/>
                <a:ext cx="167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5" name="Freeform 1801">
                <a:extLst>
                  <a:ext uri="{FF2B5EF4-FFF2-40B4-BE49-F238E27FC236}">
                    <a16:creationId xmlns:a16="http://schemas.microsoft.com/office/drawing/2014/main" id="{D436F256-288C-E08C-ECE2-0FE4AB8FA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" y="5020"/>
                <a:ext cx="89" cy="54"/>
              </a:xfrm>
              <a:custGeom>
                <a:avLst/>
                <a:gdLst>
                  <a:gd name="T0" fmla="*/ 0 w 89"/>
                  <a:gd name="T1" fmla="*/ 30 h 54"/>
                  <a:gd name="T2" fmla="*/ 89 w 89"/>
                  <a:gd name="T3" fmla="*/ 54 h 54"/>
                  <a:gd name="T4" fmla="*/ 83 w 89"/>
                  <a:gd name="T5" fmla="*/ 0 h 54"/>
                  <a:gd name="T6" fmla="*/ 0 w 89"/>
                  <a:gd name="T7" fmla="*/ 3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54">
                    <a:moveTo>
                      <a:pt x="0" y="30"/>
                    </a:moveTo>
                    <a:lnTo>
                      <a:pt x="89" y="54"/>
                    </a:lnTo>
                    <a:lnTo>
                      <a:pt x="83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6" name="Rectangle 1802">
                <a:extLst>
                  <a:ext uri="{FF2B5EF4-FFF2-40B4-BE49-F238E27FC236}">
                    <a16:creationId xmlns:a16="http://schemas.microsoft.com/office/drawing/2014/main" id="{A4E8F039-3242-16E0-2BA5-C516EBE1C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2" y="4997"/>
                <a:ext cx="415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3190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636588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9556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273175" defTabSz="636588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17303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1875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26447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101975" defTabSz="63658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/>
                <a:r>
                  <a:rPr lang="en-US" altLang="en-US" sz="7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Fill to here</a:t>
                </a:r>
                <a:endParaRPr lang="en-US" altLang="en-US" sz="22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452" name="Line 1948">
                <a:extLst>
                  <a:ext uri="{FF2B5EF4-FFF2-40B4-BE49-F238E27FC236}">
                    <a16:creationId xmlns:a16="http://schemas.microsoft.com/office/drawing/2014/main" id="{E2735F1E-8802-4F02-A677-AB5DE5F3B5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3" y="4949"/>
                <a:ext cx="0" cy="206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88" name="Line 1984">
            <a:extLst>
              <a:ext uri="{FF2B5EF4-FFF2-40B4-BE49-F238E27FC236}">
                <a16:creationId xmlns:a16="http://schemas.microsoft.com/office/drawing/2014/main" id="{964C5D7A-AF8E-410D-51D8-F398FDD5A3B7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472488" y="6919912"/>
            <a:ext cx="1588" cy="29051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89" name="Group 1985">
            <a:extLst>
              <a:ext uri="{FF2B5EF4-FFF2-40B4-BE49-F238E27FC236}">
                <a16:creationId xmlns:a16="http://schemas.microsoft.com/office/drawing/2014/main" id="{61286937-922E-2AE6-8754-2F3A421F0F5C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7034213"/>
            <a:ext cx="1422400" cy="609600"/>
            <a:chOff x="8013" y="5233"/>
            <a:chExt cx="1193" cy="388"/>
          </a:xfrm>
        </p:grpSpPr>
        <p:sp>
          <p:nvSpPr>
            <p:cNvPr id="23490" name="Text Box 1986">
              <a:extLst>
                <a:ext uri="{FF2B5EF4-FFF2-40B4-BE49-F238E27FC236}">
                  <a16:creationId xmlns:a16="http://schemas.microsoft.com/office/drawing/2014/main" id="{62F4C7BB-2F1C-BACA-9F97-A7BFFF3FAD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3" y="5242"/>
              <a:ext cx="1193" cy="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Hand off the improvement project to the process owner for on-going management.  Reward the team and celebrate the improvement.</a:t>
              </a:r>
            </a:p>
          </p:txBody>
        </p:sp>
        <p:grpSp>
          <p:nvGrpSpPr>
            <p:cNvPr id="23491" name="Group 1987">
              <a:extLst>
                <a:ext uri="{FF2B5EF4-FFF2-40B4-BE49-F238E27FC236}">
                  <a16:creationId xmlns:a16="http://schemas.microsoft.com/office/drawing/2014/main" id="{634DC6F4-555D-6C44-FB04-B8A33DECA0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55" y="5233"/>
              <a:ext cx="1108" cy="371"/>
              <a:chOff x="8099" y="5233"/>
              <a:chExt cx="1000" cy="371"/>
            </a:xfrm>
          </p:grpSpPr>
          <p:sp>
            <p:nvSpPr>
              <p:cNvPr id="23492" name="Line 1988">
                <a:extLst>
                  <a:ext uri="{FF2B5EF4-FFF2-40B4-BE49-F238E27FC236}">
                    <a16:creationId xmlns:a16="http://schemas.microsoft.com/office/drawing/2014/main" id="{0E30724C-A31F-2606-4764-5202C98D63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233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493" name="Line 1989">
                <a:extLst>
                  <a:ext uri="{FF2B5EF4-FFF2-40B4-BE49-F238E27FC236}">
                    <a16:creationId xmlns:a16="http://schemas.microsoft.com/office/drawing/2014/main" id="{B9B62766-D967-E739-41FB-804A9C1EB6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604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94" name="Text Box 1990">
            <a:extLst>
              <a:ext uri="{FF2B5EF4-FFF2-40B4-BE49-F238E27FC236}">
                <a16:creationId xmlns:a16="http://schemas.microsoft.com/office/drawing/2014/main" id="{39B597E4-E19A-6C4F-C18C-04BBB894D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7425" y="7026275"/>
            <a:ext cx="6858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Closure</a:t>
            </a:r>
          </a:p>
        </p:txBody>
      </p:sp>
      <p:sp>
        <p:nvSpPr>
          <p:cNvPr id="23500" name="Oval 1996">
            <a:extLst>
              <a:ext uri="{FF2B5EF4-FFF2-40B4-BE49-F238E27FC236}">
                <a16:creationId xmlns:a16="http://schemas.microsoft.com/office/drawing/2014/main" id="{60713A82-FA26-5843-1B19-E3114E93A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8" y="7439025"/>
            <a:ext cx="952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1" name="Oval 1997">
            <a:extLst>
              <a:ext uri="{FF2B5EF4-FFF2-40B4-BE49-F238E27FC236}">
                <a16:creationId xmlns:a16="http://schemas.microsoft.com/office/drawing/2014/main" id="{2D365C32-C7E8-52D7-CE41-7F725E1E4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488" y="7439025"/>
            <a:ext cx="96837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2" name="Oval 1998">
            <a:extLst>
              <a:ext uri="{FF2B5EF4-FFF2-40B4-BE49-F238E27FC236}">
                <a16:creationId xmlns:a16="http://schemas.microsoft.com/office/drawing/2014/main" id="{7B39B9A2-4C05-9FFD-706A-9E1CC3E1D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3488" y="7005638"/>
            <a:ext cx="96837" cy="1095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3" name="Oval 1999">
            <a:extLst>
              <a:ext uri="{FF2B5EF4-FFF2-40B4-BE49-F238E27FC236}">
                <a16:creationId xmlns:a16="http://schemas.microsoft.com/office/drawing/2014/main" id="{F7647EE5-04FE-FD62-AD86-DDB379646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0738" y="7005638"/>
            <a:ext cx="95250" cy="10953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4" name="Oval 2000">
            <a:extLst>
              <a:ext uri="{FF2B5EF4-FFF2-40B4-BE49-F238E27FC236}">
                <a16:creationId xmlns:a16="http://schemas.microsoft.com/office/drawing/2014/main" id="{6C8BFEF9-96FA-3A0C-A200-307B8B6AD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6150" y="7302500"/>
            <a:ext cx="95250" cy="1095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5" name="Oval 2001">
            <a:extLst>
              <a:ext uri="{FF2B5EF4-FFF2-40B4-BE49-F238E27FC236}">
                <a16:creationId xmlns:a16="http://schemas.microsoft.com/office/drawing/2014/main" id="{7ED5C031-6A91-ED49-5845-BC804AD2C7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7302500"/>
            <a:ext cx="95250" cy="109538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6" name="Oval 2002">
            <a:extLst>
              <a:ext uri="{FF2B5EF4-FFF2-40B4-BE49-F238E27FC236}">
                <a16:creationId xmlns:a16="http://schemas.microsoft.com/office/drawing/2014/main" id="{739B963F-0ED0-127B-A7AC-DFD56479F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6870700"/>
            <a:ext cx="952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7" name="Oval 2003">
            <a:extLst>
              <a:ext uri="{FF2B5EF4-FFF2-40B4-BE49-F238E27FC236}">
                <a16:creationId xmlns:a16="http://schemas.microsoft.com/office/drawing/2014/main" id="{5D4B7688-4A2A-2394-5067-833446318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6150" y="6870700"/>
            <a:ext cx="95250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3508" name="AutoShape 2004">
            <a:extLst>
              <a:ext uri="{FF2B5EF4-FFF2-40B4-BE49-F238E27FC236}">
                <a16:creationId xmlns:a16="http://schemas.microsoft.com/office/drawing/2014/main" id="{9E231E2C-5240-BBE9-B61E-2EC8136EF2DB}"/>
              </a:ext>
            </a:extLst>
          </p:cNvPr>
          <p:cNvCxnSpPr>
            <a:cxnSpLocks noChangeShapeType="1"/>
            <a:stCxn id="23500" idx="7"/>
            <a:endCxn id="23504" idx="3"/>
          </p:cNvCxnSpPr>
          <p:nvPr/>
        </p:nvCxnSpPr>
        <p:spPr bwMode="auto">
          <a:xfrm flipV="1">
            <a:off x="2171700" y="7396163"/>
            <a:ext cx="58738" cy="587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3509" name="AutoShape 2005">
            <a:extLst>
              <a:ext uri="{FF2B5EF4-FFF2-40B4-BE49-F238E27FC236}">
                <a16:creationId xmlns:a16="http://schemas.microsoft.com/office/drawing/2014/main" id="{012DA940-0150-E4DE-7E88-3162C470C22D}"/>
              </a:ext>
            </a:extLst>
          </p:cNvPr>
          <p:cNvCxnSpPr>
            <a:cxnSpLocks noChangeShapeType="1"/>
            <a:stCxn id="23501" idx="7"/>
            <a:endCxn id="23505" idx="3"/>
          </p:cNvCxnSpPr>
          <p:nvPr/>
        </p:nvCxnSpPr>
        <p:spPr bwMode="auto">
          <a:xfrm flipV="1">
            <a:off x="2586038" y="7396163"/>
            <a:ext cx="58737" cy="58737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grpSp>
        <p:nvGrpSpPr>
          <p:cNvPr id="23510" name="Group 2006">
            <a:extLst>
              <a:ext uri="{FF2B5EF4-FFF2-40B4-BE49-F238E27FC236}">
                <a16:creationId xmlns:a16="http://schemas.microsoft.com/office/drawing/2014/main" id="{045F9973-4304-2B95-2AA1-9C7755025801}"/>
              </a:ext>
            </a:extLst>
          </p:cNvPr>
          <p:cNvGrpSpPr>
            <a:grpSpLocks/>
          </p:cNvGrpSpPr>
          <p:nvPr/>
        </p:nvGrpSpPr>
        <p:grpSpPr bwMode="auto">
          <a:xfrm>
            <a:off x="2136775" y="6924675"/>
            <a:ext cx="541338" cy="568325"/>
            <a:chOff x="5511" y="2850"/>
            <a:chExt cx="527" cy="463"/>
          </a:xfrm>
        </p:grpSpPr>
        <p:cxnSp>
          <p:nvCxnSpPr>
            <p:cNvPr id="23511" name="AutoShape 2007">
              <a:extLst>
                <a:ext uri="{FF2B5EF4-FFF2-40B4-BE49-F238E27FC236}">
                  <a16:creationId xmlns:a16="http://schemas.microsoft.com/office/drawing/2014/main" id="{7ABD15B5-6FB4-D502-DECC-F04D9E71EE8C}"/>
                </a:ext>
              </a:extLst>
            </p:cNvPr>
            <p:cNvCxnSpPr>
              <a:cxnSpLocks noChangeShapeType="1"/>
              <a:stCxn id="23500" idx="0"/>
              <a:endCxn id="23503" idx="4"/>
            </p:cNvCxnSpPr>
            <p:nvPr/>
          </p:nvCxnSpPr>
          <p:spPr bwMode="auto">
            <a:xfrm rot="16200000">
              <a:off x="5379" y="3137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2" name="AutoShape 2008">
              <a:extLst>
                <a:ext uri="{FF2B5EF4-FFF2-40B4-BE49-F238E27FC236}">
                  <a16:creationId xmlns:a16="http://schemas.microsoft.com/office/drawing/2014/main" id="{2EAF1871-1DE1-D23E-C0C2-D5E280656923}"/>
                </a:ext>
              </a:extLst>
            </p:cNvPr>
            <p:cNvCxnSpPr>
              <a:cxnSpLocks noChangeShapeType="1"/>
              <a:stCxn id="23500" idx="6"/>
              <a:endCxn id="23501" idx="2"/>
            </p:cNvCxnSpPr>
            <p:nvPr/>
          </p:nvCxnSpPr>
          <p:spPr bwMode="auto">
            <a:xfrm>
              <a:off x="5558" y="3313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3" name="AutoShape 2009">
              <a:extLst>
                <a:ext uri="{FF2B5EF4-FFF2-40B4-BE49-F238E27FC236}">
                  <a16:creationId xmlns:a16="http://schemas.microsoft.com/office/drawing/2014/main" id="{E64D35C8-54B9-0904-C38C-41FC6218372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58" y="2960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4" name="AutoShape 2010">
              <a:extLst>
                <a:ext uri="{FF2B5EF4-FFF2-40B4-BE49-F238E27FC236}">
                  <a16:creationId xmlns:a16="http://schemas.microsoft.com/office/drawing/2014/main" id="{61DCAFFE-7548-A482-124A-EC8B0389003E}"/>
                </a:ext>
              </a:extLst>
            </p:cNvPr>
            <p:cNvCxnSpPr>
              <a:cxnSpLocks noChangeShapeType="1"/>
              <a:stCxn id="23501" idx="0"/>
              <a:endCxn id="23502" idx="4"/>
            </p:cNvCxnSpPr>
            <p:nvPr/>
          </p:nvCxnSpPr>
          <p:spPr bwMode="auto">
            <a:xfrm rot="16200000">
              <a:off x="5783" y="3137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5" name="AutoShape 2011">
              <a:extLst>
                <a:ext uri="{FF2B5EF4-FFF2-40B4-BE49-F238E27FC236}">
                  <a16:creationId xmlns:a16="http://schemas.microsoft.com/office/drawing/2014/main" id="{F0A923FE-E82C-C920-0491-978DAAB959A6}"/>
                </a:ext>
              </a:extLst>
            </p:cNvPr>
            <p:cNvCxnSpPr>
              <a:cxnSpLocks noChangeShapeType="1"/>
              <a:stCxn id="23504" idx="0"/>
              <a:endCxn id="23507" idx="4"/>
            </p:cNvCxnSpPr>
            <p:nvPr/>
          </p:nvCxnSpPr>
          <p:spPr bwMode="auto">
            <a:xfrm rot="16200000">
              <a:off x="5503" y="3026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6" name="AutoShape 2012">
              <a:extLst>
                <a:ext uri="{FF2B5EF4-FFF2-40B4-BE49-F238E27FC236}">
                  <a16:creationId xmlns:a16="http://schemas.microsoft.com/office/drawing/2014/main" id="{85152D90-10B7-6C5D-0D83-841441D8C02E}"/>
                </a:ext>
              </a:extLst>
            </p:cNvPr>
            <p:cNvCxnSpPr>
              <a:cxnSpLocks noChangeShapeType="1"/>
              <a:stCxn id="23504" idx="6"/>
              <a:endCxn id="23505" idx="2"/>
            </p:cNvCxnSpPr>
            <p:nvPr/>
          </p:nvCxnSpPr>
          <p:spPr bwMode="auto">
            <a:xfrm>
              <a:off x="5681" y="3203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7" name="AutoShape 2013">
              <a:extLst>
                <a:ext uri="{FF2B5EF4-FFF2-40B4-BE49-F238E27FC236}">
                  <a16:creationId xmlns:a16="http://schemas.microsoft.com/office/drawing/2014/main" id="{CB6EDE44-33E4-CF30-B26B-DE061D2A23D2}"/>
                </a:ext>
              </a:extLst>
            </p:cNvPr>
            <p:cNvCxnSpPr>
              <a:cxnSpLocks noChangeShapeType="1"/>
              <a:stCxn id="23507" idx="6"/>
              <a:endCxn id="23506" idx="2"/>
            </p:cNvCxnSpPr>
            <p:nvPr/>
          </p:nvCxnSpPr>
          <p:spPr bwMode="auto">
            <a:xfrm>
              <a:off x="5681" y="2850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8" name="AutoShape 2014">
              <a:extLst>
                <a:ext uri="{FF2B5EF4-FFF2-40B4-BE49-F238E27FC236}">
                  <a16:creationId xmlns:a16="http://schemas.microsoft.com/office/drawing/2014/main" id="{2D015D4D-DC5A-B7E6-DDA3-4C0067593DFB}"/>
                </a:ext>
              </a:extLst>
            </p:cNvPr>
            <p:cNvCxnSpPr>
              <a:cxnSpLocks noChangeShapeType="1"/>
              <a:stCxn id="23505" idx="0"/>
              <a:endCxn id="23506" idx="4"/>
            </p:cNvCxnSpPr>
            <p:nvPr/>
          </p:nvCxnSpPr>
          <p:spPr bwMode="auto">
            <a:xfrm rot="16200000">
              <a:off x="5906" y="3026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9" name="AutoShape 2015">
              <a:extLst>
                <a:ext uri="{FF2B5EF4-FFF2-40B4-BE49-F238E27FC236}">
                  <a16:creationId xmlns:a16="http://schemas.microsoft.com/office/drawing/2014/main" id="{C377D991-2FBF-44CF-00E2-8A8B905ED737}"/>
                </a:ext>
              </a:extLst>
            </p:cNvPr>
            <p:cNvCxnSpPr>
              <a:cxnSpLocks noChangeShapeType="1"/>
              <a:stCxn id="23503" idx="7"/>
              <a:endCxn id="23507" idx="3"/>
            </p:cNvCxnSpPr>
            <p:nvPr/>
          </p:nvCxnSpPr>
          <p:spPr bwMode="auto">
            <a:xfrm flipV="1">
              <a:off x="5545" y="2881"/>
              <a:ext cx="57" cy="48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20" name="AutoShape 2016">
              <a:extLst>
                <a:ext uri="{FF2B5EF4-FFF2-40B4-BE49-F238E27FC236}">
                  <a16:creationId xmlns:a16="http://schemas.microsoft.com/office/drawing/2014/main" id="{C7954092-8857-2BC6-D201-F653ACC312C0}"/>
                </a:ext>
              </a:extLst>
            </p:cNvPr>
            <p:cNvCxnSpPr>
              <a:cxnSpLocks noChangeShapeType="1"/>
              <a:stCxn id="23502" idx="7"/>
              <a:endCxn id="23506" idx="3"/>
            </p:cNvCxnSpPr>
            <p:nvPr/>
          </p:nvCxnSpPr>
          <p:spPr bwMode="auto">
            <a:xfrm flipV="1">
              <a:off x="5947" y="2881"/>
              <a:ext cx="57" cy="48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23522" name="Text Box 2018">
            <a:extLst>
              <a:ext uri="{FF2B5EF4-FFF2-40B4-BE49-F238E27FC236}">
                <a16:creationId xmlns:a16="http://schemas.microsoft.com/office/drawing/2014/main" id="{56B00899-50FF-F2F1-5D6A-009DBEFFE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1575" y="3525838"/>
            <a:ext cx="1130300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Assessing Risks</a:t>
            </a:r>
          </a:p>
        </p:txBody>
      </p:sp>
      <p:sp>
        <p:nvSpPr>
          <p:cNvPr id="23524" name="Text Box 2020">
            <a:extLst>
              <a:ext uri="{FF2B5EF4-FFF2-40B4-BE49-F238E27FC236}">
                <a16:creationId xmlns:a16="http://schemas.microsoft.com/office/drawing/2014/main" id="{C7D10B6C-C0DC-FA0C-BB2F-CFC6C64BF5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7413" y="4645025"/>
            <a:ext cx="1138237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Evaluate Results</a:t>
            </a:r>
          </a:p>
        </p:txBody>
      </p:sp>
      <p:sp>
        <p:nvSpPr>
          <p:cNvPr id="23535" name="Text Box 2031">
            <a:extLst>
              <a:ext uri="{FF2B5EF4-FFF2-40B4-BE49-F238E27FC236}">
                <a16:creationId xmlns:a16="http://schemas.microsoft.com/office/drawing/2014/main" id="{B1ABBC9E-B598-70DD-80B8-ADDE612C4F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4788" y="2424113"/>
            <a:ext cx="1387475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Selecting the Solution</a:t>
            </a:r>
          </a:p>
        </p:txBody>
      </p:sp>
      <p:grpSp>
        <p:nvGrpSpPr>
          <p:cNvPr id="23536" name="Group 2032">
            <a:extLst>
              <a:ext uri="{FF2B5EF4-FFF2-40B4-BE49-F238E27FC236}">
                <a16:creationId xmlns:a16="http://schemas.microsoft.com/office/drawing/2014/main" id="{3729A81A-5831-EA3B-856D-AECE5348B034}"/>
              </a:ext>
            </a:extLst>
          </p:cNvPr>
          <p:cNvGrpSpPr>
            <a:grpSpLocks/>
          </p:cNvGrpSpPr>
          <p:nvPr/>
        </p:nvGrpSpPr>
        <p:grpSpPr bwMode="auto">
          <a:xfrm>
            <a:off x="3979863" y="2840038"/>
            <a:ext cx="936625" cy="496887"/>
            <a:chOff x="5329" y="3096"/>
            <a:chExt cx="912" cy="406"/>
          </a:xfrm>
        </p:grpSpPr>
        <p:sp>
          <p:nvSpPr>
            <p:cNvPr id="23537" name="Text Box 2033">
              <a:extLst>
                <a:ext uri="{FF2B5EF4-FFF2-40B4-BE49-F238E27FC236}">
                  <a16:creationId xmlns:a16="http://schemas.microsoft.com/office/drawing/2014/main" id="{C707338C-4C32-E099-82D6-A06D4D8BF0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9" y="3102"/>
              <a:ext cx="912" cy="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3677" tIns="31838" rIns="63677" bIns="31838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“Sell” your solution to management, peers &amp; stakeholders</a:t>
              </a:r>
            </a:p>
          </p:txBody>
        </p:sp>
        <p:sp>
          <p:nvSpPr>
            <p:cNvPr id="23538" name="Line 2034">
              <a:extLst>
                <a:ext uri="{FF2B5EF4-FFF2-40B4-BE49-F238E27FC236}">
                  <a16:creationId xmlns:a16="http://schemas.microsoft.com/office/drawing/2014/main" id="{5B03A135-6A39-0E6D-8CC2-5BF294F0B6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93" y="3096"/>
              <a:ext cx="78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39" name="Freeform 2035">
              <a:extLst>
                <a:ext uri="{FF2B5EF4-FFF2-40B4-BE49-F238E27FC236}">
                  <a16:creationId xmlns:a16="http://schemas.microsoft.com/office/drawing/2014/main" id="{A02311EE-2A88-0EBE-79BE-7767C0455E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" y="3480"/>
              <a:ext cx="739" cy="3"/>
            </a:xfrm>
            <a:custGeom>
              <a:avLst/>
              <a:gdLst>
                <a:gd name="T0" fmla="*/ 0 w 739"/>
                <a:gd name="T1" fmla="*/ 3 h 3"/>
                <a:gd name="T2" fmla="*/ 739 w 73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9" h="3">
                  <a:moveTo>
                    <a:pt x="0" y="3"/>
                  </a:moveTo>
                  <a:lnTo>
                    <a:pt x="739" y="0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3540" name="Picture 2036">
            <a:extLst>
              <a:ext uri="{FF2B5EF4-FFF2-40B4-BE49-F238E27FC236}">
                <a16:creationId xmlns:a16="http://schemas.microsoft.com/office/drawing/2014/main" id="{434435E4-CB31-F1A7-0256-C82B722D9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025" y="2792413"/>
            <a:ext cx="1143000" cy="78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42" name="Group 2038">
            <a:extLst>
              <a:ext uri="{FF2B5EF4-FFF2-40B4-BE49-F238E27FC236}">
                <a16:creationId xmlns:a16="http://schemas.microsoft.com/office/drawing/2014/main" id="{63B7D100-3E01-DA26-4F85-9B7D70DC1D19}"/>
              </a:ext>
            </a:extLst>
          </p:cNvPr>
          <p:cNvGrpSpPr>
            <a:grpSpLocks/>
          </p:cNvGrpSpPr>
          <p:nvPr/>
        </p:nvGrpSpPr>
        <p:grpSpPr bwMode="auto">
          <a:xfrm>
            <a:off x="2413000" y="5435600"/>
            <a:ext cx="504825" cy="531813"/>
            <a:chOff x="2420" y="3736"/>
            <a:chExt cx="492" cy="433"/>
          </a:xfrm>
        </p:grpSpPr>
        <p:sp>
          <p:nvSpPr>
            <p:cNvPr id="23543" name="Freeform 2039">
              <a:extLst>
                <a:ext uri="{FF2B5EF4-FFF2-40B4-BE49-F238E27FC236}">
                  <a16:creationId xmlns:a16="http://schemas.microsoft.com/office/drawing/2014/main" id="{5E545A75-5CFD-3FA4-E490-9D5460356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736"/>
              <a:ext cx="492" cy="433"/>
            </a:xfrm>
            <a:custGeom>
              <a:avLst/>
              <a:gdLst>
                <a:gd name="T0" fmla="*/ 0 w 775"/>
                <a:gd name="T1" fmla="*/ 0 h 691"/>
                <a:gd name="T2" fmla="*/ 0 w 775"/>
                <a:gd name="T3" fmla="*/ 691 h 691"/>
                <a:gd name="T4" fmla="*/ 775 w 775"/>
                <a:gd name="T5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5" h="691">
                  <a:moveTo>
                    <a:pt x="0" y="0"/>
                  </a:moveTo>
                  <a:lnTo>
                    <a:pt x="0" y="691"/>
                  </a:lnTo>
                  <a:lnTo>
                    <a:pt x="775" y="691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4" name="Freeform 2040">
              <a:extLst>
                <a:ext uri="{FF2B5EF4-FFF2-40B4-BE49-F238E27FC236}">
                  <a16:creationId xmlns:a16="http://schemas.microsoft.com/office/drawing/2014/main" id="{5ECA7F81-A643-436F-BC54-45FE0C2E6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736"/>
              <a:ext cx="487" cy="428"/>
            </a:xfrm>
            <a:custGeom>
              <a:avLst/>
              <a:gdLst>
                <a:gd name="T0" fmla="*/ 0 w 767"/>
                <a:gd name="T1" fmla="*/ 0 h 683"/>
                <a:gd name="T2" fmla="*/ 0 w 767"/>
                <a:gd name="T3" fmla="*/ 683 h 683"/>
                <a:gd name="T4" fmla="*/ 767 w 767"/>
                <a:gd name="T5" fmla="*/ 68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7" h="683">
                  <a:moveTo>
                    <a:pt x="0" y="0"/>
                  </a:moveTo>
                  <a:lnTo>
                    <a:pt x="0" y="683"/>
                  </a:lnTo>
                  <a:lnTo>
                    <a:pt x="767" y="68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5" name="Oval 2041">
              <a:extLst>
                <a:ext uri="{FF2B5EF4-FFF2-40B4-BE49-F238E27FC236}">
                  <a16:creationId xmlns:a16="http://schemas.microsoft.com/office/drawing/2014/main" id="{09FA442B-A304-9332-191D-F5920EC1B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3817"/>
              <a:ext cx="27" cy="2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6" name="Oval 2042">
              <a:extLst>
                <a:ext uri="{FF2B5EF4-FFF2-40B4-BE49-F238E27FC236}">
                  <a16:creationId xmlns:a16="http://schemas.microsoft.com/office/drawing/2014/main" id="{F5B66D27-1768-64A2-4544-7F3A21409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3936"/>
              <a:ext cx="27" cy="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7" name="Oval 2043">
              <a:extLst>
                <a:ext uri="{FF2B5EF4-FFF2-40B4-BE49-F238E27FC236}">
                  <a16:creationId xmlns:a16="http://schemas.microsoft.com/office/drawing/2014/main" id="{2DB0C9D1-1936-F560-D135-27FB89CF0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3864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8" name="Oval 2044">
              <a:extLst>
                <a:ext uri="{FF2B5EF4-FFF2-40B4-BE49-F238E27FC236}">
                  <a16:creationId xmlns:a16="http://schemas.microsoft.com/office/drawing/2014/main" id="{940009CA-6470-624C-8652-32DDF01F5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8" y="3853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9" name="Oval 2045">
              <a:extLst>
                <a:ext uri="{FF2B5EF4-FFF2-40B4-BE49-F238E27FC236}">
                  <a16:creationId xmlns:a16="http://schemas.microsoft.com/office/drawing/2014/main" id="{146D8AAF-F734-843B-6821-04E1A6F156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7" y="3895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50" name="Oval 2046">
              <a:extLst>
                <a:ext uri="{FF2B5EF4-FFF2-40B4-BE49-F238E27FC236}">
                  <a16:creationId xmlns:a16="http://schemas.microsoft.com/office/drawing/2014/main" id="{966BB240-C460-D581-3157-0D007BF83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9" y="3983"/>
              <a:ext cx="21" cy="22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51" name="Oval 2047">
              <a:extLst>
                <a:ext uri="{FF2B5EF4-FFF2-40B4-BE49-F238E27FC236}">
                  <a16:creationId xmlns:a16="http://schemas.microsoft.com/office/drawing/2014/main" id="{559F0788-A854-D944-197F-B0AB5A2C6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1" y="3968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0" name="Oval 2048">
              <a:extLst>
                <a:ext uri="{FF2B5EF4-FFF2-40B4-BE49-F238E27FC236}">
                  <a16:creationId xmlns:a16="http://schemas.microsoft.com/office/drawing/2014/main" id="{17824310-FDB7-5559-D9C6-721D7BE33F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7" y="4041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1" name="Oval 2049">
              <a:extLst>
                <a:ext uri="{FF2B5EF4-FFF2-40B4-BE49-F238E27FC236}">
                  <a16:creationId xmlns:a16="http://schemas.microsoft.com/office/drawing/2014/main" id="{656BEF5B-424E-21FF-8577-B5FEE85C3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" y="4077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2" name="Oval 2050">
              <a:extLst>
                <a:ext uri="{FF2B5EF4-FFF2-40B4-BE49-F238E27FC236}">
                  <a16:creationId xmlns:a16="http://schemas.microsoft.com/office/drawing/2014/main" id="{F8CBF812-84FF-28CB-7739-878A7A5B82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7" y="4036"/>
              <a:ext cx="26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3" name="Oval 2051">
              <a:extLst>
                <a:ext uri="{FF2B5EF4-FFF2-40B4-BE49-F238E27FC236}">
                  <a16:creationId xmlns:a16="http://schemas.microsoft.com/office/drawing/2014/main" id="{11D54F5E-8EF4-5ED5-09CA-1F1A9C49C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" y="4083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4" name="Oval 2052">
              <a:extLst>
                <a:ext uri="{FF2B5EF4-FFF2-40B4-BE49-F238E27FC236}">
                  <a16:creationId xmlns:a16="http://schemas.microsoft.com/office/drawing/2014/main" id="{93F32615-1BE3-B467-7D0A-1A09EF2B44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8" y="4093"/>
              <a:ext cx="26" cy="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5" name="Oval 2053">
              <a:extLst>
                <a:ext uri="{FF2B5EF4-FFF2-40B4-BE49-F238E27FC236}">
                  <a16:creationId xmlns:a16="http://schemas.microsoft.com/office/drawing/2014/main" id="{2204EDE9-014B-F49E-5724-CEEE42A648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9" y="4051"/>
              <a:ext cx="27" cy="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6" name="Oval 2054">
              <a:extLst>
                <a:ext uri="{FF2B5EF4-FFF2-40B4-BE49-F238E27FC236}">
                  <a16:creationId xmlns:a16="http://schemas.microsoft.com/office/drawing/2014/main" id="{3C06B4B3-3183-0F05-0E04-53B4559EB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" y="4098"/>
              <a:ext cx="27" cy="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7" name="Oval 2055">
              <a:extLst>
                <a:ext uri="{FF2B5EF4-FFF2-40B4-BE49-F238E27FC236}">
                  <a16:creationId xmlns:a16="http://schemas.microsoft.com/office/drawing/2014/main" id="{00E69E3A-AF53-C8C3-FC8F-5F88E6BF9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" y="4067"/>
              <a:ext cx="26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8" name="Oval 2056">
              <a:extLst>
                <a:ext uri="{FF2B5EF4-FFF2-40B4-BE49-F238E27FC236}">
                  <a16:creationId xmlns:a16="http://schemas.microsoft.com/office/drawing/2014/main" id="{8EFD93A8-F719-A0FA-0FB2-D9EAC5958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5" y="4015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9" name="Oval 2057">
              <a:extLst>
                <a:ext uri="{FF2B5EF4-FFF2-40B4-BE49-F238E27FC236}">
                  <a16:creationId xmlns:a16="http://schemas.microsoft.com/office/drawing/2014/main" id="{F39A6A06-ECE2-725A-23BD-D7BD6FFCC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3" y="3947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0" name="Oval 2058">
              <a:extLst>
                <a:ext uri="{FF2B5EF4-FFF2-40B4-BE49-F238E27FC236}">
                  <a16:creationId xmlns:a16="http://schemas.microsoft.com/office/drawing/2014/main" id="{2D1B7BF8-8E57-CC40-9A80-B2FA7E368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" y="4130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1" name="Oval 2059">
              <a:extLst>
                <a:ext uri="{FF2B5EF4-FFF2-40B4-BE49-F238E27FC236}">
                  <a16:creationId xmlns:a16="http://schemas.microsoft.com/office/drawing/2014/main" id="{72BB8FEE-FDC2-C4EF-B21F-FDF695FB0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5" y="4015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2" name="Oval 2060">
              <a:extLst>
                <a:ext uri="{FF2B5EF4-FFF2-40B4-BE49-F238E27FC236}">
                  <a16:creationId xmlns:a16="http://schemas.microsoft.com/office/drawing/2014/main" id="{4FA357D9-AC84-90F9-D7FF-B7D6799B9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1" y="4046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3" name="Oval 2061">
              <a:extLst>
                <a:ext uri="{FF2B5EF4-FFF2-40B4-BE49-F238E27FC236}">
                  <a16:creationId xmlns:a16="http://schemas.microsoft.com/office/drawing/2014/main" id="{EBA16199-8DC5-3BFC-2F8D-EF39517C20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4077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4" name="Oval 2062">
              <a:extLst>
                <a:ext uri="{FF2B5EF4-FFF2-40B4-BE49-F238E27FC236}">
                  <a16:creationId xmlns:a16="http://schemas.microsoft.com/office/drawing/2014/main" id="{E264ABDF-01EB-46DE-406D-C44E06006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3999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sp>
        <p:nvSpPr>
          <p:cNvPr id="102415" name="Text Box 2063">
            <a:extLst>
              <a:ext uri="{FF2B5EF4-FFF2-40B4-BE49-F238E27FC236}">
                <a16:creationId xmlns:a16="http://schemas.microsoft.com/office/drawing/2014/main" id="{9D897CB3-4C80-C93E-BB68-8BA8D68874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3900" y="5197475"/>
            <a:ext cx="1206500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Variables Analysis</a:t>
            </a:r>
          </a:p>
        </p:txBody>
      </p:sp>
      <p:sp>
        <p:nvSpPr>
          <p:cNvPr id="102416" name="Text Box 2064">
            <a:extLst>
              <a:ext uri="{FF2B5EF4-FFF2-40B4-BE49-F238E27FC236}">
                <a16:creationId xmlns:a16="http://schemas.microsoft.com/office/drawing/2014/main" id="{4C625335-C921-809A-EF7D-EB814FB21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7575" y="6081713"/>
            <a:ext cx="9572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Verify relationships between variables</a:t>
            </a:r>
          </a:p>
        </p:txBody>
      </p:sp>
      <p:grpSp>
        <p:nvGrpSpPr>
          <p:cNvPr id="102417" name="Group 2065">
            <a:extLst>
              <a:ext uri="{FF2B5EF4-FFF2-40B4-BE49-F238E27FC236}">
                <a16:creationId xmlns:a16="http://schemas.microsoft.com/office/drawing/2014/main" id="{30C95BB5-CB23-0339-CB19-50401E1B0EB3}"/>
              </a:ext>
            </a:extLst>
          </p:cNvPr>
          <p:cNvGrpSpPr>
            <a:grpSpLocks/>
          </p:cNvGrpSpPr>
          <p:nvPr/>
        </p:nvGrpSpPr>
        <p:grpSpPr bwMode="auto">
          <a:xfrm>
            <a:off x="2293938" y="6081713"/>
            <a:ext cx="757237" cy="311150"/>
            <a:chOff x="4162" y="3709"/>
            <a:chExt cx="712" cy="674"/>
          </a:xfrm>
        </p:grpSpPr>
        <p:sp>
          <p:nvSpPr>
            <p:cNvPr id="102418" name="Line 2066">
              <a:extLst>
                <a:ext uri="{FF2B5EF4-FFF2-40B4-BE49-F238E27FC236}">
                  <a16:creationId xmlns:a16="http://schemas.microsoft.com/office/drawing/2014/main" id="{59FEDC72-BD2C-95AD-5862-BED3C124A8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19" name="Line 2067">
              <a:extLst>
                <a:ext uri="{FF2B5EF4-FFF2-40B4-BE49-F238E27FC236}">
                  <a16:creationId xmlns:a16="http://schemas.microsoft.com/office/drawing/2014/main" id="{F10FFBBC-9992-70A1-B8EC-053C7397DF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2421" name="Picture 2069">
            <a:extLst>
              <a:ext uri="{FF2B5EF4-FFF2-40B4-BE49-F238E27FC236}">
                <a16:creationId xmlns:a16="http://schemas.microsoft.com/office/drawing/2014/main" id="{FDDA657D-7FDE-E976-B516-EF61C05B670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0" y="1720850"/>
            <a:ext cx="646113" cy="74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65" name="Group 2113">
            <a:extLst>
              <a:ext uri="{FF2B5EF4-FFF2-40B4-BE49-F238E27FC236}">
                <a16:creationId xmlns:a16="http://schemas.microsoft.com/office/drawing/2014/main" id="{DCBAE25B-85DE-73FE-FA60-C0AAE413A22F}"/>
              </a:ext>
            </a:extLst>
          </p:cNvPr>
          <p:cNvGrpSpPr>
            <a:grpSpLocks/>
          </p:cNvGrpSpPr>
          <p:nvPr/>
        </p:nvGrpSpPr>
        <p:grpSpPr bwMode="auto">
          <a:xfrm>
            <a:off x="8780463" y="3005138"/>
            <a:ext cx="1125537" cy="444500"/>
            <a:chOff x="4872" y="5669"/>
            <a:chExt cx="1097" cy="363"/>
          </a:xfrm>
        </p:grpSpPr>
        <p:sp>
          <p:nvSpPr>
            <p:cNvPr id="102422" name="Freeform 2070">
              <a:extLst>
                <a:ext uri="{FF2B5EF4-FFF2-40B4-BE49-F238E27FC236}">
                  <a16:creationId xmlns:a16="http://schemas.microsoft.com/office/drawing/2014/main" id="{EFAEBC55-E4BF-643D-04A5-45ACCC969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7" y="5779"/>
              <a:ext cx="936" cy="219"/>
            </a:xfrm>
            <a:custGeom>
              <a:avLst/>
              <a:gdLst>
                <a:gd name="T0" fmla="*/ 0 w 1387"/>
                <a:gd name="T1" fmla="*/ 194 h 328"/>
                <a:gd name="T2" fmla="*/ 52 w 1387"/>
                <a:gd name="T3" fmla="*/ 209 h 328"/>
                <a:gd name="T4" fmla="*/ 105 w 1387"/>
                <a:gd name="T5" fmla="*/ 328 h 328"/>
                <a:gd name="T6" fmla="*/ 149 w 1387"/>
                <a:gd name="T7" fmla="*/ 238 h 328"/>
                <a:gd name="T8" fmla="*/ 201 w 1387"/>
                <a:gd name="T9" fmla="*/ 268 h 328"/>
                <a:gd name="T10" fmla="*/ 246 w 1387"/>
                <a:gd name="T11" fmla="*/ 186 h 328"/>
                <a:gd name="T12" fmla="*/ 298 w 1387"/>
                <a:gd name="T13" fmla="*/ 149 h 328"/>
                <a:gd name="T14" fmla="*/ 351 w 1387"/>
                <a:gd name="T15" fmla="*/ 194 h 328"/>
                <a:gd name="T16" fmla="*/ 403 w 1387"/>
                <a:gd name="T17" fmla="*/ 238 h 328"/>
                <a:gd name="T18" fmla="*/ 448 w 1387"/>
                <a:gd name="T19" fmla="*/ 82 h 328"/>
                <a:gd name="T20" fmla="*/ 500 w 1387"/>
                <a:gd name="T21" fmla="*/ 283 h 328"/>
                <a:gd name="T22" fmla="*/ 552 w 1387"/>
                <a:gd name="T23" fmla="*/ 97 h 328"/>
                <a:gd name="T24" fmla="*/ 597 w 1387"/>
                <a:gd name="T25" fmla="*/ 164 h 328"/>
                <a:gd name="T26" fmla="*/ 641 w 1387"/>
                <a:gd name="T27" fmla="*/ 104 h 328"/>
                <a:gd name="T28" fmla="*/ 701 w 1387"/>
                <a:gd name="T29" fmla="*/ 171 h 328"/>
                <a:gd name="T30" fmla="*/ 746 w 1387"/>
                <a:gd name="T31" fmla="*/ 119 h 328"/>
                <a:gd name="T32" fmla="*/ 790 w 1387"/>
                <a:gd name="T33" fmla="*/ 171 h 328"/>
                <a:gd name="T34" fmla="*/ 843 w 1387"/>
                <a:gd name="T35" fmla="*/ 67 h 328"/>
                <a:gd name="T36" fmla="*/ 895 w 1387"/>
                <a:gd name="T37" fmla="*/ 112 h 328"/>
                <a:gd name="T38" fmla="*/ 954 w 1387"/>
                <a:gd name="T39" fmla="*/ 119 h 328"/>
                <a:gd name="T40" fmla="*/ 992 w 1387"/>
                <a:gd name="T41" fmla="*/ 45 h 328"/>
                <a:gd name="T42" fmla="*/ 1044 w 1387"/>
                <a:gd name="T43" fmla="*/ 22 h 328"/>
                <a:gd name="T44" fmla="*/ 1096 w 1387"/>
                <a:gd name="T45" fmla="*/ 67 h 328"/>
                <a:gd name="T46" fmla="*/ 1148 w 1387"/>
                <a:gd name="T47" fmla="*/ 82 h 328"/>
                <a:gd name="T48" fmla="*/ 1193 w 1387"/>
                <a:gd name="T49" fmla="*/ 97 h 328"/>
                <a:gd name="T50" fmla="*/ 1245 w 1387"/>
                <a:gd name="T51" fmla="*/ 60 h 328"/>
                <a:gd name="T52" fmla="*/ 1290 w 1387"/>
                <a:gd name="T53" fmla="*/ 0 h 328"/>
                <a:gd name="T54" fmla="*/ 1350 w 1387"/>
                <a:gd name="T55" fmla="*/ 74 h 328"/>
                <a:gd name="T56" fmla="*/ 1387 w 1387"/>
                <a:gd name="T57" fmla="*/ 15 h 328"/>
                <a:gd name="T58" fmla="*/ 1387 w 1387"/>
                <a:gd name="T59" fmla="*/ 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87" h="328">
                  <a:moveTo>
                    <a:pt x="0" y="194"/>
                  </a:moveTo>
                  <a:lnTo>
                    <a:pt x="52" y="209"/>
                  </a:lnTo>
                  <a:lnTo>
                    <a:pt x="105" y="328"/>
                  </a:lnTo>
                  <a:lnTo>
                    <a:pt x="149" y="238"/>
                  </a:lnTo>
                  <a:lnTo>
                    <a:pt x="201" y="268"/>
                  </a:lnTo>
                  <a:lnTo>
                    <a:pt x="246" y="186"/>
                  </a:lnTo>
                  <a:lnTo>
                    <a:pt x="298" y="149"/>
                  </a:lnTo>
                  <a:lnTo>
                    <a:pt x="351" y="194"/>
                  </a:lnTo>
                  <a:lnTo>
                    <a:pt x="403" y="238"/>
                  </a:lnTo>
                  <a:lnTo>
                    <a:pt x="448" y="82"/>
                  </a:lnTo>
                  <a:lnTo>
                    <a:pt x="500" y="283"/>
                  </a:lnTo>
                  <a:lnTo>
                    <a:pt x="552" y="97"/>
                  </a:lnTo>
                  <a:lnTo>
                    <a:pt x="597" y="164"/>
                  </a:lnTo>
                  <a:lnTo>
                    <a:pt x="641" y="104"/>
                  </a:lnTo>
                  <a:lnTo>
                    <a:pt x="701" y="171"/>
                  </a:lnTo>
                  <a:lnTo>
                    <a:pt x="746" y="119"/>
                  </a:lnTo>
                  <a:lnTo>
                    <a:pt x="790" y="171"/>
                  </a:lnTo>
                  <a:lnTo>
                    <a:pt x="843" y="67"/>
                  </a:lnTo>
                  <a:lnTo>
                    <a:pt x="895" y="112"/>
                  </a:lnTo>
                  <a:lnTo>
                    <a:pt x="954" y="119"/>
                  </a:lnTo>
                  <a:lnTo>
                    <a:pt x="992" y="45"/>
                  </a:lnTo>
                  <a:lnTo>
                    <a:pt x="1044" y="22"/>
                  </a:lnTo>
                  <a:lnTo>
                    <a:pt x="1096" y="67"/>
                  </a:lnTo>
                  <a:lnTo>
                    <a:pt x="1148" y="82"/>
                  </a:lnTo>
                  <a:lnTo>
                    <a:pt x="1193" y="97"/>
                  </a:lnTo>
                  <a:lnTo>
                    <a:pt x="1245" y="60"/>
                  </a:lnTo>
                  <a:lnTo>
                    <a:pt x="1290" y="0"/>
                  </a:lnTo>
                  <a:lnTo>
                    <a:pt x="1350" y="74"/>
                  </a:lnTo>
                  <a:lnTo>
                    <a:pt x="1387" y="15"/>
                  </a:lnTo>
                  <a:lnTo>
                    <a:pt x="1387" y="22"/>
                  </a:lnTo>
                </a:path>
              </a:pathLst>
            </a:custGeom>
            <a:noFill/>
            <a:ln w="1111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3" name="Freeform 2071">
              <a:extLst>
                <a:ext uri="{FF2B5EF4-FFF2-40B4-BE49-F238E27FC236}">
                  <a16:creationId xmlns:a16="http://schemas.microsoft.com/office/drawing/2014/main" id="{C6B9BB8B-BEEE-2F66-2E66-3514C80B367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5691"/>
              <a:ext cx="992" cy="341"/>
            </a:xfrm>
            <a:custGeom>
              <a:avLst/>
              <a:gdLst>
                <a:gd name="T0" fmla="*/ 0 w 1469"/>
                <a:gd name="T1" fmla="*/ 0 h 514"/>
                <a:gd name="T2" fmla="*/ 0 w 1469"/>
                <a:gd name="T3" fmla="*/ 514 h 514"/>
                <a:gd name="T4" fmla="*/ 1469 w 1469"/>
                <a:gd name="T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9" h="514">
                  <a:moveTo>
                    <a:pt x="0" y="0"/>
                  </a:moveTo>
                  <a:lnTo>
                    <a:pt x="0" y="514"/>
                  </a:lnTo>
                  <a:lnTo>
                    <a:pt x="1469" y="514"/>
                  </a:lnTo>
                </a:path>
              </a:pathLst>
            </a:custGeom>
            <a:noFill/>
            <a:ln w="11113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4" name="Line 2072">
              <a:extLst>
                <a:ext uri="{FF2B5EF4-FFF2-40B4-BE49-F238E27FC236}">
                  <a16:creationId xmlns:a16="http://schemas.microsoft.com/office/drawing/2014/main" id="{BAF328E7-017F-86E7-39DE-4105261608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2" y="5919"/>
              <a:ext cx="36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5" name="Line 2073">
              <a:extLst>
                <a:ext uri="{FF2B5EF4-FFF2-40B4-BE49-F238E27FC236}">
                  <a16:creationId xmlns:a16="http://schemas.microsoft.com/office/drawing/2014/main" id="{59BC7657-E4AD-DC81-685B-4F5CAFC715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9" y="5859"/>
              <a:ext cx="332" cy="0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6" name="Rectangle 2074">
              <a:extLst>
                <a:ext uri="{FF2B5EF4-FFF2-40B4-BE49-F238E27FC236}">
                  <a16:creationId xmlns:a16="http://schemas.microsoft.com/office/drawing/2014/main" id="{C418346D-F7AB-733B-D829-0D7D50CEE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4" y="5698"/>
              <a:ext cx="192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Pilot </a:t>
              </a:r>
            </a:p>
          </p:txBody>
        </p:sp>
        <p:sp>
          <p:nvSpPr>
            <p:cNvPr id="102427" name="Rectangle 2075">
              <a:extLst>
                <a:ext uri="{FF2B5EF4-FFF2-40B4-BE49-F238E27FC236}">
                  <a16:creationId xmlns:a16="http://schemas.microsoft.com/office/drawing/2014/main" id="{9540B386-29EE-7E2F-49B6-C12AE1D7E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1" y="5669"/>
              <a:ext cx="388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Full scale </a:t>
              </a:r>
            </a:p>
          </p:txBody>
        </p:sp>
        <p:grpSp>
          <p:nvGrpSpPr>
            <p:cNvPr id="102428" name="Group 2076">
              <a:extLst>
                <a:ext uri="{FF2B5EF4-FFF2-40B4-BE49-F238E27FC236}">
                  <a16:creationId xmlns:a16="http://schemas.microsoft.com/office/drawing/2014/main" id="{EA06961B-8623-68AE-B9AF-0F14C62B9B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89" y="5766"/>
              <a:ext cx="954" cy="240"/>
              <a:chOff x="4589" y="4692"/>
              <a:chExt cx="1108" cy="278"/>
            </a:xfrm>
          </p:grpSpPr>
          <p:sp>
            <p:nvSpPr>
              <p:cNvPr id="102429" name="Oval 2077">
                <a:extLst>
                  <a:ext uri="{FF2B5EF4-FFF2-40B4-BE49-F238E27FC236}">
                    <a16:creationId xmlns:a16="http://schemas.microsoft.com/office/drawing/2014/main" id="{E4B39E8D-ABE3-5155-D436-10F71E5A2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1" y="4906"/>
                <a:ext cx="19" cy="30"/>
              </a:xfrm>
              <a:prstGeom prst="ellipse">
                <a:avLst/>
              </a:prstGeom>
              <a:solidFill>
                <a:srgbClr val="FF9900"/>
              </a:solidFill>
              <a:ln w="11113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102430" name="Group 2078">
                <a:extLst>
                  <a:ext uri="{FF2B5EF4-FFF2-40B4-BE49-F238E27FC236}">
                    <a16:creationId xmlns:a16="http://schemas.microsoft.com/office/drawing/2014/main" id="{20B1F9E7-6EE0-ED8C-7602-DF267A78DE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89" y="4692"/>
                <a:ext cx="1108" cy="278"/>
                <a:chOff x="4589" y="4692"/>
                <a:chExt cx="1108" cy="278"/>
              </a:xfrm>
            </p:grpSpPr>
            <p:grpSp>
              <p:nvGrpSpPr>
                <p:cNvPr id="102431" name="Group 2079">
                  <a:extLst>
                    <a:ext uri="{FF2B5EF4-FFF2-40B4-BE49-F238E27FC236}">
                      <a16:creationId xmlns:a16="http://schemas.microsoft.com/office/drawing/2014/main" id="{1FEB66AA-3E65-2707-4B95-8F9CBA488C8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589" y="4710"/>
                  <a:ext cx="843" cy="260"/>
                  <a:chOff x="4589" y="4710"/>
                  <a:chExt cx="843" cy="260"/>
                </a:xfrm>
              </p:grpSpPr>
              <p:sp>
                <p:nvSpPr>
                  <p:cNvPr id="102432" name="Oval 2080">
                    <a:extLst>
                      <a:ext uri="{FF2B5EF4-FFF2-40B4-BE49-F238E27FC236}">
                        <a16:creationId xmlns:a16="http://schemas.microsoft.com/office/drawing/2014/main" id="{3928EF82-090D-1A54-AC97-419FEAE9ADE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29" y="4860"/>
                    <a:ext cx="26" cy="23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3" name="Oval 2081">
                    <a:extLst>
                      <a:ext uri="{FF2B5EF4-FFF2-40B4-BE49-F238E27FC236}">
                        <a16:creationId xmlns:a16="http://schemas.microsoft.com/office/drawing/2014/main" id="{60AC322A-F79A-EB69-8640-4C2D0945514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89" y="4842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4" name="Oval 2082">
                    <a:extLst>
                      <a:ext uri="{FF2B5EF4-FFF2-40B4-BE49-F238E27FC236}">
                        <a16:creationId xmlns:a16="http://schemas.microsoft.com/office/drawing/2014/main" id="{6D9CC1B4-984F-9852-5B1B-4EFB3480624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65" y="494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5" name="Oval 2083">
                    <a:extLst>
                      <a:ext uri="{FF2B5EF4-FFF2-40B4-BE49-F238E27FC236}">
                        <a16:creationId xmlns:a16="http://schemas.microsoft.com/office/drawing/2014/main" id="{2F7E22ED-354F-F470-2C81-DFC2B9E4581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06" y="4876"/>
                    <a:ext cx="24" cy="31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6" name="Oval 2084">
                    <a:extLst>
                      <a:ext uri="{FF2B5EF4-FFF2-40B4-BE49-F238E27FC236}">
                        <a16:creationId xmlns:a16="http://schemas.microsoft.com/office/drawing/2014/main" id="{D24D1468-D0A7-2B90-3481-673070156E9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47" y="490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7" name="Oval 2085">
                    <a:extLst>
                      <a:ext uri="{FF2B5EF4-FFF2-40B4-BE49-F238E27FC236}">
                        <a16:creationId xmlns:a16="http://schemas.microsoft.com/office/drawing/2014/main" id="{026A3741-4BDC-6562-2F30-E212BCCBF7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82" y="4836"/>
                    <a:ext cx="25" cy="31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8" name="Oval 2086">
                    <a:extLst>
                      <a:ext uri="{FF2B5EF4-FFF2-40B4-BE49-F238E27FC236}">
                        <a16:creationId xmlns:a16="http://schemas.microsoft.com/office/drawing/2014/main" id="{1D68FA61-2B1C-9A34-7B01-DCBC30E5FC3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24" y="4813"/>
                    <a:ext cx="23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9" name="Oval 2087">
                    <a:extLst>
                      <a:ext uri="{FF2B5EF4-FFF2-40B4-BE49-F238E27FC236}">
                        <a16:creationId xmlns:a16="http://schemas.microsoft.com/office/drawing/2014/main" id="{701DA824-3781-ED89-890D-22C9CFEA26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64" y="4842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0" name="Oval 2088">
                    <a:extLst>
                      <a:ext uri="{FF2B5EF4-FFF2-40B4-BE49-F238E27FC236}">
                        <a16:creationId xmlns:a16="http://schemas.microsoft.com/office/drawing/2014/main" id="{E1605D07-C195-4096-0148-151B7F1A0F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99" y="4876"/>
                    <a:ext cx="25" cy="25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1" name="Oval 2089">
                    <a:extLst>
                      <a:ext uri="{FF2B5EF4-FFF2-40B4-BE49-F238E27FC236}">
                        <a16:creationId xmlns:a16="http://schemas.microsoft.com/office/drawing/2014/main" id="{F1F5A6D2-B00A-51D6-CF5D-9FBBE21E10A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940" y="4756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2" name="Oval 2090">
                    <a:extLst>
                      <a:ext uri="{FF2B5EF4-FFF2-40B4-BE49-F238E27FC236}">
                        <a16:creationId xmlns:a16="http://schemas.microsoft.com/office/drawing/2014/main" id="{484DCF41-C7A1-EA7D-F6A7-D51BD1C146B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16" y="4767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3" name="Oval 2091">
                    <a:extLst>
                      <a:ext uri="{FF2B5EF4-FFF2-40B4-BE49-F238E27FC236}">
                        <a16:creationId xmlns:a16="http://schemas.microsoft.com/office/drawing/2014/main" id="{D10F7A63-BC63-4418-6AED-4247B7ECEB8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57" y="4813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4" name="Oval 2092">
                    <a:extLst>
                      <a:ext uri="{FF2B5EF4-FFF2-40B4-BE49-F238E27FC236}">
                        <a16:creationId xmlns:a16="http://schemas.microsoft.com/office/drawing/2014/main" id="{3D60E43A-634F-4D1F-D0CC-29372BADAAF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91" y="4778"/>
                    <a:ext cx="26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5" name="Oval 2093">
                    <a:extLst>
                      <a:ext uri="{FF2B5EF4-FFF2-40B4-BE49-F238E27FC236}">
                        <a16:creationId xmlns:a16="http://schemas.microsoft.com/office/drawing/2014/main" id="{9D8D40E1-5B52-2785-0685-D9ED0B8D0C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33" y="4819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6" name="Oval 2094">
                    <a:extLst>
                      <a:ext uri="{FF2B5EF4-FFF2-40B4-BE49-F238E27FC236}">
                        <a16:creationId xmlns:a16="http://schemas.microsoft.com/office/drawing/2014/main" id="{E9A46723-806C-D51F-0931-1EDF6AB7B2E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74" y="4785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7" name="Oval 2095">
                    <a:extLst>
                      <a:ext uri="{FF2B5EF4-FFF2-40B4-BE49-F238E27FC236}">
                        <a16:creationId xmlns:a16="http://schemas.microsoft.com/office/drawing/2014/main" id="{F5EB61AE-CC96-6A5E-347D-8E0F5CF637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09" y="4825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8" name="Oval 2096">
                    <a:extLst>
                      <a:ext uri="{FF2B5EF4-FFF2-40B4-BE49-F238E27FC236}">
                        <a16:creationId xmlns:a16="http://schemas.microsoft.com/office/drawing/2014/main" id="{7BAA7E9F-3A24-0A78-B13C-31E39CB30EE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50" y="475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9" name="Oval 2097">
                    <a:extLst>
                      <a:ext uri="{FF2B5EF4-FFF2-40B4-BE49-F238E27FC236}">
                        <a16:creationId xmlns:a16="http://schemas.microsoft.com/office/drawing/2014/main" id="{8EF3C232-F6E8-B1AE-044B-EF1B17E269C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90" y="4785"/>
                    <a:ext cx="25" cy="23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0" name="Oval 2098">
                    <a:extLst>
                      <a:ext uri="{FF2B5EF4-FFF2-40B4-BE49-F238E27FC236}">
                        <a16:creationId xmlns:a16="http://schemas.microsoft.com/office/drawing/2014/main" id="{416620A6-8E63-FC4C-7B33-F34D99FDC4B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26" y="4785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1" name="Oval 2099">
                    <a:extLst>
                      <a:ext uri="{FF2B5EF4-FFF2-40B4-BE49-F238E27FC236}">
                        <a16:creationId xmlns:a16="http://schemas.microsoft.com/office/drawing/2014/main" id="{5718910B-D6FC-1676-5FB6-6AD75F262E5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66" y="4733"/>
                    <a:ext cx="25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2" name="Oval 2100">
                    <a:extLst>
                      <a:ext uri="{FF2B5EF4-FFF2-40B4-BE49-F238E27FC236}">
                        <a16:creationId xmlns:a16="http://schemas.microsoft.com/office/drawing/2014/main" id="{4802B145-0B00-D28F-2D0B-D6DAFFC0E8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07" y="4710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453" name="Oval 2101">
                  <a:extLst>
                    <a:ext uri="{FF2B5EF4-FFF2-40B4-BE49-F238E27FC236}">
                      <a16:creationId xmlns:a16="http://schemas.microsoft.com/office/drawing/2014/main" id="{E96936FF-1C13-23C8-AB33-BFD7B864902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43" y="4744"/>
                  <a:ext cx="24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4" name="Oval 2102">
                  <a:extLst>
                    <a:ext uri="{FF2B5EF4-FFF2-40B4-BE49-F238E27FC236}">
                      <a16:creationId xmlns:a16="http://schemas.microsoft.com/office/drawing/2014/main" id="{5B48A3DF-E79C-6725-87BC-3CDD3D7E4B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83" y="4762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5" name="Oval 2103">
                  <a:extLst>
                    <a:ext uri="{FF2B5EF4-FFF2-40B4-BE49-F238E27FC236}">
                      <a16:creationId xmlns:a16="http://schemas.microsoft.com/office/drawing/2014/main" id="{FC4169AD-A938-1C40-695F-E768CB6FEF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4" y="4767"/>
                  <a:ext cx="25" cy="25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6" name="Oval 2104">
                  <a:extLst>
                    <a:ext uri="{FF2B5EF4-FFF2-40B4-BE49-F238E27FC236}">
                      <a16:creationId xmlns:a16="http://schemas.microsoft.com/office/drawing/2014/main" id="{D04A2127-3BB7-1500-6ADA-F05889969B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60" y="4744"/>
                  <a:ext cx="24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7" name="Oval 2105">
                  <a:extLst>
                    <a:ext uri="{FF2B5EF4-FFF2-40B4-BE49-F238E27FC236}">
                      <a16:creationId xmlns:a16="http://schemas.microsoft.com/office/drawing/2014/main" id="{AECF0D56-BF93-8AE9-FE54-3C329880E8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41" y="4765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8" name="Oval 2106">
                  <a:extLst>
                    <a:ext uri="{FF2B5EF4-FFF2-40B4-BE49-F238E27FC236}">
                      <a16:creationId xmlns:a16="http://schemas.microsoft.com/office/drawing/2014/main" id="{EF6791D3-485F-B796-2D13-D8CA5032176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3" y="4705"/>
                  <a:ext cx="24" cy="23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9" name="Oval 2107">
                  <a:extLst>
                    <a:ext uri="{FF2B5EF4-FFF2-40B4-BE49-F238E27FC236}">
                      <a16:creationId xmlns:a16="http://schemas.microsoft.com/office/drawing/2014/main" id="{1CD681D6-3C14-AA6E-86AE-FEEBF55873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00" y="4692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02460" name="Line 2108">
              <a:extLst>
                <a:ext uri="{FF2B5EF4-FFF2-40B4-BE49-F238E27FC236}">
                  <a16:creationId xmlns:a16="http://schemas.microsoft.com/office/drawing/2014/main" id="{ED512116-D981-48F6-4D46-821C1774FF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2" y="5820"/>
              <a:ext cx="332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61" name="Rectangle 2109">
              <a:extLst>
                <a:ext uri="{FF2B5EF4-FFF2-40B4-BE49-F238E27FC236}">
                  <a16:creationId xmlns:a16="http://schemas.microsoft.com/office/drawing/2014/main" id="{0DAD55F4-2D89-4DA1-8CCA-CB083228F7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9" y="5742"/>
              <a:ext cx="201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Initial</a:t>
              </a:r>
            </a:p>
          </p:txBody>
        </p:sp>
      </p:grpSp>
      <p:grpSp>
        <p:nvGrpSpPr>
          <p:cNvPr id="102464" name="Group 2112">
            <a:extLst>
              <a:ext uri="{FF2B5EF4-FFF2-40B4-BE49-F238E27FC236}">
                <a16:creationId xmlns:a16="http://schemas.microsoft.com/office/drawing/2014/main" id="{9B902C93-ADB9-77B8-F4D0-F1BC52DEB2AA}"/>
              </a:ext>
            </a:extLst>
          </p:cNvPr>
          <p:cNvGrpSpPr>
            <a:grpSpLocks/>
          </p:cNvGrpSpPr>
          <p:nvPr/>
        </p:nvGrpSpPr>
        <p:grpSpPr bwMode="auto">
          <a:xfrm>
            <a:off x="5300663" y="4908550"/>
            <a:ext cx="1019175" cy="417513"/>
            <a:chOff x="5160" y="4074"/>
            <a:chExt cx="992" cy="341"/>
          </a:xfrm>
        </p:grpSpPr>
        <p:sp>
          <p:nvSpPr>
            <p:cNvPr id="22540" name="Freeform 1036">
              <a:extLst>
                <a:ext uri="{FF2B5EF4-FFF2-40B4-BE49-F238E27FC236}">
                  <a16:creationId xmlns:a16="http://schemas.microsoft.com/office/drawing/2014/main" id="{F98E08CE-E83D-BBB0-C94F-DB5C573E6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" y="4162"/>
              <a:ext cx="936" cy="219"/>
            </a:xfrm>
            <a:custGeom>
              <a:avLst/>
              <a:gdLst>
                <a:gd name="T0" fmla="*/ 0 w 1387"/>
                <a:gd name="T1" fmla="*/ 194 h 328"/>
                <a:gd name="T2" fmla="*/ 52 w 1387"/>
                <a:gd name="T3" fmla="*/ 209 h 328"/>
                <a:gd name="T4" fmla="*/ 105 w 1387"/>
                <a:gd name="T5" fmla="*/ 328 h 328"/>
                <a:gd name="T6" fmla="*/ 149 w 1387"/>
                <a:gd name="T7" fmla="*/ 238 h 328"/>
                <a:gd name="T8" fmla="*/ 201 w 1387"/>
                <a:gd name="T9" fmla="*/ 268 h 328"/>
                <a:gd name="T10" fmla="*/ 246 w 1387"/>
                <a:gd name="T11" fmla="*/ 186 h 328"/>
                <a:gd name="T12" fmla="*/ 298 w 1387"/>
                <a:gd name="T13" fmla="*/ 149 h 328"/>
                <a:gd name="T14" fmla="*/ 351 w 1387"/>
                <a:gd name="T15" fmla="*/ 194 h 328"/>
                <a:gd name="T16" fmla="*/ 403 w 1387"/>
                <a:gd name="T17" fmla="*/ 238 h 328"/>
                <a:gd name="T18" fmla="*/ 448 w 1387"/>
                <a:gd name="T19" fmla="*/ 82 h 328"/>
                <a:gd name="T20" fmla="*/ 500 w 1387"/>
                <a:gd name="T21" fmla="*/ 283 h 328"/>
                <a:gd name="T22" fmla="*/ 552 w 1387"/>
                <a:gd name="T23" fmla="*/ 97 h 328"/>
                <a:gd name="T24" fmla="*/ 597 w 1387"/>
                <a:gd name="T25" fmla="*/ 164 h 328"/>
                <a:gd name="T26" fmla="*/ 641 w 1387"/>
                <a:gd name="T27" fmla="*/ 104 h 328"/>
                <a:gd name="T28" fmla="*/ 701 w 1387"/>
                <a:gd name="T29" fmla="*/ 171 h 328"/>
                <a:gd name="T30" fmla="*/ 746 w 1387"/>
                <a:gd name="T31" fmla="*/ 119 h 328"/>
                <a:gd name="T32" fmla="*/ 790 w 1387"/>
                <a:gd name="T33" fmla="*/ 171 h 328"/>
                <a:gd name="T34" fmla="*/ 843 w 1387"/>
                <a:gd name="T35" fmla="*/ 67 h 328"/>
                <a:gd name="T36" fmla="*/ 895 w 1387"/>
                <a:gd name="T37" fmla="*/ 112 h 328"/>
                <a:gd name="T38" fmla="*/ 954 w 1387"/>
                <a:gd name="T39" fmla="*/ 119 h 328"/>
                <a:gd name="T40" fmla="*/ 992 w 1387"/>
                <a:gd name="T41" fmla="*/ 45 h 328"/>
                <a:gd name="T42" fmla="*/ 1044 w 1387"/>
                <a:gd name="T43" fmla="*/ 22 h 328"/>
                <a:gd name="T44" fmla="*/ 1096 w 1387"/>
                <a:gd name="T45" fmla="*/ 67 h 328"/>
                <a:gd name="T46" fmla="*/ 1148 w 1387"/>
                <a:gd name="T47" fmla="*/ 82 h 328"/>
                <a:gd name="T48" fmla="*/ 1193 w 1387"/>
                <a:gd name="T49" fmla="*/ 97 h 328"/>
                <a:gd name="T50" fmla="*/ 1245 w 1387"/>
                <a:gd name="T51" fmla="*/ 60 h 328"/>
                <a:gd name="T52" fmla="*/ 1290 w 1387"/>
                <a:gd name="T53" fmla="*/ 0 h 328"/>
                <a:gd name="T54" fmla="*/ 1350 w 1387"/>
                <a:gd name="T55" fmla="*/ 74 h 328"/>
                <a:gd name="T56" fmla="*/ 1387 w 1387"/>
                <a:gd name="T57" fmla="*/ 15 h 328"/>
                <a:gd name="T58" fmla="*/ 1387 w 1387"/>
                <a:gd name="T59" fmla="*/ 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87" h="328">
                  <a:moveTo>
                    <a:pt x="0" y="194"/>
                  </a:moveTo>
                  <a:lnTo>
                    <a:pt x="52" y="209"/>
                  </a:lnTo>
                  <a:lnTo>
                    <a:pt x="105" y="328"/>
                  </a:lnTo>
                  <a:lnTo>
                    <a:pt x="149" y="238"/>
                  </a:lnTo>
                  <a:lnTo>
                    <a:pt x="201" y="268"/>
                  </a:lnTo>
                  <a:lnTo>
                    <a:pt x="246" y="186"/>
                  </a:lnTo>
                  <a:lnTo>
                    <a:pt x="298" y="149"/>
                  </a:lnTo>
                  <a:lnTo>
                    <a:pt x="351" y="194"/>
                  </a:lnTo>
                  <a:lnTo>
                    <a:pt x="403" y="238"/>
                  </a:lnTo>
                  <a:lnTo>
                    <a:pt x="448" y="82"/>
                  </a:lnTo>
                  <a:lnTo>
                    <a:pt x="500" y="283"/>
                  </a:lnTo>
                  <a:lnTo>
                    <a:pt x="552" y="97"/>
                  </a:lnTo>
                  <a:lnTo>
                    <a:pt x="597" y="164"/>
                  </a:lnTo>
                  <a:lnTo>
                    <a:pt x="641" y="104"/>
                  </a:lnTo>
                  <a:lnTo>
                    <a:pt x="701" y="171"/>
                  </a:lnTo>
                  <a:lnTo>
                    <a:pt x="746" y="119"/>
                  </a:lnTo>
                  <a:lnTo>
                    <a:pt x="790" y="171"/>
                  </a:lnTo>
                  <a:lnTo>
                    <a:pt x="843" y="67"/>
                  </a:lnTo>
                  <a:lnTo>
                    <a:pt x="895" y="112"/>
                  </a:lnTo>
                  <a:lnTo>
                    <a:pt x="954" y="119"/>
                  </a:lnTo>
                  <a:lnTo>
                    <a:pt x="992" y="45"/>
                  </a:lnTo>
                  <a:lnTo>
                    <a:pt x="1044" y="22"/>
                  </a:lnTo>
                  <a:lnTo>
                    <a:pt x="1096" y="67"/>
                  </a:lnTo>
                  <a:lnTo>
                    <a:pt x="1148" y="82"/>
                  </a:lnTo>
                  <a:lnTo>
                    <a:pt x="1193" y="97"/>
                  </a:lnTo>
                  <a:lnTo>
                    <a:pt x="1245" y="60"/>
                  </a:lnTo>
                  <a:lnTo>
                    <a:pt x="1290" y="0"/>
                  </a:lnTo>
                  <a:lnTo>
                    <a:pt x="1350" y="74"/>
                  </a:lnTo>
                  <a:lnTo>
                    <a:pt x="1387" y="15"/>
                  </a:lnTo>
                  <a:lnTo>
                    <a:pt x="1387" y="22"/>
                  </a:lnTo>
                </a:path>
              </a:pathLst>
            </a:custGeom>
            <a:noFill/>
            <a:ln w="1111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2" name="Freeform 1000">
              <a:extLst>
                <a:ext uri="{FF2B5EF4-FFF2-40B4-BE49-F238E27FC236}">
                  <a16:creationId xmlns:a16="http://schemas.microsoft.com/office/drawing/2014/main" id="{4D2AD6C7-339D-EDA4-1666-0AB66BD48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" y="4074"/>
              <a:ext cx="992" cy="341"/>
            </a:xfrm>
            <a:custGeom>
              <a:avLst/>
              <a:gdLst>
                <a:gd name="T0" fmla="*/ 0 w 1469"/>
                <a:gd name="T1" fmla="*/ 0 h 514"/>
                <a:gd name="T2" fmla="*/ 0 w 1469"/>
                <a:gd name="T3" fmla="*/ 514 h 514"/>
                <a:gd name="T4" fmla="*/ 1469 w 1469"/>
                <a:gd name="T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9" h="514">
                  <a:moveTo>
                    <a:pt x="0" y="0"/>
                  </a:moveTo>
                  <a:lnTo>
                    <a:pt x="0" y="514"/>
                  </a:lnTo>
                  <a:lnTo>
                    <a:pt x="1469" y="514"/>
                  </a:lnTo>
                </a:path>
              </a:pathLst>
            </a:custGeom>
            <a:noFill/>
            <a:ln w="11113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4" name="Line 1022">
              <a:extLst>
                <a:ext uri="{FF2B5EF4-FFF2-40B4-BE49-F238E27FC236}">
                  <a16:creationId xmlns:a16="http://schemas.microsoft.com/office/drawing/2014/main" id="{06EC47B5-3018-5B42-8B07-A77AB65D7E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60" y="4302"/>
              <a:ext cx="36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5" name="Line 1023">
              <a:extLst>
                <a:ext uri="{FF2B5EF4-FFF2-40B4-BE49-F238E27FC236}">
                  <a16:creationId xmlns:a16="http://schemas.microsoft.com/office/drawing/2014/main" id="{1DB09ED9-8A92-2F41-5033-5894B2D35C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7" y="4242"/>
              <a:ext cx="332" cy="0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528" name="Rectangle 1024">
              <a:extLst>
                <a:ext uri="{FF2B5EF4-FFF2-40B4-BE49-F238E27FC236}">
                  <a16:creationId xmlns:a16="http://schemas.microsoft.com/office/drawing/2014/main" id="{790D8529-3B9E-3884-5DEB-69DBA8897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7" y="4106"/>
              <a:ext cx="19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Pilot </a:t>
              </a:r>
            </a:p>
          </p:txBody>
        </p:sp>
        <p:sp>
          <p:nvSpPr>
            <p:cNvPr id="4084" name="Oval 1012">
              <a:extLst>
                <a:ext uri="{FF2B5EF4-FFF2-40B4-BE49-F238E27FC236}">
                  <a16:creationId xmlns:a16="http://schemas.microsoft.com/office/drawing/2014/main" id="{3C1FFF0A-99CB-C9B9-148C-624AE0B7F2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5" y="4334"/>
              <a:ext cx="16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4" name="Oval 1002">
              <a:extLst>
                <a:ext uri="{FF2B5EF4-FFF2-40B4-BE49-F238E27FC236}">
                  <a16:creationId xmlns:a16="http://schemas.microsoft.com/office/drawing/2014/main" id="{BAD4C74B-D71D-4D9A-FBCD-C08D7E83AF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1" y="4294"/>
              <a:ext cx="23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5" name="Oval 1003">
              <a:extLst>
                <a:ext uri="{FF2B5EF4-FFF2-40B4-BE49-F238E27FC236}">
                  <a16:creationId xmlns:a16="http://schemas.microsoft.com/office/drawing/2014/main" id="{F557D914-9A98-5CB6-01DB-9D2E6C341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" y="4279"/>
              <a:ext cx="22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6" name="Oval 1004">
              <a:extLst>
                <a:ext uri="{FF2B5EF4-FFF2-40B4-BE49-F238E27FC236}">
                  <a16:creationId xmlns:a16="http://schemas.microsoft.com/office/drawing/2014/main" id="{EE8A4DCA-FB7D-B7A6-B846-2178E5524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2" y="4368"/>
              <a:ext cx="21" cy="21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7" name="Oval 1005">
              <a:extLst>
                <a:ext uri="{FF2B5EF4-FFF2-40B4-BE49-F238E27FC236}">
                  <a16:creationId xmlns:a16="http://schemas.microsoft.com/office/drawing/2014/main" id="{55167DE0-D206-2617-D544-CE25CBBE01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8" y="4308"/>
              <a:ext cx="20" cy="27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8" name="Oval 1006">
              <a:extLst>
                <a:ext uri="{FF2B5EF4-FFF2-40B4-BE49-F238E27FC236}">
                  <a16:creationId xmlns:a16="http://schemas.microsoft.com/office/drawing/2014/main" id="{19A3C911-FEF5-76CB-8D58-44A044D0A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3" y="4334"/>
              <a:ext cx="21" cy="21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9" name="Oval 1007">
              <a:extLst>
                <a:ext uri="{FF2B5EF4-FFF2-40B4-BE49-F238E27FC236}">
                  <a16:creationId xmlns:a16="http://schemas.microsoft.com/office/drawing/2014/main" id="{CD6B6B44-1689-E558-DEFB-9E77D27C66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3" y="4274"/>
              <a:ext cx="22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0" name="Oval 1008">
              <a:extLst>
                <a:ext uri="{FF2B5EF4-FFF2-40B4-BE49-F238E27FC236}">
                  <a16:creationId xmlns:a16="http://schemas.microsoft.com/office/drawing/2014/main" id="{82E5A3C1-69F9-5DF9-E91A-6C01D212C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9" y="4254"/>
              <a:ext cx="20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1" name="Oval 1009">
              <a:extLst>
                <a:ext uri="{FF2B5EF4-FFF2-40B4-BE49-F238E27FC236}">
                  <a16:creationId xmlns:a16="http://schemas.microsoft.com/office/drawing/2014/main" id="{1F9D5FAE-E6DF-CD90-DA0A-53AF315A0F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" y="4279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2" name="Oval 1010">
              <a:extLst>
                <a:ext uri="{FF2B5EF4-FFF2-40B4-BE49-F238E27FC236}">
                  <a16:creationId xmlns:a16="http://schemas.microsoft.com/office/drawing/2014/main" id="{6EEC1F84-3E4D-02CF-27EE-43E610C2B4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4" y="4308"/>
              <a:ext cx="22" cy="22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3" name="Oval 1011">
              <a:extLst>
                <a:ext uri="{FF2B5EF4-FFF2-40B4-BE49-F238E27FC236}">
                  <a16:creationId xmlns:a16="http://schemas.microsoft.com/office/drawing/2014/main" id="{4363F17F-7D92-82FF-856F-DC9E35FDDD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9" y="4205"/>
              <a:ext cx="21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5" name="Oval 1013">
              <a:extLst>
                <a:ext uri="{FF2B5EF4-FFF2-40B4-BE49-F238E27FC236}">
                  <a16:creationId xmlns:a16="http://schemas.microsoft.com/office/drawing/2014/main" id="{DFA35FBE-B93F-8AC5-3FAA-8C6AF8ED8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5" y="4214"/>
              <a:ext cx="20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6" name="Oval 1014">
              <a:extLst>
                <a:ext uri="{FF2B5EF4-FFF2-40B4-BE49-F238E27FC236}">
                  <a16:creationId xmlns:a16="http://schemas.microsoft.com/office/drawing/2014/main" id="{44A1F4EB-652B-53F6-E9EF-776305A99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0" y="4254"/>
              <a:ext cx="21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7" name="Oval 1015">
              <a:extLst>
                <a:ext uri="{FF2B5EF4-FFF2-40B4-BE49-F238E27FC236}">
                  <a16:creationId xmlns:a16="http://schemas.microsoft.com/office/drawing/2014/main" id="{DEF3BF05-51A9-4913-073C-069133FCB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9" y="4224"/>
              <a:ext cx="23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8" name="Oval 1016">
              <a:extLst>
                <a:ext uri="{FF2B5EF4-FFF2-40B4-BE49-F238E27FC236}">
                  <a16:creationId xmlns:a16="http://schemas.microsoft.com/office/drawing/2014/main" id="{EA7E121F-EE7C-49C6-EE21-E7FE0E6A73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5" y="4259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9" name="Oval 1017">
              <a:extLst>
                <a:ext uri="{FF2B5EF4-FFF2-40B4-BE49-F238E27FC236}">
                  <a16:creationId xmlns:a16="http://schemas.microsoft.com/office/drawing/2014/main" id="{907EF625-42E9-78A0-46B0-6E265001DA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1" y="4230"/>
              <a:ext cx="20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0" name="Oval 1018">
              <a:extLst>
                <a:ext uri="{FF2B5EF4-FFF2-40B4-BE49-F238E27FC236}">
                  <a16:creationId xmlns:a16="http://schemas.microsoft.com/office/drawing/2014/main" id="{203C7DFF-2B6A-DDC0-30AA-F50ECF79A0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1" y="4264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1" name="Oval 1019">
              <a:extLst>
                <a:ext uri="{FF2B5EF4-FFF2-40B4-BE49-F238E27FC236}">
                  <a16:creationId xmlns:a16="http://schemas.microsoft.com/office/drawing/2014/main" id="{062B3630-E2B2-A3A8-79F3-7D51B5578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6" y="4205"/>
              <a:ext cx="21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2" name="Oval 1020">
              <a:extLst>
                <a:ext uri="{FF2B5EF4-FFF2-40B4-BE49-F238E27FC236}">
                  <a16:creationId xmlns:a16="http://schemas.microsoft.com/office/drawing/2014/main" id="{FF7E71B7-F625-4409-F48A-60D522EAC2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1" y="4230"/>
              <a:ext cx="21" cy="19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3" name="Oval 1021">
              <a:extLst>
                <a:ext uri="{FF2B5EF4-FFF2-40B4-BE49-F238E27FC236}">
                  <a16:creationId xmlns:a16="http://schemas.microsoft.com/office/drawing/2014/main" id="{F3979728-6951-5399-F9AE-D143E323A5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2" y="4230"/>
              <a:ext cx="20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542" name="Rectangle 1038">
              <a:extLst>
                <a:ext uri="{FF2B5EF4-FFF2-40B4-BE49-F238E27FC236}">
                  <a16:creationId xmlns:a16="http://schemas.microsoft.com/office/drawing/2014/main" id="{FE7F66D0-5163-C55C-643C-E2F8405A27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6" y="4106"/>
              <a:ext cx="200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Initial</a:t>
              </a:r>
            </a:p>
          </p:txBody>
        </p:sp>
        <p:sp>
          <p:nvSpPr>
            <p:cNvPr id="102462" name="Rectangle 2110">
              <a:extLst>
                <a:ext uri="{FF2B5EF4-FFF2-40B4-BE49-F238E27FC236}">
                  <a16:creationId xmlns:a16="http://schemas.microsoft.com/office/drawing/2014/main" id="{75C32884-6FC4-CED1-20C7-8E55B43F2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9" y="4142"/>
              <a:ext cx="296" cy="11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2467" name="Group 2115">
            <a:extLst>
              <a:ext uri="{FF2B5EF4-FFF2-40B4-BE49-F238E27FC236}">
                <a16:creationId xmlns:a16="http://schemas.microsoft.com/office/drawing/2014/main" id="{CC255C4B-E4CA-66C0-C756-B681E452501C}"/>
              </a:ext>
            </a:extLst>
          </p:cNvPr>
          <p:cNvGrpSpPr>
            <a:grpSpLocks/>
          </p:cNvGrpSpPr>
          <p:nvPr/>
        </p:nvGrpSpPr>
        <p:grpSpPr bwMode="auto">
          <a:xfrm>
            <a:off x="3608388" y="5781675"/>
            <a:ext cx="1104900" cy="790575"/>
            <a:chOff x="3512" y="4874"/>
            <a:chExt cx="1076" cy="644"/>
          </a:xfrm>
        </p:grpSpPr>
        <p:sp>
          <p:nvSpPr>
            <p:cNvPr id="3983" name="Rectangle 911">
              <a:extLst>
                <a:ext uri="{FF2B5EF4-FFF2-40B4-BE49-F238E27FC236}">
                  <a16:creationId xmlns:a16="http://schemas.microsoft.com/office/drawing/2014/main" id="{5176D954-3985-26D9-4E93-DE73AA619BB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528" y="4899"/>
              <a:ext cx="1060" cy="596"/>
            </a:xfrm>
            <a:prstGeom prst="rect">
              <a:avLst/>
            </a:prstGeom>
            <a:solidFill>
              <a:srgbClr val="DDDDFF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3989" name="Rectangle 917">
              <a:extLst>
                <a:ext uri="{FF2B5EF4-FFF2-40B4-BE49-F238E27FC236}">
                  <a16:creationId xmlns:a16="http://schemas.microsoft.com/office/drawing/2014/main" id="{64155B23-7888-1E75-39C6-3F7A0364263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611" y="4874"/>
              <a:ext cx="134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990" name="Rectangle 918">
              <a:extLst>
                <a:ext uri="{FF2B5EF4-FFF2-40B4-BE49-F238E27FC236}">
                  <a16:creationId xmlns:a16="http://schemas.microsoft.com/office/drawing/2014/main" id="{E4D5FE92-1EBE-4FCE-D7D0-F14C953E690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01" y="4874"/>
              <a:ext cx="164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A</a:t>
              </a:r>
            </a:p>
          </p:txBody>
        </p:sp>
        <p:sp>
          <p:nvSpPr>
            <p:cNvPr id="3991" name="Rectangle 919">
              <a:extLst>
                <a:ext uri="{FF2B5EF4-FFF2-40B4-BE49-F238E27FC236}">
                  <a16:creationId xmlns:a16="http://schemas.microsoft.com/office/drawing/2014/main" id="{60634C01-A883-5FDD-63C0-F360BB8C0BF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225" y="4874"/>
              <a:ext cx="164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A</a:t>
              </a:r>
            </a:p>
          </p:txBody>
        </p:sp>
        <p:sp>
          <p:nvSpPr>
            <p:cNvPr id="3992" name="Rectangle 920">
              <a:extLst>
                <a:ext uri="{FF2B5EF4-FFF2-40B4-BE49-F238E27FC236}">
                  <a16:creationId xmlns:a16="http://schemas.microsoft.com/office/drawing/2014/main" id="{1C23AA87-F1E9-A291-E13E-DCE43726A22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021" y="4874"/>
              <a:ext cx="151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3993" name="Rectangle 921">
              <a:extLst>
                <a:ext uri="{FF2B5EF4-FFF2-40B4-BE49-F238E27FC236}">
                  <a16:creationId xmlns:a16="http://schemas.microsoft.com/office/drawing/2014/main" id="{3173D0DE-77BE-981A-FFB1-B758EF0E724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415" y="4874"/>
              <a:ext cx="167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O</a:t>
              </a:r>
            </a:p>
          </p:txBody>
        </p:sp>
        <p:sp>
          <p:nvSpPr>
            <p:cNvPr id="3994" name="Line 922">
              <a:extLst>
                <a:ext uri="{FF2B5EF4-FFF2-40B4-BE49-F238E27FC236}">
                  <a16:creationId xmlns:a16="http://schemas.microsoft.com/office/drawing/2014/main" id="{F02E08BE-C14E-784F-CB46-AF5040C08AE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69" y="5252"/>
              <a:ext cx="373" cy="0"/>
            </a:xfrm>
            <a:prstGeom prst="line">
              <a:avLst/>
            </a:prstGeom>
            <a:noFill/>
            <a:ln w="12700">
              <a:solidFill>
                <a:srgbClr val="6060FF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3997" name="Rectangle 925">
              <a:extLst>
                <a:ext uri="{FF2B5EF4-FFF2-40B4-BE49-F238E27FC236}">
                  <a16:creationId xmlns:a16="http://schemas.microsoft.com/office/drawing/2014/main" id="{17FF56B1-ACD4-EA70-9630-D87573197F0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512" y="4874"/>
              <a:ext cx="152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3998" name="Rectangle 926">
              <a:extLst>
                <a:ext uri="{FF2B5EF4-FFF2-40B4-BE49-F238E27FC236}">
                  <a16:creationId xmlns:a16="http://schemas.microsoft.com/office/drawing/2014/main" id="{D8949AE6-28F6-D61B-9436-34DC9612424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05" y="4874"/>
              <a:ext cx="152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M</a:t>
              </a:r>
            </a:p>
          </p:txBody>
        </p:sp>
        <p:sp>
          <p:nvSpPr>
            <p:cNvPr id="3999" name="Rectangle 927">
              <a:extLst>
                <a:ext uri="{FF2B5EF4-FFF2-40B4-BE49-F238E27FC236}">
                  <a16:creationId xmlns:a16="http://schemas.microsoft.com/office/drawing/2014/main" id="{7EF4412A-5ECC-689D-D642-AAFA5C29A7E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19" y="4874"/>
              <a:ext cx="171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M</a:t>
              </a:r>
            </a:p>
          </p:txBody>
        </p:sp>
        <p:sp>
          <p:nvSpPr>
            <p:cNvPr id="4000" name="Rectangle 928">
              <a:extLst>
                <a:ext uri="{FF2B5EF4-FFF2-40B4-BE49-F238E27FC236}">
                  <a16:creationId xmlns:a16="http://schemas.microsoft.com/office/drawing/2014/main" id="{08D3DE67-5292-9AD0-AAB7-8AD806CBEE2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123" y="4874"/>
              <a:ext cx="151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4001" name="Rectangle 929">
              <a:extLst>
                <a:ext uri="{FF2B5EF4-FFF2-40B4-BE49-F238E27FC236}">
                  <a16:creationId xmlns:a16="http://schemas.microsoft.com/office/drawing/2014/main" id="{A4D40B77-A835-739A-9A56-32AC7819CF7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27" y="4874"/>
              <a:ext cx="159" cy="1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 S</a:t>
              </a:r>
            </a:p>
          </p:txBody>
        </p:sp>
        <p:sp>
          <p:nvSpPr>
            <p:cNvPr id="4013" name="Rectangle 941">
              <a:extLst>
                <a:ext uri="{FF2B5EF4-FFF2-40B4-BE49-F238E27FC236}">
                  <a16:creationId xmlns:a16="http://schemas.microsoft.com/office/drawing/2014/main" id="{234BEC26-4B60-862B-11EB-E20D81F97C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17" y="4966"/>
              <a:ext cx="126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014" name="Rectangle 942">
              <a:extLst>
                <a:ext uri="{FF2B5EF4-FFF2-40B4-BE49-F238E27FC236}">
                  <a16:creationId xmlns:a16="http://schemas.microsoft.com/office/drawing/2014/main" id="{88DB69F7-5EB1-CE70-5BC9-91E69DDA7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6" y="5034"/>
              <a:ext cx="201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4015" name="Rectangle 943">
              <a:extLst>
                <a:ext uri="{FF2B5EF4-FFF2-40B4-BE49-F238E27FC236}">
                  <a16:creationId xmlns:a16="http://schemas.microsoft.com/office/drawing/2014/main" id="{A944A828-7C7B-9351-C595-522DFC201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" y="5102"/>
              <a:ext cx="228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4016" name="Rectangle 944">
              <a:extLst>
                <a:ext uri="{FF2B5EF4-FFF2-40B4-BE49-F238E27FC236}">
                  <a16:creationId xmlns:a16="http://schemas.microsoft.com/office/drawing/2014/main" id="{9281C103-0116-8613-81E9-1818E1BCA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5149"/>
              <a:ext cx="204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4017" name="Rectangle 945">
              <a:extLst>
                <a:ext uri="{FF2B5EF4-FFF2-40B4-BE49-F238E27FC236}">
                  <a16:creationId xmlns:a16="http://schemas.microsoft.com/office/drawing/2014/main" id="{D98EDDF3-F435-3653-FDDD-5A1137125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" y="5246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4018" name="Rectangle 946">
              <a:extLst>
                <a:ext uri="{FF2B5EF4-FFF2-40B4-BE49-F238E27FC236}">
                  <a16:creationId xmlns:a16="http://schemas.microsoft.com/office/drawing/2014/main" id="{68438959-6CD2-7304-2740-FD37B1B72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1" y="5233"/>
              <a:ext cx="126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4019" name="Rectangle 947">
              <a:extLst>
                <a:ext uri="{FF2B5EF4-FFF2-40B4-BE49-F238E27FC236}">
                  <a16:creationId xmlns:a16="http://schemas.microsoft.com/office/drawing/2014/main" id="{C74F71F4-88B2-AF4B-474A-33DD66FB5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" y="5391"/>
              <a:ext cx="141" cy="127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45777" tIns="12735" rIns="45777" bIns="12735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4020" name="Rectangle 948">
              <a:extLst>
                <a:ext uri="{FF2B5EF4-FFF2-40B4-BE49-F238E27FC236}">
                  <a16:creationId xmlns:a16="http://schemas.microsoft.com/office/drawing/2014/main" id="{350B38B0-9BFD-5F74-1FC6-06EF9FCE8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6" y="5369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4021" name="Line 949">
              <a:extLst>
                <a:ext uri="{FF2B5EF4-FFF2-40B4-BE49-F238E27FC236}">
                  <a16:creationId xmlns:a16="http://schemas.microsoft.com/office/drawing/2014/main" id="{2A4D1999-141E-0DE0-3C5B-78A968E7114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045" y="5387"/>
              <a:ext cx="301" cy="0"/>
            </a:xfrm>
            <a:prstGeom prst="line">
              <a:avLst/>
            </a:prstGeom>
            <a:noFill/>
            <a:ln w="12700">
              <a:solidFill>
                <a:srgbClr val="6060FF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4022" name="Rectangle 950">
              <a:extLst>
                <a:ext uri="{FF2B5EF4-FFF2-40B4-BE49-F238E27FC236}">
                  <a16:creationId xmlns:a16="http://schemas.microsoft.com/office/drawing/2014/main" id="{8462F6D7-5AB9-2107-11BB-CF83B1180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8" y="5369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4023" name="Rectangle 951">
              <a:extLst>
                <a:ext uri="{FF2B5EF4-FFF2-40B4-BE49-F238E27FC236}">
                  <a16:creationId xmlns:a16="http://schemas.microsoft.com/office/drawing/2014/main" id="{EC22528F-CB86-E9BF-7B62-21609F502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6" y="5284"/>
              <a:ext cx="127" cy="93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45777" tIns="22890" rIns="45777" bIns="22890">
              <a:spAutoFit/>
            </a:bodyPr>
            <a:lstStyle>
              <a:lvl1pPr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43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2547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41388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54125" defTabSz="625475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113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685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257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082925" defTabSz="625475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400" b="1">
                  <a:solidFill>
                    <a:schemeClr val="bg1"/>
                  </a:solidFill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02466" name="Line 2114">
              <a:extLst>
                <a:ext uri="{FF2B5EF4-FFF2-40B4-BE49-F238E27FC236}">
                  <a16:creationId xmlns:a16="http://schemas.microsoft.com/office/drawing/2014/main" id="{6D608CA2-A6B2-E9F4-99E2-82DC4AB215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8" y="4968"/>
              <a:ext cx="1058" cy="0"/>
            </a:xfrm>
            <a:prstGeom prst="line">
              <a:avLst/>
            </a:prstGeom>
            <a:noFill/>
            <a:ln w="9525">
              <a:solidFill>
                <a:srgbClr val="606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468" name="Text Box 2116">
            <a:extLst>
              <a:ext uri="{FF2B5EF4-FFF2-40B4-BE49-F238E27FC236}">
                <a16:creationId xmlns:a16="http://schemas.microsoft.com/office/drawing/2014/main" id="{E596C0CD-34F9-BAC2-C833-A3D1A3C569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075" y="3106738"/>
            <a:ext cx="121602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Full-Scale Results</a:t>
            </a:r>
          </a:p>
        </p:txBody>
      </p:sp>
      <p:grpSp>
        <p:nvGrpSpPr>
          <p:cNvPr id="102472" name="Group 2120">
            <a:extLst>
              <a:ext uri="{FF2B5EF4-FFF2-40B4-BE49-F238E27FC236}">
                <a16:creationId xmlns:a16="http://schemas.microsoft.com/office/drawing/2014/main" id="{D0539879-3335-C706-70C1-BF8A5A6F2F8D}"/>
              </a:ext>
            </a:extLst>
          </p:cNvPr>
          <p:cNvGrpSpPr>
            <a:grpSpLocks/>
          </p:cNvGrpSpPr>
          <p:nvPr/>
        </p:nvGrpSpPr>
        <p:grpSpPr bwMode="auto">
          <a:xfrm rot="-1219445">
            <a:off x="1330325" y="2201863"/>
            <a:ext cx="282575" cy="606425"/>
            <a:chOff x="975" y="1555"/>
            <a:chExt cx="275" cy="494"/>
          </a:xfrm>
        </p:grpSpPr>
        <p:sp>
          <p:nvSpPr>
            <p:cNvPr id="102470" name="Freeform 2118">
              <a:extLst>
                <a:ext uri="{FF2B5EF4-FFF2-40B4-BE49-F238E27FC236}">
                  <a16:creationId xmlns:a16="http://schemas.microsoft.com/office/drawing/2014/main" id="{7B33BC72-4F80-D337-09F3-D60B44A7F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1567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rgbClr val="6060FF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71" name="Freeform 2119">
              <a:extLst>
                <a:ext uri="{FF2B5EF4-FFF2-40B4-BE49-F238E27FC236}">
                  <a16:creationId xmlns:a16="http://schemas.microsoft.com/office/drawing/2014/main" id="{2526B8CF-8A69-C7FA-7597-40C13C677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555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474" name="Text Box 2122">
            <a:extLst>
              <a:ext uri="{FF2B5EF4-FFF2-40B4-BE49-F238E27FC236}">
                <a16:creationId xmlns:a16="http://schemas.microsoft.com/office/drawing/2014/main" id="{3D375CC9-C151-D367-35F9-2D80AE8E26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" y="1722438"/>
            <a:ext cx="1071563" cy="808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2708" tIns="31355" rIns="62708" bIns="31355">
            <a:spAutoFit/>
          </a:bodyPr>
          <a:lstStyle>
            <a:lvl1pPr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43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2547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41388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54125" defTabSz="6254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113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685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257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082925" defTabSz="6254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700">
                <a:solidFill>
                  <a:schemeClr val="accent2"/>
                </a:solidFill>
                <a:latin typeface="Arial" panose="020B0604020202020204" pitchFamily="34" charset="0"/>
              </a:rPr>
              <a:t>Determine the best approach to analyze the process – detailed investigation of process steps/variables or using data to “drill-down” and identify root causes</a:t>
            </a:r>
          </a:p>
        </p:txBody>
      </p:sp>
      <p:grpSp>
        <p:nvGrpSpPr>
          <p:cNvPr id="102475" name="Group 2123">
            <a:extLst>
              <a:ext uri="{FF2B5EF4-FFF2-40B4-BE49-F238E27FC236}">
                <a16:creationId xmlns:a16="http://schemas.microsoft.com/office/drawing/2014/main" id="{B7117E4C-49EE-86EF-19F2-B94F653C7394}"/>
              </a:ext>
            </a:extLst>
          </p:cNvPr>
          <p:cNvGrpSpPr>
            <a:grpSpLocks/>
          </p:cNvGrpSpPr>
          <p:nvPr/>
        </p:nvGrpSpPr>
        <p:grpSpPr bwMode="auto">
          <a:xfrm>
            <a:off x="187325" y="1728788"/>
            <a:ext cx="890588" cy="895350"/>
            <a:chOff x="4162" y="3709"/>
            <a:chExt cx="712" cy="674"/>
          </a:xfrm>
        </p:grpSpPr>
        <p:sp>
          <p:nvSpPr>
            <p:cNvPr id="102476" name="Line 2124">
              <a:extLst>
                <a:ext uri="{FF2B5EF4-FFF2-40B4-BE49-F238E27FC236}">
                  <a16:creationId xmlns:a16="http://schemas.microsoft.com/office/drawing/2014/main" id="{E864B71F-1727-B5C7-E124-11AE5AE097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77" name="Line 2125">
              <a:extLst>
                <a:ext uri="{FF2B5EF4-FFF2-40B4-BE49-F238E27FC236}">
                  <a16:creationId xmlns:a16="http://schemas.microsoft.com/office/drawing/2014/main" id="{E6B9AD48-BCE3-BA32-CF80-1F6CD2B7D6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478" name="Text Box 2126">
            <a:extLst>
              <a:ext uri="{FF2B5EF4-FFF2-40B4-BE49-F238E27FC236}">
                <a16:creationId xmlns:a16="http://schemas.microsoft.com/office/drawing/2014/main" id="{E637D782-1448-4AA1-CA48-8F2AA1824D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7525" y="1508125"/>
            <a:ext cx="1171575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63677" tIns="31838" rIns="63677" bIns="31838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chemeClr val="accent2"/>
                </a:solidFill>
                <a:latin typeface="Arial" panose="020B0604020202020204" pitchFamily="34" charset="0"/>
              </a:rPr>
              <a:t>Process Analysis</a:t>
            </a:r>
          </a:p>
        </p:txBody>
      </p:sp>
      <p:grpSp>
        <p:nvGrpSpPr>
          <p:cNvPr id="102479" name="Group 2127">
            <a:extLst>
              <a:ext uri="{FF2B5EF4-FFF2-40B4-BE49-F238E27FC236}">
                <a16:creationId xmlns:a16="http://schemas.microsoft.com/office/drawing/2014/main" id="{1C35458F-F448-D9D0-E7C2-783135312842}"/>
              </a:ext>
            </a:extLst>
          </p:cNvPr>
          <p:cNvGrpSpPr>
            <a:grpSpLocks/>
          </p:cNvGrpSpPr>
          <p:nvPr/>
        </p:nvGrpSpPr>
        <p:grpSpPr bwMode="auto">
          <a:xfrm rot="7548882" flipV="1">
            <a:off x="1243013" y="2962275"/>
            <a:ext cx="338137" cy="506413"/>
            <a:chOff x="975" y="1555"/>
            <a:chExt cx="275" cy="494"/>
          </a:xfrm>
        </p:grpSpPr>
        <p:sp>
          <p:nvSpPr>
            <p:cNvPr id="102480" name="Freeform 2128">
              <a:extLst>
                <a:ext uri="{FF2B5EF4-FFF2-40B4-BE49-F238E27FC236}">
                  <a16:creationId xmlns:a16="http://schemas.microsoft.com/office/drawing/2014/main" id="{E6206102-46FE-77A9-61A5-9335FC93B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1567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rgbClr val="6060FF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81" name="Freeform 2129">
              <a:extLst>
                <a:ext uri="{FF2B5EF4-FFF2-40B4-BE49-F238E27FC236}">
                  <a16:creationId xmlns:a16="http://schemas.microsoft.com/office/drawing/2014/main" id="{104BD584-86BC-9139-8AFA-214819C7B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555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2482" name="Picture 2130">
            <a:extLst>
              <a:ext uri="{FF2B5EF4-FFF2-40B4-BE49-F238E27FC236}">
                <a16:creationId xmlns:a16="http://schemas.microsoft.com/office/drawing/2014/main" id="{50032429-CA6D-4490-DC07-9559B6C779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1325" y="6861175"/>
            <a:ext cx="441325" cy="67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84" name="Group 2132">
            <a:extLst>
              <a:ext uri="{FF2B5EF4-FFF2-40B4-BE49-F238E27FC236}">
                <a16:creationId xmlns:a16="http://schemas.microsoft.com/office/drawing/2014/main" id="{F0CBA266-DC7A-0151-4426-C03CFD861B60}"/>
              </a:ext>
            </a:extLst>
          </p:cNvPr>
          <p:cNvGrpSpPr>
            <a:grpSpLocks/>
          </p:cNvGrpSpPr>
          <p:nvPr/>
        </p:nvGrpSpPr>
        <p:grpSpPr bwMode="auto">
          <a:xfrm>
            <a:off x="7907338" y="4899025"/>
            <a:ext cx="850900" cy="742950"/>
            <a:chOff x="7853" y="4050"/>
            <a:chExt cx="828" cy="606"/>
          </a:xfrm>
        </p:grpSpPr>
        <p:sp>
          <p:nvSpPr>
            <p:cNvPr id="22986" name="Rectangle 1482">
              <a:extLst>
                <a:ext uri="{FF2B5EF4-FFF2-40B4-BE49-F238E27FC236}">
                  <a16:creationId xmlns:a16="http://schemas.microsoft.com/office/drawing/2014/main" id="{6BE58978-41A2-D733-54C7-BDF8A4E72E5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263" y="4197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7" name="Rectangle 1483">
              <a:extLst>
                <a:ext uri="{FF2B5EF4-FFF2-40B4-BE49-F238E27FC236}">
                  <a16:creationId xmlns:a16="http://schemas.microsoft.com/office/drawing/2014/main" id="{5E256B97-1C96-31B7-E36C-A16BAC1278F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24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8" name="Rectangle 1484">
              <a:extLst>
                <a:ext uri="{FF2B5EF4-FFF2-40B4-BE49-F238E27FC236}">
                  <a16:creationId xmlns:a16="http://schemas.microsoft.com/office/drawing/2014/main" id="{647068C1-8EBA-806F-4A48-59111CB6C6B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84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9" name="Rectangle 1485">
              <a:extLst>
                <a:ext uri="{FF2B5EF4-FFF2-40B4-BE49-F238E27FC236}">
                  <a16:creationId xmlns:a16="http://schemas.microsoft.com/office/drawing/2014/main" id="{967B0D0C-8B06-952A-1079-9693A6508D1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11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0" name="Rectangle 1486">
              <a:extLst>
                <a:ext uri="{FF2B5EF4-FFF2-40B4-BE49-F238E27FC236}">
                  <a16:creationId xmlns:a16="http://schemas.microsoft.com/office/drawing/2014/main" id="{124E002F-E898-8491-A7AB-509BA33A7DD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53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1" name="Rectangle 1487">
              <a:extLst>
                <a:ext uri="{FF2B5EF4-FFF2-40B4-BE49-F238E27FC236}">
                  <a16:creationId xmlns:a16="http://schemas.microsoft.com/office/drawing/2014/main" id="{1DA395A2-3ABD-A0A1-AB37-D26E84F745D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66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2" name="Rectangle 1488">
              <a:extLst>
                <a:ext uri="{FF2B5EF4-FFF2-40B4-BE49-F238E27FC236}">
                  <a16:creationId xmlns:a16="http://schemas.microsoft.com/office/drawing/2014/main" id="{799C3C09-FE16-44E5-0E3E-DA925FD00AF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619" y="4561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3" name="Rectangle 1489">
              <a:extLst>
                <a:ext uri="{FF2B5EF4-FFF2-40B4-BE49-F238E27FC236}">
                  <a16:creationId xmlns:a16="http://schemas.microsoft.com/office/drawing/2014/main" id="{D489F283-320E-2E81-DF44-D7DC6E2C237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80" y="4355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4" name="Rectangle 1490">
              <a:extLst>
                <a:ext uri="{FF2B5EF4-FFF2-40B4-BE49-F238E27FC236}">
                  <a16:creationId xmlns:a16="http://schemas.microsoft.com/office/drawing/2014/main" id="{C1B0A4D8-90D3-4875-E805-9AE7A22E662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144" y="4410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5" name="Rectangle 1491">
              <a:extLst>
                <a:ext uri="{FF2B5EF4-FFF2-40B4-BE49-F238E27FC236}">
                  <a16:creationId xmlns:a16="http://schemas.microsoft.com/office/drawing/2014/main" id="{21F4EDD0-593D-4604-F2A6-F6F23BCC536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203" y="4279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6" name="Rectangle 1492">
              <a:extLst>
                <a:ext uri="{FF2B5EF4-FFF2-40B4-BE49-F238E27FC236}">
                  <a16:creationId xmlns:a16="http://schemas.microsoft.com/office/drawing/2014/main" id="{33ED7382-5A3B-CD07-DA97-DBC90DC9A77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20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7" name="Rectangle 1493">
              <a:extLst>
                <a:ext uri="{FF2B5EF4-FFF2-40B4-BE49-F238E27FC236}">
                  <a16:creationId xmlns:a16="http://schemas.microsoft.com/office/drawing/2014/main" id="{103723AC-9819-6ECC-55EA-946EBE2CBE6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39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8" name="Rectangle 1494">
              <a:extLst>
                <a:ext uri="{FF2B5EF4-FFF2-40B4-BE49-F238E27FC236}">
                  <a16:creationId xmlns:a16="http://schemas.microsoft.com/office/drawing/2014/main" id="{7BBF01AE-3391-E84B-C178-2A5BDB07B5C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51" y="4050"/>
              <a:ext cx="162" cy="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LSL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00" name="Rectangle 1496">
              <a:extLst>
                <a:ext uri="{FF2B5EF4-FFF2-40B4-BE49-F238E27FC236}">
                  <a16:creationId xmlns:a16="http://schemas.microsoft.com/office/drawing/2014/main" id="{7732F355-D255-D2AE-AB16-02008EF3AF1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08" y="4053"/>
              <a:ext cx="171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3190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636588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9556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273175" defTabSz="636588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17303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1875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26447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101975" defTabSz="63658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700" b="1">
                  <a:solidFill>
                    <a:schemeClr val="accent2"/>
                  </a:solidFill>
                  <a:latin typeface="Arial" panose="020B0604020202020204" pitchFamily="34" charset="0"/>
                </a:rPr>
                <a:t>USL</a:t>
              </a:r>
              <a:endParaRPr lang="en-US" altLang="en-US" sz="10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01" name="Line 1497">
              <a:extLst>
                <a:ext uri="{FF2B5EF4-FFF2-40B4-BE49-F238E27FC236}">
                  <a16:creationId xmlns:a16="http://schemas.microsoft.com/office/drawing/2014/main" id="{ED8B5A40-8852-C26D-1AD8-AAB1F37740D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8096" y="4147"/>
              <a:ext cx="0" cy="50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02" name="Rectangle 1498">
              <a:extLst>
                <a:ext uri="{FF2B5EF4-FFF2-40B4-BE49-F238E27FC236}">
                  <a16:creationId xmlns:a16="http://schemas.microsoft.com/office/drawing/2014/main" id="{6380DB87-FF9E-279E-7347-AD4E98B2948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559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3" name="Rectangle 1499">
              <a:extLst>
                <a:ext uri="{FF2B5EF4-FFF2-40B4-BE49-F238E27FC236}">
                  <a16:creationId xmlns:a16="http://schemas.microsoft.com/office/drawing/2014/main" id="{B6D6FF36-2073-0B38-BEFB-DC7C0B11775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99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4" name="Freeform 1500">
              <a:extLst>
                <a:ext uri="{FF2B5EF4-FFF2-40B4-BE49-F238E27FC236}">
                  <a16:creationId xmlns:a16="http://schemas.microsoft.com/office/drawing/2014/main" id="{F61FC004-5AD6-0B59-C259-0672437A564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13" y="4172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05" name="Line 1501">
              <a:extLst>
                <a:ext uri="{FF2B5EF4-FFF2-40B4-BE49-F238E27FC236}">
                  <a16:creationId xmlns:a16="http://schemas.microsoft.com/office/drawing/2014/main" id="{A054FDA6-9390-3B6B-D82F-0BDB7B15537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8677" y="4622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99" name="Line 1495">
              <a:extLst>
                <a:ext uri="{FF2B5EF4-FFF2-40B4-BE49-F238E27FC236}">
                  <a16:creationId xmlns:a16="http://schemas.microsoft.com/office/drawing/2014/main" id="{80DB217C-7C5C-F0BE-A13C-DF85095C65B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8532" y="4147"/>
              <a:ext cx="1" cy="50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59" name="Text Box 1455">
            <a:extLst>
              <a:ext uri="{FF2B5EF4-FFF2-40B4-BE49-F238E27FC236}">
                <a16:creationId xmlns:a16="http://schemas.microsoft.com/office/drawing/2014/main" id="{27CA66A5-CDB0-C998-3406-89D36F3D1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24925" y="5919788"/>
            <a:ext cx="1020763" cy="24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3677" tIns="31838" rIns="63677" bIns="31838">
            <a:spAutoFit/>
          </a:bodyPr>
          <a:lstStyle>
            <a:lvl1pPr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120650"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120650" eaLnBrk="0" fontAlgn="base" hangingPunct="0">
              <a:spcBef>
                <a:spcPct val="0"/>
              </a:spcBef>
              <a:spcAft>
                <a:spcPct val="0"/>
              </a:spcAft>
              <a:tabLst>
                <a:tab pos="1206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6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“Post” Process Sigma = 4.7</a:t>
            </a:r>
            <a:endParaRPr lang="en-US" altLang="en-US" sz="6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02498" name="Rectangle 2146">
            <a:extLst>
              <a:ext uri="{FF2B5EF4-FFF2-40B4-BE49-F238E27FC236}">
                <a16:creationId xmlns:a16="http://schemas.microsoft.com/office/drawing/2014/main" id="{CE3D38EF-0930-383E-7595-21C66DAFA1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972550" y="5191125"/>
            <a:ext cx="166688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chemeClr val="accent2"/>
                </a:solidFill>
                <a:latin typeface="Arial" panose="020B0604020202020204" pitchFamily="34" charset="0"/>
              </a:rPr>
              <a:t>LSL</a:t>
            </a:r>
            <a:endParaRPr lang="en-US" altLang="en-US" sz="1000" b="1" i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499" name="Rectangle 2147">
            <a:extLst>
              <a:ext uri="{FF2B5EF4-FFF2-40B4-BE49-F238E27FC236}">
                <a16:creationId xmlns:a16="http://schemas.microsoft.com/office/drawing/2014/main" id="{6196832A-057F-2F11-D636-4534017672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661525" y="5195888"/>
            <a:ext cx="176213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3190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636588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9556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273175" defTabSz="636588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17303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1875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26447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101975" defTabSz="6365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700" b="1">
                <a:solidFill>
                  <a:schemeClr val="accent2"/>
                </a:solidFill>
                <a:latin typeface="Arial" panose="020B0604020202020204" pitchFamily="34" charset="0"/>
              </a:rPr>
              <a:t>USL</a:t>
            </a:r>
            <a:endParaRPr lang="en-US" altLang="en-US" sz="1000" b="1" i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500" name="Line 2148">
            <a:extLst>
              <a:ext uri="{FF2B5EF4-FFF2-40B4-BE49-F238E27FC236}">
                <a16:creationId xmlns:a16="http://schemas.microsoft.com/office/drawing/2014/main" id="{AD4EB764-D5D5-50B5-3FC8-10354E3C6211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9020175" y="5310188"/>
            <a:ext cx="0" cy="623887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531" name="Group 2179">
            <a:extLst>
              <a:ext uri="{FF2B5EF4-FFF2-40B4-BE49-F238E27FC236}">
                <a16:creationId xmlns:a16="http://schemas.microsoft.com/office/drawing/2014/main" id="{E79DF159-82BD-EAA4-9D78-9159B01D0A44}"/>
              </a:ext>
            </a:extLst>
          </p:cNvPr>
          <p:cNvGrpSpPr>
            <a:grpSpLocks/>
          </p:cNvGrpSpPr>
          <p:nvPr/>
        </p:nvGrpSpPr>
        <p:grpSpPr bwMode="auto">
          <a:xfrm>
            <a:off x="9126538" y="5340350"/>
            <a:ext cx="550862" cy="560388"/>
            <a:chOff x="8717" y="4427"/>
            <a:chExt cx="828" cy="456"/>
          </a:xfrm>
        </p:grpSpPr>
        <p:sp>
          <p:nvSpPr>
            <p:cNvPr id="102486" name="Rectangle 2134">
              <a:extLst>
                <a:ext uri="{FF2B5EF4-FFF2-40B4-BE49-F238E27FC236}">
                  <a16:creationId xmlns:a16="http://schemas.microsoft.com/office/drawing/2014/main" id="{74155592-247A-DBB3-B8B9-E0FF8FC346D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127" y="4452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7" name="Rectangle 2135">
              <a:extLst>
                <a:ext uri="{FF2B5EF4-FFF2-40B4-BE49-F238E27FC236}">
                  <a16:creationId xmlns:a16="http://schemas.microsoft.com/office/drawing/2014/main" id="{60082F19-07CB-CB89-FB0A-E589FA8D614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888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8" name="Rectangle 2136">
              <a:extLst>
                <a:ext uri="{FF2B5EF4-FFF2-40B4-BE49-F238E27FC236}">
                  <a16:creationId xmlns:a16="http://schemas.microsoft.com/office/drawing/2014/main" id="{9B8CC75D-8843-84E0-7947-B834D7FD741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948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9" name="Rectangle 2137">
              <a:extLst>
                <a:ext uri="{FF2B5EF4-FFF2-40B4-BE49-F238E27FC236}">
                  <a16:creationId xmlns:a16="http://schemas.microsoft.com/office/drawing/2014/main" id="{30ED9F56-3B87-9635-8FB9-892FC076010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775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0" name="Rectangle 2138">
              <a:extLst>
                <a:ext uri="{FF2B5EF4-FFF2-40B4-BE49-F238E27FC236}">
                  <a16:creationId xmlns:a16="http://schemas.microsoft.com/office/drawing/2014/main" id="{2A260883-B372-E494-B785-8E448D61991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717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1" name="Rectangle 2139">
              <a:extLst>
                <a:ext uri="{FF2B5EF4-FFF2-40B4-BE49-F238E27FC236}">
                  <a16:creationId xmlns:a16="http://schemas.microsoft.com/office/drawing/2014/main" id="{32EBE1AF-6152-6511-813F-587B99393A5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830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2" name="Rectangle 2140">
              <a:extLst>
                <a:ext uri="{FF2B5EF4-FFF2-40B4-BE49-F238E27FC236}">
                  <a16:creationId xmlns:a16="http://schemas.microsoft.com/office/drawing/2014/main" id="{DFCF89FE-A717-2FBF-D689-29B82E4F177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483" y="4816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3" name="Rectangle 2141">
              <a:extLst>
                <a:ext uri="{FF2B5EF4-FFF2-40B4-BE49-F238E27FC236}">
                  <a16:creationId xmlns:a16="http://schemas.microsoft.com/office/drawing/2014/main" id="{7BB691DE-9020-E61C-B92C-A2E612EBC12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244" y="4610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4" name="Rectangle 2142">
              <a:extLst>
                <a:ext uri="{FF2B5EF4-FFF2-40B4-BE49-F238E27FC236}">
                  <a16:creationId xmlns:a16="http://schemas.microsoft.com/office/drawing/2014/main" id="{52FD67C2-A352-29FE-0955-E769CA87288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008" y="4665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5" name="Rectangle 2143">
              <a:extLst>
                <a:ext uri="{FF2B5EF4-FFF2-40B4-BE49-F238E27FC236}">
                  <a16:creationId xmlns:a16="http://schemas.microsoft.com/office/drawing/2014/main" id="{113889AA-DA58-2A47-0F81-E20DAAA5605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067" y="4534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6" name="Rectangle 2144">
              <a:extLst>
                <a:ext uri="{FF2B5EF4-FFF2-40B4-BE49-F238E27FC236}">
                  <a16:creationId xmlns:a16="http://schemas.microsoft.com/office/drawing/2014/main" id="{2559BDF2-ADF4-2236-3AE9-3F210194BD1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184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7" name="Rectangle 2145">
              <a:extLst>
                <a:ext uri="{FF2B5EF4-FFF2-40B4-BE49-F238E27FC236}">
                  <a16:creationId xmlns:a16="http://schemas.microsoft.com/office/drawing/2014/main" id="{444F33D9-3BFD-DBD5-9FE4-A14A84192E2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303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1" name="Rectangle 2149">
              <a:extLst>
                <a:ext uri="{FF2B5EF4-FFF2-40B4-BE49-F238E27FC236}">
                  <a16:creationId xmlns:a16="http://schemas.microsoft.com/office/drawing/2014/main" id="{37C0F339-4EA8-5150-711E-0810D2856AD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423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2" name="Rectangle 2150">
              <a:extLst>
                <a:ext uri="{FF2B5EF4-FFF2-40B4-BE49-F238E27FC236}">
                  <a16:creationId xmlns:a16="http://schemas.microsoft.com/office/drawing/2014/main" id="{DC8D5BC6-4990-5112-E1A0-65EBA813B50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363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3" name="Freeform 2151">
              <a:extLst>
                <a:ext uri="{FF2B5EF4-FFF2-40B4-BE49-F238E27FC236}">
                  <a16:creationId xmlns:a16="http://schemas.microsoft.com/office/drawing/2014/main" id="{9A512D92-7944-C53F-F85B-48CF2248D47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77" y="4427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04" name="Line 2152">
              <a:extLst>
                <a:ext uri="{FF2B5EF4-FFF2-40B4-BE49-F238E27FC236}">
                  <a16:creationId xmlns:a16="http://schemas.microsoft.com/office/drawing/2014/main" id="{73FA19F8-EA30-2C08-4BEA-9682A6DEE8D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9541" y="4877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05" name="Line 2153">
            <a:extLst>
              <a:ext uri="{FF2B5EF4-FFF2-40B4-BE49-F238E27FC236}">
                <a16:creationId xmlns:a16="http://schemas.microsoft.com/office/drawing/2014/main" id="{26E12A3A-45E5-272B-DBE8-78DB90C83B1B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9790113" y="5310188"/>
            <a:ext cx="1587" cy="623887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529" name="Group 2177">
            <a:extLst>
              <a:ext uri="{FF2B5EF4-FFF2-40B4-BE49-F238E27FC236}">
                <a16:creationId xmlns:a16="http://schemas.microsoft.com/office/drawing/2014/main" id="{5957FA42-E9D3-1EB3-39AD-34F3EC4B5885}"/>
              </a:ext>
            </a:extLst>
          </p:cNvPr>
          <p:cNvGrpSpPr>
            <a:grpSpLocks/>
          </p:cNvGrpSpPr>
          <p:nvPr/>
        </p:nvGrpSpPr>
        <p:grpSpPr bwMode="auto">
          <a:xfrm>
            <a:off x="804863" y="5622925"/>
            <a:ext cx="427037" cy="301625"/>
            <a:chOff x="1346" y="4651"/>
            <a:chExt cx="770" cy="456"/>
          </a:xfrm>
        </p:grpSpPr>
        <p:sp>
          <p:nvSpPr>
            <p:cNvPr id="102509" name="Rectangle 2157">
              <a:extLst>
                <a:ext uri="{FF2B5EF4-FFF2-40B4-BE49-F238E27FC236}">
                  <a16:creationId xmlns:a16="http://schemas.microsoft.com/office/drawing/2014/main" id="{90F8F2F9-7B85-A4FD-C00F-FE9A838C586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98" y="4676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0" name="Rectangle 2158">
              <a:extLst>
                <a:ext uri="{FF2B5EF4-FFF2-40B4-BE49-F238E27FC236}">
                  <a16:creationId xmlns:a16="http://schemas.microsoft.com/office/drawing/2014/main" id="{DA417925-B99C-2289-72BA-5F33CD7038B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59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1" name="Rectangle 2159">
              <a:extLst>
                <a:ext uri="{FF2B5EF4-FFF2-40B4-BE49-F238E27FC236}">
                  <a16:creationId xmlns:a16="http://schemas.microsoft.com/office/drawing/2014/main" id="{58310074-01B5-1DBF-6A19-2909AED175B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19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2" name="Rectangle 2160">
              <a:extLst>
                <a:ext uri="{FF2B5EF4-FFF2-40B4-BE49-F238E27FC236}">
                  <a16:creationId xmlns:a16="http://schemas.microsoft.com/office/drawing/2014/main" id="{591B819B-C678-C3ED-8C87-0AD4E44C0D7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346" y="504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4" name="Rectangle 2162">
              <a:extLst>
                <a:ext uri="{FF2B5EF4-FFF2-40B4-BE49-F238E27FC236}">
                  <a16:creationId xmlns:a16="http://schemas.microsoft.com/office/drawing/2014/main" id="{F77B060F-DD7B-DACA-2300-39884D315F2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01" y="504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5" name="Rectangle 2163">
              <a:extLst>
                <a:ext uri="{FF2B5EF4-FFF2-40B4-BE49-F238E27FC236}">
                  <a16:creationId xmlns:a16="http://schemas.microsoft.com/office/drawing/2014/main" id="{93ACABCF-5D0D-9750-00CC-1019F5D1036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54" y="5040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6" name="Rectangle 2164">
              <a:extLst>
                <a:ext uri="{FF2B5EF4-FFF2-40B4-BE49-F238E27FC236}">
                  <a16:creationId xmlns:a16="http://schemas.microsoft.com/office/drawing/2014/main" id="{15493DB2-FC18-B9EB-9C2C-CB1EDA5A42F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15" y="4834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7" name="Rectangle 2165">
              <a:extLst>
                <a:ext uri="{FF2B5EF4-FFF2-40B4-BE49-F238E27FC236}">
                  <a16:creationId xmlns:a16="http://schemas.microsoft.com/office/drawing/2014/main" id="{D1DDD3DA-AB64-AD9C-C7DB-12D7527B3DE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79" y="4889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8" name="Rectangle 2166">
              <a:extLst>
                <a:ext uri="{FF2B5EF4-FFF2-40B4-BE49-F238E27FC236}">
                  <a16:creationId xmlns:a16="http://schemas.microsoft.com/office/drawing/2014/main" id="{E4A7DFD9-9136-F3C3-220D-9CF396A916D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38" y="4758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9" name="Rectangle 2167">
              <a:extLst>
                <a:ext uri="{FF2B5EF4-FFF2-40B4-BE49-F238E27FC236}">
                  <a16:creationId xmlns:a16="http://schemas.microsoft.com/office/drawing/2014/main" id="{9D0B0124-1A4D-3924-5514-E4CCF7B86C1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755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0" name="Rectangle 2168">
              <a:extLst>
                <a:ext uri="{FF2B5EF4-FFF2-40B4-BE49-F238E27FC236}">
                  <a16:creationId xmlns:a16="http://schemas.microsoft.com/office/drawing/2014/main" id="{317696F5-A840-576A-97B2-E41ED445067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74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4" name="Rectangle 2172">
              <a:extLst>
                <a:ext uri="{FF2B5EF4-FFF2-40B4-BE49-F238E27FC236}">
                  <a16:creationId xmlns:a16="http://schemas.microsoft.com/office/drawing/2014/main" id="{6C8EE10A-3723-0D5C-996D-7A416F0B990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994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5" name="Rectangle 2173">
              <a:extLst>
                <a:ext uri="{FF2B5EF4-FFF2-40B4-BE49-F238E27FC236}">
                  <a16:creationId xmlns:a16="http://schemas.microsoft.com/office/drawing/2014/main" id="{D601FB71-3B5F-E5A9-00D3-5C5C72458A6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934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6" name="Freeform 2174">
              <a:extLst>
                <a:ext uri="{FF2B5EF4-FFF2-40B4-BE49-F238E27FC236}">
                  <a16:creationId xmlns:a16="http://schemas.microsoft.com/office/drawing/2014/main" id="{8007929F-859F-D707-9531-25A6E03AC31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48" y="4651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9525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27" name="Line 2175">
              <a:extLst>
                <a:ext uri="{FF2B5EF4-FFF2-40B4-BE49-F238E27FC236}">
                  <a16:creationId xmlns:a16="http://schemas.microsoft.com/office/drawing/2014/main" id="{F2667F4F-0F01-F397-5B39-8AD2E2AD049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2112" y="5101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32" name="Line 2180">
            <a:extLst>
              <a:ext uri="{FF2B5EF4-FFF2-40B4-BE49-F238E27FC236}">
                <a16:creationId xmlns:a16="http://schemas.microsoft.com/office/drawing/2014/main" id="{A0208845-0028-28C6-7408-6F756549B97B}"/>
              </a:ext>
            </a:extLst>
          </p:cNvPr>
          <p:cNvSpPr>
            <a:spLocks noChangeShapeType="1"/>
          </p:cNvSpPr>
          <p:nvPr/>
        </p:nvSpPr>
        <p:spPr bwMode="auto">
          <a:xfrm>
            <a:off x="8956675" y="5897563"/>
            <a:ext cx="876300" cy="9525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6365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636588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7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14639</TotalTime>
  <Words>942</Words>
  <Application>Microsoft Office PowerPoint</Application>
  <PresentationFormat>Custom</PresentationFormat>
  <Paragraphs>336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Copperplate Gothic Bold</vt:lpstr>
      <vt:lpstr>Arial</vt:lpstr>
      <vt:lpstr>Times New Roman</vt:lpstr>
      <vt:lpstr>Default Design</vt:lpstr>
      <vt:lpstr>PowerPoint Presentation</vt:lpstr>
      <vt:lpstr>PowerPoint Presentation</vt:lpstr>
    </vt:vector>
  </TitlesOfParts>
  <Company>Rath &amp; Strong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/>
  <cp:lastModifiedBy>John O'Neill</cp:lastModifiedBy>
  <cp:revision>185</cp:revision>
  <cp:lastPrinted>2000-04-24T18:30:41Z</cp:lastPrinted>
  <dcterms:created xsi:type="dcterms:W3CDTF">1999-04-08T19:58:15Z</dcterms:created>
  <dcterms:modified xsi:type="dcterms:W3CDTF">2026-07-24T18:04:42Z</dcterms:modified>
</cp:coreProperties>
</file>