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256" r:id="rId2"/>
    <p:sldId id="272" r:id="rId3"/>
    <p:sldId id="257" r:id="rId4"/>
    <p:sldId id="258" r:id="rId5"/>
    <p:sldId id="261" r:id="rId6"/>
    <p:sldId id="259" r:id="rId7"/>
    <p:sldId id="260" r:id="rId8"/>
    <p:sldId id="262" r:id="rId9"/>
    <p:sldId id="263" r:id="rId10"/>
    <p:sldId id="264" r:id="rId11"/>
    <p:sldId id="265" r:id="rId12"/>
    <p:sldId id="266" r:id="rId13"/>
    <p:sldId id="267" r:id="rId14"/>
    <p:sldId id="268" r:id="rId15"/>
    <p:sldId id="269" r:id="rId16"/>
    <p:sldId id="270" r:id="rId17"/>
    <p:sldId id="271" r:id="rId18"/>
    <p:sldId id="273" r:id="rId19"/>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2257CCA0-5CCE-56E5-67D5-C5B328EEA191}"/>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A268618D-F0EF-1900-DB4F-9111F42DF272}"/>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51CEE284-7EC7-E627-E3E6-B4D8DD484E57}"/>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A8AD2DF-2FBB-BB45-CEEC-028AB2F14B75}"/>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1D9B0408-1EF0-44F5-8E59-61F5F7069A8C}"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EDC87AC-D8A2-BAA3-07E6-FFAB907776A3}"/>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01736EA7-F250-5284-E661-301FC194E039}"/>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EA07EE4A-CDE8-550A-48DF-3B5D3BC88358}"/>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8C777161-24FA-F40C-9E9B-14B2131BB331}"/>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89729632-4C31-1F64-6940-A8A2FCECF5C9}"/>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C6F530F9-6F4F-49D1-8A15-E506C8D56E5C}"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F6EC82F-198B-4EA4-6595-6DF9145EE8C6}"/>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07796619-690B-8812-5C02-EC87C536FD5F}"/>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68D094BF-1E0E-6D34-A824-79946249D6F8}"/>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834E9179-B2D8-347B-D461-BE4351E326F9}"/>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95E1C-511F-A344-E0EF-231A700F5CE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78E6360-48EA-55EE-773A-472FAEBDBDAB}"/>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64991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F183E-553D-C934-C7C4-9E5BF5801C3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0B1242-0BF0-C495-6CE0-82C187BD458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67185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4ACCC5-D910-272C-0275-018405B53AFE}"/>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679D0E-D486-B783-CBE2-D25CEB81B06D}"/>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83787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7A259-90A5-4FC0-7FF9-9FE3B413E5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EEF4EE-DC6E-C2CB-21AE-35793F8F21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9137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C2D2A-11F1-7DDF-57C2-EF380F7CED9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09593E-ED46-CC64-9194-CDC7736B7980}"/>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98556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EF328-A54A-C985-6416-FF4855A9BAE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EBA0835-EC7F-EF08-1988-FBEA5F1F70C2}"/>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F29D36-25C2-FD54-D941-38FFF666D60E}"/>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36655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581BF-27E0-34DA-57F9-B727BC14FFD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D169CE-62A9-25B1-8E7A-E418C583E5EC}"/>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EA47987-7F49-9B2E-D522-301B868B0F06}"/>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1ED0EC4-FB5F-6A21-2E6D-30B1D7EE75D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D9C1D0-568E-628F-EFD9-F11BFF15F030}"/>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9884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FD78D-F86F-15CD-5557-32242F411C6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29349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078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7F07-A299-1FAC-4F18-BDA4D73918A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F3B967-634A-03FF-B51E-7D43B936032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029294D-237C-C296-1CF0-910F8B077E6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6352045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7225-1A17-C78B-F80D-26F709C0FFB2}"/>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4EF1FF-FA67-52ED-385A-E81FAD8C047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859A4ED-1447-01A0-31F0-B9B18C4C535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795418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ADB9C9F-C3FF-2713-CCD3-37A822DECD89}"/>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9FD8710-5164-299C-688E-3A2F6F6BB38F}"/>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162750B5-6BC6-13B7-ACF9-BDF1ACDCB66F}"/>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D689D899-DAFA-96DF-2E91-DC8E41B6685C}"/>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03C3A520-DC7D-55FE-9472-704E3FC9D464}"/>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FF0D5699-D3C5-4687-B62D-B28A94BCED30}"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0AF161FA-0B7F-5C2D-463A-BA03EF9CF8D8}"/>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2C3CA26F-F4FF-FBE7-C025-15AEE89DA52F}"/>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94390B78-558F-EE37-9FE6-2D99612FF8FE}"/>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19406589-595C-1B85-60B6-0EF1F9B0926E}"/>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7EF89A25-CF9E-A1E9-42EB-FADB9A57A7B6}"/>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D82ABAEE-9CD4-1255-7F90-98DA93B84B43}"/>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47902C33-7137-777B-6578-DFF4EBE313BA}"/>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39AA44DA-D4BE-1126-1AB9-F92CB48A6E4B}"/>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2095C48E-1356-4330-1174-F33C569588AB}"/>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06DF4EAB-D986-5858-A9FB-113CC3345F3B}"/>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35E5DF64-229E-C2C0-5D5B-5A48DE879489}"/>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29770AE7-1458-95F2-4B6C-EA95E5AA2A61}"/>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9D6771A8-B216-6F91-93E5-64ED38CE341F}"/>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CDDA43F3-77D0-4962-913D-9AC388676411}"/>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062F456D-8820-3992-2242-A82C479A01FD}"/>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56525D07-E127-38E3-E07A-E1F2715B0DBF}"/>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D7D87FE6-2F97-B458-F09C-18D963C34548}"/>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A292C4D4-B18F-36C0-2D40-13CFE3018AAD}"/>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C10963E4-4573-3451-538D-C158B6214D22}"/>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C4C189E5-41AE-FE31-C7AB-7D06F2B0ABB4}"/>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0B9D2F9E-22F9-5696-40A6-71ABE3C2D799}"/>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16E686DB-04AF-AE79-BB7A-1BBFAF8C66D4}"/>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019A54EA-29A0-3017-28DB-CA9A2AF4D85C}"/>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25425B4F-F789-3231-E4E2-86947C0D5DDF}"/>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6A71EFCC-B68C-8966-EE93-1EE96E01DF7D}"/>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C56D45D9-0B28-2985-7D64-4D5C83C3BBCE}"/>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1127DA81-1798-C1C6-7D81-1745034EE1F9}"/>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BAC2FED6-BF5F-7EAD-1AA7-11BB26D2F44B}"/>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60BD4B6F-38B7-4E53-7042-BBF6556A5149}"/>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A169953B-2214-EDA7-8E78-9EDEBFC69C74}"/>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503ED8D9-8F96-5474-AC73-33886CD8AA89}"/>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B2CAD2BF-455E-3D44-1B90-67533F616669}"/>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C58F691E-F98B-9B1C-E7F0-3EC380740D4C}"/>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156D900E-B896-C3B0-44DB-8DF2D307B640}"/>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2D88AD1B-A493-E402-D83B-71C0995E3874}"/>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29509297-CF12-4A57-724F-38503512311C}"/>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35ED4A44-4E72-AC1C-14CF-5A355843731C}"/>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57A15D8C-8EB7-23E9-F744-880DD81BDE7C}"/>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43D451E8-E65E-5940-DACA-9A2778525755}"/>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BB213D4A-A3E2-12C5-421A-966650E56138}"/>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32EF1379-B3EA-2B9F-280A-21912C0697A6}"/>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4AC74801-613B-13C9-59DD-310A4795A004}"/>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419FD77D-5D8E-9A92-AA32-9FEB94B71551}"/>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E938DDBD-7863-F2B0-6A09-F52505CDEEE2}"/>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AF978CA1-7B10-5EFD-67AE-1B85E9C65091}"/>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425E357C-DD2B-1026-38D2-8393D803BEBE}"/>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D02152C8-E610-208D-71A0-B268B06EB59B}"/>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2E5EC773-D8DC-5233-4145-843F1CCB59B0}"/>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DE12C575-F951-C724-9DF1-F5B37022C2C4}"/>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53C3D0F7-5B73-0B0E-9300-DBE5EDECD892}"/>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78E7174E-52B7-9F1E-27E3-201178B22AC3}"/>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9F9B7BDF-FFDF-F9DC-0462-03D461D0CF11}"/>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3B14F3EC-5ABB-585A-A208-25E65DA1B978}"/>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811ABF62-138B-3C34-5F98-8A6F724579F5}"/>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DEEFCB48-6471-CE46-4CD4-2B24F4D0B47F}"/>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288F6976-6511-C964-0964-CCB8187E0409}"/>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EAF7A489-F8E3-1F3C-0685-DEA4F1165680}"/>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FC424D1E-ABB0-F14C-C5D1-809456B44E28}"/>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ED297B1D-9134-6606-3154-145B2A4A118C}"/>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B2C1A8A2-D8EE-F3DA-E88D-C2756E57CB4B}"/>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DEDD6659-67B9-B03F-C35D-208E7B72AB72}"/>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380CFD31-7629-7C61-29F0-E5764A58317C}"/>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6BDD1DE8-8FB2-91C2-F102-D0431EEE2774}"/>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D8FF207F-EF4A-D941-FFC4-51BE661F15A0}"/>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5693F2D4-182A-0ADE-D734-40BC36071F9E}"/>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48D67A2A-9C6F-F35B-3233-D50C646DBF6A}"/>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0BCDDBA6-9A72-5E7F-7501-00C360536A0A}"/>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D060FD4D-7C5F-DE2F-FB43-BEBF1CE7D658}"/>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EDF33FBA-942E-48E1-1F76-60D2AA3B760E}"/>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DBBF7BFE-F094-55EE-B018-BBB745BF1946}"/>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7646C906-57F0-748E-89C4-6BB8006C085E}"/>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5698EB81-338A-D13F-5DAA-AB6C16765F7C}"/>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EEEFFB05-C670-D934-AF00-659E68AE3305}"/>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462843F5-AF45-CA48-4ACD-D9EE58872B29}"/>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A3BBB681-9CF1-DB3C-26EF-508ADF3DCB7E}"/>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F6DB014E-7AE0-1003-4277-F971BBD7D8A0}"/>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E096BE82-A6E6-162C-7553-E8C6BFCECA68}"/>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5C607C82-9951-7D4D-1F86-D1346E45B8ED}"/>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5609FFC4-E9FF-FFEA-E43F-92F7E9E7339F}"/>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C4B98B93-A955-227A-4E78-949FDF84CF07}"/>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E8E6A861-D497-E5D4-D6C2-8E57F9CF01A8}"/>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1BDF31D0-DEDA-43BA-07A4-269C80F6974E}"/>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DA3A9735-1B45-2084-BBAE-C5A56A246BDD}"/>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F04198F8-2F46-144A-5C7C-761F6A29C4CD}"/>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59D44136-0E48-E851-95C0-FC41739E47BB}"/>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75C04225-4939-A4EE-FF35-2136D65F4345}"/>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01480FA3-0878-2D39-182C-9BAED1393305}"/>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02B0598C-659A-8F15-099B-1D5DA2CC8EBE}"/>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23C7E395-E500-8C99-8632-FC8301A2225A}"/>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22E6B878-137B-DE0E-571B-2DC06DDEE93A}"/>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F410C78E-C216-0FDD-7171-93E59AB03A9D}"/>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7EAD1321-6FA5-5CB2-AD63-277E29511079}"/>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1FB6CD7F-1E62-D1A5-E485-DC816B58C685}"/>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A797BEF8-A868-9A78-58F5-73068113855E}"/>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091005BF-6E3E-0A59-0986-798C2C25AB8E}"/>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6C1E6FF0-2928-2EA0-6D5C-FAE4F85F5358}"/>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E650C7DB-EE2D-B375-5732-D520A2443ADE}"/>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29849995-A126-F9E7-D08E-2E9F513E4984}"/>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29A31962-F90A-ACF4-75C6-4A9AD7E19F72}"/>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4FE9C612-C81D-800C-C59A-473202D8BB22}"/>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549AB922-2594-4C12-B92B-385D48E50749}"/>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3C7E5B31-5BF8-5354-2773-C231B76D7DBA}"/>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2BB962ED-A318-E84A-197B-AE07B875BC69}"/>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79470D2E-54B9-2F88-546F-03F5072EE2A9}"/>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6422077C-0470-B85C-024F-C6E5FE081559}"/>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46AC6F58-7E2F-88B9-EC72-8E0CCD5F6A8C}"/>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AB5041C5-1E67-F1FC-8ADF-38D0381AA122}"/>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BBA5A8BB-D2D3-32F1-BD93-17177691678B}"/>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9BD4A11D-BA81-3DE1-C59F-E226563F45FD}"/>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48C34871-0938-D260-6E99-F573AF1ED9EE}"/>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D409C2E7-E704-4301-DCD8-0F714A1D7BFF}"/>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6AB90BFB-018F-23D7-9EC9-7946064844A1}"/>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F0466733-6526-E189-652B-33A2B8191CDC}"/>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961EA5EB-230A-596C-746A-0C15E159D284}"/>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73357E2C-F112-EE5B-F416-A4128AB3D154}"/>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5571D565-5B8A-53EE-6C5B-B339A395ED01}"/>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FE107FFD-4093-DDAA-1FB5-C990BE035399}"/>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97E34F85-0C6B-4E44-25DB-6A80FA619383}"/>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E82A0984-9394-C185-58F7-18BCB45A1ABC}"/>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426FDDAD-75E8-5E2E-10C6-29D9E6BD114D}"/>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BDCA5625-7E96-93C2-596E-5917EC1500B2}"/>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87889116-EC18-824E-5894-BD65D9A6AE7A}"/>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F092C4DB-37A2-B7EF-EBA5-BDC45D4F3533}"/>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95F87ED5-0A05-FB7F-C95A-E5A051740F88}"/>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A2A22199-490C-6B64-69C6-42F2F738E475}"/>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EA0FFE8A-5AB2-A814-B7A4-B148930C933E}"/>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A717DD92-C15B-6C88-C1F7-A29AE660152C}"/>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7AEA5B02-8ECA-7074-9003-B31371256DC4}"/>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B34B8687-79A4-81D0-1EE8-2977E166613C}"/>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8EC03D47-F976-D38F-DF4A-41F0D4387B2A}"/>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A26B097E-E17F-B80B-F54D-F071CF02A9B0}"/>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07BE102B-723F-65A4-071E-14B1434A35B0}"/>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B9E846DB-3A5E-3067-B028-435AE7314E0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554A8692-115D-030B-81AE-4FD5585B74C6}"/>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F006FA43-CD6E-4A82-9CBD-2E8B80374E35}"/>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7FE5EBA5-5F6B-BA7D-B2C7-3BB96380F92E}"/>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51FC673F-134D-FC4E-8F3F-83A2227AFBC0}"/>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EEAED461-E041-8403-EE5B-F787B751514C}"/>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A1690779-27C6-B70F-5378-A424344A3B9D}"/>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9CD8D75C-E514-F9A1-361E-76FF3EF2606E}"/>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D369F574-F837-54F7-AA6C-00B8935D178D}"/>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E3DE25F2-DF71-82A9-1D12-9BFAC5DD0A07}"/>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8EDF95CD-4F8A-46AA-B83F-A02B30614ECB}"/>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6445D2B0-F309-B7AD-1D98-7DA8210FDF13}"/>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8EF0063D-3009-AC54-9E3D-4E4F558941D1}"/>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ECA12B0C-BE31-4BA2-5AAB-81BAB2B5FF39}"/>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BB324DCB-F9FC-767D-532D-F1C5B227578A}"/>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720EDC40-4639-8175-207A-3659E46795EE}"/>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ADF92E29-3207-64F8-73E9-6FA9CB4D2F41}"/>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C23ED40A-82E4-2AF6-89AB-461190D3DC9A}"/>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ACB8C6A9-FAF0-6662-DAA9-087AE1FD15FE}"/>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6FFEE8CD-CD5A-33F3-991B-5A5D879B17E8}"/>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6126ECD7-ADBA-B478-C1B4-05DABD2B58B0}"/>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3AC38915-0EF2-0D65-0D05-300E0E87C6E4}"/>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80B077AE-D916-6427-6843-AA5B759B3E9B}"/>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41891276-BF1C-BCC4-78CA-1C18F709454D}"/>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4A879E16-2029-1CF5-D5ED-AEB455C8D159}"/>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ECB97655-B241-5408-2890-150FEB26464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23CECAF-2C04-C19D-C91B-F46582E41221}"/>
              </a:ext>
            </a:extLst>
          </p:cNvPr>
          <p:cNvSpPr>
            <a:spLocks noChangeArrowheads="1"/>
          </p:cNvSpPr>
          <p:nvPr/>
        </p:nvSpPr>
        <p:spPr bwMode="auto">
          <a:xfrm>
            <a:off x="969963" y="2819400"/>
            <a:ext cx="742950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11.1 Designing and Running Experiments</a:t>
            </a:r>
          </a:p>
        </p:txBody>
      </p:sp>
      <p:grpSp>
        <p:nvGrpSpPr>
          <p:cNvPr id="4278" name="Group 182">
            <a:extLst>
              <a:ext uri="{FF2B5EF4-FFF2-40B4-BE49-F238E27FC236}">
                <a16:creationId xmlns:a16="http://schemas.microsoft.com/office/drawing/2014/main" id="{741620A1-BA53-7D16-880C-D21021962940}"/>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8FD80080-60FA-3F2D-F7A9-E905B495F290}"/>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0D0FCDC5-3DB3-2D68-97B1-B4AD724D827B}"/>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5FD98F2C-553B-AAB6-2B58-A7A5A18D55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625C0A22-98D3-4C49-09E9-5C80622115CA}"/>
              </a:ext>
            </a:extLst>
          </p:cNvPr>
          <p:cNvSpPr>
            <a:spLocks noGrp="1" noChangeArrowheads="1"/>
          </p:cNvSpPr>
          <p:nvPr>
            <p:ph type="title"/>
          </p:nvPr>
        </p:nvSpPr>
        <p:spPr/>
        <p:txBody>
          <a:bodyPr/>
          <a:lstStyle/>
          <a:p>
            <a:r>
              <a:rPr lang="en-US" altLang="en-US"/>
              <a:t>Design Resolution</a:t>
            </a:r>
          </a:p>
        </p:txBody>
      </p:sp>
      <p:grpSp>
        <p:nvGrpSpPr>
          <p:cNvPr id="529414" name="Group 6">
            <a:extLst>
              <a:ext uri="{FF2B5EF4-FFF2-40B4-BE49-F238E27FC236}">
                <a16:creationId xmlns:a16="http://schemas.microsoft.com/office/drawing/2014/main" id="{0C5B3DD4-948D-81C4-E68A-EDA398DE4AD5}"/>
              </a:ext>
            </a:extLst>
          </p:cNvPr>
          <p:cNvGrpSpPr>
            <a:grpSpLocks/>
          </p:cNvGrpSpPr>
          <p:nvPr/>
        </p:nvGrpSpPr>
        <p:grpSpPr bwMode="auto">
          <a:xfrm>
            <a:off x="112713" y="1474788"/>
            <a:ext cx="8870950" cy="3425825"/>
            <a:chOff x="71" y="929"/>
            <a:chExt cx="5588" cy="2158"/>
          </a:xfrm>
        </p:grpSpPr>
        <p:graphicFrame>
          <p:nvGraphicFramePr>
            <p:cNvPr id="529411" name="Object 3">
              <a:extLst>
                <a:ext uri="{FF2B5EF4-FFF2-40B4-BE49-F238E27FC236}">
                  <a16:creationId xmlns:a16="http://schemas.microsoft.com/office/drawing/2014/main" id="{7C88DC69-A305-E5C1-7601-83AFD6BB554B}"/>
                </a:ext>
              </a:extLst>
            </p:cNvPr>
            <p:cNvGraphicFramePr>
              <a:graphicFrameLocks noChangeAspect="1"/>
            </p:cNvGraphicFramePr>
            <p:nvPr/>
          </p:nvGraphicFramePr>
          <p:xfrm>
            <a:off x="71" y="932"/>
            <a:ext cx="5588" cy="2155"/>
          </p:xfrm>
          <a:graphic>
            <a:graphicData uri="http://schemas.openxmlformats.org/presentationml/2006/ole">
              <mc:AlternateContent xmlns:mc="http://schemas.openxmlformats.org/markup-compatibility/2006">
                <mc:Choice xmlns:v="urn:schemas-microsoft-com:vml" Requires="v">
                  <p:oleObj name="Document" r:id="rId2" imgW="8401823" imgH="3239568" progId="Word.Document.8">
                    <p:embed/>
                  </p:oleObj>
                </mc:Choice>
                <mc:Fallback>
                  <p:oleObj name="Document" r:id="rId2" imgW="8401823" imgH="3239568"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 y="932"/>
                          <a:ext cx="5588" cy="21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9413" name="Line 5">
              <a:extLst>
                <a:ext uri="{FF2B5EF4-FFF2-40B4-BE49-F238E27FC236}">
                  <a16:creationId xmlns:a16="http://schemas.microsoft.com/office/drawing/2014/main" id="{8059270E-75FA-4049-C9E5-8B3DE45F413D}"/>
                </a:ext>
              </a:extLst>
            </p:cNvPr>
            <p:cNvSpPr>
              <a:spLocks noChangeShapeType="1"/>
            </p:cNvSpPr>
            <p:nvPr/>
          </p:nvSpPr>
          <p:spPr bwMode="auto">
            <a:xfrm>
              <a:off x="5619" y="929"/>
              <a:ext cx="0" cy="2033"/>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9415" name="Text Box 7">
            <a:extLst>
              <a:ext uri="{FF2B5EF4-FFF2-40B4-BE49-F238E27FC236}">
                <a16:creationId xmlns:a16="http://schemas.microsoft.com/office/drawing/2014/main" id="{E62DE77E-3212-F2BC-C1C5-38669DA24799}"/>
              </a:ext>
            </a:extLst>
          </p:cNvPr>
          <p:cNvSpPr txBox="1">
            <a:spLocks noChangeArrowheads="1"/>
          </p:cNvSpPr>
          <p:nvPr/>
        </p:nvSpPr>
        <p:spPr bwMode="auto">
          <a:xfrm>
            <a:off x="68199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11.1-18</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A49A723B-241E-17EF-7CFF-580AF4BA6302}"/>
              </a:ext>
            </a:extLst>
          </p:cNvPr>
          <p:cNvSpPr>
            <a:spLocks noGrp="1" noChangeArrowheads="1"/>
          </p:cNvSpPr>
          <p:nvPr>
            <p:ph type="title"/>
          </p:nvPr>
        </p:nvSpPr>
        <p:spPr/>
        <p:txBody>
          <a:bodyPr/>
          <a:lstStyle/>
          <a:p>
            <a:r>
              <a:rPr lang="en-US" altLang="en-US"/>
              <a:t>Orthogonal Arrays</a:t>
            </a:r>
          </a:p>
        </p:txBody>
      </p:sp>
      <p:sp>
        <p:nvSpPr>
          <p:cNvPr id="531494" name="Rectangle 38">
            <a:extLst>
              <a:ext uri="{FF2B5EF4-FFF2-40B4-BE49-F238E27FC236}">
                <a16:creationId xmlns:a16="http://schemas.microsoft.com/office/drawing/2014/main" id="{9B4E67F3-7004-0289-569C-E57524DF9D89}"/>
              </a:ext>
            </a:extLst>
          </p:cNvPr>
          <p:cNvSpPr>
            <a:spLocks noChangeArrowheads="1"/>
          </p:cNvSpPr>
          <p:nvPr/>
        </p:nvSpPr>
        <p:spPr bwMode="auto">
          <a:xfrm>
            <a:off x="2282825" y="2801938"/>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5" name="Rectangle 39">
            <a:extLst>
              <a:ext uri="{FF2B5EF4-FFF2-40B4-BE49-F238E27FC236}">
                <a16:creationId xmlns:a16="http://schemas.microsoft.com/office/drawing/2014/main" id="{B57F044E-91BA-0450-B837-398B6D937C21}"/>
              </a:ext>
            </a:extLst>
          </p:cNvPr>
          <p:cNvSpPr>
            <a:spLocks noChangeArrowheads="1"/>
          </p:cNvSpPr>
          <p:nvPr/>
        </p:nvSpPr>
        <p:spPr bwMode="auto">
          <a:xfrm>
            <a:off x="2292350" y="2801938"/>
            <a:ext cx="4763" cy="158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31633" name="Group 177">
            <a:extLst>
              <a:ext uri="{FF2B5EF4-FFF2-40B4-BE49-F238E27FC236}">
                <a16:creationId xmlns:a16="http://schemas.microsoft.com/office/drawing/2014/main" id="{3D1904FE-DE24-0BC0-20BE-0C1A9576F3A1}"/>
              </a:ext>
            </a:extLst>
          </p:cNvPr>
          <p:cNvGrpSpPr>
            <a:grpSpLocks/>
          </p:cNvGrpSpPr>
          <p:nvPr/>
        </p:nvGrpSpPr>
        <p:grpSpPr bwMode="auto">
          <a:xfrm>
            <a:off x="836613" y="1201738"/>
            <a:ext cx="7416800" cy="2309812"/>
            <a:chOff x="859" y="1632"/>
            <a:chExt cx="2315" cy="721"/>
          </a:xfrm>
        </p:grpSpPr>
        <p:sp>
          <p:nvSpPr>
            <p:cNvPr id="531463" name="Rectangle 7">
              <a:extLst>
                <a:ext uri="{FF2B5EF4-FFF2-40B4-BE49-F238E27FC236}">
                  <a16:creationId xmlns:a16="http://schemas.microsoft.com/office/drawing/2014/main" id="{9AA08704-07B2-CF7F-5A3E-E97F4F54BB0F}"/>
                </a:ext>
              </a:extLst>
            </p:cNvPr>
            <p:cNvSpPr>
              <a:spLocks noChangeArrowheads="1"/>
            </p:cNvSpPr>
            <p:nvPr/>
          </p:nvSpPr>
          <p:spPr bwMode="auto">
            <a:xfrm>
              <a:off x="1153" y="164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64" name="Rectangle 8">
              <a:extLst>
                <a:ext uri="{FF2B5EF4-FFF2-40B4-BE49-F238E27FC236}">
                  <a16:creationId xmlns:a16="http://schemas.microsoft.com/office/drawing/2014/main" id="{97A8D0FE-1EA7-7932-639B-05863758242D}"/>
                </a:ext>
              </a:extLst>
            </p:cNvPr>
            <p:cNvSpPr>
              <a:spLocks noChangeArrowheads="1"/>
            </p:cNvSpPr>
            <p:nvPr/>
          </p:nvSpPr>
          <p:spPr bwMode="auto">
            <a:xfrm>
              <a:off x="1675" y="1644"/>
              <a:ext cx="12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Column (Factor/Interaction)</a:t>
              </a:r>
              <a:endParaRPr lang="en-US" altLang="en-US" sz="1900">
                <a:latin typeface="Arial" panose="020B0604020202020204" pitchFamily="34" charset="0"/>
              </a:endParaRPr>
            </a:p>
          </p:txBody>
        </p:sp>
        <p:sp>
          <p:nvSpPr>
            <p:cNvPr id="531465" name="Rectangle 9">
              <a:extLst>
                <a:ext uri="{FF2B5EF4-FFF2-40B4-BE49-F238E27FC236}">
                  <a16:creationId xmlns:a16="http://schemas.microsoft.com/office/drawing/2014/main" id="{1F02E92C-36AC-5E6A-FAF3-2280DF017618}"/>
                </a:ext>
              </a:extLst>
            </p:cNvPr>
            <p:cNvSpPr>
              <a:spLocks noChangeArrowheads="1"/>
            </p:cNvSpPr>
            <p:nvPr/>
          </p:nvSpPr>
          <p:spPr bwMode="auto">
            <a:xfrm>
              <a:off x="2934" y="164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66" name="Rectangle 10">
              <a:extLst>
                <a:ext uri="{FF2B5EF4-FFF2-40B4-BE49-F238E27FC236}">
                  <a16:creationId xmlns:a16="http://schemas.microsoft.com/office/drawing/2014/main" id="{52EAAA8D-1876-2813-1E2A-253EAD22E13A}"/>
                </a:ext>
              </a:extLst>
            </p:cNvPr>
            <p:cNvSpPr>
              <a:spLocks noChangeArrowheads="1"/>
            </p:cNvSpPr>
            <p:nvPr/>
          </p:nvSpPr>
          <p:spPr bwMode="auto">
            <a:xfrm>
              <a:off x="1435" y="163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67" name="Rectangle 11">
              <a:extLst>
                <a:ext uri="{FF2B5EF4-FFF2-40B4-BE49-F238E27FC236}">
                  <a16:creationId xmlns:a16="http://schemas.microsoft.com/office/drawing/2014/main" id="{5E2888C7-5BCC-29D1-0CB2-047B31EC1015}"/>
                </a:ext>
              </a:extLst>
            </p:cNvPr>
            <p:cNvSpPr>
              <a:spLocks noChangeArrowheads="1"/>
            </p:cNvSpPr>
            <p:nvPr/>
          </p:nvSpPr>
          <p:spPr bwMode="auto">
            <a:xfrm>
              <a:off x="1435" y="163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68" name="Rectangle 12">
              <a:extLst>
                <a:ext uri="{FF2B5EF4-FFF2-40B4-BE49-F238E27FC236}">
                  <a16:creationId xmlns:a16="http://schemas.microsoft.com/office/drawing/2014/main" id="{A3860C9F-FDDE-61B7-87F8-66C4415780D4}"/>
                </a:ext>
              </a:extLst>
            </p:cNvPr>
            <p:cNvSpPr>
              <a:spLocks noChangeArrowheads="1"/>
            </p:cNvSpPr>
            <p:nvPr/>
          </p:nvSpPr>
          <p:spPr bwMode="auto">
            <a:xfrm>
              <a:off x="1447" y="1632"/>
              <a:ext cx="171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69" name="Rectangle 13">
              <a:extLst>
                <a:ext uri="{FF2B5EF4-FFF2-40B4-BE49-F238E27FC236}">
                  <a16:creationId xmlns:a16="http://schemas.microsoft.com/office/drawing/2014/main" id="{27681513-B504-2B25-6BB6-DEF4B80C4D90}"/>
                </a:ext>
              </a:extLst>
            </p:cNvPr>
            <p:cNvSpPr>
              <a:spLocks noChangeArrowheads="1"/>
            </p:cNvSpPr>
            <p:nvPr/>
          </p:nvSpPr>
          <p:spPr bwMode="auto">
            <a:xfrm>
              <a:off x="3163" y="16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0" name="Rectangle 14">
              <a:extLst>
                <a:ext uri="{FF2B5EF4-FFF2-40B4-BE49-F238E27FC236}">
                  <a16:creationId xmlns:a16="http://schemas.microsoft.com/office/drawing/2014/main" id="{E9F68C13-3678-72F4-407D-5520C2B9CFD0}"/>
                </a:ext>
              </a:extLst>
            </p:cNvPr>
            <p:cNvSpPr>
              <a:spLocks noChangeArrowheads="1"/>
            </p:cNvSpPr>
            <p:nvPr/>
          </p:nvSpPr>
          <p:spPr bwMode="auto">
            <a:xfrm>
              <a:off x="3163" y="16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1" name="Rectangle 15">
              <a:extLst>
                <a:ext uri="{FF2B5EF4-FFF2-40B4-BE49-F238E27FC236}">
                  <a16:creationId xmlns:a16="http://schemas.microsoft.com/office/drawing/2014/main" id="{347E2B6C-07E7-EA22-BFC2-5A6288ADAAEB}"/>
                </a:ext>
              </a:extLst>
            </p:cNvPr>
            <p:cNvSpPr>
              <a:spLocks noChangeArrowheads="1"/>
            </p:cNvSpPr>
            <p:nvPr/>
          </p:nvSpPr>
          <p:spPr bwMode="auto">
            <a:xfrm>
              <a:off x="1435" y="1644"/>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2" name="Rectangle 16">
              <a:extLst>
                <a:ext uri="{FF2B5EF4-FFF2-40B4-BE49-F238E27FC236}">
                  <a16:creationId xmlns:a16="http://schemas.microsoft.com/office/drawing/2014/main" id="{3446E901-404C-41F1-5EB6-32D7ACC6867D}"/>
                </a:ext>
              </a:extLst>
            </p:cNvPr>
            <p:cNvSpPr>
              <a:spLocks noChangeArrowheads="1"/>
            </p:cNvSpPr>
            <p:nvPr/>
          </p:nvSpPr>
          <p:spPr bwMode="auto">
            <a:xfrm>
              <a:off x="3163" y="1644"/>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3" name="Rectangle 17">
              <a:extLst>
                <a:ext uri="{FF2B5EF4-FFF2-40B4-BE49-F238E27FC236}">
                  <a16:creationId xmlns:a16="http://schemas.microsoft.com/office/drawing/2014/main" id="{9001E691-860D-443E-5AA4-D19D6362C2B9}"/>
                </a:ext>
              </a:extLst>
            </p:cNvPr>
            <p:cNvSpPr>
              <a:spLocks noChangeArrowheads="1"/>
            </p:cNvSpPr>
            <p:nvPr/>
          </p:nvSpPr>
          <p:spPr bwMode="auto">
            <a:xfrm>
              <a:off x="1011" y="1766"/>
              <a:ext cx="21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Trial #</a:t>
              </a:r>
              <a:endParaRPr lang="en-US" altLang="en-US" sz="1900">
                <a:latin typeface="Arial" panose="020B0604020202020204" pitchFamily="34" charset="0"/>
              </a:endParaRPr>
            </a:p>
          </p:txBody>
        </p:sp>
        <p:sp>
          <p:nvSpPr>
            <p:cNvPr id="531474" name="Rectangle 18">
              <a:extLst>
                <a:ext uri="{FF2B5EF4-FFF2-40B4-BE49-F238E27FC236}">
                  <a16:creationId xmlns:a16="http://schemas.microsoft.com/office/drawing/2014/main" id="{65389251-FA0A-1DA3-4322-DD138BCA8A5A}"/>
                </a:ext>
              </a:extLst>
            </p:cNvPr>
            <p:cNvSpPr>
              <a:spLocks noChangeArrowheads="1"/>
            </p:cNvSpPr>
            <p:nvPr/>
          </p:nvSpPr>
          <p:spPr bwMode="auto">
            <a:xfrm>
              <a:off x="1295" y="1766"/>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75" name="Rectangle 19">
              <a:extLst>
                <a:ext uri="{FF2B5EF4-FFF2-40B4-BE49-F238E27FC236}">
                  <a16:creationId xmlns:a16="http://schemas.microsoft.com/office/drawing/2014/main" id="{BE53EFA6-E44F-430B-63CA-EF1D876D8795}"/>
                </a:ext>
              </a:extLst>
            </p:cNvPr>
            <p:cNvSpPr>
              <a:spLocks noChangeArrowheads="1"/>
            </p:cNvSpPr>
            <p:nvPr/>
          </p:nvSpPr>
          <p:spPr bwMode="auto">
            <a:xfrm>
              <a:off x="1444" y="1766"/>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6" name="Rectangle 20">
              <a:extLst>
                <a:ext uri="{FF2B5EF4-FFF2-40B4-BE49-F238E27FC236}">
                  <a16:creationId xmlns:a16="http://schemas.microsoft.com/office/drawing/2014/main" id="{7FADCDA1-F212-8151-973F-2673002EB922}"/>
                </a:ext>
              </a:extLst>
            </p:cNvPr>
            <p:cNvSpPr>
              <a:spLocks noChangeArrowheads="1"/>
            </p:cNvSpPr>
            <p:nvPr/>
          </p:nvSpPr>
          <p:spPr bwMode="auto">
            <a:xfrm>
              <a:off x="1974" y="1766"/>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7" name="Rectangle 21">
              <a:extLst>
                <a:ext uri="{FF2B5EF4-FFF2-40B4-BE49-F238E27FC236}">
                  <a16:creationId xmlns:a16="http://schemas.microsoft.com/office/drawing/2014/main" id="{D8C91CDF-45BE-A7AE-E4D7-74FC3454D735}"/>
                </a:ext>
              </a:extLst>
            </p:cNvPr>
            <p:cNvSpPr>
              <a:spLocks noChangeArrowheads="1"/>
            </p:cNvSpPr>
            <p:nvPr/>
          </p:nvSpPr>
          <p:spPr bwMode="auto">
            <a:xfrm>
              <a:off x="1484" y="1766"/>
              <a:ext cx="49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78" name="Rectangle 22">
              <a:extLst>
                <a:ext uri="{FF2B5EF4-FFF2-40B4-BE49-F238E27FC236}">
                  <a16:creationId xmlns:a16="http://schemas.microsoft.com/office/drawing/2014/main" id="{02DE51B0-BA67-1F34-B83E-C1EEC77D06F5}"/>
                </a:ext>
              </a:extLst>
            </p:cNvPr>
            <p:cNvSpPr>
              <a:spLocks noChangeArrowheads="1"/>
            </p:cNvSpPr>
            <p:nvPr/>
          </p:nvSpPr>
          <p:spPr bwMode="auto">
            <a:xfrm>
              <a:off x="1702" y="1766"/>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479" name="Rectangle 23">
              <a:extLst>
                <a:ext uri="{FF2B5EF4-FFF2-40B4-BE49-F238E27FC236}">
                  <a16:creationId xmlns:a16="http://schemas.microsoft.com/office/drawing/2014/main" id="{0AF5A102-1B12-09DD-37FC-719D0261FED2}"/>
                </a:ext>
              </a:extLst>
            </p:cNvPr>
            <p:cNvSpPr>
              <a:spLocks noChangeArrowheads="1"/>
            </p:cNvSpPr>
            <p:nvPr/>
          </p:nvSpPr>
          <p:spPr bwMode="auto">
            <a:xfrm>
              <a:off x="1756" y="1766"/>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80" name="Rectangle 24">
              <a:extLst>
                <a:ext uri="{FF2B5EF4-FFF2-40B4-BE49-F238E27FC236}">
                  <a16:creationId xmlns:a16="http://schemas.microsoft.com/office/drawing/2014/main" id="{3444A639-AA0D-62E8-ED4E-25F29FBCF3A2}"/>
                </a:ext>
              </a:extLst>
            </p:cNvPr>
            <p:cNvSpPr>
              <a:spLocks noChangeArrowheads="1"/>
            </p:cNvSpPr>
            <p:nvPr/>
          </p:nvSpPr>
          <p:spPr bwMode="auto">
            <a:xfrm>
              <a:off x="2020" y="1766"/>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1" name="Rectangle 25">
              <a:extLst>
                <a:ext uri="{FF2B5EF4-FFF2-40B4-BE49-F238E27FC236}">
                  <a16:creationId xmlns:a16="http://schemas.microsoft.com/office/drawing/2014/main" id="{E29FEB30-4396-010F-3B75-AA91E56A939E}"/>
                </a:ext>
              </a:extLst>
            </p:cNvPr>
            <p:cNvSpPr>
              <a:spLocks noChangeArrowheads="1"/>
            </p:cNvSpPr>
            <p:nvPr/>
          </p:nvSpPr>
          <p:spPr bwMode="auto">
            <a:xfrm>
              <a:off x="2550" y="1766"/>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2" name="Rectangle 26">
              <a:extLst>
                <a:ext uri="{FF2B5EF4-FFF2-40B4-BE49-F238E27FC236}">
                  <a16:creationId xmlns:a16="http://schemas.microsoft.com/office/drawing/2014/main" id="{E335D69B-E0A3-5D96-368D-0342F58257A3}"/>
                </a:ext>
              </a:extLst>
            </p:cNvPr>
            <p:cNvSpPr>
              <a:spLocks noChangeArrowheads="1"/>
            </p:cNvSpPr>
            <p:nvPr/>
          </p:nvSpPr>
          <p:spPr bwMode="auto">
            <a:xfrm>
              <a:off x="2060" y="1766"/>
              <a:ext cx="49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3" name="Rectangle 27">
              <a:extLst>
                <a:ext uri="{FF2B5EF4-FFF2-40B4-BE49-F238E27FC236}">
                  <a16:creationId xmlns:a16="http://schemas.microsoft.com/office/drawing/2014/main" id="{393D594C-84A9-45D8-8357-FFF4210D169F}"/>
                </a:ext>
              </a:extLst>
            </p:cNvPr>
            <p:cNvSpPr>
              <a:spLocks noChangeArrowheads="1"/>
            </p:cNvSpPr>
            <p:nvPr/>
          </p:nvSpPr>
          <p:spPr bwMode="auto">
            <a:xfrm>
              <a:off x="2278" y="176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484" name="Rectangle 28">
              <a:extLst>
                <a:ext uri="{FF2B5EF4-FFF2-40B4-BE49-F238E27FC236}">
                  <a16:creationId xmlns:a16="http://schemas.microsoft.com/office/drawing/2014/main" id="{A3036B5F-FB1A-81B2-426A-9A407E990208}"/>
                </a:ext>
              </a:extLst>
            </p:cNvPr>
            <p:cNvSpPr>
              <a:spLocks noChangeArrowheads="1"/>
            </p:cNvSpPr>
            <p:nvPr/>
          </p:nvSpPr>
          <p:spPr bwMode="auto">
            <a:xfrm>
              <a:off x="2332" y="1766"/>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85" name="Rectangle 29">
              <a:extLst>
                <a:ext uri="{FF2B5EF4-FFF2-40B4-BE49-F238E27FC236}">
                  <a16:creationId xmlns:a16="http://schemas.microsoft.com/office/drawing/2014/main" id="{6FA0C8F2-49D0-CD4E-0176-586EF6A57E70}"/>
                </a:ext>
              </a:extLst>
            </p:cNvPr>
            <p:cNvSpPr>
              <a:spLocks noChangeArrowheads="1"/>
            </p:cNvSpPr>
            <p:nvPr/>
          </p:nvSpPr>
          <p:spPr bwMode="auto">
            <a:xfrm>
              <a:off x="2596" y="1766"/>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6" name="Rectangle 30">
              <a:extLst>
                <a:ext uri="{FF2B5EF4-FFF2-40B4-BE49-F238E27FC236}">
                  <a16:creationId xmlns:a16="http://schemas.microsoft.com/office/drawing/2014/main" id="{43231377-3403-B28E-48C6-42113E73209C}"/>
                </a:ext>
              </a:extLst>
            </p:cNvPr>
            <p:cNvSpPr>
              <a:spLocks noChangeArrowheads="1"/>
            </p:cNvSpPr>
            <p:nvPr/>
          </p:nvSpPr>
          <p:spPr bwMode="auto">
            <a:xfrm>
              <a:off x="3126" y="1766"/>
              <a:ext cx="37"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7" name="Rectangle 31">
              <a:extLst>
                <a:ext uri="{FF2B5EF4-FFF2-40B4-BE49-F238E27FC236}">
                  <a16:creationId xmlns:a16="http://schemas.microsoft.com/office/drawing/2014/main" id="{C80DA2B5-D1DA-F586-A192-7BB5EE4F1867}"/>
                </a:ext>
              </a:extLst>
            </p:cNvPr>
            <p:cNvSpPr>
              <a:spLocks noChangeArrowheads="1"/>
            </p:cNvSpPr>
            <p:nvPr/>
          </p:nvSpPr>
          <p:spPr bwMode="auto">
            <a:xfrm>
              <a:off x="2636" y="1766"/>
              <a:ext cx="49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88" name="Rectangle 32">
              <a:extLst>
                <a:ext uri="{FF2B5EF4-FFF2-40B4-BE49-F238E27FC236}">
                  <a16:creationId xmlns:a16="http://schemas.microsoft.com/office/drawing/2014/main" id="{DA561CDD-2478-3BA1-8150-8A55F7C4CC53}"/>
                </a:ext>
              </a:extLst>
            </p:cNvPr>
            <p:cNvSpPr>
              <a:spLocks noChangeArrowheads="1"/>
            </p:cNvSpPr>
            <p:nvPr/>
          </p:nvSpPr>
          <p:spPr bwMode="auto">
            <a:xfrm>
              <a:off x="2854" y="176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31489" name="Rectangle 33">
              <a:extLst>
                <a:ext uri="{FF2B5EF4-FFF2-40B4-BE49-F238E27FC236}">
                  <a16:creationId xmlns:a16="http://schemas.microsoft.com/office/drawing/2014/main" id="{6A09EC46-5D74-805D-49FD-B404C53B5791}"/>
                </a:ext>
              </a:extLst>
            </p:cNvPr>
            <p:cNvSpPr>
              <a:spLocks noChangeArrowheads="1"/>
            </p:cNvSpPr>
            <p:nvPr/>
          </p:nvSpPr>
          <p:spPr bwMode="auto">
            <a:xfrm>
              <a:off x="2908" y="1766"/>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490" name="Rectangle 34">
              <a:extLst>
                <a:ext uri="{FF2B5EF4-FFF2-40B4-BE49-F238E27FC236}">
                  <a16:creationId xmlns:a16="http://schemas.microsoft.com/office/drawing/2014/main" id="{6EEBE414-128F-32B8-2604-4A6E131019EB}"/>
                </a:ext>
              </a:extLst>
            </p:cNvPr>
            <p:cNvSpPr>
              <a:spLocks noChangeArrowheads="1"/>
            </p:cNvSpPr>
            <p:nvPr/>
          </p:nvSpPr>
          <p:spPr bwMode="auto">
            <a:xfrm>
              <a:off x="859" y="175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1" name="Rectangle 35">
              <a:extLst>
                <a:ext uri="{FF2B5EF4-FFF2-40B4-BE49-F238E27FC236}">
                  <a16:creationId xmlns:a16="http://schemas.microsoft.com/office/drawing/2014/main" id="{15928586-5621-1C97-C951-EC54217B2398}"/>
                </a:ext>
              </a:extLst>
            </p:cNvPr>
            <p:cNvSpPr>
              <a:spLocks noChangeArrowheads="1"/>
            </p:cNvSpPr>
            <p:nvPr/>
          </p:nvSpPr>
          <p:spPr bwMode="auto">
            <a:xfrm>
              <a:off x="859" y="175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2" name="Rectangle 36">
              <a:extLst>
                <a:ext uri="{FF2B5EF4-FFF2-40B4-BE49-F238E27FC236}">
                  <a16:creationId xmlns:a16="http://schemas.microsoft.com/office/drawing/2014/main" id="{667CB97C-A7DF-A2B7-5E64-32CE9715F175}"/>
                </a:ext>
              </a:extLst>
            </p:cNvPr>
            <p:cNvSpPr>
              <a:spLocks noChangeArrowheads="1"/>
            </p:cNvSpPr>
            <p:nvPr/>
          </p:nvSpPr>
          <p:spPr bwMode="auto">
            <a:xfrm>
              <a:off x="871" y="175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3" name="Rectangle 37">
              <a:extLst>
                <a:ext uri="{FF2B5EF4-FFF2-40B4-BE49-F238E27FC236}">
                  <a16:creationId xmlns:a16="http://schemas.microsoft.com/office/drawing/2014/main" id="{63DF2D91-A625-A9E9-F813-CF33D203DEDF}"/>
                </a:ext>
              </a:extLst>
            </p:cNvPr>
            <p:cNvSpPr>
              <a:spLocks noChangeArrowheads="1"/>
            </p:cNvSpPr>
            <p:nvPr/>
          </p:nvSpPr>
          <p:spPr bwMode="auto">
            <a:xfrm>
              <a:off x="882" y="1754"/>
              <a:ext cx="55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6" name="Rectangle 40">
              <a:extLst>
                <a:ext uri="{FF2B5EF4-FFF2-40B4-BE49-F238E27FC236}">
                  <a16:creationId xmlns:a16="http://schemas.microsoft.com/office/drawing/2014/main" id="{A29A9366-D8F4-B158-98DF-7ECE6B0450FB}"/>
                </a:ext>
              </a:extLst>
            </p:cNvPr>
            <p:cNvSpPr>
              <a:spLocks noChangeArrowheads="1"/>
            </p:cNvSpPr>
            <p:nvPr/>
          </p:nvSpPr>
          <p:spPr bwMode="auto">
            <a:xfrm>
              <a:off x="1435" y="175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7" name="Rectangle 41">
              <a:extLst>
                <a:ext uri="{FF2B5EF4-FFF2-40B4-BE49-F238E27FC236}">
                  <a16:creationId xmlns:a16="http://schemas.microsoft.com/office/drawing/2014/main" id="{C70CC9BC-C433-3D70-4884-F84AF6E8162D}"/>
                </a:ext>
              </a:extLst>
            </p:cNvPr>
            <p:cNvSpPr>
              <a:spLocks noChangeArrowheads="1"/>
            </p:cNvSpPr>
            <p:nvPr/>
          </p:nvSpPr>
          <p:spPr bwMode="auto">
            <a:xfrm>
              <a:off x="1435" y="175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8" name="Rectangle 42">
              <a:extLst>
                <a:ext uri="{FF2B5EF4-FFF2-40B4-BE49-F238E27FC236}">
                  <a16:creationId xmlns:a16="http://schemas.microsoft.com/office/drawing/2014/main" id="{EBDE4A9A-BFF9-B779-271E-673B84AB9EF2}"/>
                </a:ext>
              </a:extLst>
            </p:cNvPr>
            <p:cNvSpPr>
              <a:spLocks noChangeArrowheads="1"/>
            </p:cNvSpPr>
            <p:nvPr/>
          </p:nvSpPr>
          <p:spPr bwMode="auto">
            <a:xfrm>
              <a:off x="1447" y="1754"/>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499" name="Rectangle 43">
              <a:extLst>
                <a:ext uri="{FF2B5EF4-FFF2-40B4-BE49-F238E27FC236}">
                  <a16:creationId xmlns:a16="http://schemas.microsoft.com/office/drawing/2014/main" id="{E139F1E6-1264-343B-2677-690A8215F6D7}"/>
                </a:ext>
              </a:extLst>
            </p:cNvPr>
            <p:cNvSpPr>
              <a:spLocks noChangeArrowheads="1"/>
            </p:cNvSpPr>
            <p:nvPr/>
          </p:nvSpPr>
          <p:spPr bwMode="auto">
            <a:xfrm>
              <a:off x="1447" y="1760"/>
              <a:ext cx="567" cy="6"/>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0" name="Rectangle 44">
              <a:extLst>
                <a:ext uri="{FF2B5EF4-FFF2-40B4-BE49-F238E27FC236}">
                  <a16:creationId xmlns:a16="http://schemas.microsoft.com/office/drawing/2014/main" id="{2B20B6C5-6CF6-50A5-709B-F85FDA222007}"/>
                </a:ext>
              </a:extLst>
            </p:cNvPr>
            <p:cNvSpPr>
              <a:spLocks noChangeArrowheads="1"/>
            </p:cNvSpPr>
            <p:nvPr/>
          </p:nvSpPr>
          <p:spPr bwMode="auto">
            <a:xfrm>
              <a:off x="2014" y="176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1" name="Rectangle 45">
              <a:extLst>
                <a:ext uri="{FF2B5EF4-FFF2-40B4-BE49-F238E27FC236}">
                  <a16:creationId xmlns:a16="http://schemas.microsoft.com/office/drawing/2014/main" id="{88ED91BD-FC83-AF9F-6381-2A37AC7E8E46}"/>
                </a:ext>
              </a:extLst>
            </p:cNvPr>
            <p:cNvSpPr>
              <a:spLocks noChangeArrowheads="1"/>
            </p:cNvSpPr>
            <p:nvPr/>
          </p:nvSpPr>
          <p:spPr bwMode="auto">
            <a:xfrm>
              <a:off x="2014" y="175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2" name="Rectangle 46">
              <a:extLst>
                <a:ext uri="{FF2B5EF4-FFF2-40B4-BE49-F238E27FC236}">
                  <a16:creationId xmlns:a16="http://schemas.microsoft.com/office/drawing/2014/main" id="{ACE40B70-47AC-D8EF-99DC-4F2CBD3D5F4E}"/>
                </a:ext>
              </a:extLst>
            </p:cNvPr>
            <p:cNvSpPr>
              <a:spLocks noChangeArrowheads="1"/>
            </p:cNvSpPr>
            <p:nvPr/>
          </p:nvSpPr>
          <p:spPr bwMode="auto">
            <a:xfrm>
              <a:off x="2020" y="1754"/>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3" name="Rectangle 47">
              <a:extLst>
                <a:ext uri="{FF2B5EF4-FFF2-40B4-BE49-F238E27FC236}">
                  <a16:creationId xmlns:a16="http://schemas.microsoft.com/office/drawing/2014/main" id="{4F210562-6BA8-9AE2-D7B7-F1BE22240B48}"/>
                </a:ext>
              </a:extLst>
            </p:cNvPr>
            <p:cNvSpPr>
              <a:spLocks noChangeArrowheads="1"/>
            </p:cNvSpPr>
            <p:nvPr/>
          </p:nvSpPr>
          <p:spPr bwMode="auto">
            <a:xfrm>
              <a:off x="2020" y="1760"/>
              <a:ext cx="570" cy="6"/>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4" name="Rectangle 48">
              <a:extLst>
                <a:ext uri="{FF2B5EF4-FFF2-40B4-BE49-F238E27FC236}">
                  <a16:creationId xmlns:a16="http://schemas.microsoft.com/office/drawing/2014/main" id="{43267B67-0964-57B8-5441-6C74935871C1}"/>
                </a:ext>
              </a:extLst>
            </p:cNvPr>
            <p:cNvSpPr>
              <a:spLocks noChangeArrowheads="1"/>
            </p:cNvSpPr>
            <p:nvPr/>
          </p:nvSpPr>
          <p:spPr bwMode="auto">
            <a:xfrm>
              <a:off x="2590" y="176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5" name="Rectangle 49">
              <a:extLst>
                <a:ext uri="{FF2B5EF4-FFF2-40B4-BE49-F238E27FC236}">
                  <a16:creationId xmlns:a16="http://schemas.microsoft.com/office/drawing/2014/main" id="{8AD30B6F-4ED8-3CCB-A601-44D56BB35693}"/>
                </a:ext>
              </a:extLst>
            </p:cNvPr>
            <p:cNvSpPr>
              <a:spLocks noChangeArrowheads="1"/>
            </p:cNvSpPr>
            <p:nvPr/>
          </p:nvSpPr>
          <p:spPr bwMode="auto">
            <a:xfrm>
              <a:off x="2590" y="175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6" name="Rectangle 50">
              <a:extLst>
                <a:ext uri="{FF2B5EF4-FFF2-40B4-BE49-F238E27FC236}">
                  <a16:creationId xmlns:a16="http://schemas.microsoft.com/office/drawing/2014/main" id="{BD3165B1-B3B7-70AE-FEA1-B57E713A74F3}"/>
                </a:ext>
              </a:extLst>
            </p:cNvPr>
            <p:cNvSpPr>
              <a:spLocks noChangeArrowheads="1"/>
            </p:cNvSpPr>
            <p:nvPr/>
          </p:nvSpPr>
          <p:spPr bwMode="auto">
            <a:xfrm>
              <a:off x="2596" y="1754"/>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7" name="Rectangle 51">
              <a:extLst>
                <a:ext uri="{FF2B5EF4-FFF2-40B4-BE49-F238E27FC236}">
                  <a16:creationId xmlns:a16="http://schemas.microsoft.com/office/drawing/2014/main" id="{CB6341DE-2248-E704-F68C-A42B3396AB56}"/>
                </a:ext>
              </a:extLst>
            </p:cNvPr>
            <p:cNvSpPr>
              <a:spLocks noChangeArrowheads="1"/>
            </p:cNvSpPr>
            <p:nvPr/>
          </p:nvSpPr>
          <p:spPr bwMode="auto">
            <a:xfrm>
              <a:off x="2596" y="1760"/>
              <a:ext cx="567" cy="6"/>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8" name="Rectangle 52">
              <a:extLst>
                <a:ext uri="{FF2B5EF4-FFF2-40B4-BE49-F238E27FC236}">
                  <a16:creationId xmlns:a16="http://schemas.microsoft.com/office/drawing/2014/main" id="{DC4F7D6B-39CD-97AB-276D-01479FD518D6}"/>
                </a:ext>
              </a:extLst>
            </p:cNvPr>
            <p:cNvSpPr>
              <a:spLocks noChangeArrowheads="1"/>
            </p:cNvSpPr>
            <p:nvPr/>
          </p:nvSpPr>
          <p:spPr bwMode="auto">
            <a:xfrm>
              <a:off x="3163" y="175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09" name="Rectangle 53">
              <a:extLst>
                <a:ext uri="{FF2B5EF4-FFF2-40B4-BE49-F238E27FC236}">
                  <a16:creationId xmlns:a16="http://schemas.microsoft.com/office/drawing/2014/main" id="{FA67832D-EC84-AB05-7A00-F2C8909FEC55}"/>
                </a:ext>
              </a:extLst>
            </p:cNvPr>
            <p:cNvSpPr>
              <a:spLocks noChangeArrowheads="1"/>
            </p:cNvSpPr>
            <p:nvPr/>
          </p:nvSpPr>
          <p:spPr bwMode="auto">
            <a:xfrm>
              <a:off x="859" y="1766"/>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0" name="Rectangle 54">
              <a:extLst>
                <a:ext uri="{FF2B5EF4-FFF2-40B4-BE49-F238E27FC236}">
                  <a16:creationId xmlns:a16="http://schemas.microsoft.com/office/drawing/2014/main" id="{AE8A3DEC-44EE-BCBA-BCBA-786C4F488A54}"/>
                </a:ext>
              </a:extLst>
            </p:cNvPr>
            <p:cNvSpPr>
              <a:spLocks noChangeArrowheads="1"/>
            </p:cNvSpPr>
            <p:nvPr/>
          </p:nvSpPr>
          <p:spPr bwMode="auto">
            <a:xfrm>
              <a:off x="1438" y="176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1" name="Rectangle 55">
              <a:extLst>
                <a:ext uri="{FF2B5EF4-FFF2-40B4-BE49-F238E27FC236}">
                  <a16:creationId xmlns:a16="http://schemas.microsoft.com/office/drawing/2014/main" id="{3AC88475-17C5-F492-004D-74FA6D23EF9B}"/>
                </a:ext>
              </a:extLst>
            </p:cNvPr>
            <p:cNvSpPr>
              <a:spLocks noChangeArrowheads="1"/>
            </p:cNvSpPr>
            <p:nvPr/>
          </p:nvSpPr>
          <p:spPr bwMode="auto">
            <a:xfrm>
              <a:off x="2014" y="176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2" name="Rectangle 56">
              <a:extLst>
                <a:ext uri="{FF2B5EF4-FFF2-40B4-BE49-F238E27FC236}">
                  <a16:creationId xmlns:a16="http://schemas.microsoft.com/office/drawing/2014/main" id="{7A8B84A2-FC90-19F0-4F4C-A575A667512C}"/>
                </a:ext>
              </a:extLst>
            </p:cNvPr>
            <p:cNvSpPr>
              <a:spLocks noChangeArrowheads="1"/>
            </p:cNvSpPr>
            <p:nvPr/>
          </p:nvSpPr>
          <p:spPr bwMode="auto">
            <a:xfrm>
              <a:off x="2590" y="176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3" name="Rectangle 57">
              <a:extLst>
                <a:ext uri="{FF2B5EF4-FFF2-40B4-BE49-F238E27FC236}">
                  <a16:creationId xmlns:a16="http://schemas.microsoft.com/office/drawing/2014/main" id="{88158A99-C7A6-95E3-EEF9-347F4D80FCEF}"/>
                </a:ext>
              </a:extLst>
            </p:cNvPr>
            <p:cNvSpPr>
              <a:spLocks noChangeArrowheads="1"/>
            </p:cNvSpPr>
            <p:nvPr/>
          </p:nvSpPr>
          <p:spPr bwMode="auto">
            <a:xfrm>
              <a:off x="3163" y="1766"/>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4" name="Rectangle 58">
              <a:extLst>
                <a:ext uri="{FF2B5EF4-FFF2-40B4-BE49-F238E27FC236}">
                  <a16:creationId xmlns:a16="http://schemas.microsoft.com/office/drawing/2014/main" id="{343ECC46-EC2E-F287-4B35-C00AF5FF1082}"/>
                </a:ext>
              </a:extLst>
            </p:cNvPr>
            <p:cNvSpPr>
              <a:spLocks noChangeArrowheads="1"/>
            </p:cNvSpPr>
            <p:nvPr/>
          </p:nvSpPr>
          <p:spPr bwMode="auto">
            <a:xfrm>
              <a:off x="871" y="1883"/>
              <a:ext cx="37"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5" name="Rectangle 59">
              <a:extLst>
                <a:ext uri="{FF2B5EF4-FFF2-40B4-BE49-F238E27FC236}">
                  <a16:creationId xmlns:a16="http://schemas.microsoft.com/office/drawing/2014/main" id="{2C262976-E23C-B638-7ECC-40E9DD118462}"/>
                </a:ext>
              </a:extLst>
            </p:cNvPr>
            <p:cNvSpPr>
              <a:spLocks noChangeArrowheads="1"/>
            </p:cNvSpPr>
            <p:nvPr/>
          </p:nvSpPr>
          <p:spPr bwMode="auto">
            <a:xfrm>
              <a:off x="1398" y="1883"/>
              <a:ext cx="4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6" name="Rectangle 60">
              <a:extLst>
                <a:ext uri="{FF2B5EF4-FFF2-40B4-BE49-F238E27FC236}">
                  <a16:creationId xmlns:a16="http://schemas.microsoft.com/office/drawing/2014/main" id="{B78ED1B8-DAE8-AC80-CB73-2C3E83308997}"/>
                </a:ext>
              </a:extLst>
            </p:cNvPr>
            <p:cNvSpPr>
              <a:spLocks noChangeArrowheads="1"/>
            </p:cNvSpPr>
            <p:nvPr/>
          </p:nvSpPr>
          <p:spPr bwMode="auto">
            <a:xfrm>
              <a:off x="908" y="1883"/>
              <a:ext cx="49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17" name="Rectangle 61">
              <a:extLst>
                <a:ext uri="{FF2B5EF4-FFF2-40B4-BE49-F238E27FC236}">
                  <a16:creationId xmlns:a16="http://schemas.microsoft.com/office/drawing/2014/main" id="{B2E79311-B62E-832E-5F92-38BD1BF4D8C8}"/>
                </a:ext>
              </a:extLst>
            </p:cNvPr>
            <p:cNvSpPr>
              <a:spLocks noChangeArrowheads="1"/>
            </p:cNvSpPr>
            <p:nvPr/>
          </p:nvSpPr>
          <p:spPr bwMode="auto">
            <a:xfrm>
              <a:off x="1126" y="188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18" name="Rectangle 62">
              <a:extLst>
                <a:ext uri="{FF2B5EF4-FFF2-40B4-BE49-F238E27FC236}">
                  <a16:creationId xmlns:a16="http://schemas.microsoft.com/office/drawing/2014/main" id="{27893190-3C32-B611-51A7-1B4A5E846F35}"/>
                </a:ext>
              </a:extLst>
            </p:cNvPr>
            <p:cNvSpPr>
              <a:spLocks noChangeArrowheads="1"/>
            </p:cNvSpPr>
            <p:nvPr/>
          </p:nvSpPr>
          <p:spPr bwMode="auto">
            <a:xfrm>
              <a:off x="1180" y="1882"/>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19" name="Rectangle 63">
              <a:extLst>
                <a:ext uri="{FF2B5EF4-FFF2-40B4-BE49-F238E27FC236}">
                  <a16:creationId xmlns:a16="http://schemas.microsoft.com/office/drawing/2014/main" id="{C63094B5-1AC9-198B-A145-476880F31757}"/>
                </a:ext>
              </a:extLst>
            </p:cNvPr>
            <p:cNvSpPr>
              <a:spLocks noChangeArrowheads="1"/>
            </p:cNvSpPr>
            <p:nvPr/>
          </p:nvSpPr>
          <p:spPr bwMode="auto">
            <a:xfrm>
              <a:off x="1702" y="1885"/>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20" name="Rectangle 64">
              <a:extLst>
                <a:ext uri="{FF2B5EF4-FFF2-40B4-BE49-F238E27FC236}">
                  <a16:creationId xmlns:a16="http://schemas.microsoft.com/office/drawing/2014/main" id="{6FFA9058-9D42-54B2-AAE6-E8B477CD1952}"/>
                </a:ext>
              </a:extLst>
            </p:cNvPr>
            <p:cNvSpPr>
              <a:spLocks noChangeArrowheads="1"/>
            </p:cNvSpPr>
            <p:nvPr/>
          </p:nvSpPr>
          <p:spPr bwMode="auto">
            <a:xfrm>
              <a:off x="1756" y="188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21" name="Rectangle 65">
              <a:extLst>
                <a:ext uri="{FF2B5EF4-FFF2-40B4-BE49-F238E27FC236}">
                  <a16:creationId xmlns:a16="http://schemas.microsoft.com/office/drawing/2014/main" id="{8F0138C4-0D12-90A1-5927-C8D013DC3D5A}"/>
                </a:ext>
              </a:extLst>
            </p:cNvPr>
            <p:cNvSpPr>
              <a:spLocks noChangeArrowheads="1"/>
            </p:cNvSpPr>
            <p:nvPr/>
          </p:nvSpPr>
          <p:spPr bwMode="auto">
            <a:xfrm>
              <a:off x="2278" y="188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22" name="Rectangle 66">
              <a:extLst>
                <a:ext uri="{FF2B5EF4-FFF2-40B4-BE49-F238E27FC236}">
                  <a16:creationId xmlns:a16="http://schemas.microsoft.com/office/drawing/2014/main" id="{55F5348B-3A33-0EAF-277B-12B5536D37C6}"/>
                </a:ext>
              </a:extLst>
            </p:cNvPr>
            <p:cNvSpPr>
              <a:spLocks noChangeArrowheads="1"/>
            </p:cNvSpPr>
            <p:nvPr/>
          </p:nvSpPr>
          <p:spPr bwMode="auto">
            <a:xfrm>
              <a:off x="2332" y="188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23" name="Rectangle 67">
              <a:extLst>
                <a:ext uri="{FF2B5EF4-FFF2-40B4-BE49-F238E27FC236}">
                  <a16:creationId xmlns:a16="http://schemas.microsoft.com/office/drawing/2014/main" id="{044D1C7E-DBFF-E809-8ECF-D32410163F32}"/>
                </a:ext>
              </a:extLst>
            </p:cNvPr>
            <p:cNvSpPr>
              <a:spLocks noChangeArrowheads="1"/>
            </p:cNvSpPr>
            <p:nvPr/>
          </p:nvSpPr>
          <p:spPr bwMode="auto">
            <a:xfrm>
              <a:off x="2854" y="188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24" name="Rectangle 68">
              <a:extLst>
                <a:ext uri="{FF2B5EF4-FFF2-40B4-BE49-F238E27FC236}">
                  <a16:creationId xmlns:a16="http://schemas.microsoft.com/office/drawing/2014/main" id="{F466D3E2-403F-59B0-0C0A-2ADEB2EA0C05}"/>
                </a:ext>
              </a:extLst>
            </p:cNvPr>
            <p:cNvSpPr>
              <a:spLocks noChangeArrowheads="1"/>
            </p:cNvSpPr>
            <p:nvPr/>
          </p:nvSpPr>
          <p:spPr bwMode="auto">
            <a:xfrm>
              <a:off x="2908" y="188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25" name="Rectangle 69">
              <a:extLst>
                <a:ext uri="{FF2B5EF4-FFF2-40B4-BE49-F238E27FC236}">
                  <a16:creationId xmlns:a16="http://schemas.microsoft.com/office/drawing/2014/main" id="{AACE61AE-2A52-571F-74D4-80D84F30DF29}"/>
                </a:ext>
              </a:extLst>
            </p:cNvPr>
            <p:cNvSpPr>
              <a:spLocks noChangeArrowheads="1"/>
            </p:cNvSpPr>
            <p:nvPr/>
          </p:nvSpPr>
          <p:spPr bwMode="auto">
            <a:xfrm>
              <a:off x="859" y="1877"/>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26" name="Rectangle 70">
              <a:extLst>
                <a:ext uri="{FF2B5EF4-FFF2-40B4-BE49-F238E27FC236}">
                  <a16:creationId xmlns:a16="http://schemas.microsoft.com/office/drawing/2014/main" id="{BD957D9D-B03E-3E43-1F49-C958C006F462}"/>
                </a:ext>
              </a:extLst>
            </p:cNvPr>
            <p:cNvSpPr>
              <a:spLocks noChangeArrowheads="1"/>
            </p:cNvSpPr>
            <p:nvPr/>
          </p:nvSpPr>
          <p:spPr bwMode="auto">
            <a:xfrm>
              <a:off x="871" y="1877"/>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27" name="Rectangle 71">
              <a:extLst>
                <a:ext uri="{FF2B5EF4-FFF2-40B4-BE49-F238E27FC236}">
                  <a16:creationId xmlns:a16="http://schemas.microsoft.com/office/drawing/2014/main" id="{B907B241-6836-2389-91D0-770C5BC308FB}"/>
                </a:ext>
              </a:extLst>
            </p:cNvPr>
            <p:cNvSpPr>
              <a:spLocks noChangeArrowheads="1"/>
            </p:cNvSpPr>
            <p:nvPr/>
          </p:nvSpPr>
          <p:spPr bwMode="auto">
            <a:xfrm>
              <a:off x="1438" y="187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28" name="Rectangle 72">
              <a:extLst>
                <a:ext uri="{FF2B5EF4-FFF2-40B4-BE49-F238E27FC236}">
                  <a16:creationId xmlns:a16="http://schemas.microsoft.com/office/drawing/2014/main" id="{DD226F91-BF52-5770-DAEF-D1D3E604A60B}"/>
                </a:ext>
              </a:extLst>
            </p:cNvPr>
            <p:cNvSpPr>
              <a:spLocks noChangeArrowheads="1"/>
            </p:cNvSpPr>
            <p:nvPr/>
          </p:nvSpPr>
          <p:spPr bwMode="auto">
            <a:xfrm>
              <a:off x="1444" y="1877"/>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29" name="Rectangle 73">
              <a:extLst>
                <a:ext uri="{FF2B5EF4-FFF2-40B4-BE49-F238E27FC236}">
                  <a16:creationId xmlns:a16="http://schemas.microsoft.com/office/drawing/2014/main" id="{A379BC6E-7627-EE0A-EFC0-EE91C9D2CF65}"/>
                </a:ext>
              </a:extLst>
            </p:cNvPr>
            <p:cNvSpPr>
              <a:spLocks noChangeArrowheads="1"/>
            </p:cNvSpPr>
            <p:nvPr/>
          </p:nvSpPr>
          <p:spPr bwMode="auto">
            <a:xfrm>
              <a:off x="2014" y="187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0" name="Rectangle 74">
              <a:extLst>
                <a:ext uri="{FF2B5EF4-FFF2-40B4-BE49-F238E27FC236}">
                  <a16:creationId xmlns:a16="http://schemas.microsoft.com/office/drawing/2014/main" id="{ADDF30D5-14A3-7867-2504-2CE4CC7C84A1}"/>
                </a:ext>
              </a:extLst>
            </p:cNvPr>
            <p:cNvSpPr>
              <a:spLocks noChangeArrowheads="1"/>
            </p:cNvSpPr>
            <p:nvPr/>
          </p:nvSpPr>
          <p:spPr bwMode="auto">
            <a:xfrm>
              <a:off x="2020" y="1877"/>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1" name="Rectangle 75">
              <a:extLst>
                <a:ext uri="{FF2B5EF4-FFF2-40B4-BE49-F238E27FC236}">
                  <a16:creationId xmlns:a16="http://schemas.microsoft.com/office/drawing/2014/main" id="{D11FF3F2-8C46-3B11-30B9-789E1C98D8E6}"/>
                </a:ext>
              </a:extLst>
            </p:cNvPr>
            <p:cNvSpPr>
              <a:spLocks noChangeArrowheads="1"/>
            </p:cNvSpPr>
            <p:nvPr/>
          </p:nvSpPr>
          <p:spPr bwMode="auto">
            <a:xfrm>
              <a:off x="2590" y="187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2" name="Rectangle 76">
              <a:extLst>
                <a:ext uri="{FF2B5EF4-FFF2-40B4-BE49-F238E27FC236}">
                  <a16:creationId xmlns:a16="http://schemas.microsoft.com/office/drawing/2014/main" id="{307D3970-818C-F4CC-D09B-7F142A77970E}"/>
                </a:ext>
              </a:extLst>
            </p:cNvPr>
            <p:cNvSpPr>
              <a:spLocks noChangeArrowheads="1"/>
            </p:cNvSpPr>
            <p:nvPr/>
          </p:nvSpPr>
          <p:spPr bwMode="auto">
            <a:xfrm>
              <a:off x="2596" y="1877"/>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3" name="Rectangle 77">
              <a:extLst>
                <a:ext uri="{FF2B5EF4-FFF2-40B4-BE49-F238E27FC236}">
                  <a16:creationId xmlns:a16="http://schemas.microsoft.com/office/drawing/2014/main" id="{B4020536-A284-54AB-82DA-A9EEB719DA31}"/>
                </a:ext>
              </a:extLst>
            </p:cNvPr>
            <p:cNvSpPr>
              <a:spLocks noChangeArrowheads="1"/>
            </p:cNvSpPr>
            <p:nvPr/>
          </p:nvSpPr>
          <p:spPr bwMode="auto">
            <a:xfrm>
              <a:off x="3163" y="1877"/>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4" name="Rectangle 78">
              <a:extLst>
                <a:ext uri="{FF2B5EF4-FFF2-40B4-BE49-F238E27FC236}">
                  <a16:creationId xmlns:a16="http://schemas.microsoft.com/office/drawing/2014/main" id="{F615A699-E131-6253-2D56-9C45AE22B772}"/>
                </a:ext>
              </a:extLst>
            </p:cNvPr>
            <p:cNvSpPr>
              <a:spLocks noChangeArrowheads="1"/>
            </p:cNvSpPr>
            <p:nvPr/>
          </p:nvSpPr>
          <p:spPr bwMode="auto">
            <a:xfrm>
              <a:off x="859" y="1883"/>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5" name="Rectangle 79">
              <a:extLst>
                <a:ext uri="{FF2B5EF4-FFF2-40B4-BE49-F238E27FC236}">
                  <a16:creationId xmlns:a16="http://schemas.microsoft.com/office/drawing/2014/main" id="{25182F00-BC01-4543-80E1-EDFB1F389B3D}"/>
                </a:ext>
              </a:extLst>
            </p:cNvPr>
            <p:cNvSpPr>
              <a:spLocks noChangeArrowheads="1"/>
            </p:cNvSpPr>
            <p:nvPr/>
          </p:nvSpPr>
          <p:spPr bwMode="auto">
            <a:xfrm>
              <a:off x="1438" y="188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6" name="Rectangle 80">
              <a:extLst>
                <a:ext uri="{FF2B5EF4-FFF2-40B4-BE49-F238E27FC236}">
                  <a16:creationId xmlns:a16="http://schemas.microsoft.com/office/drawing/2014/main" id="{DC294F98-36C6-636B-EBBC-AA080EAB834B}"/>
                </a:ext>
              </a:extLst>
            </p:cNvPr>
            <p:cNvSpPr>
              <a:spLocks noChangeArrowheads="1"/>
            </p:cNvSpPr>
            <p:nvPr/>
          </p:nvSpPr>
          <p:spPr bwMode="auto">
            <a:xfrm>
              <a:off x="2014" y="188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7" name="Rectangle 81">
              <a:extLst>
                <a:ext uri="{FF2B5EF4-FFF2-40B4-BE49-F238E27FC236}">
                  <a16:creationId xmlns:a16="http://schemas.microsoft.com/office/drawing/2014/main" id="{95FAA58B-11A6-4EF3-5496-8F3B925EBA58}"/>
                </a:ext>
              </a:extLst>
            </p:cNvPr>
            <p:cNvSpPr>
              <a:spLocks noChangeArrowheads="1"/>
            </p:cNvSpPr>
            <p:nvPr/>
          </p:nvSpPr>
          <p:spPr bwMode="auto">
            <a:xfrm>
              <a:off x="2590" y="188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8" name="Rectangle 82">
              <a:extLst>
                <a:ext uri="{FF2B5EF4-FFF2-40B4-BE49-F238E27FC236}">
                  <a16:creationId xmlns:a16="http://schemas.microsoft.com/office/drawing/2014/main" id="{E4DEE703-3A8D-FA00-AB10-2EF604894948}"/>
                </a:ext>
              </a:extLst>
            </p:cNvPr>
            <p:cNvSpPr>
              <a:spLocks noChangeArrowheads="1"/>
            </p:cNvSpPr>
            <p:nvPr/>
          </p:nvSpPr>
          <p:spPr bwMode="auto">
            <a:xfrm>
              <a:off x="3163" y="1883"/>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39" name="Rectangle 83">
              <a:extLst>
                <a:ext uri="{FF2B5EF4-FFF2-40B4-BE49-F238E27FC236}">
                  <a16:creationId xmlns:a16="http://schemas.microsoft.com/office/drawing/2014/main" id="{596E1972-F673-E575-3DC3-2D16BDA83693}"/>
                </a:ext>
              </a:extLst>
            </p:cNvPr>
            <p:cNvSpPr>
              <a:spLocks noChangeArrowheads="1"/>
            </p:cNvSpPr>
            <p:nvPr/>
          </p:nvSpPr>
          <p:spPr bwMode="auto">
            <a:xfrm>
              <a:off x="871" y="1999"/>
              <a:ext cx="37"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40" name="Rectangle 84">
              <a:extLst>
                <a:ext uri="{FF2B5EF4-FFF2-40B4-BE49-F238E27FC236}">
                  <a16:creationId xmlns:a16="http://schemas.microsoft.com/office/drawing/2014/main" id="{05655BCF-20FD-D636-F16D-D19A2D122A07}"/>
                </a:ext>
              </a:extLst>
            </p:cNvPr>
            <p:cNvSpPr>
              <a:spLocks noChangeArrowheads="1"/>
            </p:cNvSpPr>
            <p:nvPr/>
          </p:nvSpPr>
          <p:spPr bwMode="auto">
            <a:xfrm>
              <a:off x="1398" y="1999"/>
              <a:ext cx="4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41" name="Rectangle 85">
              <a:extLst>
                <a:ext uri="{FF2B5EF4-FFF2-40B4-BE49-F238E27FC236}">
                  <a16:creationId xmlns:a16="http://schemas.microsoft.com/office/drawing/2014/main" id="{D6A25FE3-3C2A-B59D-04D3-D5ACD7E3780E}"/>
                </a:ext>
              </a:extLst>
            </p:cNvPr>
            <p:cNvSpPr>
              <a:spLocks noChangeArrowheads="1"/>
            </p:cNvSpPr>
            <p:nvPr/>
          </p:nvSpPr>
          <p:spPr bwMode="auto">
            <a:xfrm>
              <a:off x="908" y="1999"/>
              <a:ext cx="49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42" name="Rectangle 86">
              <a:extLst>
                <a:ext uri="{FF2B5EF4-FFF2-40B4-BE49-F238E27FC236}">
                  <a16:creationId xmlns:a16="http://schemas.microsoft.com/office/drawing/2014/main" id="{2DBB4582-3FAA-DD72-1570-1E58EEA4C909}"/>
                </a:ext>
              </a:extLst>
            </p:cNvPr>
            <p:cNvSpPr>
              <a:spLocks noChangeArrowheads="1"/>
            </p:cNvSpPr>
            <p:nvPr/>
          </p:nvSpPr>
          <p:spPr bwMode="auto">
            <a:xfrm>
              <a:off x="1126" y="1998"/>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43" name="Rectangle 87">
              <a:extLst>
                <a:ext uri="{FF2B5EF4-FFF2-40B4-BE49-F238E27FC236}">
                  <a16:creationId xmlns:a16="http://schemas.microsoft.com/office/drawing/2014/main" id="{B138C1DD-E72B-A0BF-9A73-4B8F4688853B}"/>
                </a:ext>
              </a:extLst>
            </p:cNvPr>
            <p:cNvSpPr>
              <a:spLocks noChangeArrowheads="1"/>
            </p:cNvSpPr>
            <p:nvPr/>
          </p:nvSpPr>
          <p:spPr bwMode="auto">
            <a:xfrm>
              <a:off x="1180" y="1998"/>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44" name="Rectangle 88">
              <a:extLst>
                <a:ext uri="{FF2B5EF4-FFF2-40B4-BE49-F238E27FC236}">
                  <a16:creationId xmlns:a16="http://schemas.microsoft.com/office/drawing/2014/main" id="{CC3DD30F-C222-A270-CFAD-0745A1B7FE07}"/>
                </a:ext>
              </a:extLst>
            </p:cNvPr>
            <p:cNvSpPr>
              <a:spLocks noChangeArrowheads="1"/>
            </p:cNvSpPr>
            <p:nvPr/>
          </p:nvSpPr>
          <p:spPr bwMode="auto">
            <a:xfrm>
              <a:off x="1702" y="2001"/>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45" name="Rectangle 89">
              <a:extLst>
                <a:ext uri="{FF2B5EF4-FFF2-40B4-BE49-F238E27FC236}">
                  <a16:creationId xmlns:a16="http://schemas.microsoft.com/office/drawing/2014/main" id="{5A4F2EEC-7CB7-F28F-F241-FE3E8EC474BE}"/>
                </a:ext>
              </a:extLst>
            </p:cNvPr>
            <p:cNvSpPr>
              <a:spLocks noChangeArrowheads="1"/>
            </p:cNvSpPr>
            <p:nvPr/>
          </p:nvSpPr>
          <p:spPr bwMode="auto">
            <a:xfrm>
              <a:off x="1756" y="200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46" name="Rectangle 90">
              <a:extLst>
                <a:ext uri="{FF2B5EF4-FFF2-40B4-BE49-F238E27FC236}">
                  <a16:creationId xmlns:a16="http://schemas.microsoft.com/office/drawing/2014/main" id="{23E90E0E-9461-D62E-2EFD-80B3D475A2D7}"/>
                </a:ext>
              </a:extLst>
            </p:cNvPr>
            <p:cNvSpPr>
              <a:spLocks noChangeArrowheads="1"/>
            </p:cNvSpPr>
            <p:nvPr/>
          </p:nvSpPr>
          <p:spPr bwMode="auto">
            <a:xfrm>
              <a:off x="2278" y="200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47" name="Rectangle 91">
              <a:extLst>
                <a:ext uri="{FF2B5EF4-FFF2-40B4-BE49-F238E27FC236}">
                  <a16:creationId xmlns:a16="http://schemas.microsoft.com/office/drawing/2014/main" id="{C9F31E2A-AC88-BBCF-3564-D176793DE300}"/>
                </a:ext>
              </a:extLst>
            </p:cNvPr>
            <p:cNvSpPr>
              <a:spLocks noChangeArrowheads="1"/>
            </p:cNvSpPr>
            <p:nvPr/>
          </p:nvSpPr>
          <p:spPr bwMode="auto">
            <a:xfrm>
              <a:off x="2332" y="200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48" name="Rectangle 92">
              <a:extLst>
                <a:ext uri="{FF2B5EF4-FFF2-40B4-BE49-F238E27FC236}">
                  <a16:creationId xmlns:a16="http://schemas.microsoft.com/office/drawing/2014/main" id="{12BBAD25-E90E-5408-CA9A-DDF67CF3E0E3}"/>
                </a:ext>
              </a:extLst>
            </p:cNvPr>
            <p:cNvSpPr>
              <a:spLocks noChangeArrowheads="1"/>
            </p:cNvSpPr>
            <p:nvPr/>
          </p:nvSpPr>
          <p:spPr bwMode="auto">
            <a:xfrm>
              <a:off x="2854" y="200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49" name="Rectangle 93">
              <a:extLst>
                <a:ext uri="{FF2B5EF4-FFF2-40B4-BE49-F238E27FC236}">
                  <a16:creationId xmlns:a16="http://schemas.microsoft.com/office/drawing/2014/main" id="{A2814F72-31C1-0280-EA56-2747C5ADB747}"/>
                </a:ext>
              </a:extLst>
            </p:cNvPr>
            <p:cNvSpPr>
              <a:spLocks noChangeArrowheads="1"/>
            </p:cNvSpPr>
            <p:nvPr/>
          </p:nvSpPr>
          <p:spPr bwMode="auto">
            <a:xfrm>
              <a:off x="2908" y="200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50" name="Rectangle 94">
              <a:extLst>
                <a:ext uri="{FF2B5EF4-FFF2-40B4-BE49-F238E27FC236}">
                  <a16:creationId xmlns:a16="http://schemas.microsoft.com/office/drawing/2014/main" id="{6A0484F6-E6EA-C618-B4E0-964F0B4B56F1}"/>
                </a:ext>
              </a:extLst>
            </p:cNvPr>
            <p:cNvSpPr>
              <a:spLocks noChangeArrowheads="1"/>
            </p:cNvSpPr>
            <p:nvPr/>
          </p:nvSpPr>
          <p:spPr bwMode="auto">
            <a:xfrm>
              <a:off x="859" y="199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1" name="Rectangle 95">
              <a:extLst>
                <a:ext uri="{FF2B5EF4-FFF2-40B4-BE49-F238E27FC236}">
                  <a16:creationId xmlns:a16="http://schemas.microsoft.com/office/drawing/2014/main" id="{E28F13CB-4766-0438-93EE-C31D49B97E09}"/>
                </a:ext>
              </a:extLst>
            </p:cNvPr>
            <p:cNvSpPr>
              <a:spLocks noChangeArrowheads="1"/>
            </p:cNvSpPr>
            <p:nvPr/>
          </p:nvSpPr>
          <p:spPr bwMode="auto">
            <a:xfrm>
              <a:off x="871" y="1993"/>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2" name="Rectangle 96">
              <a:extLst>
                <a:ext uri="{FF2B5EF4-FFF2-40B4-BE49-F238E27FC236}">
                  <a16:creationId xmlns:a16="http://schemas.microsoft.com/office/drawing/2014/main" id="{AA38550A-9B74-A4D1-A71A-263599B945DD}"/>
                </a:ext>
              </a:extLst>
            </p:cNvPr>
            <p:cNvSpPr>
              <a:spLocks noChangeArrowheads="1"/>
            </p:cNvSpPr>
            <p:nvPr/>
          </p:nvSpPr>
          <p:spPr bwMode="auto">
            <a:xfrm>
              <a:off x="1438" y="199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3" name="Rectangle 97">
              <a:extLst>
                <a:ext uri="{FF2B5EF4-FFF2-40B4-BE49-F238E27FC236}">
                  <a16:creationId xmlns:a16="http://schemas.microsoft.com/office/drawing/2014/main" id="{691E8181-3583-A3A7-A804-A4A2B4E64A27}"/>
                </a:ext>
              </a:extLst>
            </p:cNvPr>
            <p:cNvSpPr>
              <a:spLocks noChangeArrowheads="1"/>
            </p:cNvSpPr>
            <p:nvPr/>
          </p:nvSpPr>
          <p:spPr bwMode="auto">
            <a:xfrm>
              <a:off x="1444" y="1993"/>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4" name="Rectangle 98">
              <a:extLst>
                <a:ext uri="{FF2B5EF4-FFF2-40B4-BE49-F238E27FC236}">
                  <a16:creationId xmlns:a16="http://schemas.microsoft.com/office/drawing/2014/main" id="{02F04005-9735-82D9-A7DF-3A8618F14389}"/>
                </a:ext>
              </a:extLst>
            </p:cNvPr>
            <p:cNvSpPr>
              <a:spLocks noChangeArrowheads="1"/>
            </p:cNvSpPr>
            <p:nvPr/>
          </p:nvSpPr>
          <p:spPr bwMode="auto">
            <a:xfrm>
              <a:off x="2014" y="199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5" name="Rectangle 99">
              <a:extLst>
                <a:ext uri="{FF2B5EF4-FFF2-40B4-BE49-F238E27FC236}">
                  <a16:creationId xmlns:a16="http://schemas.microsoft.com/office/drawing/2014/main" id="{59598FDB-C87C-39FD-991C-9CCE1CBF8B6C}"/>
                </a:ext>
              </a:extLst>
            </p:cNvPr>
            <p:cNvSpPr>
              <a:spLocks noChangeArrowheads="1"/>
            </p:cNvSpPr>
            <p:nvPr/>
          </p:nvSpPr>
          <p:spPr bwMode="auto">
            <a:xfrm>
              <a:off x="2020" y="1993"/>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6" name="Rectangle 100">
              <a:extLst>
                <a:ext uri="{FF2B5EF4-FFF2-40B4-BE49-F238E27FC236}">
                  <a16:creationId xmlns:a16="http://schemas.microsoft.com/office/drawing/2014/main" id="{3DD941B1-12B5-34D5-7A0A-21865DABA12F}"/>
                </a:ext>
              </a:extLst>
            </p:cNvPr>
            <p:cNvSpPr>
              <a:spLocks noChangeArrowheads="1"/>
            </p:cNvSpPr>
            <p:nvPr/>
          </p:nvSpPr>
          <p:spPr bwMode="auto">
            <a:xfrm>
              <a:off x="2590" y="199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7" name="Rectangle 101">
              <a:extLst>
                <a:ext uri="{FF2B5EF4-FFF2-40B4-BE49-F238E27FC236}">
                  <a16:creationId xmlns:a16="http://schemas.microsoft.com/office/drawing/2014/main" id="{6719D6D9-0AEE-68B9-0718-3A6605C5B9EA}"/>
                </a:ext>
              </a:extLst>
            </p:cNvPr>
            <p:cNvSpPr>
              <a:spLocks noChangeArrowheads="1"/>
            </p:cNvSpPr>
            <p:nvPr/>
          </p:nvSpPr>
          <p:spPr bwMode="auto">
            <a:xfrm>
              <a:off x="2596" y="1993"/>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8" name="Rectangle 102">
              <a:extLst>
                <a:ext uri="{FF2B5EF4-FFF2-40B4-BE49-F238E27FC236}">
                  <a16:creationId xmlns:a16="http://schemas.microsoft.com/office/drawing/2014/main" id="{D612E20A-318C-3B0C-F9CC-7B053B71E9DD}"/>
                </a:ext>
              </a:extLst>
            </p:cNvPr>
            <p:cNvSpPr>
              <a:spLocks noChangeArrowheads="1"/>
            </p:cNvSpPr>
            <p:nvPr/>
          </p:nvSpPr>
          <p:spPr bwMode="auto">
            <a:xfrm>
              <a:off x="3163" y="199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59" name="Rectangle 103">
              <a:extLst>
                <a:ext uri="{FF2B5EF4-FFF2-40B4-BE49-F238E27FC236}">
                  <a16:creationId xmlns:a16="http://schemas.microsoft.com/office/drawing/2014/main" id="{7FDAC3D7-BF38-A90F-3018-649900AC5659}"/>
                </a:ext>
              </a:extLst>
            </p:cNvPr>
            <p:cNvSpPr>
              <a:spLocks noChangeArrowheads="1"/>
            </p:cNvSpPr>
            <p:nvPr/>
          </p:nvSpPr>
          <p:spPr bwMode="auto">
            <a:xfrm>
              <a:off x="859" y="1999"/>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0" name="Rectangle 104">
              <a:extLst>
                <a:ext uri="{FF2B5EF4-FFF2-40B4-BE49-F238E27FC236}">
                  <a16:creationId xmlns:a16="http://schemas.microsoft.com/office/drawing/2014/main" id="{5B4E6E36-BE9D-B839-2205-B4D407A749A6}"/>
                </a:ext>
              </a:extLst>
            </p:cNvPr>
            <p:cNvSpPr>
              <a:spLocks noChangeArrowheads="1"/>
            </p:cNvSpPr>
            <p:nvPr/>
          </p:nvSpPr>
          <p:spPr bwMode="auto">
            <a:xfrm>
              <a:off x="1438" y="199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1" name="Rectangle 105">
              <a:extLst>
                <a:ext uri="{FF2B5EF4-FFF2-40B4-BE49-F238E27FC236}">
                  <a16:creationId xmlns:a16="http://schemas.microsoft.com/office/drawing/2014/main" id="{F591ABD5-2B1A-C8BF-ADC5-097D0EC7BFBA}"/>
                </a:ext>
              </a:extLst>
            </p:cNvPr>
            <p:cNvSpPr>
              <a:spLocks noChangeArrowheads="1"/>
            </p:cNvSpPr>
            <p:nvPr/>
          </p:nvSpPr>
          <p:spPr bwMode="auto">
            <a:xfrm>
              <a:off x="2014" y="199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2" name="Rectangle 106">
              <a:extLst>
                <a:ext uri="{FF2B5EF4-FFF2-40B4-BE49-F238E27FC236}">
                  <a16:creationId xmlns:a16="http://schemas.microsoft.com/office/drawing/2014/main" id="{3C9690C6-4008-C75A-46A6-C6984CEECE52}"/>
                </a:ext>
              </a:extLst>
            </p:cNvPr>
            <p:cNvSpPr>
              <a:spLocks noChangeArrowheads="1"/>
            </p:cNvSpPr>
            <p:nvPr/>
          </p:nvSpPr>
          <p:spPr bwMode="auto">
            <a:xfrm>
              <a:off x="2590" y="199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3" name="Rectangle 107">
              <a:extLst>
                <a:ext uri="{FF2B5EF4-FFF2-40B4-BE49-F238E27FC236}">
                  <a16:creationId xmlns:a16="http://schemas.microsoft.com/office/drawing/2014/main" id="{A42DC853-C0F2-BFAB-0833-BCF030384DAF}"/>
                </a:ext>
              </a:extLst>
            </p:cNvPr>
            <p:cNvSpPr>
              <a:spLocks noChangeArrowheads="1"/>
            </p:cNvSpPr>
            <p:nvPr/>
          </p:nvSpPr>
          <p:spPr bwMode="auto">
            <a:xfrm>
              <a:off x="3163" y="1999"/>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4" name="Rectangle 108">
              <a:extLst>
                <a:ext uri="{FF2B5EF4-FFF2-40B4-BE49-F238E27FC236}">
                  <a16:creationId xmlns:a16="http://schemas.microsoft.com/office/drawing/2014/main" id="{CE1620C5-3762-94A8-F7DF-EBF0FF155A2E}"/>
                </a:ext>
              </a:extLst>
            </p:cNvPr>
            <p:cNvSpPr>
              <a:spLocks noChangeArrowheads="1"/>
            </p:cNvSpPr>
            <p:nvPr/>
          </p:nvSpPr>
          <p:spPr bwMode="auto">
            <a:xfrm>
              <a:off x="871" y="2115"/>
              <a:ext cx="37"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5" name="Rectangle 109">
              <a:extLst>
                <a:ext uri="{FF2B5EF4-FFF2-40B4-BE49-F238E27FC236}">
                  <a16:creationId xmlns:a16="http://schemas.microsoft.com/office/drawing/2014/main" id="{116C3635-97A0-0724-69E9-DE25308837F2}"/>
                </a:ext>
              </a:extLst>
            </p:cNvPr>
            <p:cNvSpPr>
              <a:spLocks noChangeArrowheads="1"/>
            </p:cNvSpPr>
            <p:nvPr/>
          </p:nvSpPr>
          <p:spPr bwMode="auto">
            <a:xfrm>
              <a:off x="1398" y="2115"/>
              <a:ext cx="4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6" name="Rectangle 110">
              <a:extLst>
                <a:ext uri="{FF2B5EF4-FFF2-40B4-BE49-F238E27FC236}">
                  <a16:creationId xmlns:a16="http://schemas.microsoft.com/office/drawing/2014/main" id="{5B3DC367-F409-83D7-9646-F2A1FC0BE3F7}"/>
                </a:ext>
              </a:extLst>
            </p:cNvPr>
            <p:cNvSpPr>
              <a:spLocks noChangeArrowheads="1"/>
            </p:cNvSpPr>
            <p:nvPr/>
          </p:nvSpPr>
          <p:spPr bwMode="auto">
            <a:xfrm>
              <a:off x="871" y="2225"/>
              <a:ext cx="567" cy="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7" name="Rectangle 111">
              <a:extLst>
                <a:ext uri="{FF2B5EF4-FFF2-40B4-BE49-F238E27FC236}">
                  <a16:creationId xmlns:a16="http://schemas.microsoft.com/office/drawing/2014/main" id="{4529BB03-AC70-5AC7-2C4E-84F0B403007A}"/>
                </a:ext>
              </a:extLst>
            </p:cNvPr>
            <p:cNvSpPr>
              <a:spLocks noChangeArrowheads="1"/>
            </p:cNvSpPr>
            <p:nvPr/>
          </p:nvSpPr>
          <p:spPr bwMode="auto">
            <a:xfrm>
              <a:off x="908" y="2115"/>
              <a:ext cx="490" cy="11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68" name="Rectangle 112">
              <a:extLst>
                <a:ext uri="{FF2B5EF4-FFF2-40B4-BE49-F238E27FC236}">
                  <a16:creationId xmlns:a16="http://schemas.microsoft.com/office/drawing/2014/main" id="{DF777AC2-9168-0811-89CD-D76BF3B13E7D}"/>
                </a:ext>
              </a:extLst>
            </p:cNvPr>
            <p:cNvSpPr>
              <a:spLocks noChangeArrowheads="1"/>
            </p:cNvSpPr>
            <p:nvPr/>
          </p:nvSpPr>
          <p:spPr bwMode="auto">
            <a:xfrm>
              <a:off x="1126" y="211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31569" name="Rectangle 113">
              <a:extLst>
                <a:ext uri="{FF2B5EF4-FFF2-40B4-BE49-F238E27FC236}">
                  <a16:creationId xmlns:a16="http://schemas.microsoft.com/office/drawing/2014/main" id="{BEE4A21E-5B74-D3E5-A6CC-9DD1C4320E67}"/>
                </a:ext>
              </a:extLst>
            </p:cNvPr>
            <p:cNvSpPr>
              <a:spLocks noChangeArrowheads="1"/>
            </p:cNvSpPr>
            <p:nvPr/>
          </p:nvSpPr>
          <p:spPr bwMode="auto">
            <a:xfrm>
              <a:off x="1180" y="211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70" name="Rectangle 114">
              <a:extLst>
                <a:ext uri="{FF2B5EF4-FFF2-40B4-BE49-F238E27FC236}">
                  <a16:creationId xmlns:a16="http://schemas.microsoft.com/office/drawing/2014/main" id="{F883B10C-F493-A4E9-462D-303AFCDD2BD2}"/>
                </a:ext>
              </a:extLst>
            </p:cNvPr>
            <p:cNvSpPr>
              <a:spLocks noChangeArrowheads="1"/>
            </p:cNvSpPr>
            <p:nvPr/>
          </p:nvSpPr>
          <p:spPr bwMode="auto">
            <a:xfrm>
              <a:off x="1702" y="2117"/>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71" name="Rectangle 115">
              <a:extLst>
                <a:ext uri="{FF2B5EF4-FFF2-40B4-BE49-F238E27FC236}">
                  <a16:creationId xmlns:a16="http://schemas.microsoft.com/office/drawing/2014/main" id="{9B70AD3F-D6F3-6E31-FBA6-752B0654C084}"/>
                </a:ext>
              </a:extLst>
            </p:cNvPr>
            <p:cNvSpPr>
              <a:spLocks noChangeArrowheads="1"/>
            </p:cNvSpPr>
            <p:nvPr/>
          </p:nvSpPr>
          <p:spPr bwMode="auto">
            <a:xfrm>
              <a:off x="1756" y="2117"/>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72" name="Rectangle 116">
              <a:extLst>
                <a:ext uri="{FF2B5EF4-FFF2-40B4-BE49-F238E27FC236}">
                  <a16:creationId xmlns:a16="http://schemas.microsoft.com/office/drawing/2014/main" id="{2E3029C6-33A5-7315-ECEC-8223D55F872B}"/>
                </a:ext>
              </a:extLst>
            </p:cNvPr>
            <p:cNvSpPr>
              <a:spLocks noChangeArrowheads="1"/>
            </p:cNvSpPr>
            <p:nvPr/>
          </p:nvSpPr>
          <p:spPr bwMode="auto">
            <a:xfrm>
              <a:off x="2278" y="211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573" name="Rectangle 117">
              <a:extLst>
                <a:ext uri="{FF2B5EF4-FFF2-40B4-BE49-F238E27FC236}">
                  <a16:creationId xmlns:a16="http://schemas.microsoft.com/office/drawing/2014/main" id="{E70A86CB-54E1-0C1C-4FD8-085A7B259461}"/>
                </a:ext>
              </a:extLst>
            </p:cNvPr>
            <p:cNvSpPr>
              <a:spLocks noChangeArrowheads="1"/>
            </p:cNvSpPr>
            <p:nvPr/>
          </p:nvSpPr>
          <p:spPr bwMode="auto">
            <a:xfrm>
              <a:off x="2332" y="2117"/>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74" name="Rectangle 118">
              <a:extLst>
                <a:ext uri="{FF2B5EF4-FFF2-40B4-BE49-F238E27FC236}">
                  <a16:creationId xmlns:a16="http://schemas.microsoft.com/office/drawing/2014/main" id="{E67BD837-BCEC-477C-9E2C-4F79D431C4E8}"/>
                </a:ext>
              </a:extLst>
            </p:cNvPr>
            <p:cNvSpPr>
              <a:spLocks noChangeArrowheads="1"/>
            </p:cNvSpPr>
            <p:nvPr/>
          </p:nvSpPr>
          <p:spPr bwMode="auto">
            <a:xfrm>
              <a:off x="2854" y="211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75" name="Rectangle 119">
              <a:extLst>
                <a:ext uri="{FF2B5EF4-FFF2-40B4-BE49-F238E27FC236}">
                  <a16:creationId xmlns:a16="http://schemas.microsoft.com/office/drawing/2014/main" id="{1C5B31C0-2F99-3FC1-6566-296619B8EBE1}"/>
                </a:ext>
              </a:extLst>
            </p:cNvPr>
            <p:cNvSpPr>
              <a:spLocks noChangeArrowheads="1"/>
            </p:cNvSpPr>
            <p:nvPr/>
          </p:nvSpPr>
          <p:spPr bwMode="auto">
            <a:xfrm>
              <a:off x="2908" y="2117"/>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76" name="Rectangle 120">
              <a:extLst>
                <a:ext uri="{FF2B5EF4-FFF2-40B4-BE49-F238E27FC236}">
                  <a16:creationId xmlns:a16="http://schemas.microsoft.com/office/drawing/2014/main" id="{25881AF0-BE61-CE2F-AEF3-D4D029C650B9}"/>
                </a:ext>
              </a:extLst>
            </p:cNvPr>
            <p:cNvSpPr>
              <a:spLocks noChangeArrowheads="1"/>
            </p:cNvSpPr>
            <p:nvPr/>
          </p:nvSpPr>
          <p:spPr bwMode="auto">
            <a:xfrm>
              <a:off x="859" y="210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77" name="Rectangle 121">
              <a:extLst>
                <a:ext uri="{FF2B5EF4-FFF2-40B4-BE49-F238E27FC236}">
                  <a16:creationId xmlns:a16="http://schemas.microsoft.com/office/drawing/2014/main" id="{0B27431B-0CFD-6118-016A-C43418936EF2}"/>
                </a:ext>
              </a:extLst>
            </p:cNvPr>
            <p:cNvSpPr>
              <a:spLocks noChangeArrowheads="1"/>
            </p:cNvSpPr>
            <p:nvPr/>
          </p:nvSpPr>
          <p:spPr bwMode="auto">
            <a:xfrm>
              <a:off x="871" y="2109"/>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78" name="Rectangle 122">
              <a:extLst>
                <a:ext uri="{FF2B5EF4-FFF2-40B4-BE49-F238E27FC236}">
                  <a16:creationId xmlns:a16="http://schemas.microsoft.com/office/drawing/2014/main" id="{344D2F02-1043-31EB-E624-9341DE458429}"/>
                </a:ext>
              </a:extLst>
            </p:cNvPr>
            <p:cNvSpPr>
              <a:spLocks noChangeArrowheads="1"/>
            </p:cNvSpPr>
            <p:nvPr/>
          </p:nvSpPr>
          <p:spPr bwMode="auto">
            <a:xfrm>
              <a:off x="1438" y="21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79" name="Rectangle 123">
              <a:extLst>
                <a:ext uri="{FF2B5EF4-FFF2-40B4-BE49-F238E27FC236}">
                  <a16:creationId xmlns:a16="http://schemas.microsoft.com/office/drawing/2014/main" id="{7361EA79-C62E-48CF-A26F-866BA0A40ECC}"/>
                </a:ext>
              </a:extLst>
            </p:cNvPr>
            <p:cNvSpPr>
              <a:spLocks noChangeArrowheads="1"/>
            </p:cNvSpPr>
            <p:nvPr/>
          </p:nvSpPr>
          <p:spPr bwMode="auto">
            <a:xfrm>
              <a:off x="1444" y="2109"/>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0" name="Rectangle 124">
              <a:extLst>
                <a:ext uri="{FF2B5EF4-FFF2-40B4-BE49-F238E27FC236}">
                  <a16:creationId xmlns:a16="http://schemas.microsoft.com/office/drawing/2014/main" id="{FA6AE64D-CA2A-32BB-F451-0043A81EED2D}"/>
                </a:ext>
              </a:extLst>
            </p:cNvPr>
            <p:cNvSpPr>
              <a:spLocks noChangeArrowheads="1"/>
            </p:cNvSpPr>
            <p:nvPr/>
          </p:nvSpPr>
          <p:spPr bwMode="auto">
            <a:xfrm>
              <a:off x="2014" y="21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1" name="Rectangle 125">
              <a:extLst>
                <a:ext uri="{FF2B5EF4-FFF2-40B4-BE49-F238E27FC236}">
                  <a16:creationId xmlns:a16="http://schemas.microsoft.com/office/drawing/2014/main" id="{38939310-AAAE-4DD3-CCED-5732CE91D438}"/>
                </a:ext>
              </a:extLst>
            </p:cNvPr>
            <p:cNvSpPr>
              <a:spLocks noChangeArrowheads="1"/>
            </p:cNvSpPr>
            <p:nvPr/>
          </p:nvSpPr>
          <p:spPr bwMode="auto">
            <a:xfrm>
              <a:off x="2020" y="2109"/>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2" name="Rectangle 126">
              <a:extLst>
                <a:ext uri="{FF2B5EF4-FFF2-40B4-BE49-F238E27FC236}">
                  <a16:creationId xmlns:a16="http://schemas.microsoft.com/office/drawing/2014/main" id="{FDA444F2-DF8C-4E6F-9F83-966184AB1723}"/>
                </a:ext>
              </a:extLst>
            </p:cNvPr>
            <p:cNvSpPr>
              <a:spLocks noChangeArrowheads="1"/>
            </p:cNvSpPr>
            <p:nvPr/>
          </p:nvSpPr>
          <p:spPr bwMode="auto">
            <a:xfrm>
              <a:off x="2590" y="21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3" name="Rectangle 127">
              <a:extLst>
                <a:ext uri="{FF2B5EF4-FFF2-40B4-BE49-F238E27FC236}">
                  <a16:creationId xmlns:a16="http://schemas.microsoft.com/office/drawing/2014/main" id="{2EDDE74B-979D-AA14-8DCE-F308EEAAD7C4}"/>
                </a:ext>
              </a:extLst>
            </p:cNvPr>
            <p:cNvSpPr>
              <a:spLocks noChangeArrowheads="1"/>
            </p:cNvSpPr>
            <p:nvPr/>
          </p:nvSpPr>
          <p:spPr bwMode="auto">
            <a:xfrm>
              <a:off x="2596" y="2109"/>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4" name="Rectangle 128">
              <a:extLst>
                <a:ext uri="{FF2B5EF4-FFF2-40B4-BE49-F238E27FC236}">
                  <a16:creationId xmlns:a16="http://schemas.microsoft.com/office/drawing/2014/main" id="{C8CDA71B-B334-4772-F636-4FB866200856}"/>
                </a:ext>
              </a:extLst>
            </p:cNvPr>
            <p:cNvSpPr>
              <a:spLocks noChangeArrowheads="1"/>
            </p:cNvSpPr>
            <p:nvPr/>
          </p:nvSpPr>
          <p:spPr bwMode="auto">
            <a:xfrm>
              <a:off x="3163" y="210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5" name="Rectangle 129">
              <a:extLst>
                <a:ext uri="{FF2B5EF4-FFF2-40B4-BE49-F238E27FC236}">
                  <a16:creationId xmlns:a16="http://schemas.microsoft.com/office/drawing/2014/main" id="{C67B4A81-8477-BDB0-35E6-445A16341B13}"/>
                </a:ext>
              </a:extLst>
            </p:cNvPr>
            <p:cNvSpPr>
              <a:spLocks noChangeArrowheads="1"/>
            </p:cNvSpPr>
            <p:nvPr/>
          </p:nvSpPr>
          <p:spPr bwMode="auto">
            <a:xfrm>
              <a:off x="859" y="2115"/>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6" name="Rectangle 130">
              <a:extLst>
                <a:ext uri="{FF2B5EF4-FFF2-40B4-BE49-F238E27FC236}">
                  <a16:creationId xmlns:a16="http://schemas.microsoft.com/office/drawing/2014/main" id="{8CB16409-F444-8AD9-3CB7-54AAE185E2C9}"/>
                </a:ext>
              </a:extLst>
            </p:cNvPr>
            <p:cNvSpPr>
              <a:spLocks noChangeArrowheads="1"/>
            </p:cNvSpPr>
            <p:nvPr/>
          </p:nvSpPr>
          <p:spPr bwMode="auto">
            <a:xfrm>
              <a:off x="1438" y="211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7" name="Rectangle 131">
              <a:extLst>
                <a:ext uri="{FF2B5EF4-FFF2-40B4-BE49-F238E27FC236}">
                  <a16:creationId xmlns:a16="http://schemas.microsoft.com/office/drawing/2014/main" id="{648B2C37-FF67-10E1-C1B6-ACE94F236BCB}"/>
                </a:ext>
              </a:extLst>
            </p:cNvPr>
            <p:cNvSpPr>
              <a:spLocks noChangeArrowheads="1"/>
            </p:cNvSpPr>
            <p:nvPr/>
          </p:nvSpPr>
          <p:spPr bwMode="auto">
            <a:xfrm>
              <a:off x="2014" y="211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8" name="Rectangle 132">
              <a:extLst>
                <a:ext uri="{FF2B5EF4-FFF2-40B4-BE49-F238E27FC236}">
                  <a16:creationId xmlns:a16="http://schemas.microsoft.com/office/drawing/2014/main" id="{A24870B6-C8AA-E8F5-2BC0-44C108C95925}"/>
                </a:ext>
              </a:extLst>
            </p:cNvPr>
            <p:cNvSpPr>
              <a:spLocks noChangeArrowheads="1"/>
            </p:cNvSpPr>
            <p:nvPr/>
          </p:nvSpPr>
          <p:spPr bwMode="auto">
            <a:xfrm>
              <a:off x="2590" y="211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89" name="Rectangle 133">
              <a:extLst>
                <a:ext uri="{FF2B5EF4-FFF2-40B4-BE49-F238E27FC236}">
                  <a16:creationId xmlns:a16="http://schemas.microsoft.com/office/drawing/2014/main" id="{CB64FA29-05D1-20E5-E0E6-BA13FC72219D}"/>
                </a:ext>
              </a:extLst>
            </p:cNvPr>
            <p:cNvSpPr>
              <a:spLocks noChangeArrowheads="1"/>
            </p:cNvSpPr>
            <p:nvPr/>
          </p:nvSpPr>
          <p:spPr bwMode="auto">
            <a:xfrm>
              <a:off x="3163" y="2115"/>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90" name="Rectangle 134">
              <a:extLst>
                <a:ext uri="{FF2B5EF4-FFF2-40B4-BE49-F238E27FC236}">
                  <a16:creationId xmlns:a16="http://schemas.microsoft.com/office/drawing/2014/main" id="{93E6E99D-F784-3762-60C0-DD8477C688A3}"/>
                </a:ext>
              </a:extLst>
            </p:cNvPr>
            <p:cNvSpPr>
              <a:spLocks noChangeArrowheads="1"/>
            </p:cNvSpPr>
            <p:nvPr/>
          </p:nvSpPr>
          <p:spPr bwMode="auto">
            <a:xfrm>
              <a:off x="871" y="2232"/>
              <a:ext cx="37"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91" name="Rectangle 135">
              <a:extLst>
                <a:ext uri="{FF2B5EF4-FFF2-40B4-BE49-F238E27FC236}">
                  <a16:creationId xmlns:a16="http://schemas.microsoft.com/office/drawing/2014/main" id="{EB4F0B43-0C85-A8EF-0C63-C34233171AB9}"/>
                </a:ext>
              </a:extLst>
            </p:cNvPr>
            <p:cNvSpPr>
              <a:spLocks noChangeArrowheads="1"/>
            </p:cNvSpPr>
            <p:nvPr/>
          </p:nvSpPr>
          <p:spPr bwMode="auto">
            <a:xfrm>
              <a:off x="1398" y="2232"/>
              <a:ext cx="4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92" name="Rectangle 136">
              <a:extLst>
                <a:ext uri="{FF2B5EF4-FFF2-40B4-BE49-F238E27FC236}">
                  <a16:creationId xmlns:a16="http://schemas.microsoft.com/office/drawing/2014/main" id="{268432B4-4B1D-30DF-8C21-3B7C20C68E0D}"/>
                </a:ext>
              </a:extLst>
            </p:cNvPr>
            <p:cNvSpPr>
              <a:spLocks noChangeArrowheads="1"/>
            </p:cNvSpPr>
            <p:nvPr/>
          </p:nvSpPr>
          <p:spPr bwMode="auto">
            <a:xfrm>
              <a:off x="908" y="2232"/>
              <a:ext cx="490" cy="111"/>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593" name="Rectangle 137">
              <a:extLst>
                <a:ext uri="{FF2B5EF4-FFF2-40B4-BE49-F238E27FC236}">
                  <a16:creationId xmlns:a16="http://schemas.microsoft.com/office/drawing/2014/main" id="{BEE0F7B9-7C8B-9950-F7A0-17A6EFBA79A1}"/>
                </a:ext>
              </a:extLst>
            </p:cNvPr>
            <p:cNvSpPr>
              <a:spLocks noChangeArrowheads="1"/>
            </p:cNvSpPr>
            <p:nvPr/>
          </p:nvSpPr>
          <p:spPr bwMode="auto">
            <a:xfrm>
              <a:off x="1126" y="223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31594" name="Rectangle 138">
              <a:extLst>
                <a:ext uri="{FF2B5EF4-FFF2-40B4-BE49-F238E27FC236}">
                  <a16:creationId xmlns:a16="http://schemas.microsoft.com/office/drawing/2014/main" id="{E9290106-F411-F4C2-D6E0-281F556BC8A4}"/>
                </a:ext>
              </a:extLst>
            </p:cNvPr>
            <p:cNvSpPr>
              <a:spLocks noChangeArrowheads="1"/>
            </p:cNvSpPr>
            <p:nvPr/>
          </p:nvSpPr>
          <p:spPr bwMode="auto">
            <a:xfrm>
              <a:off x="1180" y="223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95" name="Rectangle 139">
              <a:extLst>
                <a:ext uri="{FF2B5EF4-FFF2-40B4-BE49-F238E27FC236}">
                  <a16:creationId xmlns:a16="http://schemas.microsoft.com/office/drawing/2014/main" id="{658917DA-0B26-66D6-D2C9-E16ADE6DC89A}"/>
                </a:ext>
              </a:extLst>
            </p:cNvPr>
            <p:cNvSpPr>
              <a:spLocks noChangeArrowheads="1"/>
            </p:cNvSpPr>
            <p:nvPr/>
          </p:nvSpPr>
          <p:spPr bwMode="auto">
            <a:xfrm>
              <a:off x="1702" y="2234"/>
              <a:ext cx="39"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96" name="Rectangle 140">
              <a:extLst>
                <a:ext uri="{FF2B5EF4-FFF2-40B4-BE49-F238E27FC236}">
                  <a16:creationId xmlns:a16="http://schemas.microsoft.com/office/drawing/2014/main" id="{CC53B02B-696D-BDAA-24F9-FC2537EF96A5}"/>
                </a:ext>
              </a:extLst>
            </p:cNvPr>
            <p:cNvSpPr>
              <a:spLocks noChangeArrowheads="1"/>
            </p:cNvSpPr>
            <p:nvPr/>
          </p:nvSpPr>
          <p:spPr bwMode="auto">
            <a:xfrm>
              <a:off x="1756" y="223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97" name="Rectangle 141">
              <a:extLst>
                <a:ext uri="{FF2B5EF4-FFF2-40B4-BE49-F238E27FC236}">
                  <a16:creationId xmlns:a16="http://schemas.microsoft.com/office/drawing/2014/main" id="{484C8AB8-5D2B-C18F-7442-669E6ED68452}"/>
                </a:ext>
              </a:extLst>
            </p:cNvPr>
            <p:cNvSpPr>
              <a:spLocks noChangeArrowheads="1"/>
            </p:cNvSpPr>
            <p:nvPr/>
          </p:nvSpPr>
          <p:spPr bwMode="auto">
            <a:xfrm>
              <a:off x="2278" y="223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31598" name="Rectangle 142">
              <a:extLst>
                <a:ext uri="{FF2B5EF4-FFF2-40B4-BE49-F238E27FC236}">
                  <a16:creationId xmlns:a16="http://schemas.microsoft.com/office/drawing/2014/main" id="{E44AC840-078D-2CBE-8658-AEB70D9F4CB1}"/>
                </a:ext>
              </a:extLst>
            </p:cNvPr>
            <p:cNvSpPr>
              <a:spLocks noChangeArrowheads="1"/>
            </p:cNvSpPr>
            <p:nvPr/>
          </p:nvSpPr>
          <p:spPr bwMode="auto">
            <a:xfrm>
              <a:off x="2332" y="223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599" name="Rectangle 143">
              <a:extLst>
                <a:ext uri="{FF2B5EF4-FFF2-40B4-BE49-F238E27FC236}">
                  <a16:creationId xmlns:a16="http://schemas.microsoft.com/office/drawing/2014/main" id="{356357B3-E65C-3A47-508F-563350135AE0}"/>
                </a:ext>
              </a:extLst>
            </p:cNvPr>
            <p:cNvSpPr>
              <a:spLocks noChangeArrowheads="1"/>
            </p:cNvSpPr>
            <p:nvPr/>
          </p:nvSpPr>
          <p:spPr bwMode="auto">
            <a:xfrm>
              <a:off x="2854" y="223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31600" name="Rectangle 144">
              <a:extLst>
                <a:ext uri="{FF2B5EF4-FFF2-40B4-BE49-F238E27FC236}">
                  <a16:creationId xmlns:a16="http://schemas.microsoft.com/office/drawing/2014/main" id="{DDB872F0-55BC-3CCD-1B08-52939794B127}"/>
                </a:ext>
              </a:extLst>
            </p:cNvPr>
            <p:cNvSpPr>
              <a:spLocks noChangeArrowheads="1"/>
            </p:cNvSpPr>
            <p:nvPr/>
          </p:nvSpPr>
          <p:spPr bwMode="auto">
            <a:xfrm>
              <a:off x="2908" y="2234"/>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31601" name="Rectangle 145">
              <a:extLst>
                <a:ext uri="{FF2B5EF4-FFF2-40B4-BE49-F238E27FC236}">
                  <a16:creationId xmlns:a16="http://schemas.microsoft.com/office/drawing/2014/main" id="{455CBFE5-246D-3281-5B7C-6A9D0DD313BA}"/>
                </a:ext>
              </a:extLst>
            </p:cNvPr>
            <p:cNvSpPr>
              <a:spLocks noChangeArrowheads="1"/>
            </p:cNvSpPr>
            <p:nvPr/>
          </p:nvSpPr>
          <p:spPr bwMode="auto">
            <a:xfrm>
              <a:off x="859" y="222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2" name="Rectangle 146">
              <a:extLst>
                <a:ext uri="{FF2B5EF4-FFF2-40B4-BE49-F238E27FC236}">
                  <a16:creationId xmlns:a16="http://schemas.microsoft.com/office/drawing/2014/main" id="{FB797E8A-E74D-68C8-FBDF-B039944B19BD}"/>
                </a:ext>
              </a:extLst>
            </p:cNvPr>
            <p:cNvSpPr>
              <a:spLocks noChangeArrowheads="1"/>
            </p:cNvSpPr>
            <p:nvPr/>
          </p:nvSpPr>
          <p:spPr bwMode="auto">
            <a:xfrm>
              <a:off x="871" y="2226"/>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3" name="Rectangle 147">
              <a:extLst>
                <a:ext uri="{FF2B5EF4-FFF2-40B4-BE49-F238E27FC236}">
                  <a16:creationId xmlns:a16="http://schemas.microsoft.com/office/drawing/2014/main" id="{B7393003-B7C5-3211-7DB8-9ED74C72B153}"/>
                </a:ext>
              </a:extLst>
            </p:cNvPr>
            <p:cNvSpPr>
              <a:spLocks noChangeArrowheads="1"/>
            </p:cNvSpPr>
            <p:nvPr/>
          </p:nvSpPr>
          <p:spPr bwMode="auto">
            <a:xfrm>
              <a:off x="1438" y="22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4" name="Rectangle 148">
              <a:extLst>
                <a:ext uri="{FF2B5EF4-FFF2-40B4-BE49-F238E27FC236}">
                  <a16:creationId xmlns:a16="http://schemas.microsoft.com/office/drawing/2014/main" id="{8AADB877-2A31-DB4D-469B-821C89BEE49F}"/>
                </a:ext>
              </a:extLst>
            </p:cNvPr>
            <p:cNvSpPr>
              <a:spLocks noChangeArrowheads="1"/>
            </p:cNvSpPr>
            <p:nvPr/>
          </p:nvSpPr>
          <p:spPr bwMode="auto">
            <a:xfrm>
              <a:off x="1444" y="2226"/>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5" name="Rectangle 149">
              <a:extLst>
                <a:ext uri="{FF2B5EF4-FFF2-40B4-BE49-F238E27FC236}">
                  <a16:creationId xmlns:a16="http://schemas.microsoft.com/office/drawing/2014/main" id="{022C369C-1A72-8131-BCB9-54E3CDCDB053}"/>
                </a:ext>
              </a:extLst>
            </p:cNvPr>
            <p:cNvSpPr>
              <a:spLocks noChangeArrowheads="1"/>
            </p:cNvSpPr>
            <p:nvPr/>
          </p:nvSpPr>
          <p:spPr bwMode="auto">
            <a:xfrm>
              <a:off x="2014" y="22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6" name="Rectangle 150">
              <a:extLst>
                <a:ext uri="{FF2B5EF4-FFF2-40B4-BE49-F238E27FC236}">
                  <a16:creationId xmlns:a16="http://schemas.microsoft.com/office/drawing/2014/main" id="{1D6E3557-B9D1-1E01-CA93-3355EC4019AB}"/>
                </a:ext>
              </a:extLst>
            </p:cNvPr>
            <p:cNvSpPr>
              <a:spLocks noChangeArrowheads="1"/>
            </p:cNvSpPr>
            <p:nvPr/>
          </p:nvSpPr>
          <p:spPr bwMode="auto">
            <a:xfrm>
              <a:off x="2020" y="2226"/>
              <a:ext cx="57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7" name="Rectangle 151">
              <a:extLst>
                <a:ext uri="{FF2B5EF4-FFF2-40B4-BE49-F238E27FC236}">
                  <a16:creationId xmlns:a16="http://schemas.microsoft.com/office/drawing/2014/main" id="{7FB6825E-B356-F2C9-D38C-62CC957A25BD}"/>
                </a:ext>
              </a:extLst>
            </p:cNvPr>
            <p:cNvSpPr>
              <a:spLocks noChangeArrowheads="1"/>
            </p:cNvSpPr>
            <p:nvPr/>
          </p:nvSpPr>
          <p:spPr bwMode="auto">
            <a:xfrm>
              <a:off x="2590" y="22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8" name="Rectangle 152">
              <a:extLst>
                <a:ext uri="{FF2B5EF4-FFF2-40B4-BE49-F238E27FC236}">
                  <a16:creationId xmlns:a16="http://schemas.microsoft.com/office/drawing/2014/main" id="{E2BB1E17-8B70-A3E7-601C-306A8667D29D}"/>
                </a:ext>
              </a:extLst>
            </p:cNvPr>
            <p:cNvSpPr>
              <a:spLocks noChangeArrowheads="1"/>
            </p:cNvSpPr>
            <p:nvPr/>
          </p:nvSpPr>
          <p:spPr bwMode="auto">
            <a:xfrm>
              <a:off x="2596" y="2226"/>
              <a:ext cx="5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09" name="Rectangle 153">
              <a:extLst>
                <a:ext uri="{FF2B5EF4-FFF2-40B4-BE49-F238E27FC236}">
                  <a16:creationId xmlns:a16="http://schemas.microsoft.com/office/drawing/2014/main" id="{997518A8-0CD8-30BE-4E02-EC37E88731B6}"/>
                </a:ext>
              </a:extLst>
            </p:cNvPr>
            <p:cNvSpPr>
              <a:spLocks noChangeArrowheads="1"/>
            </p:cNvSpPr>
            <p:nvPr/>
          </p:nvSpPr>
          <p:spPr bwMode="auto">
            <a:xfrm>
              <a:off x="3163" y="2226"/>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0" name="Rectangle 154">
              <a:extLst>
                <a:ext uri="{FF2B5EF4-FFF2-40B4-BE49-F238E27FC236}">
                  <a16:creationId xmlns:a16="http://schemas.microsoft.com/office/drawing/2014/main" id="{70DB6CC4-B66F-149F-D596-A4734D6272CB}"/>
                </a:ext>
              </a:extLst>
            </p:cNvPr>
            <p:cNvSpPr>
              <a:spLocks noChangeArrowheads="1"/>
            </p:cNvSpPr>
            <p:nvPr/>
          </p:nvSpPr>
          <p:spPr bwMode="auto">
            <a:xfrm>
              <a:off x="859" y="2232"/>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1" name="Rectangle 155">
              <a:extLst>
                <a:ext uri="{FF2B5EF4-FFF2-40B4-BE49-F238E27FC236}">
                  <a16:creationId xmlns:a16="http://schemas.microsoft.com/office/drawing/2014/main" id="{F05031C2-8AC6-E57B-D67F-DE4B87E4FC66}"/>
                </a:ext>
              </a:extLst>
            </p:cNvPr>
            <p:cNvSpPr>
              <a:spLocks noChangeArrowheads="1"/>
            </p:cNvSpPr>
            <p:nvPr/>
          </p:nvSpPr>
          <p:spPr bwMode="auto">
            <a:xfrm>
              <a:off x="859" y="234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2" name="Rectangle 156">
              <a:extLst>
                <a:ext uri="{FF2B5EF4-FFF2-40B4-BE49-F238E27FC236}">
                  <a16:creationId xmlns:a16="http://schemas.microsoft.com/office/drawing/2014/main" id="{984BCD3B-4DD0-23D4-34EB-106983728BC0}"/>
                </a:ext>
              </a:extLst>
            </p:cNvPr>
            <p:cNvSpPr>
              <a:spLocks noChangeArrowheads="1"/>
            </p:cNvSpPr>
            <p:nvPr/>
          </p:nvSpPr>
          <p:spPr bwMode="auto">
            <a:xfrm>
              <a:off x="859" y="234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3" name="Rectangle 157">
              <a:extLst>
                <a:ext uri="{FF2B5EF4-FFF2-40B4-BE49-F238E27FC236}">
                  <a16:creationId xmlns:a16="http://schemas.microsoft.com/office/drawing/2014/main" id="{178D2BC3-CCD4-7E58-895A-2CD2CA646684}"/>
                </a:ext>
              </a:extLst>
            </p:cNvPr>
            <p:cNvSpPr>
              <a:spLocks noChangeArrowheads="1"/>
            </p:cNvSpPr>
            <p:nvPr/>
          </p:nvSpPr>
          <p:spPr bwMode="auto">
            <a:xfrm>
              <a:off x="871" y="2342"/>
              <a:ext cx="56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4" name="Rectangle 158">
              <a:extLst>
                <a:ext uri="{FF2B5EF4-FFF2-40B4-BE49-F238E27FC236}">
                  <a16:creationId xmlns:a16="http://schemas.microsoft.com/office/drawing/2014/main" id="{BEFDC8C4-577C-9333-0BE4-81D936110CBB}"/>
                </a:ext>
              </a:extLst>
            </p:cNvPr>
            <p:cNvSpPr>
              <a:spLocks noChangeArrowheads="1"/>
            </p:cNvSpPr>
            <p:nvPr/>
          </p:nvSpPr>
          <p:spPr bwMode="auto">
            <a:xfrm>
              <a:off x="1438" y="223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5" name="Rectangle 159">
              <a:extLst>
                <a:ext uri="{FF2B5EF4-FFF2-40B4-BE49-F238E27FC236}">
                  <a16:creationId xmlns:a16="http://schemas.microsoft.com/office/drawing/2014/main" id="{BE8A95E3-4696-CF5B-D9EB-BF4AF38C200A}"/>
                </a:ext>
              </a:extLst>
            </p:cNvPr>
            <p:cNvSpPr>
              <a:spLocks noChangeArrowheads="1"/>
            </p:cNvSpPr>
            <p:nvPr/>
          </p:nvSpPr>
          <p:spPr bwMode="auto">
            <a:xfrm>
              <a:off x="1438" y="234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6" name="Rectangle 160">
              <a:extLst>
                <a:ext uri="{FF2B5EF4-FFF2-40B4-BE49-F238E27FC236}">
                  <a16:creationId xmlns:a16="http://schemas.microsoft.com/office/drawing/2014/main" id="{C5994DBB-3ECE-EF58-93B0-2CCA1DBBAB3D}"/>
                </a:ext>
              </a:extLst>
            </p:cNvPr>
            <p:cNvSpPr>
              <a:spLocks noChangeArrowheads="1"/>
            </p:cNvSpPr>
            <p:nvPr/>
          </p:nvSpPr>
          <p:spPr bwMode="auto">
            <a:xfrm>
              <a:off x="1449" y="2342"/>
              <a:ext cx="56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7" name="Rectangle 161">
              <a:extLst>
                <a:ext uri="{FF2B5EF4-FFF2-40B4-BE49-F238E27FC236}">
                  <a16:creationId xmlns:a16="http://schemas.microsoft.com/office/drawing/2014/main" id="{147D000C-875A-73BA-9D71-30CEF127396D}"/>
                </a:ext>
              </a:extLst>
            </p:cNvPr>
            <p:cNvSpPr>
              <a:spLocks noChangeArrowheads="1"/>
            </p:cNvSpPr>
            <p:nvPr/>
          </p:nvSpPr>
          <p:spPr bwMode="auto">
            <a:xfrm>
              <a:off x="2014" y="223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8" name="Rectangle 162">
              <a:extLst>
                <a:ext uri="{FF2B5EF4-FFF2-40B4-BE49-F238E27FC236}">
                  <a16:creationId xmlns:a16="http://schemas.microsoft.com/office/drawing/2014/main" id="{9889B4B9-C341-9606-940F-78959814B52B}"/>
                </a:ext>
              </a:extLst>
            </p:cNvPr>
            <p:cNvSpPr>
              <a:spLocks noChangeArrowheads="1"/>
            </p:cNvSpPr>
            <p:nvPr/>
          </p:nvSpPr>
          <p:spPr bwMode="auto">
            <a:xfrm>
              <a:off x="2014" y="234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19" name="Rectangle 163">
              <a:extLst>
                <a:ext uri="{FF2B5EF4-FFF2-40B4-BE49-F238E27FC236}">
                  <a16:creationId xmlns:a16="http://schemas.microsoft.com/office/drawing/2014/main" id="{1E64906C-906F-66F0-27D9-269ACD7A4E3A}"/>
                </a:ext>
              </a:extLst>
            </p:cNvPr>
            <p:cNvSpPr>
              <a:spLocks noChangeArrowheads="1"/>
            </p:cNvSpPr>
            <p:nvPr/>
          </p:nvSpPr>
          <p:spPr bwMode="auto">
            <a:xfrm>
              <a:off x="2025" y="2342"/>
              <a:ext cx="56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0" name="Rectangle 164">
              <a:extLst>
                <a:ext uri="{FF2B5EF4-FFF2-40B4-BE49-F238E27FC236}">
                  <a16:creationId xmlns:a16="http://schemas.microsoft.com/office/drawing/2014/main" id="{53B6EB68-7980-D747-61DB-F8E0E1A64DAA}"/>
                </a:ext>
              </a:extLst>
            </p:cNvPr>
            <p:cNvSpPr>
              <a:spLocks noChangeArrowheads="1"/>
            </p:cNvSpPr>
            <p:nvPr/>
          </p:nvSpPr>
          <p:spPr bwMode="auto">
            <a:xfrm>
              <a:off x="2590" y="223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1" name="Rectangle 165">
              <a:extLst>
                <a:ext uri="{FF2B5EF4-FFF2-40B4-BE49-F238E27FC236}">
                  <a16:creationId xmlns:a16="http://schemas.microsoft.com/office/drawing/2014/main" id="{BE030A0B-1C64-78FD-0540-377A0312F2D2}"/>
                </a:ext>
              </a:extLst>
            </p:cNvPr>
            <p:cNvSpPr>
              <a:spLocks noChangeArrowheads="1"/>
            </p:cNvSpPr>
            <p:nvPr/>
          </p:nvSpPr>
          <p:spPr bwMode="auto">
            <a:xfrm>
              <a:off x="2590" y="234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2" name="Rectangle 166">
              <a:extLst>
                <a:ext uri="{FF2B5EF4-FFF2-40B4-BE49-F238E27FC236}">
                  <a16:creationId xmlns:a16="http://schemas.microsoft.com/office/drawing/2014/main" id="{0B23AF66-10BC-3B63-75BD-19DBF2857FDD}"/>
                </a:ext>
              </a:extLst>
            </p:cNvPr>
            <p:cNvSpPr>
              <a:spLocks noChangeArrowheads="1"/>
            </p:cNvSpPr>
            <p:nvPr/>
          </p:nvSpPr>
          <p:spPr bwMode="auto">
            <a:xfrm>
              <a:off x="2601" y="2342"/>
              <a:ext cx="56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3" name="Rectangle 167">
              <a:extLst>
                <a:ext uri="{FF2B5EF4-FFF2-40B4-BE49-F238E27FC236}">
                  <a16:creationId xmlns:a16="http://schemas.microsoft.com/office/drawing/2014/main" id="{7104BC3C-2EA3-2CDD-21FC-C88E9462C65D}"/>
                </a:ext>
              </a:extLst>
            </p:cNvPr>
            <p:cNvSpPr>
              <a:spLocks noChangeArrowheads="1"/>
            </p:cNvSpPr>
            <p:nvPr/>
          </p:nvSpPr>
          <p:spPr bwMode="auto">
            <a:xfrm>
              <a:off x="3163" y="2232"/>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4" name="Rectangle 168">
              <a:extLst>
                <a:ext uri="{FF2B5EF4-FFF2-40B4-BE49-F238E27FC236}">
                  <a16:creationId xmlns:a16="http://schemas.microsoft.com/office/drawing/2014/main" id="{BBB9BE5B-E0C3-B73C-9369-2F4588D6D74E}"/>
                </a:ext>
              </a:extLst>
            </p:cNvPr>
            <p:cNvSpPr>
              <a:spLocks noChangeArrowheads="1"/>
            </p:cNvSpPr>
            <p:nvPr/>
          </p:nvSpPr>
          <p:spPr bwMode="auto">
            <a:xfrm>
              <a:off x="3163" y="234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1625" name="Rectangle 169">
              <a:extLst>
                <a:ext uri="{FF2B5EF4-FFF2-40B4-BE49-F238E27FC236}">
                  <a16:creationId xmlns:a16="http://schemas.microsoft.com/office/drawing/2014/main" id="{1BB09193-ABB5-C7EF-98CD-3C1434DA6364}"/>
                </a:ext>
              </a:extLst>
            </p:cNvPr>
            <p:cNvSpPr>
              <a:spLocks noChangeArrowheads="1"/>
            </p:cNvSpPr>
            <p:nvPr/>
          </p:nvSpPr>
          <p:spPr bwMode="auto">
            <a:xfrm>
              <a:off x="3163" y="234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31637" name="Group 181">
            <a:extLst>
              <a:ext uri="{FF2B5EF4-FFF2-40B4-BE49-F238E27FC236}">
                <a16:creationId xmlns:a16="http://schemas.microsoft.com/office/drawing/2014/main" id="{20811D85-6E00-8414-A3C1-3EFE270D5569}"/>
              </a:ext>
            </a:extLst>
          </p:cNvPr>
          <p:cNvGrpSpPr>
            <a:grpSpLocks/>
          </p:cNvGrpSpPr>
          <p:nvPr/>
        </p:nvGrpSpPr>
        <p:grpSpPr bwMode="auto">
          <a:xfrm>
            <a:off x="2863850" y="4222750"/>
            <a:ext cx="2540000" cy="642938"/>
            <a:chOff x="1804" y="2660"/>
            <a:chExt cx="1600" cy="405"/>
          </a:xfrm>
        </p:grpSpPr>
        <p:sp>
          <p:nvSpPr>
            <p:cNvPr id="531627" name="Rectangle 171">
              <a:extLst>
                <a:ext uri="{FF2B5EF4-FFF2-40B4-BE49-F238E27FC236}">
                  <a16:creationId xmlns:a16="http://schemas.microsoft.com/office/drawing/2014/main" id="{12784252-ADAD-43F2-C21E-4879E758031D}"/>
                </a:ext>
              </a:extLst>
            </p:cNvPr>
            <p:cNvSpPr>
              <a:spLocks noChangeArrowheads="1"/>
            </p:cNvSpPr>
            <p:nvPr/>
          </p:nvSpPr>
          <p:spPr bwMode="auto">
            <a:xfrm>
              <a:off x="1821" y="2835"/>
              <a:ext cx="10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31629" name="Rectangle 173">
              <a:extLst>
                <a:ext uri="{FF2B5EF4-FFF2-40B4-BE49-F238E27FC236}">
                  <a16:creationId xmlns:a16="http://schemas.microsoft.com/office/drawing/2014/main" id="{051FC1AE-0366-9020-90D3-152DEC82BECB}"/>
                </a:ext>
              </a:extLst>
            </p:cNvPr>
            <p:cNvSpPr>
              <a:spLocks noChangeArrowheads="1"/>
            </p:cNvSpPr>
            <p:nvPr/>
          </p:nvSpPr>
          <p:spPr bwMode="auto">
            <a:xfrm>
              <a:off x="3286" y="2835"/>
              <a:ext cx="10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31631" name="Rectangle 175">
              <a:extLst>
                <a:ext uri="{FF2B5EF4-FFF2-40B4-BE49-F238E27FC236}">
                  <a16:creationId xmlns:a16="http://schemas.microsoft.com/office/drawing/2014/main" id="{6FC0C440-88CB-D47F-2347-ADB7D6D1A797}"/>
                </a:ext>
              </a:extLst>
            </p:cNvPr>
            <p:cNvSpPr>
              <a:spLocks noChangeArrowheads="1"/>
            </p:cNvSpPr>
            <p:nvPr/>
          </p:nvSpPr>
          <p:spPr bwMode="auto">
            <a:xfrm>
              <a:off x="2553" y="2835"/>
              <a:ext cx="10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a:t>
              </a:r>
              <a:endParaRPr lang="en-US" altLang="en-US" sz="2500">
                <a:latin typeface="Arial" panose="020B0604020202020204" pitchFamily="34" charset="0"/>
              </a:endParaRPr>
            </a:p>
          </p:txBody>
        </p:sp>
        <p:sp>
          <p:nvSpPr>
            <p:cNvPr id="531634" name="Line 178">
              <a:extLst>
                <a:ext uri="{FF2B5EF4-FFF2-40B4-BE49-F238E27FC236}">
                  <a16:creationId xmlns:a16="http://schemas.microsoft.com/office/drawing/2014/main" id="{CD27D83D-9C45-11FA-6CE6-7D2B567986BA}"/>
                </a:ext>
              </a:extLst>
            </p:cNvPr>
            <p:cNvSpPr>
              <a:spLocks noChangeShapeType="1"/>
            </p:cNvSpPr>
            <p:nvPr/>
          </p:nvSpPr>
          <p:spPr bwMode="auto">
            <a:xfrm flipV="1">
              <a:off x="1864" y="2728"/>
              <a:ext cx="1483" cy="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635" name="Oval 179">
              <a:extLst>
                <a:ext uri="{FF2B5EF4-FFF2-40B4-BE49-F238E27FC236}">
                  <a16:creationId xmlns:a16="http://schemas.microsoft.com/office/drawing/2014/main" id="{C3F31D54-F0ED-59C7-FD50-5771C29EE68A}"/>
                </a:ext>
              </a:extLst>
            </p:cNvPr>
            <p:cNvSpPr>
              <a:spLocks noChangeArrowheads="1"/>
            </p:cNvSpPr>
            <p:nvPr/>
          </p:nvSpPr>
          <p:spPr bwMode="auto">
            <a:xfrm>
              <a:off x="1804" y="2660"/>
              <a:ext cx="130" cy="141"/>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636" name="Oval 180">
              <a:extLst>
                <a:ext uri="{FF2B5EF4-FFF2-40B4-BE49-F238E27FC236}">
                  <a16:creationId xmlns:a16="http://schemas.microsoft.com/office/drawing/2014/main" id="{C0C31AA8-172A-8C22-FF8A-9E45A1B12956}"/>
                </a:ext>
              </a:extLst>
            </p:cNvPr>
            <p:cNvSpPr>
              <a:spLocks noChangeArrowheads="1"/>
            </p:cNvSpPr>
            <p:nvPr/>
          </p:nvSpPr>
          <p:spPr bwMode="auto">
            <a:xfrm>
              <a:off x="3274" y="2660"/>
              <a:ext cx="130" cy="141"/>
            </a:xfrm>
            <a:prstGeom prst="ellipse">
              <a:avLst/>
            </a:prstGeom>
            <a:solidFill>
              <a:srgbClr val="FF00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1638" name="Text Box 182">
            <a:extLst>
              <a:ext uri="{FF2B5EF4-FFF2-40B4-BE49-F238E27FC236}">
                <a16:creationId xmlns:a16="http://schemas.microsoft.com/office/drawing/2014/main" id="{120BF761-EC39-F607-EC77-DA9BE6DC762B}"/>
              </a:ext>
            </a:extLst>
          </p:cNvPr>
          <p:cNvSpPr txBox="1">
            <a:spLocks noChangeArrowheads="1"/>
          </p:cNvSpPr>
          <p:nvPr/>
        </p:nvSpPr>
        <p:spPr bwMode="auto">
          <a:xfrm>
            <a:off x="67691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11.1-19</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8" name="Rectangle 4">
            <a:extLst>
              <a:ext uri="{FF2B5EF4-FFF2-40B4-BE49-F238E27FC236}">
                <a16:creationId xmlns:a16="http://schemas.microsoft.com/office/drawing/2014/main" id="{96B1D3D2-EFE9-AC7C-7379-43D4C97B2628}"/>
              </a:ext>
            </a:extLst>
          </p:cNvPr>
          <p:cNvSpPr>
            <a:spLocks noGrp="1" noChangeArrowheads="1"/>
          </p:cNvSpPr>
          <p:nvPr>
            <p:ph type="title"/>
          </p:nvPr>
        </p:nvSpPr>
        <p:spPr/>
        <p:txBody>
          <a:bodyPr/>
          <a:lstStyle/>
          <a:p>
            <a:r>
              <a:rPr lang="en-US" altLang="en-US"/>
              <a:t>Orthogonal Array – L-8</a:t>
            </a:r>
          </a:p>
        </p:txBody>
      </p:sp>
      <p:grpSp>
        <p:nvGrpSpPr>
          <p:cNvPr id="534064" name="Group 560">
            <a:extLst>
              <a:ext uri="{FF2B5EF4-FFF2-40B4-BE49-F238E27FC236}">
                <a16:creationId xmlns:a16="http://schemas.microsoft.com/office/drawing/2014/main" id="{69F48495-BCA1-13FB-397D-86F9059E50C5}"/>
              </a:ext>
            </a:extLst>
          </p:cNvPr>
          <p:cNvGrpSpPr>
            <a:grpSpLocks/>
          </p:cNvGrpSpPr>
          <p:nvPr/>
        </p:nvGrpSpPr>
        <p:grpSpPr bwMode="auto">
          <a:xfrm>
            <a:off x="2016125" y="3852863"/>
            <a:ext cx="4995863" cy="2528887"/>
            <a:chOff x="3376" y="6931"/>
            <a:chExt cx="5235" cy="2649"/>
          </a:xfrm>
        </p:grpSpPr>
        <p:sp>
          <p:nvSpPr>
            <p:cNvPr id="534065" name="Rectangle 561">
              <a:extLst>
                <a:ext uri="{FF2B5EF4-FFF2-40B4-BE49-F238E27FC236}">
                  <a16:creationId xmlns:a16="http://schemas.microsoft.com/office/drawing/2014/main" id="{FF198D0A-BBB2-A105-5BC5-BBEE17B8677D}"/>
                </a:ext>
              </a:extLst>
            </p:cNvPr>
            <p:cNvSpPr>
              <a:spLocks noChangeArrowheads="1"/>
            </p:cNvSpPr>
            <p:nvPr/>
          </p:nvSpPr>
          <p:spPr bwMode="auto">
            <a:xfrm>
              <a:off x="4965" y="7752"/>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3</a:t>
              </a:r>
              <a:endParaRPr lang="en-US" altLang="en-US" sz="1900">
                <a:latin typeface="Arial" panose="020B0604020202020204" pitchFamily="34" charset="0"/>
              </a:endParaRPr>
            </a:p>
          </p:txBody>
        </p:sp>
        <p:grpSp>
          <p:nvGrpSpPr>
            <p:cNvPr id="534066" name="Group 562">
              <a:extLst>
                <a:ext uri="{FF2B5EF4-FFF2-40B4-BE49-F238E27FC236}">
                  <a16:creationId xmlns:a16="http://schemas.microsoft.com/office/drawing/2014/main" id="{1E1256CC-6661-0C76-ABD4-8B4FD01B8177}"/>
                </a:ext>
              </a:extLst>
            </p:cNvPr>
            <p:cNvGrpSpPr>
              <a:grpSpLocks/>
            </p:cNvGrpSpPr>
            <p:nvPr/>
          </p:nvGrpSpPr>
          <p:grpSpPr bwMode="auto">
            <a:xfrm>
              <a:off x="4885" y="7301"/>
              <a:ext cx="2064" cy="1520"/>
              <a:chOff x="0" y="3"/>
              <a:chExt cx="20004" cy="19997"/>
            </a:xfrm>
          </p:grpSpPr>
          <p:sp>
            <p:nvSpPr>
              <p:cNvPr id="534067" name="Oval 563">
                <a:extLst>
                  <a:ext uri="{FF2B5EF4-FFF2-40B4-BE49-F238E27FC236}">
                    <a16:creationId xmlns:a16="http://schemas.microsoft.com/office/drawing/2014/main" id="{EFCDBA0E-D38C-7C85-9F05-CF6CEE82E44C}"/>
                  </a:ext>
                </a:extLst>
              </p:cNvPr>
              <p:cNvSpPr>
                <a:spLocks noChangeArrowheads="1"/>
              </p:cNvSpPr>
              <p:nvPr/>
            </p:nvSpPr>
            <p:spPr bwMode="auto">
              <a:xfrm>
                <a:off x="0" y="17842"/>
                <a:ext cx="1667" cy="21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68" name="Oval 564">
                <a:extLst>
                  <a:ext uri="{FF2B5EF4-FFF2-40B4-BE49-F238E27FC236}">
                    <a16:creationId xmlns:a16="http://schemas.microsoft.com/office/drawing/2014/main" id="{299EAA6D-A2C6-1EBD-3E4A-FBFD0EE5D4EC}"/>
                  </a:ext>
                </a:extLst>
              </p:cNvPr>
              <p:cNvSpPr>
                <a:spLocks noChangeArrowheads="1"/>
              </p:cNvSpPr>
              <p:nvPr/>
            </p:nvSpPr>
            <p:spPr bwMode="auto">
              <a:xfrm>
                <a:off x="18337" y="17474"/>
                <a:ext cx="1667" cy="21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69" name="Line 565">
                <a:extLst>
                  <a:ext uri="{FF2B5EF4-FFF2-40B4-BE49-F238E27FC236}">
                    <a16:creationId xmlns:a16="http://schemas.microsoft.com/office/drawing/2014/main" id="{63FBCA21-A9E0-1CEF-61DA-689A24A61BDD}"/>
                  </a:ext>
                </a:extLst>
              </p:cNvPr>
              <p:cNvSpPr>
                <a:spLocks noChangeShapeType="1"/>
              </p:cNvSpPr>
              <p:nvPr/>
            </p:nvSpPr>
            <p:spPr bwMode="auto">
              <a:xfrm>
                <a:off x="1657" y="18908"/>
                <a:ext cx="16738" cy="13"/>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70" name="Line 566">
                <a:extLst>
                  <a:ext uri="{FF2B5EF4-FFF2-40B4-BE49-F238E27FC236}">
                    <a16:creationId xmlns:a16="http://schemas.microsoft.com/office/drawing/2014/main" id="{70D27726-955B-2A54-C9F0-265C5F544353}"/>
                  </a:ext>
                </a:extLst>
              </p:cNvPr>
              <p:cNvSpPr>
                <a:spLocks noChangeShapeType="1"/>
              </p:cNvSpPr>
              <p:nvPr/>
            </p:nvSpPr>
            <p:spPr bwMode="auto">
              <a:xfrm flipV="1">
                <a:off x="1279" y="2450"/>
                <a:ext cx="8539" cy="15537"/>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71" name="Oval 567">
                <a:extLst>
                  <a:ext uri="{FF2B5EF4-FFF2-40B4-BE49-F238E27FC236}">
                    <a16:creationId xmlns:a16="http://schemas.microsoft.com/office/drawing/2014/main" id="{773E3885-FDF4-705F-183D-524AAC366F9C}"/>
                  </a:ext>
                </a:extLst>
              </p:cNvPr>
              <p:cNvSpPr>
                <a:spLocks noChangeArrowheads="1"/>
              </p:cNvSpPr>
              <p:nvPr/>
            </p:nvSpPr>
            <p:spPr bwMode="auto">
              <a:xfrm>
                <a:off x="9459" y="3"/>
                <a:ext cx="1667" cy="21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72" name="Line 568">
                <a:extLst>
                  <a:ext uri="{FF2B5EF4-FFF2-40B4-BE49-F238E27FC236}">
                    <a16:creationId xmlns:a16="http://schemas.microsoft.com/office/drawing/2014/main" id="{2482A9CB-E873-B53C-063F-A3C24736B63D}"/>
                  </a:ext>
                </a:extLst>
              </p:cNvPr>
              <p:cNvSpPr>
                <a:spLocks noChangeShapeType="1"/>
              </p:cNvSpPr>
              <p:nvPr/>
            </p:nvSpPr>
            <p:spPr bwMode="auto">
              <a:xfrm flipH="1" flipV="1">
                <a:off x="10593" y="2174"/>
                <a:ext cx="8539" cy="15537"/>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34073" name="Rectangle 569">
              <a:extLst>
                <a:ext uri="{FF2B5EF4-FFF2-40B4-BE49-F238E27FC236}">
                  <a16:creationId xmlns:a16="http://schemas.microsoft.com/office/drawing/2014/main" id="{EC60B48B-CF7E-039F-972A-3A6DFF7A209B}"/>
                </a:ext>
              </a:extLst>
            </p:cNvPr>
            <p:cNvSpPr>
              <a:spLocks noChangeArrowheads="1"/>
            </p:cNvSpPr>
            <p:nvPr/>
          </p:nvSpPr>
          <p:spPr bwMode="auto">
            <a:xfrm>
              <a:off x="5657" y="6931"/>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1</a:t>
              </a:r>
              <a:endParaRPr lang="en-US" altLang="en-US" sz="1900">
                <a:latin typeface="Arial" panose="020B0604020202020204" pitchFamily="34" charset="0"/>
              </a:endParaRPr>
            </a:p>
          </p:txBody>
        </p:sp>
        <p:sp>
          <p:nvSpPr>
            <p:cNvPr id="534074" name="Rectangle 570">
              <a:extLst>
                <a:ext uri="{FF2B5EF4-FFF2-40B4-BE49-F238E27FC236}">
                  <a16:creationId xmlns:a16="http://schemas.microsoft.com/office/drawing/2014/main" id="{1684A626-BFF7-0D3A-B7D7-D387E48DD78C}"/>
                </a:ext>
              </a:extLst>
            </p:cNvPr>
            <p:cNvSpPr>
              <a:spLocks noChangeArrowheads="1"/>
            </p:cNvSpPr>
            <p:nvPr/>
          </p:nvSpPr>
          <p:spPr bwMode="auto">
            <a:xfrm>
              <a:off x="6385" y="7714"/>
              <a:ext cx="285" cy="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5</a:t>
              </a:r>
              <a:endParaRPr lang="en-US" altLang="en-US" sz="1900">
                <a:latin typeface="Arial" panose="020B0604020202020204" pitchFamily="34" charset="0"/>
              </a:endParaRPr>
            </a:p>
          </p:txBody>
        </p:sp>
        <p:sp>
          <p:nvSpPr>
            <p:cNvPr id="534075" name="Rectangle 571">
              <a:extLst>
                <a:ext uri="{FF2B5EF4-FFF2-40B4-BE49-F238E27FC236}">
                  <a16:creationId xmlns:a16="http://schemas.microsoft.com/office/drawing/2014/main" id="{937DCE01-9885-DE45-1ABB-18FE2B22B6B5}"/>
                </a:ext>
              </a:extLst>
            </p:cNvPr>
            <p:cNvSpPr>
              <a:spLocks noChangeArrowheads="1"/>
            </p:cNvSpPr>
            <p:nvPr/>
          </p:nvSpPr>
          <p:spPr bwMode="auto">
            <a:xfrm>
              <a:off x="4493" y="8564"/>
              <a:ext cx="500"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2</a:t>
              </a:r>
              <a:endParaRPr lang="en-US" altLang="en-US" sz="1900">
                <a:latin typeface="Arial" panose="020B0604020202020204" pitchFamily="34" charset="0"/>
              </a:endParaRPr>
            </a:p>
          </p:txBody>
        </p:sp>
        <p:sp>
          <p:nvSpPr>
            <p:cNvPr id="534076" name="Rectangle 572">
              <a:extLst>
                <a:ext uri="{FF2B5EF4-FFF2-40B4-BE49-F238E27FC236}">
                  <a16:creationId xmlns:a16="http://schemas.microsoft.com/office/drawing/2014/main" id="{42365A27-1F22-B2C8-480C-CE02E81F6990}"/>
                </a:ext>
              </a:extLst>
            </p:cNvPr>
            <p:cNvSpPr>
              <a:spLocks noChangeArrowheads="1"/>
            </p:cNvSpPr>
            <p:nvPr/>
          </p:nvSpPr>
          <p:spPr bwMode="auto">
            <a:xfrm>
              <a:off x="5632" y="9126"/>
              <a:ext cx="571" cy="3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6</a:t>
              </a:r>
              <a:endParaRPr lang="en-US" altLang="en-US" sz="1900">
                <a:latin typeface="Arial" panose="020B0604020202020204" pitchFamily="34" charset="0"/>
              </a:endParaRPr>
            </a:p>
          </p:txBody>
        </p:sp>
        <p:sp>
          <p:nvSpPr>
            <p:cNvPr id="534077" name="Rectangle 573">
              <a:extLst>
                <a:ext uri="{FF2B5EF4-FFF2-40B4-BE49-F238E27FC236}">
                  <a16:creationId xmlns:a16="http://schemas.microsoft.com/office/drawing/2014/main" id="{09FDFBC3-A9BB-4ED8-629F-A33F497C941B}"/>
                </a:ext>
              </a:extLst>
            </p:cNvPr>
            <p:cNvSpPr>
              <a:spLocks noChangeArrowheads="1"/>
            </p:cNvSpPr>
            <p:nvPr/>
          </p:nvSpPr>
          <p:spPr bwMode="auto">
            <a:xfrm>
              <a:off x="6922" y="8549"/>
              <a:ext cx="327" cy="3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4</a:t>
              </a:r>
              <a:endParaRPr lang="en-US" altLang="en-US" sz="1900">
                <a:latin typeface="Arial" panose="020B0604020202020204" pitchFamily="34" charset="0"/>
              </a:endParaRPr>
            </a:p>
          </p:txBody>
        </p:sp>
        <p:sp>
          <p:nvSpPr>
            <p:cNvPr id="534078" name="Rectangle 574">
              <a:extLst>
                <a:ext uri="{FF2B5EF4-FFF2-40B4-BE49-F238E27FC236}">
                  <a16:creationId xmlns:a16="http://schemas.microsoft.com/office/drawing/2014/main" id="{2FFC687A-23C9-23EF-0FEE-CB645781068E}"/>
                </a:ext>
              </a:extLst>
            </p:cNvPr>
            <p:cNvSpPr>
              <a:spLocks noChangeArrowheads="1"/>
            </p:cNvSpPr>
            <p:nvPr/>
          </p:nvSpPr>
          <p:spPr bwMode="auto">
            <a:xfrm>
              <a:off x="7116" y="7275"/>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a:latin typeface="Arial" panose="020B0604020202020204" pitchFamily="34" charset="0"/>
                  <a:ea typeface="Batang" panose="02030600000101010101" pitchFamily="18" charset="-127"/>
                </a:rPr>
                <a:t>7</a:t>
              </a:r>
              <a:endParaRPr lang="en-US" altLang="en-US" sz="1900">
                <a:latin typeface="Arial" panose="020B0604020202020204" pitchFamily="34" charset="0"/>
              </a:endParaRPr>
            </a:p>
          </p:txBody>
        </p:sp>
        <p:sp>
          <p:nvSpPr>
            <p:cNvPr id="534079" name="Oval 575">
              <a:extLst>
                <a:ext uri="{FF2B5EF4-FFF2-40B4-BE49-F238E27FC236}">
                  <a16:creationId xmlns:a16="http://schemas.microsoft.com/office/drawing/2014/main" id="{7A2D66AD-9C8F-4686-F731-D36552B9E2C8}"/>
                </a:ext>
              </a:extLst>
            </p:cNvPr>
            <p:cNvSpPr>
              <a:spLocks noChangeArrowheads="1"/>
            </p:cNvSpPr>
            <p:nvPr/>
          </p:nvSpPr>
          <p:spPr bwMode="auto">
            <a:xfrm>
              <a:off x="7098" y="7431"/>
              <a:ext cx="145" cy="146"/>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80" name="Rectangle 576">
              <a:extLst>
                <a:ext uri="{FF2B5EF4-FFF2-40B4-BE49-F238E27FC236}">
                  <a16:creationId xmlns:a16="http://schemas.microsoft.com/office/drawing/2014/main" id="{C9CBF6DD-919A-E1FE-A201-A0431F4B5B04}"/>
                </a:ext>
              </a:extLst>
            </p:cNvPr>
            <p:cNvSpPr>
              <a:spLocks noChangeArrowheads="1"/>
            </p:cNvSpPr>
            <p:nvPr/>
          </p:nvSpPr>
          <p:spPr bwMode="auto">
            <a:xfrm>
              <a:off x="4344" y="7007"/>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A</a:t>
              </a:r>
              <a:endParaRPr lang="en-US" altLang="en-US" sz="1900">
                <a:latin typeface="Arial" panose="020B0604020202020204" pitchFamily="34" charset="0"/>
              </a:endParaRPr>
            </a:p>
          </p:txBody>
        </p:sp>
        <p:sp>
          <p:nvSpPr>
            <p:cNvPr id="534081" name="Rectangle 577">
              <a:extLst>
                <a:ext uri="{FF2B5EF4-FFF2-40B4-BE49-F238E27FC236}">
                  <a16:creationId xmlns:a16="http://schemas.microsoft.com/office/drawing/2014/main" id="{83B053E7-380E-EBF8-61C0-66099276ADD5}"/>
                </a:ext>
              </a:extLst>
            </p:cNvPr>
            <p:cNvSpPr>
              <a:spLocks noChangeArrowheads="1"/>
            </p:cNvSpPr>
            <p:nvPr/>
          </p:nvSpPr>
          <p:spPr bwMode="auto">
            <a:xfrm>
              <a:off x="3376" y="8467"/>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B</a:t>
              </a:r>
              <a:endParaRPr lang="en-US" altLang="en-US" sz="1900">
                <a:latin typeface="Arial" panose="020B0604020202020204" pitchFamily="34" charset="0"/>
              </a:endParaRPr>
            </a:p>
          </p:txBody>
        </p:sp>
        <p:sp>
          <p:nvSpPr>
            <p:cNvPr id="534082" name="Rectangle 578">
              <a:extLst>
                <a:ext uri="{FF2B5EF4-FFF2-40B4-BE49-F238E27FC236}">
                  <a16:creationId xmlns:a16="http://schemas.microsoft.com/office/drawing/2014/main" id="{183CA3CC-4C77-4851-8D76-C72E2FC35BF4}"/>
                </a:ext>
              </a:extLst>
            </p:cNvPr>
            <p:cNvSpPr>
              <a:spLocks noChangeArrowheads="1"/>
            </p:cNvSpPr>
            <p:nvPr/>
          </p:nvSpPr>
          <p:spPr bwMode="auto">
            <a:xfrm>
              <a:off x="8040" y="8548"/>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C</a:t>
              </a:r>
              <a:endParaRPr lang="en-US" altLang="en-US" sz="1900">
                <a:latin typeface="Arial" panose="020B0604020202020204" pitchFamily="34" charset="0"/>
              </a:endParaRPr>
            </a:p>
          </p:txBody>
        </p:sp>
        <p:sp>
          <p:nvSpPr>
            <p:cNvPr id="534083" name="Rectangle 579">
              <a:extLst>
                <a:ext uri="{FF2B5EF4-FFF2-40B4-BE49-F238E27FC236}">
                  <a16:creationId xmlns:a16="http://schemas.microsoft.com/office/drawing/2014/main" id="{3E2D4E66-3421-3E2C-4438-2A35B6A09561}"/>
                </a:ext>
              </a:extLst>
            </p:cNvPr>
            <p:cNvSpPr>
              <a:spLocks noChangeArrowheads="1"/>
            </p:cNvSpPr>
            <p:nvPr/>
          </p:nvSpPr>
          <p:spPr bwMode="auto">
            <a:xfrm>
              <a:off x="8018" y="7184"/>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D</a:t>
              </a:r>
              <a:endParaRPr lang="en-US" altLang="en-US" sz="1900">
                <a:latin typeface="Arial" panose="020B0604020202020204" pitchFamily="34" charset="0"/>
              </a:endParaRPr>
            </a:p>
          </p:txBody>
        </p:sp>
        <p:sp>
          <p:nvSpPr>
            <p:cNvPr id="534084" name="Rectangle 580">
              <a:extLst>
                <a:ext uri="{FF2B5EF4-FFF2-40B4-BE49-F238E27FC236}">
                  <a16:creationId xmlns:a16="http://schemas.microsoft.com/office/drawing/2014/main" id="{60C3A85F-5EFD-F39D-8B9F-C1C6807FF961}"/>
                </a:ext>
              </a:extLst>
            </p:cNvPr>
            <p:cNvSpPr>
              <a:spLocks noChangeArrowheads="1"/>
            </p:cNvSpPr>
            <p:nvPr/>
          </p:nvSpPr>
          <p:spPr bwMode="auto">
            <a:xfrm>
              <a:off x="3957" y="7705"/>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AxB</a:t>
              </a:r>
              <a:endParaRPr lang="en-US" altLang="en-US" sz="1900">
                <a:latin typeface="Arial" panose="020B0604020202020204" pitchFamily="34" charset="0"/>
              </a:endParaRPr>
            </a:p>
          </p:txBody>
        </p:sp>
        <p:sp>
          <p:nvSpPr>
            <p:cNvPr id="534085" name="Rectangle 581">
              <a:extLst>
                <a:ext uri="{FF2B5EF4-FFF2-40B4-BE49-F238E27FC236}">
                  <a16:creationId xmlns:a16="http://schemas.microsoft.com/office/drawing/2014/main" id="{CE0C5C98-D466-3320-9CF5-261C876A2664}"/>
                </a:ext>
              </a:extLst>
            </p:cNvPr>
            <p:cNvSpPr>
              <a:spLocks noChangeArrowheads="1"/>
            </p:cNvSpPr>
            <p:nvPr/>
          </p:nvSpPr>
          <p:spPr bwMode="auto">
            <a:xfrm>
              <a:off x="7537" y="9114"/>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BxC</a:t>
              </a:r>
              <a:endParaRPr lang="en-US" altLang="en-US" sz="1900">
                <a:latin typeface="Arial" panose="020B0604020202020204" pitchFamily="34" charset="0"/>
              </a:endParaRPr>
            </a:p>
          </p:txBody>
        </p:sp>
        <p:sp>
          <p:nvSpPr>
            <p:cNvPr id="534086" name="Rectangle 582">
              <a:extLst>
                <a:ext uri="{FF2B5EF4-FFF2-40B4-BE49-F238E27FC236}">
                  <a16:creationId xmlns:a16="http://schemas.microsoft.com/office/drawing/2014/main" id="{00191F13-38B4-5127-36B8-156D860CD678}"/>
                </a:ext>
              </a:extLst>
            </p:cNvPr>
            <p:cNvSpPr>
              <a:spLocks noChangeArrowheads="1"/>
            </p:cNvSpPr>
            <p:nvPr/>
          </p:nvSpPr>
          <p:spPr bwMode="auto">
            <a:xfrm>
              <a:off x="6965" y="7795"/>
              <a:ext cx="571" cy="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AxC</a:t>
              </a:r>
              <a:endParaRPr lang="en-US" altLang="en-US" sz="1900">
                <a:latin typeface="Arial" panose="020B0604020202020204" pitchFamily="34" charset="0"/>
              </a:endParaRPr>
            </a:p>
          </p:txBody>
        </p:sp>
        <p:sp>
          <p:nvSpPr>
            <p:cNvPr id="534087" name="Line 583">
              <a:extLst>
                <a:ext uri="{FF2B5EF4-FFF2-40B4-BE49-F238E27FC236}">
                  <a16:creationId xmlns:a16="http://schemas.microsoft.com/office/drawing/2014/main" id="{F883A7D8-E99E-F8A3-1E07-F4676E3258F7}"/>
                </a:ext>
              </a:extLst>
            </p:cNvPr>
            <p:cNvSpPr>
              <a:spLocks noChangeShapeType="1"/>
            </p:cNvSpPr>
            <p:nvPr/>
          </p:nvSpPr>
          <p:spPr bwMode="auto">
            <a:xfrm>
              <a:off x="3831" y="8603"/>
              <a:ext cx="710" cy="8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88" name="Line 584">
              <a:extLst>
                <a:ext uri="{FF2B5EF4-FFF2-40B4-BE49-F238E27FC236}">
                  <a16:creationId xmlns:a16="http://schemas.microsoft.com/office/drawing/2014/main" id="{84336926-6697-E8B0-AA43-CC2D800EBD9F}"/>
                </a:ext>
              </a:extLst>
            </p:cNvPr>
            <p:cNvSpPr>
              <a:spLocks noChangeShapeType="1"/>
            </p:cNvSpPr>
            <p:nvPr/>
          </p:nvSpPr>
          <p:spPr bwMode="auto">
            <a:xfrm>
              <a:off x="4540" y="7885"/>
              <a:ext cx="560" cy="22"/>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89" name="Line 585">
              <a:extLst>
                <a:ext uri="{FF2B5EF4-FFF2-40B4-BE49-F238E27FC236}">
                  <a16:creationId xmlns:a16="http://schemas.microsoft.com/office/drawing/2014/main" id="{C60BB929-305C-700C-92F0-C47983F998C7}"/>
                </a:ext>
              </a:extLst>
            </p:cNvPr>
            <p:cNvSpPr>
              <a:spLocks noChangeShapeType="1"/>
            </p:cNvSpPr>
            <p:nvPr/>
          </p:nvSpPr>
          <p:spPr bwMode="auto">
            <a:xfrm>
              <a:off x="4755" y="7150"/>
              <a:ext cx="1033"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90" name="Line 586">
              <a:extLst>
                <a:ext uri="{FF2B5EF4-FFF2-40B4-BE49-F238E27FC236}">
                  <a16:creationId xmlns:a16="http://schemas.microsoft.com/office/drawing/2014/main" id="{671C3FCA-B0B3-D97D-CC7A-588EDBF50261}"/>
                </a:ext>
              </a:extLst>
            </p:cNvPr>
            <p:cNvSpPr>
              <a:spLocks noChangeShapeType="1"/>
            </p:cNvSpPr>
            <p:nvPr/>
          </p:nvSpPr>
          <p:spPr bwMode="auto">
            <a:xfrm flipH="1" flipV="1">
              <a:off x="6996" y="9116"/>
              <a:ext cx="560" cy="173"/>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91" name="Line 587">
              <a:extLst>
                <a:ext uri="{FF2B5EF4-FFF2-40B4-BE49-F238E27FC236}">
                  <a16:creationId xmlns:a16="http://schemas.microsoft.com/office/drawing/2014/main" id="{75708829-FA5D-4D10-3B4B-DD9CC2E7F8ED}"/>
                </a:ext>
              </a:extLst>
            </p:cNvPr>
            <p:cNvSpPr>
              <a:spLocks noChangeShapeType="1"/>
            </p:cNvSpPr>
            <p:nvPr/>
          </p:nvSpPr>
          <p:spPr bwMode="auto">
            <a:xfrm flipH="1">
              <a:off x="7184" y="8668"/>
              <a:ext cx="947" cy="22"/>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92" name="Line 588">
              <a:extLst>
                <a:ext uri="{FF2B5EF4-FFF2-40B4-BE49-F238E27FC236}">
                  <a16:creationId xmlns:a16="http://schemas.microsoft.com/office/drawing/2014/main" id="{56A1E949-B05F-A853-D140-18C9CA42029F}"/>
                </a:ext>
              </a:extLst>
            </p:cNvPr>
            <p:cNvSpPr>
              <a:spLocks noChangeShapeType="1"/>
            </p:cNvSpPr>
            <p:nvPr/>
          </p:nvSpPr>
          <p:spPr bwMode="auto">
            <a:xfrm flipH="1" flipV="1">
              <a:off x="6647" y="7887"/>
              <a:ext cx="301" cy="44"/>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34093" name="Line 589">
              <a:extLst>
                <a:ext uri="{FF2B5EF4-FFF2-40B4-BE49-F238E27FC236}">
                  <a16:creationId xmlns:a16="http://schemas.microsoft.com/office/drawing/2014/main" id="{E39240FE-41B6-C390-823F-E7A601E2B931}"/>
                </a:ext>
              </a:extLst>
            </p:cNvPr>
            <p:cNvSpPr>
              <a:spLocks noChangeShapeType="1"/>
            </p:cNvSpPr>
            <p:nvPr/>
          </p:nvSpPr>
          <p:spPr bwMode="auto">
            <a:xfrm flipH="1">
              <a:off x="7506" y="7345"/>
              <a:ext cx="646" cy="8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548907" name="Group 1067">
            <a:extLst>
              <a:ext uri="{FF2B5EF4-FFF2-40B4-BE49-F238E27FC236}">
                <a16:creationId xmlns:a16="http://schemas.microsoft.com/office/drawing/2014/main" id="{3C242531-2994-10A7-39B3-403DFFD10F4A}"/>
              </a:ext>
            </a:extLst>
          </p:cNvPr>
          <p:cNvGrpSpPr>
            <a:grpSpLocks/>
          </p:cNvGrpSpPr>
          <p:nvPr/>
        </p:nvGrpSpPr>
        <p:grpSpPr bwMode="auto">
          <a:xfrm>
            <a:off x="231775" y="1116013"/>
            <a:ext cx="5535613" cy="2366962"/>
            <a:chOff x="602" y="708"/>
            <a:chExt cx="2776" cy="1187"/>
          </a:xfrm>
        </p:grpSpPr>
        <p:grpSp>
          <p:nvGrpSpPr>
            <p:cNvPr id="534296" name="Group 792">
              <a:extLst>
                <a:ext uri="{FF2B5EF4-FFF2-40B4-BE49-F238E27FC236}">
                  <a16:creationId xmlns:a16="http://schemas.microsoft.com/office/drawing/2014/main" id="{34F359C3-0CD8-535C-CEFC-7EC22599645E}"/>
                </a:ext>
              </a:extLst>
            </p:cNvPr>
            <p:cNvGrpSpPr>
              <a:grpSpLocks/>
            </p:cNvGrpSpPr>
            <p:nvPr/>
          </p:nvGrpSpPr>
          <p:grpSpPr bwMode="auto">
            <a:xfrm>
              <a:off x="602" y="708"/>
              <a:ext cx="2776" cy="709"/>
              <a:chOff x="602" y="708"/>
              <a:chExt cx="2776" cy="709"/>
            </a:xfrm>
          </p:grpSpPr>
          <p:sp>
            <p:nvSpPr>
              <p:cNvPr id="534096" name="Rectangle 592">
                <a:extLst>
                  <a:ext uri="{FF2B5EF4-FFF2-40B4-BE49-F238E27FC236}">
                    <a16:creationId xmlns:a16="http://schemas.microsoft.com/office/drawing/2014/main" id="{C68E8B76-E6E8-01F9-30CC-746B6DC88CFD}"/>
                  </a:ext>
                </a:extLst>
              </p:cNvPr>
              <p:cNvSpPr>
                <a:spLocks noChangeArrowheads="1"/>
              </p:cNvSpPr>
              <p:nvPr/>
            </p:nvSpPr>
            <p:spPr bwMode="auto">
              <a:xfrm>
                <a:off x="780" y="720"/>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097" name="Rectangle 593">
                <a:extLst>
                  <a:ext uri="{FF2B5EF4-FFF2-40B4-BE49-F238E27FC236}">
                    <a16:creationId xmlns:a16="http://schemas.microsoft.com/office/drawing/2014/main" id="{8939C9DC-9732-7893-DE7C-D271BE6DC4E9}"/>
                  </a:ext>
                </a:extLst>
              </p:cNvPr>
              <p:cNvSpPr>
                <a:spLocks noChangeArrowheads="1"/>
              </p:cNvSpPr>
              <p:nvPr/>
            </p:nvSpPr>
            <p:spPr bwMode="auto">
              <a:xfrm>
                <a:off x="1533" y="720"/>
                <a:ext cx="126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Column (Factor/Interaction)</a:t>
                </a:r>
                <a:endParaRPr lang="en-US" altLang="en-US" sz="1500">
                  <a:latin typeface="Arial" panose="020B0604020202020204" pitchFamily="34" charset="0"/>
                </a:endParaRPr>
              </a:p>
            </p:txBody>
          </p:sp>
          <p:sp>
            <p:nvSpPr>
              <p:cNvPr id="534098" name="Rectangle 594">
                <a:extLst>
                  <a:ext uri="{FF2B5EF4-FFF2-40B4-BE49-F238E27FC236}">
                    <a16:creationId xmlns:a16="http://schemas.microsoft.com/office/drawing/2014/main" id="{EBC893AB-D500-68EE-1669-2BCE9FA51207}"/>
                  </a:ext>
                </a:extLst>
              </p:cNvPr>
              <p:cNvSpPr>
                <a:spLocks noChangeArrowheads="1"/>
              </p:cNvSpPr>
              <p:nvPr/>
            </p:nvSpPr>
            <p:spPr bwMode="auto">
              <a:xfrm>
                <a:off x="2791" y="720"/>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099" name="Rectangle 595">
                <a:extLst>
                  <a:ext uri="{FF2B5EF4-FFF2-40B4-BE49-F238E27FC236}">
                    <a16:creationId xmlns:a16="http://schemas.microsoft.com/office/drawing/2014/main" id="{5DCC7642-600B-5E0F-981B-6AC15888EC21}"/>
                  </a:ext>
                </a:extLst>
              </p:cNvPr>
              <p:cNvSpPr>
                <a:spLocks noChangeArrowheads="1"/>
              </p:cNvSpPr>
              <p:nvPr/>
            </p:nvSpPr>
            <p:spPr bwMode="auto">
              <a:xfrm>
                <a:off x="947" y="708"/>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0" name="Rectangle 596">
                <a:extLst>
                  <a:ext uri="{FF2B5EF4-FFF2-40B4-BE49-F238E27FC236}">
                    <a16:creationId xmlns:a16="http://schemas.microsoft.com/office/drawing/2014/main" id="{ADAE6E2B-5F2F-B43A-89A9-BBB7DF4EB468}"/>
                  </a:ext>
                </a:extLst>
              </p:cNvPr>
              <p:cNvSpPr>
                <a:spLocks noChangeArrowheads="1"/>
              </p:cNvSpPr>
              <p:nvPr/>
            </p:nvSpPr>
            <p:spPr bwMode="auto">
              <a:xfrm>
                <a:off x="947" y="70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1" name="Rectangle 597">
                <a:extLst>
                  <a:ext uri="{FF2B5EF4-FFF2-40B4-BE49-F238E27FC236}">
                    <a16:creationId xmlns:a16="http://schemas.microsoft.com/office/drawing/2014/main" id="{BAB6E229-3789-6BF8-70DC-30A8943914E2}"/>
                  </a:ext>
                </a:extLst>
              </p:cNvPr>
              <p:cNvSpPr>
                <a:spLocks noChangeArrowheads="1"/>
              </p:cNvSpPr>
              <p:nvPr/>
            </p:nvSpPr>
            <p:spPr bwMode="auto">
              <a:xfrm>
                <a:off x="959" y="708"/>
                <a:ext cx="240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2" name="Rectangle 598">
                <a:extLst>
                  <a:ext uri="{FF2B5EF4-FFF2-40B4-BE49-F238E27FC236}">
                    <a16:creationId xmlns:a16="http://schemas.microsoft.com/office/drawing/2014/main" id="{C079AF07-1BAD-73EA-DC01-417A8D67C1AA}"/>
                  </a:ext>
                </a:extLst>
              </p:cNvPr>
              <p:cNvSpPr>
                <a:spLocks noChangeArrowheads="1"/>
              </p:cNvSpPr>
              <p:nvPr/>
            </p:nvSpPr>
            <p:spPr bwMode="auto">
              <a:xfrm>
                <a:off x="3366" y="708"/>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3" name="Rectangle 599">
                <a:extLst>
                  <a:ext uri="{FF2B5EF4-FFF2-40B4-BE49-F238E27FC236}">
                    <a16:creationId xmlns:a16="http://schemas.microsoft.com/office/drawing/2014/main" id="{DA93DDD3-3571-71C1-AFC7-8155821D9B6D}"/>
                  </a:ext>
                </a:extLst>
              </p:cNvPr>
              <p:cNvSpPr>
                <a:spLocks noChangeArrowheads="1"/>
              </p:cNvSpPr>
              <p:nvPr/>
            </p:nvSpPr>
            <p:spPr bwMode="auto">
              <a:xfrm>
                <a:off x="3366" y="70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4" name="Rectangle 600">
                <a:extLst>
                  <a:ext uri="{FF2B5EF4-FFF2-40B4-BE49-F238E27FC236}">
                    <a16:creationId xmlns:a16="http://schemas.microsoft.com/office/drawing/2014/main" id="{AA59C0A6-884A-EA8D-26A7-C2C8086AA080}"/>
                  </a:ext>
                </a:extLst>
              </p:cNvPr>
              <p:cNvSpPr>
                <a:spLocks noChangeArrowheads="1"/>
              </p:cNvSpPr>
              <p:nvPr/>
            </p:nvSpPr>
            <p:spPr bwMode="auto">
              <a:xfrm>
                <a:off x="947" y="721"/>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5" name="Rectangle 601">
                <a:extLst>
                  <a:ext uri="{FF2B5EF4-FFF2-40B4-BE49-F238E27FC236}">
                    <a16:creationId xmlns:a16="http://schemas.microsoft.com/office/drawing/2014/main" id="{E8A9E2D0-94EF-2A4C-7078-B2F55BC33F56}"/>
                  </a:ext>
                </a:extLst>
              </p:cNvPr>
              <p:cNvSpPr>
                <a:spLocks noChangeArrowheads="1"/>
              </p:cNvSpPr>
              <p:nvPr/>
            </p:nvSpPr>
            <p:spPr bwMode="auto">
              <a:xfrm>
                <a:off x="3366" y="721"/>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06" name="Rectangle 602">
                <a:extLst>
                  <a:ext uri="{FF2B5EF4-FFF2-40B4-BE49-F238E27FC236}">
                    <a16:creationId xmlns:a16="http://schemas.microsoft.com/office/drawing/2014/main" id="{DF6C471F-9F86-0748-B4CB-100901E99EEA}"/>
                  </a:ext>
                </a:extLst>
              </p:cNvPr>
              <p:cNvSpPr>
                <a:spLocks noChangeArrowheads="1"/>
              </p:cNvSpPr>
              <p:nvPr/>
            </p:nvSpPr>
            <p:spPr bwMode="auto">
              <a:xfrm>
                <a:off x="678" y="842"/>
                <a:ext cx="18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Trial</a:t>
                </a:r>
                <a:endParaRPr lang="en-US" altLang="en-US" sz="1500">
                  <a:latin typeface="Arial" panose="020B0604020202020204" pitchFamily="34" charset="0"/>
                </a:endParaRPr>
              </a:p>
            </p:txBody>
          </p:sp>
          <p:sp>
            <p:nvSpPr>
              <p:cNvPr id="534107" name="Rectangle 603">
                <a:extLst>
                  <a:ext uri="{FF2B5EF4-FFF2-40B4-BE49-F238E27FC236}">
                    <a16:creationId xmlns:a16="http://schemas.microsoft.com/office/drawing/2014/main" id="{420FF422-3F65-EDBD-F4FF-E59B24D7615C}"/>
                  </a:ext>
                </a:extLst>
              </p:cNvPr>
              <p:cNvSpPr>
                <a:spLocks noChangeArrowheads="1"/>
              </p:cNvSpPr>
              <p:nvPr/>
            </p:nvSpPr>
            <p:spPr bwMode="auto">
              <a:xfrm>
                <a:off x="882" y="842"/>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08" name="Rectangle 604">
                <a:extLst>
                  <a:ext uri="{FF2B5EF4-FFF2-40B4-BE49-F238E27FC236}">
                    <a16:creationId xmlns:a16="http://schemas.microsoft.com/office/drawing/2014/main" id="{A8C9403F-3FEF-0ED6-0068-03E83D0CF82C}"/>
                  </a:ext>
                </a:extLst>
              </p:cNvPr>
              <p:cNvSpPr>
                <a:spLocks noChangeArrowheads="1"/>
              </p:cNvSpPr>
              <p:nvPr/>
            </p:nvSpPr>
            <p:spPr bwMode="auto">
              <a:xfrm>
                <a:off x="1099"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09" name="Rectangle 605">
                <a:extLst>
                  <a:ext uri="{FF2B5EF4-FFF2-40B4-BE49-F238E27FC236}">
                    <a16:creationId xmlns:a16="http://schemas.microsoft.com/office/drawing/2014/main" id="{A1D42F98-1E0D-A6E2-5747-6EE86B6BB077}"/>
                  </a:ext>
                </a:extLst>
              </p:cNvPr>
              <p:cNvSpPr>
                <a:spLocks noChangeArrowheads="1"/>
              </p:cNvSpPr>
              <p:nvPr/>
            </p:nvSpPr>
            <p:spPr bwMode="auto">
              <a:xfrm>
                <a:off x="1153" y="842"/>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10" name="Rectangle 606">
                <a:extLst>
                  <a:ext uri="{FF2B5EF4-FFF2-40B4-BE49-F238E27FC236}">
                    <a16:creationId xmlns:a16="http://schemas.microsoft.com/office/drawing/2014/main" id="{18787902-F325-E172-B966-FA9BC077DC0E}"/>
                  </a:ext>
                </a:extLst>
              </p:cNvPr>
              <p:cNvSpPr>
                <a:spLocks noChangeArrowheads="1"/>
              </p:cNvSpPr>
              <p:nvPr/>
            </p:nvSpPr>
            <p:spPr bwMode="auto">
              <a:xfrm>
                <a:off x="1444" y="842"/>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111" name="Rectangle 607">
                <a:extLst>
                  <a:ext uri="{FF2B5EF4-FFF2-40B4-BE49-F238E27FC236}">
                    <a16:creationId xmlns:a16="http://schemas.microsoft.com/office/drawing/2014/main" id="{9708B731-5B6A-BE6B-7E4E-F905FBF6CEC0}"/>
                  </a:ext>
                </a:extLst>
              </p:cNvPr>
              <p:cNvSpPr>
                <a:spLocks noChangeArrowheads="1"/>
              </p:cNvSpPr>
              <p:nvPr/>
            </p:nvSpPr>
            <p:spPr bwMode="auto">
              <a:xfrm>
                <a:off x="1498" y="842"/>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12" name="Rectangle 608">
                <a:extLst>
                  <a:ext uri="{FF2B5EF4-FFF2-40B4-BE49-F238E27FC236}">
                    <a16:creationId xmlns:a16="http://schemas.microsoft.com/office/drawing/2014/main" id="{B6C3E615-D9F0-86F2-9BDC-E64EE20EDAFB}"/>
                  </a:ext>
                </a:extLst>
              </p:cNvPr>
              <p:cNvSpPr>
                <a:spLocks noChangeArrowheads="1"/>
              </p:cNvSpPr>
              <p:nvPr/>
            </p:nvSpPr>
            <p:spPr bwMode="auto">
              <a:xfrm>
                <a:off x="1790"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34113" name="Rectangle 609">
                <a:extLst>
                  <a:ext uri="{FF2B5EF4-FFF2-40B4-BE49-F238E27FC236}">
                    <a16:creationId xmlns:a16="http://schemas.microsoft.com/office/drawing/2014/main" id="{F6310E5B-A224-DA60-B2A3-338FCCAAFBF1}"/>
                  </a:ext>
                </a:extLst>
              </p:cNvPr>
              <p:cNvSpPr>
                <a:spLocks noChangeArrowheads="1"/>
              </p:cNvSpPr>
              <p:nvPr/>
            </p:nvSpPr>
            <p:spPr bwMode="auto">
              <a:xfrm>
                <a:off x="1844" y="842"/>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14" name="Rectangle 610">
                <a:extLst>
                  <a:ext uri="{FF2B5EF4-FFF2-40B4-BE49-F238E27FC236}">
                    <a16:creationId xmlns:a16="http://schemas.microsoft.com/office/drawing/2014/main" id="{641166FF-75C1-9725-9592-F463E1D76A60}"/>
                  </a:ext>
                </a:extLst>
              </p:cNvPr>
              <p:cNvSpPr>
                <a:spLocks noChangeArrowheads="1"/>
              </p:cNvSpPr>
              <p:nvPr/>
            </p:nvSpPr>
            <p:spPr bwMode="auto">
              <a:xfrm>
                <a:off x="2136"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34115" name="Rectangle 611">
                <a:extLst>
                  <a:ext uri="{FF2B5EF4-FFF2-40B4-BE49-F238E27FC236}">
                    <a16:creationId xmlns:a16="http://schemas.microsoft.com/office/drawing/2014/main" id="{C9D95CC4-C950-50F2-E505-6EDD196EF731}"/>
                  </a:ext>
                </a:extLst>
              </p:cNvPr>
              <p:cNvSpPr>
                <a:spLocks noChangeArrowheads="1"/>
              </p:cNvSpPr>
              <p:nvPr/>
            </p:nvSpPr>
            <p:spPr bwMode="auto">
              <a:xfrm>
                <a:off x="2189" y="842"/>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16" name="Rectangle 612">
                <a:extLst>
                  <a:ext uri="{FF2B5EF4-FFF2-40B4-BE49-F238E27FC236}">
                    <a16:creationId xmlns:a16="http://schemas.microsoft.com/office/drawing/2014/main" id="{81C13063-158D-A932-F420-8D770097A574}"/>
                  </a:ext>
                </a:extLst>
              </p:cNvPr>
              <p:cNvSpPr>
                <a:spLocks noChangeArrowheads="1"/>
              </p:cNvSpPr>
              <p:nvPr/>
            </p:nvSpPr>
            <p:spPr bwMode="auto">
              <a:xfrm>
                <a:off x="2481"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34117" name="Rectangle 613">
                <a:extLst>
                  <a:ext uri="{FF2B5EF4-FFF2-40B4-BE49-F238E27FC236}">
                    <a16:creationId xmlns:a16="http://schemas.microsoft.com/office/drawing/2014/main" id="{E1063C48-B5F8-78E6-7B80-EB694D580510}"/>
                  </a:ext>
                </a:extLst>
              </p:cNvPr>
              <p:cNvSpPr>
                <a:spLocks noChangeArrowheads="1"/>
              </p:cNvSpPr>
              <p:nvPr/>
            </p:nvSpPr>
            <p:spPr bwMode="auto">
              <a:xfrm>
                <a:off x="2535" y="842"/>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18" name="Rectangle 614">
                <a:extLst>
                  <a:ext uri="{FF2B5EF4-FFF2-40B4-BE49-F238E27FC236}">
                    <a16:creationId xmlns:a16="http://schemas.microsoft.com/office/drawing/2014/main" id="{3F564A9F-7294-01D9-7308-2D43AC7676D4}"/>
                  </a:ext>
                </a:extLst>
              </p:cNvPr>
              <p:cNvSpPr>
                <a:spLocks noChangeArrowheads="1"/>
              </p:cNvSpPr>
              <p:nvPr/>
            </p:nvSpPr>
            <p:spPr bwMode="auto">
              <a:xfrm>
                <a:off x="2827"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34119" name="Rectangle 615">
                <a:extLst>
                  <a:ext uri="{FF2B5EF4-FFF2-40B4-BE49-F238E27FC236}">
                    <a16:creationId xmlns:a16="http://schemas.microsoft.com/office/drawing/2014/main" id="{246AADEC-5F9B-9635-7213-F7EF29B2A4EE}"/>
                  </a:ext>
                </a:extLst>
              </p:cNvPr>
              <p:cNvSpPr>
                <a:spLocks noChangeArrowheads="1"/>
              </p:cNvSpPr>
              <p:nvPr/>
            </p:nvSpPr>
            <p:spPr bwMode="auto">
              <a:xfrm>
                <a:off x="2880" y="842"/>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20" name="Rectangle 616">
                <a:extLst>
                  <a:ext uri="{FF2B5EF4-FFF2-40B4-BE49-F238E27FC236}">
                    <a16:creationId xmlns:a16="http://schemas.microsoft.com/office/drawing/2014/main" id="{996D3BBE-53A2-244B-A61E-BE1110224267}"/>
                  </a:ext>
                </a:extLst>
              </p:cNvPr>
              <p:cNvSpPr>
                <a:spLocks noChangeArrowheads="1"/>
              </p:cNvSpPr>
              <p:nvPr/>
            </p:nvSpPr>
            <p:spPr bwMode="auto">
              <a:xfrm>
                <a:off x="3172" y="84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34121" name="Rectangle 617">
                <a:extLst>
                  <a:ext uri="{FF2B5EF4-FFF2-40B4-BE49-F238E27FC236}">
                    <a16:creationId xmlns:a16="http://schemas.microsoft.com/office/drawing/2014/main" id="{53C22D7C-8CF5-2DA6-FC96-F20384BDEB29}"/>
                  </a:ext>
                </a:extLst>
              </p:cNvPr>
              <p:cNvSpPr>
                <a:spLocks noChangeArrowheads="1"/>
              </p:cNvSpPr>
              <p:nvPr/>
            </p:nvSpPr>
            <p:spPr bwMode="auto">
              <a:xfrm>
                <a:off x="3226" y="842"/>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22" name="Rectangle 618">
                <a:extLst>
                  <a:ext uri="{FF2B5EF4-FFF2-40B4-BE49-F238E27FC236}">
                    <a16:creationId xmlns:a16="http://schemas.microsoft.com/office/drawing/2014/main" id="{C89D71B1-71E8-7A06-E141-468DB7EFFBAB}"/>
                  </a:ext>
                </a:extLst>
              </p:cNvPr>
              <p:cNvSpPr>
                <a:spLocks noChangeArrowheads="1"/>
              </p:cNvSpPr>
              <p:nvPr/>
            </p:nvSpPr>
            <p:spPr bwMode="auto">
              <a:xfrm>
                <a:off x="602" y="830"/>
                <a:ext cx="11"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3" name="Rectangle 619">
                <a:extLst>
                  <a:ext uri="{FF2B5EF4-FFF2-40B4-BE49-F238E27FC236}">
                    <a16:creationId xmlns:a16="http://schemas.microsoft.com/office/drawing/2014/main" id="{2C8C285E-75D3-6C33-725A-B0B3D6C70F24}"/>
                  </a:ext>
                </a:extLst>
              </p:cNvPr>
              <p:cNvSpPr>
                <a:spLocks noChangeArrowheads="1"/>
              </p:cNvSpPr>
              <p:nvPr/>
            </p:nvSpPr>
            <p:spPr bwMode="auto">
              <a:xfrm>
                <a:off x="602" y="83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4" name="Rectangle 620">
                <a:extLst>
                  <a:ext uri="{FF2B5EF4-FFF2-40B4-BE49-F238E27FC236}">
                    <a16:creationId xmlns:a16="http://schemas.microsoft.com/office/drawing/2014/main" id="{B5933702-B3A6-5368-6FAD-6E89BF931FF9}"/>
                  </a:ext>
                </a:extLst>
              </p:cNvPr>
              <p:cNvSpPr>
                <a:spLocks noChangeArrowheads="1"/>
              </p:cNvSpPr>
              <p:nvPr/>
            </p:nvSpPr>
            <p:spPr bwMode="auto">
              <a:xfrm>
                <a:off x="613" y="83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5" name="Rectangle 621">
                <a:extLst>
                  <a:ext uri="{FF2B5EF4-FFF2-40B4-BE49-F238E27FC236}">
                    <a16:creationId xmlns:a16="http://schemas.microsoft.com/office/drawing/2014/main" id="{F9DB1703-123A-5C10-289D-354AEBE206A8}"/>
                  </a:ext>
                </a:extLst>
              </p:cNvPr>
              <p:cNvSpPr>
                <a:spLocks noChangeArrowheads="1"/>
              </p:cNvSpPr>
              <p:nvPr/>
            </p:nvSpPr>
            <p:spPr bwMode="auto">
              <a:xfrm>
                <a:off x="625" y="830"/>
                <a:ext cx="3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6" name="Rectangle 622">
                <a:extLst>
                  <a:ext uri="{FF2B5EF4-FFF2-40B4-BE49-F238E27FC236}">
                    <a16:creationId xmlns:a16="http://schemas.microsoft.com/office/drawing/2014/main" id="{AA28092E-B7FA-3A4F-F0E0-266E5E46149A}"/>
                  </a:ext>
                </a:extLst>
              </p:cNvPr>
              <p:cNvSpPr>
                <a:spLocks noChangeArrowheads="1"/>
              </p:cNvSpPr>
              <p:nvPr/>
            </p:nvSpPr>
            <p:spPr bwMode="auto">
              <a:xfrm>
                <a:off x="950" y="842"/>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7" name="Rectangle 623">
                <a:extLst>
                  <a:ext uri="{FF2B5EF4-FFF2-40B4-BE49-F238E27FC236}">
                    <a16:creationId xmlns:a16="http://schemas.microsoft.com/office/drawing/2014/main" id="{90B9707D-43EA-C77D-66D3-36F009660938}"/>
                  </a:ext>
                </a:extLst>
              </p:cNvPr>
              <p:cNvSpPr>
                <a:spLocks noChangeArrowheads="1"/>
              </p:cNvSpPr>
              <p:nvPr/>
            </p:nvSpPr>
            <p:spPr bwMode="auto">
              <a:xfrm>
                <a:off x="947" y="83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8" name="Rectangle 624">
                <a:extLst>
                  <a:ext uri="{FF2B5EF4-FFF2-40B4-BE49-F238E27FC236}">
                    <a16:creationId xmlns:a16="http://schemas.microsoft.com/office/drawing/2014/main" id="{D9BF705D-B99E-049B-ADD4-D4E528AB264D}"/>
                  </a:ext>
                </a:extLst>
              </p:cNvPr>
              <p:cNvSpPr>
                <a:spLocks noChangeArrowheads="1"/>
              </p:cNvSpPr>
              <p:nvPr/>
            </p:nvSpPr>
            <p:spPr bwMode="auto">
              <a:xfrm>
                <a:off x="947" y="83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29" name="Rectangle 625">
                <a:extLst>
                  <a:ext uri="{FF2B5EF4-FFF2-40B4-BE49-F238E27FC236}">
                    <a16:creationId xmlns:a16="http://schemas.microsoft.com/office/drawing/2014/main" id="{B46876F2-A63B-CA89-189F-79C7587278EA}"/>
                  </a:ext>
                </a:extLst>
              </p:cNvPr>
              <p:cNvSpPr>
                <a:spLocks noChangeArrowheads="1"/>
              </p:cNvSpPr>
              <p:nvPr/>
            </p:nvSpPr>
            <p:spPr bwMode="auto">
              <a:xfrm>
                <a:off x="959" y="830"/>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0" name="Rectangle 626">
                <a:extLst>
                  <a:ext uri="{FF2B5EF4-FFF2-40B4-BE49-F238E27FC236}">
                    <a16:creationId xmlns:a16="http://schemas.microsoft.com/office/drawing/2014/main" id="{48E1C662-4154-9237-03DB-2B7749402423}"/>
                  </a:ext>
                </a:extLst>
              </p:cNvPr>
              <p:cNvSpPr>
                <a:spLocks noChangeArrowheads="1"/>
              </p:cNvSpPr>
              <p:nvPr/>
            </p:nvSpPr>
            <p:spPr bwMode="auto">
              <a:xfrm>
                <a:off x="1296" y="836"/>
                <a:ext cx="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1" name="Rectangle 627">
                <a:extLst>
                  <a:ext uri="{FF2B5EF4-FFF2-40B4-BE49-F238E27FC236}">
                    <a16:creationId xmlns:a16="http://schemas.microsoft.com/office/drawing/2014/main" id="{064EC32C-AD0B-F282-70C9-14ABBDB5D073}"/>
                  </a:ext>
                </a:extLst>
              </p:cNvPr>
              <p:cNvSpPr>
                <a:spLocks noChangeArrowheads="1"/>
              </p:cNvSpPr>
              <p:nvPr/>
            </p:nvSpPr>
            <p:spPr bwMode="auto">
              <a:xfrm>
                <a:off x="1296" y="83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2" name="Rectangle 628">
                <a:extLst>
                  <a:ext uri="{FF2B5EF4-FFF2-40B4-BE49-F238E27FC236}">
                    <a16:creationId xmlns:a16="http://schemas.microsoft.com/office/drawing/2014/main" id="{5B133A07-EA83-86A7-5CEF-07B3B9A51C9E}"/>
                  </a:ext>
                </a:extLst>
              </p:cNvPr>
              <p:cNvSpPr>
                <a:spLocks noChangeArrowheads="1"/>
              </p:cNvSpPr>
              <p:nvPr/>
            </p:nvSpPr>
            <p:spPr bwMode="auto">
              <a:xfrm>
                <a:off x="1301" y="830"/>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3" name="Rectangle 629">
                <a:extLst>
                  <a:ext uri="{FF2B5EF4-FFF2-40B4-BE49-F238E27FC236}">
                    <a16:creationId xmlns:a16="http://schemas.microsoft.com/office/drawing/2014/main" id="{49F2D710-0D66-3D69-C992-D8ABAF3E393B}"/>
                  </a:ext>
                </a:extLst>
              </p:cNvPr>
              <p:cNvSpPr>
                <a:spLocks noChangeArrowheads="1"/>
              </p:cNvSpPr>
              <p:nvPr/>
            </p:nvSpPr>
            <p:spPr bwMode="auto">
              <a:xfrm>
                <a:off x="1641" y="836"/>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4" name="Rectangle 630">
                <a:extLst>
                  <a:ext uri="{FF2B5EF4-FFF2-40B4-BE49-F238E27FC236}">
                    <a16:creationId xmlns:a16="http://schemas.microsoft.com/office/drawing/2014/main" id="{5F05007C-12FA-4585-0C4E-E1C701ECF1BC}"/>
                  </a:ext>
                </a:extLst>
              </p:cNvPr>
              <p:cNvSpPr>
                <a:spLocks noChangeArrowheads="1"/>
              </p:cNvSpPr>
              <p:nvPr/>
            </p:nvSpPr>
            <p:spPr bwMode="auto">
              <a:xfrm>
                <a:off x="1641" y="83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5" name="Rectangle 631">
                <a:extLst>
                  <a:ext uri="{FF2B5EF4-FFF2-40B4-BE49-F238E27FC236}">
                    <a16:creationId xmlns:a16="http://schemas.microsoft.com/office/drawing/2014/main" id="{05F0A972-D119-D4F5-2396-E0FF397748D6}"/>
                  </a:ext>
                </a:extLst>
              </p:cNvPr>
              <p:cNvSpPr>
                <a:spLocks noChangeArrowheads="1"/>
              </p:cNvSpPr>
              <p:nvPr/>
            </p:nvSpPr>
            <p:spPr bwMode="auto">
              <a:xfrm>
                <a:off x="1647" y="830"/>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6" name="Rectangle 632">
                <a:extLst>
                  <a:ext uri="{FF2B5EF4-FFF2-40B4-BE49-F238E27FC236}">
                    <a16:creationId xmlns:a16="http://schemas.microsoft.com/office/drawing/2014/main" id="{A4311C3A-C8B9-F939-9E1E-C36887197E2D}"/>
                  </a:ext>
                </a:extLst>
              </p:cNvPr>
              <p:cNvSpPr>
                <a:spLocks noChangeArrowheads="1"/>
              </p:cNvSpPr>
              <p:nvPr/>
            </p:nvSpPr>
            <p:spPr bwMode="auto">
              <a:xfrm>
                <a:off x="1987" y="836"/>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7" name="Rectangle 633">
                <a:extLst>
                  <a:ext uri="{FF2B5EF4-FFF2-40B4-BE49-F238E27FC236}">
                    <a16:creationId xmlns:a16="http://schemas.microsoft.com/office/drawing/2014/main" id="{AAB603C4-A4AE-6E1C-4FC8-20EC3A3A4DAF}"/>
                  </a:ext>
                </a:extLst>
              </p:cNvPr>
              <p:cNvSpPr>
                <a:spLocks noChangeArrowheads="1"/>
              </p:cNvSpPr>
              <p:nvPr/>
            </p:nvSpPr>
            <p:spPr bwMode="auto">
              <a:xfrm>
                <a:off x="1987" y="83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8" name="Rectangle 634">
                <a:extLst>
                  <a:ext uri="{FF2B5EF4-FFF2-40B4-BE49-F238E27FC236}">
                    <a16:creationId xmlns:a16="http://schemas.microsoft.com/office/drawing/2014/main" id="{6B91F13C-4E87-4869-9B1C-A1F3F59DEE39}"/>
                  </a:ext>
                </a:extLst>
              </p:cNvPr>
              <p:cNvSpPr>
                <a:spLocks noChangeArrowheads="1"/>
              </p:cNvSpPr>
              <p:nvPr/>
            </p:nvSpPr>
            <p:spPr bwMode="auto">
              <a:xfrm>
                <a:off x="1993" y="830"/>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39" name="Rectangle 635">
                <a:extLst>
                  <a:ext uri="{FF2B5EF4-FFF2-40B4-BE49-F238E27FC236}">
                    <a16:creationId xmlns:a16="http://schemas.microsoft.com/office/drawing/2014/main" id="{8908D955-E7BA-E218-9187-E25F3D68C16C}"/>
                  </a:ext>
                </a:extLst>
              </p:cNvPr>
              <p:cNvSpPr>
                <a:spLocks noChangeArrowheads="1"/>
              </p:cNvSpPr>
              <p:nvPr/>
            </p:nvSpPr>
            <p:spPr bwMode="auto">
              <a:xfrm>
                <a:off x="2332" y="836"/>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0" name="Rectangle 636">
                <a:extLst>
                  <a:ext uri="{FF2B5EF4-FFF2-40B4-BE49-F238E27FC236}">
                    <a16:creationId xmlns:a16="http://schemas.microsoft.com/office/drawing/2014/main" id="{BD2CA0F2-A445-C856-DECC-172A480038DF}"/>
                  </a:ext>
                </a:extLst>
              </p:cNvPr>
              <p:cNvSpPr>
                <a:spLocks noChangeArrowheads="1"/>
              </p:cNvSpPr>
              <p:nvPr/>
            </p:nvSpPr>
            <p:spPr bwMode="auto">
              <a:xfrm>
                <a:off x="2332" y="83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1" name="Rectangle 637">
                <a:extLst>
                  <a:ext uri="{FF2B5EF4-FFF2-40B4-BE49-F238E27FC236}">
                    <a16:creationId xmlns:a16="http://schemas.microsoft.com/office/drawing/2014/main" id="{704E48F5-E558-BAEA-B68C-B75EA6285471}"/>
                  </a:ext>
                </a:extLst>
              </p:cNvPr>
              <p:cNvSpPr>
                <a:spLocks noChangeArrowheads="1"/>
              </p:cNvSpPr>
              <p:nvPr/>
            </p:nvSpPr>
            <p:spPr bwMode="auto">
              <a:xfrm>
                <a:off x="2338" y="830"/>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2" name="Rectangle 638">
                <a:extLst>
                  <a:ext uri="{FF2B5EF4-FFF2-40B4-BE49-F238E27FC236}">
                    <a16:creationId xmlns:a16="http://schemas.microsoft.com/office/drawing/2014/main" id="{1C8CCC3F-CCFC-DF49-4D38-9A75C29BF7FE}"/>
                  </a:ext>
                </a:extLst>
              </p:cNvPr>
              <p:cNvSpPr>
                <a:spLocks noChangeArrowheads="1"/>
              </p:cNvSpPr>
              <p:nvPr/>
            </p:nvSpPr>
            <p:spPr bwMode="auto">
              <a:xfrm>
                <a:off x="2678" y="836"/>
                <a:ext cx="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3" name="Rectangle 639">
                <a:extLst>
                  <a:ext uri="{FF2B5EF4-FFF2-40B4-BE49-F238E27FC236}">
                    <a16:creationId xmlns:a16="http://schemas.microsoft.com/office/drawing/2014/main" id="{E0F82346-4B86-6269-777E-2B42FFC37942}"/>
                  </a:ext>
                </a:extLst>
              </p:cNvPr>
              <p:cNvSpPr>
                <a:spLocks noChangeArrowheads="1"/>
              </p:cNvSpPr>
              <p:nvPr/>
            </p:nvSpPr>
            <p:spPr bwMode="auto">
              <a:xfrm>
                <a:off x="2678" y="83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4" name="Rectangle 640">
                <a:extLst>
                  <a:ext uri="{FF2B5EF4-FFF2-40B4-BE49-F238E27FC236}">
                    <a16:creationId xmlns:a16="http://schemas.microsoft.com/office/drawing/2014/main" id="{9A81BC0C-1DDB-8828-60FC-EA24C7488F3A}"/>
                  </a:ext>
                </a:extLst>
              </p:cNvPr>
              <p:cNvSpPr>
                <a:spLocks noChangeArrowheads="1"/>
              </p:cNvSpPr>
              <p:nvPr/>
            </p:nvSpPr>
            <p:spPr bwMode="auto">
              <a:xfrm>
                <a:off x="2684" y="830"/>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5" name="Rectangle 641">
                <a:extLst>
                  <a:ext uri="{FF2B5EF4-FFF2-40B4-BE49-F238E27FC236}">
                    <a16:creationId xmlns:a16="http://schemas.microsoft.com/office/drawing/2014/main" id="{4614F68C-4F62-DF1B-847C-8146737F23F5}"/>
                  </a:ext>
                </a:extLst>
              </p:cNvPr>
              <p:cNvSpPr>
                <a:spLocks noChangeArrowheads="1"/>
              </p:cNvSpPr>
              <p:nvPr/>
            </p:nvSpPr>
            <p:spPr bwMode="auto">
              <a:xfrm>
                <a:off x="3024" y="836"/>
                <a:ext cx="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6" name="Rectangle 642">
                <a:extLst>
                  <a:ext uri="{FF2B5EF4-FFF2-40B4-BE49-F238E27FC236}">
                    <a16:creationId xmlns:a16="http://schemas.microsoft.com/office/drawing/2014/main" id="{D3E5C7CF-A3B9-6037-DA06-59642E6C9987}"/>
                  </a:ext>
                </a:extLst>
              </p:cNvPr>
              <p:cNvSpPr>
                <a:spLocks noChangeArrowheads="1"/>
              </p:cNvSpPr>
              <p:nvPr/>
            </p:nvSpPr>
            <p:spPr bwMode="auto">
              <a:xfrm>
                <a:off x="3024" y="83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7" name="Rectangle 643">
                <a:extLst>
                  <a:ext uri="{FF2B5EF4-FFF2-40B4-BE49-F238E27FC236}">
                    <a16:creationId xmlns:a16="http://schemas.microsoft.com/office/drawing/2014/main" id="{6B2035DB-93A3-D060-4491-D405D4B85718}"/>
                  </a:ext>
                </a:extLst>
              </p:cNvPr>
              <p:cNvSpPr>
                <a:spLocks noChangeArrowheads="1"/>
              </p:cNvSpPr>
              <p:nvPr/>
            </p:nvSpPr>
            <p:spPr bwMode="auto">
              <a:xfrm>
                <a:off x="3029" y="830"/>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8" name="Rectangle 644">
                <a:extLst>
                  <a:ext uri="{FF2B5EF4-FFF2-40B4-BE49-F238E27FC236}">
                    <a16:creationId xmlns:a16="http://schemas.microsoft.com/office/drawing/2014/main" id="{6290916C-17E1-1FCA-7D97-D8C3CABA9F2F}"/>
                  </a:ext>
                </a:extLst>
              </p:cNvPr>
              <p:cNvSpPr>
                <a:spLocks noChangeArrowheads="1"/>
              </p:cNvSpPr>
              <p:nvPr/>
            </p:nvSpPr>
            <p:spPr bwMode="auto">
              <a:xfrm>
                <a:off x="3366" y="830"/>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49" name="Rectangle 645">
                <a:extLst>
                  <a:ext uri="{FF2B5EF4-FFF2-40B4-BE49-F238E27FC236}">
                    <a16:creationId xmlns:a16="http://schemas.microsoft.com/office/drawing/2014/main" id="{9669E197-8BFA-3696-4754-397BDFCC1E1E}"/>
                  </a:ext>
                </a:extLst>
              </p:cNvPr>
              <p:cNvSpPr>
                <a:spLocks noChangeArrowheads="1"/>
              </p:cNvSpPr>
              <p:nvPr/>
            </p:nvSpPr>
            <p:spPr bwMode="auto">
              <a:xfrm>
                <a:off x="602" y="843"/>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0" name="Rectangle 646">
                <a:extLst>
                  <a:ext uri="{FF2B5EF4-FFF2-40B4-BE49-F238E27FC236}">
                    <a16:creationId xmlns:a16="http://schemas.microsoft.com/office/drawing/2014/main" id="{0725EFD8-4DC8-9E7F-3A49-387F213CCBBA}"/>
                  </a:ext>
                </a:extLst>
              </p:cNvPr>
              <p:cNvSpPr>
                <a:spLocks noChangeArrowheads="1"/>
              </p:cNvSpPr>
              <p:nvPr/>
            </p:nvSpPr>
            <p:spPr bwMode="auto">
              <a:xfrm>
                <a:off x="950" y="84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1" name="Rectangle 647">
                <a:extLst>
                  <a:ext uri="{FF2B5EF4-FFF2-40B4-BE49-F238E27FC236}">
                    <a16:creationId xmlns:a16="http://schemas.microsoft.com/office/drawing/2014/main" id="{1BE110BB-6C3A-6F42-7CA6-382D9B8EDD42}"/>
                  </a:ext>
                </a:extLst>
              </p:cNvPr>
              <p:cNvSpPr>
                <a:spLocks noChangeArrowheads="1"/>
              </p:cNvSpPr>
              <p:nvPr/>
            </p:nvSpPr>
            <p:spPr bwMode="auto">
              <a:xfrm>
                <a:off x="1296" y="84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2" name="Rectangle 648">
                <a:extLst>
                  <a:ext uri="{FF2B5EF4-FFF2-40B4-BE49-F238E27FC236}">
                    <a16:creationId xmlns:a16="http://schemas.microsoft.com/office/drawing/2014/main" id="{71566775-7C6F-004B-1BD3-896C71547624}"/>
                  </a:ext>
                </a:extLst>
              </p:cNvPr>
              <p:cNvSpPr>
                <a:spLocks noChangeArrowheads="1"/>
              </p:cNvSpPr>
              <p:nvPr/>
            </p:nvSpPr>
            <p:spPr bwMode="auto">
              <a:xfrm>
                <a:off x="1641" y="84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3" name="Rectangle 649">
                <a:extLst>
                  <a:ext uri="{FF2B5EF4-FFF2-40B4-BE49-F238E27FC236}">
                    <a16:creationId xmlns:a16="http://schemas.microsoft.com/office/drawing/2014/main" id="{D21A5296-D275-50F7-8205-64F348094EAE}"/>
                  </a:ext>
                </a:extLst>
              </p:cNvPr>
              <p:cNvSpPr>
                <a:spLocks noChangeArrowheads="1"/>
              </p:cNvSpPr>
              <p:nvPr/>
            </p:nvSpPr>
            <p:spPr bwMode="auto">
              <a:xfrm>
                <a:off x="1987" y="84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4" name="Rectangle 650">
                <a:extLst>
                  <a:ext uri="{FF2B5EF4-FFF2-40B4-BE49-F238E27FC236}">
                    <a16:creationId xmlns:a16="http://schemas.microsoft.com/office/drawing/2014/main" id="{240CF016-2754-7758-6326-77D99357731F}"/>
                  </a:ext>
                </a:extLst>
              </p:cNvPr>
              <p:cNvSpPr>
                <a:spLocks noChangeArrowheads="1"/>
              </p:cNvSpPr>
              <p:nvPr/>
            </p:nvSpPr>
            <p:spPr bwMode="auto">
              <a:xfrm>
                <a:off x="2332" y="84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5" name="Rectangle 651">
                <a:extLst>
                  <a:ext uri="{FF2B5EF4-FFF2-40B4-BE49-F238E27FC236}">
                    <a16:creationId xmlns:a16="http://schemas.microsoft.com/office/drawing/2014/main" id="{AF48D854-59F8-BF61-CFDA-CA2FCF83A845}"/>
                  </a:ext>
                </a:extLst>
              </p:cNvPr>
              <p:cNvSpPr>
                <a:spLocks noChangeArrowheads="1"/>
              </p:cNvSpPr>
              <p:nvPr/>
            </p:nvSpPr>
            <p:spPr bwMode="auto">
              <a:xfrm>
                <a:off x="2678" y="84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6" name="Rectangle 652">
                <a:extLst>
                  <a:ext uri="{FF2B5EF4-FFF2-40B4-BE49-F238E27FC236}">
                    <a16:creationId xmlns:a16="http://schemas.microsoft.com/office/drawing/2014/main" id="{15DC3B86-31D7-CD1B-974C-1D899A0F0BEF}"/>
                  </a:ext>
                </a:extLst>
              </p:cNvPr>
              <p:cNvSpPr>
                <a:spLocks noChangeArrowheads="1"/>
              </p:cNvSpPr>
              <p:nvPr/>
            </p:nvSpPr>
            <p:spPr bwMode="auto">
              <a:xfrm>
                <a:off x="3024" y="84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7" name="Rectangle 653">
                <a:extLst>
                  <a:ext uri="{FF2B5EF4-FFF2-40B4-BE49-F238E27FC236}">
                    <a16:creationId xmlns:a16="http://schemas.microsoft.com/office/drawing/2014/main" id="{BD96252C-B5EE-CF50-BBC7-D811C7135AB2}"/>
                  </a:ext>
                </a:extLst>
              </p:cNvPr>
              <p:cNvSpPr>
                <a:spLocks noChangeArrowheads="1"/>
              </p:cNvSpPr>
              <p:nvPr/>
            </p:nvSpPr>
            <p:spPr bwMode="auto">
              <a:xfrm>
                <a:off x="3366" y="843"/>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58" name="Rectangle 654">
                <a:extLst>
                  <a:ext uri="{FF2B5EF4-FFF2-40B4-BE49-F238E27FC236}">
                    <a16:creationId xmlns:a16="http://schemas.microsoft.com/office/drawing/2014/main" id="{049DAA7B-15F6-B08D-DA67-19269323A5C3}"/>
                  </a:ext>
                </a:extLst>
              </p:cNvPr>
              <p:cNvSpPr>
                <a:spLocks noChangeArrowheads="1"/>
              </p:cNvSpPr>
              <p:nvPr/>
            </p:nvSpPr>
            <p:spPr bwMode="auto">
              <a:xfrm>
                <a:off x="753" y="958"/>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59" name="Rectangle 655">
                <a:extLst>
                  <a:ext uri="{FF2B5EF4-FFF2-40B4-BE49-F238E27FC236}">
                    <a16:creationId xmlns:a16="http://schemas.microsoft.com/office/drawing/2014/main" id="{F8B66BF1-E210-2F20-D152-494CB8473713}"/>
                  </a:ext>
                </a:extLst>
              </p:cNvPr>
              <p:cNvSpPr>
                <a:spLocks noChangeArrowheads="1"/>
              </p:cNvSpPr>
              <p:nvPr/>
            </p:nvSpPr>
            <p:spPr bwMode="auto">
              <a:xfrm>
                <a:off x="807" y="958"/>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60" name="Rectangle 656">
                <a:extLst>
                  <a:ext uri="{FF2B5EF4-FFF2-40B4-BE49-F238E27FC236}">
                    <a16:creationId xmlns:a16="http://schemas.microsoft.com/office/drawing/2014/main" id="{58625341-C119-AC5F-BC8B-52F0182BE135}"/>
                  </a:ext>
                </a:extLst>
              </p:cNvPr>
              <p:cNvSpPr>
                <a:spLocks noChangeArrowheads="1"/>
              </p:cNvSpPr>
              <p:nvPr/>
            </p:nvSpPr>
            <p:spPr bwMode="auto">
              <a:xfrm>
                <a:off x="1099"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61" name="Rectangle 657">
                <a:extLst>
                  <a:ext uri="{FF2B5EF4-FFF2-40B4-BE49-F238E27FC236}">
                    <a16:creationId xmlns:a16="http://schemas.microsoft.com/office/drawing/2014/main" id="{0DBFCAFC-3C58-2537-BB71-4C7FBDE4B14A}"/>
                  </a:ext>
                </a:extLst>
              </p:cNvPr>
              <p:cNvSpPr>
                <a:spLocks noChangeArrowheads="1"/>
              </p:cNvSpPr>
              <p:nvPr/>
            </p:nvSpPr>
            <p:spPr bwMode="auto">
              <a:xfrm>
                <a:off x="1153" y="961"/>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62" name="Rectangle 658">
                <a:extLst>
                  <a:ext uri="{FF2B5EF4-FFF2-40B4-BE49-F238E27FC236}">
                    <a16:creationId xmlns:a16="http://schemas.microsoft.com/office/drawing/2014/main" id="{85AC86E0-63A6-3DBB-7A2D-17E34BF4165A}"/>
                  </a:ext>
                </a:extLst>
              </p:cNvPr>
              <p:cNvSpPr>
                <a:spLocks noChangeArrowheads="1"/>
              </p:cNvSpPr>
              <p:nvPr/>
            </p:nvSpPr>
            <p:spPr bwMode="auto">
              <a:xfrm>
                <a:off x="1444" y="961"/>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63" name="Rectangle 659">
                <a:extLst>
                  <a:ext uri="{FF2B5EF4-FFF2-40B4-BE49-F238E27FC236}">
                    <a16:creationId xmlns:a16="http://schemas.microsoft.com/office/drawing/2014/main" id="{42EF0F46-0AE0-AA17-CE4C-3F7501407649}"/>
                  </a:ext>
                </a:extLst>
              </p:cNvPr>
              <p:cNvSpPr>
                <a:spLocks noChangeArrowheads="1"/>
              </p:cNvSpPr>
              <p:nvPr/>
            </p:nvSpPr>
            <p:spPr bwMode="auto">
              <a:xfrm>
                <a:off x="1498" y="961"/>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64" name="Rectangle 660">
                <a:extLst>
                  <a:ext uri="{FF2B5EF4-FFF2-40B4-BE49-F238E27FC236}">
                    <a16:creationId xmlns:a16="http://schemas.microsoft.com/office/drawing/2014/main" id="{64FC3020-0369-D13E-EABF-C6BC86DA2814}"/>
                  </a:ext>
                </a:extLst>
              </p:cNvPr>
              <p:cNvSpPr>
                <a:spLocks noChangeArrowheads="1"/>
              </p:cNvSpPr>
              <p:nvPr/>
            </p:nvSpPr>
            <p:spPr bwMode="auto">
              <a:xfrm>
                <a:off x="1790"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65" name="Rectangle 661">
                <a:extLst>
                  <a:ext uri="{FF2B5EF4-FFF2-40B4-BE49-F238E27FC236}">
                    <a16:creationId xmlns:a16="http://schemas.microsoft.com/office/drawing/2014/main" id="{16365760-1969-004A-9598-E0533E1CD38A}"/>
                  </a:ext>
                </a:extLst>
              </p:cNvPr>
              <p:cNvSpPr>
                <a:spLocks noChangeArrowheads="1"/>
              </p:cNvSpPr>
              <p:nvPr/>
            </p:nvSpPr>
            <p:spPr bwMode="auto">
              <a:xfrm>
                <a:off x="1844" y="961"/>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66" name="Rectangle 662">
                <a:extLst>
                  <a:ext uri="{FF2B5EF4-FFF2-40B4-BE49-F238E27FC236}">
                    <a16:creationId xmlns:a16="http://schemas.microsoft.com/office/drawing/2014/main" id="{0B8616F8-8AE7-611C-280C-725DD08BF593}"/>
                  </a:ext>
                </a:extLst>
              </p:cNvPr>
              <p:cNvSpPr>
                <a:spLocks noChangeArrowheads="1"/>
              </p:cNvSpPr>
              <p:nvPr/>
            </p:nvSpPr>
            <p:spPr bwMode="auto">
              <a:xfrm>
                <a:off x="2136"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67" name="Rectangle 663">
                <a:extLst>
                  <a:ext uri="{FF2B5EF4-FFF2-40B4-BE49-F238E27FC236}">
                    <a16:creationId xmlns:a16="http://schemas.microsoft.com/office/drawing/2014/main" id="{3AE805BB-72DA-FD96-37E3-F4F0886392C6}"/>
                  </a:ext>
                </a:extLst>
              </p:cNvPr>
              <p:cNvSpPr>
                <a:spLocks noChangeArrowheads="1"/>
              </p:cNvSpPr>
              <p:nvPr/>
            </p:nvSpPr>
            <p:spPr bwMode="auto">
              <a:xfrm>
                <a:off x="2189" y="961"/>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68" name="Rectangle 664">
                <a:extLst>
                  <a:ext uri="{FF2B5EF4-FFF2-40B4-BE49-F238E27FC236}">
                    <a16:creationId xmlns:a16="http://schemas.microsoft.com/office/drawing/2014/main" id="{829BB4D3-A5D7-67E7-E462-0135627ABE5E}"/>
                  </a:ext>
                </a:extLst>
              </p:cNvPr>
              <p:cNvSpPr>
                <a:spLocks noChangeArrowheads="1"/>
              </p:cNvSpPr>
              <p:nvPr/>
            </p:nvSpPr>
            <p:spPr bwMode="auto">
              <a:xfrm>
                <a:off x="2481"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69" name="Rectangle 665">
                <a:extLst>
                  <a:ext uri="{FF2B5EF4-FFF2-40B4-BE49-F238E27FC236}">
                    <a16:creationId xmlns:a16="http://schemas.microsoft.com/office/drawing/2014/main" id="{F8FE2955-75C6-9448-99F9-D53966764010}"/>
                  </a:ext>
                </a:extLst>
              </p:cNvPr>
              <p:cNvSpPr>
                <a:spLocks noChangeArrowheads="1"/>
              </p:cNvSpPr>
              <p:nvPr/>
            </p:nvSpPr>
            <p:spPr bwMode="auto">
              <a:xfrm>
                <a:off x="2535" y="961"/>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70" name="Rectangle 666">
                <a:extLst>
                  <a:ext uri="{FF2B5EF4-FFF2-40B4-BE49-F238E27FC236}">
                    <a16:creationId xmlns:a16="http://schemas.microsoft.com/office/drawing/2014/main" id="{C96FA603-E70A-BEBF-55CA-FDE28B19318E}"/>
                  </a:ext>
                </a:extLst>
              </p:cNvPr>
              <p:cNvSpPr>
                <a:spLocks noChangeArrowheads="1"/>
              </p:cNvSpPr>
              <p:nvPr/>
            </p:nvSpPr>
            <p:spPr bwMode="auto">
              <a:xfrm>
                <a:off x="2827"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71" name="Rectangle 667">
                <a:extLst>
                  <a:ext uri="{FF2B5EF4-FFF2-40B4-BE49-F238E27FC236}">
                    <a16:creationId xmlns:a16="http://schemas.microsoft.com/office/drawing/2014/main" id="{DEAB23FC-372F-7A67-F4A6-563DCED2C027}"/>
                  </a:ext>
                </a:extLst>
              </p:cNvPr>
              <p:cNvSpPr>
                <a:spLocks noChangeArrowheads="1"/>
              </p:cNvSpPr>
              <p:nvPr/>
            </p:nvSpPr>
            <p:spPr bwMode="auto">
              <a:xfrm>
                <a:off x="2880" y="961"/>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72" name="Rectangle 668">
                <a:extLst>
                  <a:ext uri="{FF2B5EF4-FFF2-40B4-BE49-F238E27FC236}">
                    <a16:creationId xmlns:a16="http://schemas.microsoft.com/office/drawing/2014/main" id="{9A87205F-9302-CF47-E682-D8A115C2EE77}"/>
                  </a:ext>
                </a:extLst>
              </p:cNvPr>
              <p:cNvSpPr>
                <a:spLocks noChangeArrowheads="1"/>
              </p:cNvSpPr>
              <p:nvPr/>
            </p:nvSpPr>
            <p:spPr bwMode="auto">
              <a:xfrm>
                <a:off x="3172" y="961"/>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173" name="Rectangle 669">
                <a:extLst>
                  <a:ext uri="{FF2B5EF4-FFF2-40B4-BE49-F238E27FC236}">
                    <a16:creationId xmlns:a16="http://schemas.microsoft.com/office/drawing/2014/main" id="{788E96F3-658C-E5EE-CE00-5CD8A95E9D34}"/>
                  </a:ext>
                </a:extLst>
              </p:cNvPr>
              <p:cNvSpPr>
                <a:spLocks noChangeArrowheads="1"/>
              </p:cNvSpPr>
              <p:nvPr/>
            </p:nvSpPr>
            <p:spPr bwMode="auto">
              <a:xfrm>
                <a:off x="3226" y="961"/>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174" name="Rectangle 670">
                <a:extLst>
                  <a:ext uri="{FF2B5EF4-FFF2-40B4-BE49-F238E27FC236}">
                    <a16:creationId xmlns:a16="http://schemas.microsoft.com/office/drawing/2014/main" id="{6E13D295-6236-C5F7-B888-180C76A58F54}"/>
                  </a:ext>
                </a:extLst>
              </p:cNvPr>
              <p:cNvSpPr>
                <a:spLocks noChangeArrowheads="1"/>
              </p:cNvSpPr>
              <p:nvPr/>
            </p:nvSpPr>
            <p:spPr bwMode="auto">
              <a:xfrm>
                <a:off x="602" y="95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75" name="Rectangle 671">
                <a:extLst>
                  <a:ext uri="{FF2B5EF4-FFF2-40B4-BE49-F238E27FC236}">
                    <a16:creationId xmlns:a16="http://schemas.microsoft.com/office/drawing/2014/main" id="{28375B5C-4645-0012-86C7-001BA0C3FEDD}"/>
                  </a:ext>
                </a:extLst>
              </p:cNvPr>
              <p:cNvSpPr>
                <a:spLocks noChangeArrowheads="1"/>
              </p:cNvSpPr>
              <p:nvPr/>
            </p:nvSpPr>
            <p:spPr bwMode="auto">
              <a:xfrm>
                <a:off x="613" y="953"/>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76" name="Rectangle 672">
                <a:extLst>
                  <a:ext uri="{FF2B5EF4-FFF2-40B4-BE49-F238E27FC236}">
                    <a16:creationId xmlns:a16="http://schemas.microsoft.com/office/drawing/2014/main" id="{71CB87DF-BBDC-6C11-7FA3-EA9CA74BE9A5}"/>
                  </a:ext>
                </a:extLst>
              </p:cNvPr>
              <p:cNvSpPr>
                <a:spLocks noChangeArrowheads="1"/>
              </p:cNvSpPr>
              <p:nvPr/>
            </p:nvSpPr>
            <p:spPr bwMode="auto">
              <a:xfrm>
                <a:off x="950" y="9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77" name="Rectangle 673">
                <a:extLst>
                  <a:ext uri="{FF2B5EF4-FFF2-40B4-BE49-F238E27FC236}">
                    <a16:creationId xmlns:a16="http://schemas.microsoft.com/office/drawing/2014/main" id="{5CBAB452-70C3-9086-A898-45264C25281E}"/>
                  </a:ext>
                </a:extLst>
              </p:cNvPr>
              <p:cNvSpPr>
                <a:spLocks noChangeArrowheads="1"/>
              </p:cNvSpPr>
              <p:nvPr/>
            </p:nvSpPr>
            <p:spPr bwMode="auto">
              <a:xfrm>
                <a:off x="956" y="953"/>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78" name="Rectangle 674">
                <a:extLst>
                  <a:ext uri="{FF2B5EF4-FFF2-40B4-BE49-F238E27FC236}">
                    <a16:creationId xmlns:a16="http://schemas.microsoft.com/office/drawing/2014/main" id="{F24FD36C-9AFC-998A-E720-6921E597CA6D}"/>
                  </a:ext>
                </a:extLst>
              </p:cNvPr>
              <p:cNvSpPr>
                <a:spLocks noChangeArrowheads="1"/>
              </p:cNvSpPr>
              <p:nvPr/>
            </p:nvSpPr>
            <p:spPr bwMode="auto">
              <a:xfrm>
                <a:off x="1296" y="95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79" name="Rectangle 675">
                <a:extLst>
                  <a:ext uri="{FF2B5EF4-FFF2-40B4-BE49-F238E27FC236}">
                    <a16:creationId xmlns:a16="http://schemas.microsoft.com/office/drawing/2014/main" id="{91BC91EA-2008-98DB-4CCD-1EDB0D674490}"/>
                  </a:ext>
                </a:extLst>
              </p:cNvPr>
              <p:cNvSpPr>
                <a:spLocks noChangeArrowheads="1"/>
              </p:cNvSpPr>
              <p:nvPr/>
            </p:nvSpPr>
            <p:spPr bwMode="auto">
              <a:xfrm>
                <a:off x="1301" y="953"/>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0" name="Rectangle 676">
                <a:extLst>
                  <a:ext uri="{FF2B5EF4-FFF2-40B4-BE49-F238E27FC236}">
                    <a16:creationId xmlns:a16="http://schemas.microsoft.com/office/drawing/2014/main" id="{76E69FD0-208D-3ACC-E97F-C82D61937AAC}"/>
                  </a:ext>
                </a:extLst>
              </p:cNvPr>
              <p:cNvSpPr>
                <a:spLocks noChangeArrowheads="1"/>
              </p:cNvSpPr>
              <p:nvPr/>
            </p:nvSpPr>
            <p:spPr bwMode="auto">
              <a:xfrm>
                <a:off x="1641" y="9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1" name="Rectangle 677">
                <a:extLst>
                  <a:ext uri="{FF2B5EF4-FFF2-40B4-BE49-F238E27FC236}">
                    <a16:creationId xmlns:a16="http://schemas.microsoft.com/office/drawing/2014/main" id="{B6E50906-82DC-05BF-566A-8C8EA10BCFDA}"/>
                  </a:ext>
                </a:extLst>
              </p:cNvPr>
              <p:cNvSpPr>
                <a:spLocks noChangeArrowheads="1"/>
              </p:cNvSpPr>
              <p:nvPr/>
            </p:nvSpPr>
            <p:spPr bwMode="auto">
              <a:xfrm>
                <a:off x="1647" y="953"/>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2" name="Rectangle 678">
                <a:extLst>
                  <a:ext uri="{FF2B5EF4-FFF2-40B4-BE49-F238E27FC236}">
                    <a16:creationId xmlns:a16="http://schemas.microsoft.com/office/drawing/2014/main" id="{DD929C76-F408-F327-49FC-6FAD815A2E36}"/>
                  </a:ext>
                </a:extLst>
              </p:cNvPr>
              <p:cNvSpPr>
                <a:spLocks noChangeArrowheads="1"/>
              </p:cNvSpPr>
              <p:nvPr/>
            </p:nvSpPr>
            <p:spPr bwMode="auto">
              <a:xfrm>
                <a:off x="1987" y="9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3" name="Rectangle 679">
                <a:extLst>
                  <a:ext uri="{FF2B5EF4-FFF2-40B4-BE49-F238E27FC236}">
                    <a16:creationId xmlns:a16="http://schemas.microsoft.com/office/drawing/2014/main" id="{B7FBF08D-59AC-998F-CC93-C362C939D326}"/>
                  </a:ext>
                </a:extLst>
              </p:cNvPr>
              <p:cNvSpPr>
                <a:spLocks noChangeArrowheads="1"/>
              </p:cNvSpPr>
              <p:nvPr/>
            </p:nvSpPr>
            <p:spPr bwMode="auto">
              <a:xfrm>
                <a:off x="1993" y="953"/>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4" name="Rectangle 680">
                <a:extLst>
                  <a:ext uri="{FF2B5EF4-FFF2-40B4-BE49-F238E27FC236}">
                    <a16:creationId xmlns:a16="http://schemas.microsoft.com/office/drawing/2014/main" id="{CA8F6AA7-85EE-437E-B2A1-B5ECD890B8C6}"/>
                  </a:ext>
                </a:extLst>
              </p:cNvPr>
              <p:cNvSpPr>
                <a:spLocks noChangeArrowheads="1"/>
              </p:cNvSpPr>
              <p:nvPr/>
            </p:nvSpPr>
            <p:spPr bwMode="auto">
              <a:xfrm>
                <a:off x="2332" y="9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5" name="Rectangle 681">
                <a:extLst>
                  <a:ext uri="{FF2B5EF4-FFF2-40B4-BE49-F238E27FC236}">
                    <a16:creationId xmlns:a16="http://schemas.microsoft.com/office/drawing/2014/main" id="{A7CD45C9-A048-E5BF-5D0F-85788D34B8E1}"/>
                  </a:ext>
                </a:extLst>
              </p:cNvPr>
              <p:cNvSpPr>
                <a:spLocks noChangeArrowheads="1"/>
              </p:cNvSpPr>
              <p:nvPr/>
            </p:nvSpPr>
            <p:spPr bwMode="auto">
              <a:xfrm>
                <a:off x="2338" y="953"/>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6" name="Rectangle 682">
                <a:extLst>
                  <a:ext uri="{FF2B5EF4-FFF2-40B4-BE49-F238E27FC236}">
                    <a16:creationId xmlns:a16="http://schemas.microsoft.com/office/drawing/2014/main" id="{616803F3-2814-8A4E-4974-BC94F920654D}"/>
                  </a:ext>
                </a:extLst>
              </p:cNvPr>
              <p:cNvSpPr>
                <a:spLocks noChangeArrowheads="1"/>
              </p:cNvSpPr>
              <p:nvPr/>
            </p:nvSpPr>
            <p:spPr bwMode="auto">
              <a:xfrm>
                <a:off x="2678" y="9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7" name="Rectangle 683">
                <a:extLst>
                  <a:ext uri="{FF2B5EF4-FFF2-40B4-BE49-F238E27FC236}">
                    <a16:creationId xmlns:a16="http://schemas.microsoft.com/office/drawing/2014/main" id="{B34294D7-48B5-3194-4326-A1D9B1C24AD2}"/>
                  </a:ext>
                </a:extLst>
              </p:cNvPr>
              <p:cNvSpPr>
                <a:spLocks noChangeArrowheads="1"/>
              </p:cNvSpPr>
              <p:nvPr/>
            </p:nvSpPr>
            <p:spPr bwMode="auto">
              <a:xfrm>
                <a:off x="2684" y="953"/>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8" name="Rectangle 684">
                <a:extLst>
                  <a:ext uri="{FF2B5EF4-FFF2-40B4-BE49-F238E27FC236}">
                    <a16:creationId xmlns:a16="http://schemas.microsoft.com/office/drawing/2014/main" id="{0CA03A9C-1672-A4D5-359B-B9BE52900B6B}"/>
                  </a:ext>
                </a:extLst>
              </p:cNvPr>
              <p:cNvSpPr>
                <a:spLocks noChangeArrowheads="1"/>
              </p:cNvSpPr>
              <p:nvPr/>
            </p:nvSpPr>
            <p:spPr bwMode="auto">
              <a:xfrm>
                <a:off x="3024" y="95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89" name="Rectangle 685">
                <a:extLst>
                  <a:ext uri="{FF2B5EF4-FFF2-40B4-BE49-F238E27FC236}">
                    <a16:creationId xmlns:a16="http://schemas.microsoft.com/office/drawing/2014/main" id="{B9389097-3460-A6D7-5A5C-A20C43798BC6}"/>
                  </a:ext>
                </a:extLst>
              </p:cNvPr>
              <p:cNvSpPr>
                <a:spLocks noChangeArrowheads="1"/>
              </p:cNvSpPr>
              <p:nvPr/>
            </p:nvSpPr>
            <p:spPr bwMode="auto">
              <a:xfrm>
                <a:off x="3029" y="953"/>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0" name="Rectangle 686">
                <a:extLst>
                  <a:ext uri="{FF2B5EF4-FFF2-40B4-BE49-F238E27FC236}">
                    <a16:creationId xmlns:a16="http://schemas.microsoft.com/office/drawing/2014/main" id="{81ED0096-BAA5-ABDA-CEF7-EBCF9DAC3B2F}"/>
                  </a:ext>
                </a:extLst>
              </p:cNvPr>
              <p:cNvSpPr>
                <a:spLocks noChangeArrowheads="1"/>
              </p:cNvSpPr>
              <p:nvPr/>
            </p:nvSpPr>
            <p:spPr bwMode="auto">
              <a:xfrm>
                <a:off x="3366" y="95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1" name="Rectangle 687">
                <a:extLst>
                  <a:ext uri="{FF2B5EF4-FFF2-40B4-BE49-F238E27FC236}">
                    <a16:creationId xmlns:a16="http://schemas.microsoft.com/office/drawing/2014/main" id="{01FB6D4E-939C-A47A-3773-C8CEBC499870}"/>
                  </a:ext>
                </a:extLst>
              </p:cNvPr>
              <p:cNvSpPr>
                <a:spLocks noChangeArrowheads="1"/>
              </p:cNvSpPr>
              <p:nvPr/>
            </p:nvSpPr>
            <p:spPr bwMode="auto">
              <a:xfrm>
                <a:off x="602" y="959"/>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2" name="Rectangle 688">
                <a:extLst>
                  <a:ext uri="{FF2B5EF4-FFF2-40B4-BE49-F238E27FC236}">
                    <a16:creationId xmlns:a16="http://schemas.microsoft.com/office/drawing/2014/main" id="{00C86FAC-C44E-1979-7799-128DCFF55355}"/>
                  </a:ext>
                </a:extLst>
              </p:cNvPr>
              <p:cNvSpPr>
                <a:spLocks noChangeArrowheads="1"/>
              </p:cNvSpPr>
              <p:nvPr/>
            </p:nvSpPr>
            <p:spPr bwMode="auto">
              <a:xfrm>
                <a:off x="950" y="95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3" name="Rectangle 689">
                <a:extLst>
                  <a:ext uri="{FF2B5EF4-FFF2-40B4-BE49-F238E27FC236}">
                    <a16:creationId xmlns:a16="http://schemas.microsoft.com/office/drawing/2014/main" id="{A7045F93-BF87-BE64-ADE8-E1C7ED9EA3CB}"/>
                  </a:ext>
                </a:extLst>
              </p:cNvPr>
              <p:cNvSpPr>
                <a:spLocks noChangeArrowheads="1"/>
              </p:cNvSpPr>
              <p:nvPr/>
            </p:nvSpPr>
            <p:spPr bwMode="auto">
              <a:xfrm>
                <a:off x="1296" y="95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4" name="Rectangle 690">
                <a:extLst>
                  <a:ext uri="{FF2B5EF4-FFF2-40B4-BE49-F238E27FC236}">
                    <a16:creationId xmlns:a16="http://schemas.microsoft.com/office/drawing/2014/main" id="{612328C6-15F3-0703-555E-F353115E8C4B}"/>
                  </a:ext>
                </a:extLst>
              </p:cNvPr>
              <p:cNvSpPr>
                <a:spLocks noChangeArrowheads="1"/>
              </p:cNvSpPr>
              <p:nvPr/>
            </p:nvSpPr>
            <p:spPr bwMode="auto">
              <a:xfrm>
                <a:off x="1641" y="95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5" name="Rectangle 691">
                <a:extLst>
                  <a:ext uri="{FF2B5EF4-FFF2-40B4-BE49-F238E27FC236}">
                    <a16:creationId xmlns:a16="http://schemas.microsoft.com/office/drawing/2014/main" id="{2480348C-ABBD-BDDD-AE5E-0E76C0026863}"/>
                  </a:ext>
                </a:extLst>
              </p:cNvPr>
              <p:cNvSpPr>
                <a:spLocks noChangeArrowheads="1"/>
              </p:cNvSpPr>
              <p:nvPr/>
            </p:nvSpPr>
            <p:spPr bwMode="auto">
              <a:xfrm>
                <a:off x="1987" y="95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6" name="Rectangle 692">
                <a:extLst>
                  <a:ext uri="{FF2B5EF4-FFF2-40B4-BE49-F238E27FC236}">
                    <a16:creationId xmlns:a16="http://schemas.microsoft.com/office/drawing/2014/main" id="{08E96041-FE81-78C8-5221-2C3B86A65F6A}"/>
                  </a:ext>
                </a:extLst>
              </p:cNvPr>
              <p:cNvSpPr>
                <a:spLocks noChangeArrowheads="1"/>
              </p:cNvSpPr>
              <p:nvPr/>
            </p:nvSpPr>
            <p:spPr bwMode="auto">
              <a:xfrm>
                <a:off x="2332" y="95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7" name="Rectangle 693">
                <a:extLst>
                  <a:ext uri="{FF2B5EF4-FFF2-40B4-BE49-F238E27FC236}">
                    <a16:creationId xmlns:a16="http://schemas.microsoft.com/office/drawing/2014/main" id="{2F7AA435-0921-A936-5ED8-06F332578BDD}"/>
                  </a:ext>
                </a:extLst>
              </p:cNvPr>
              <p:cNvSpPr>
                <a:spLocks noChangeArrowheads="1"/>
              </p:cNvSpPr>
              <p:nvPr/>
            </p:nvSpPr>
            <p:spPr bwMode="auto">
              <a:xfrm>
                <a:off x="2678" y="95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8" name="Rectangle 694">
                <a:extLst>
                  <a:ext uri="{FF2B5EF4-FFF2-40B4-BE49-F238E27FC236}">
                    <a16:creationId xmlns:a16="http://schemas.microsoft.com/office/drawing/2014/main" id="{850ED023-F895-35CF-9600-309AD035FDAE}"/>
                  </a:ext>
                </a:extLst>
              </p:cNvPr>
              <p:cNvSpPr>
                <a:spLocks noChangeArrowheads="1"/>
              </p:cNvSpPr>
              <p:nvPr/>
            </p:nvSpPr>
            <p:spPr bwMode="auto">
              <a:xfrm>
                <a:off x="3024" y="95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199" name="Rectangle 695">
                <a:extLst>
                  <a:ext uri="{FF2B5EF4-FFF2-40B4-BE49-F238E27FC236}">
                    <a16:creationId xmlns:a16="http://schemas.microsoft.com/office/drawing/2014/main" id="{F2AB88C1-1976-4608-02B7-9B8628AEEC6F}"/>
                  </a:ext>
                </a:extLst>
              </p:cNvPr>
              <p:cNvSpPr>
                <a:spLocks noChangeArrowheads="1"/>
              </p:cNvSpPr>
              <p:nvPr/>
            </p:nvSpPr>
            <p:spPr bwMode="auto">
              <a:xfrm>
                <a:off x="3366" y="959"/>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00" name="Rectangle 696">
                <a:extLst>
                  <a:ext uri="{FF2B5EF4-FFF2-40B4-BE49-F238E27FC236}">
                    <a16:creationId xmlns:a16="http://schemas.microsoft.com/office/drawing/2014/main" id="{B1874102-CBC4-3DFF-2E75-A020944CCEE5}"/>
                  </a:ext>
                </a:extLst>
              </p:cNvPr>
              <p:cNvSpPr>
                <a:spLocks noChangeArrowheads="1"/>
              </p:cNvSpPr>
              <p:nvPr/>
            </p:nvSpPr>
            <p:spPr bwMode="auto">
              <a:xfrm>
                <a:off x="753" y="1074"/>
                <a:ext cx="5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01" name="Rectangle 697">
                <a:extLst>
                  <a:ext uri="{FF2B5EF4-FFF2-40B4-BE49-F238E27FC236}">
                    <a16:creationId xmlns:a16="http://schemas.microsoft.com/office/drawing/2014/main" id="{30BE0325-C82F-E5D1-A2FE-75CAD74D01F1}"/>
                  </a:ext>
                </a:extLst>
              </p:cNvPr>
              <p:cNvSpPr>
                <a:spLocks noChangeArrowheads="1"/>
              </p:cNvSpPr>
              <p:nvPr/>
            </p:nvSpPr>
            <p:spPr bwMode="auto">
              <a:xfrm>
                <a:off x="807" y="1074"/>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02" name="Rectangle 698">
                <a:extLst>
                  <a:ext uri="{FF2B5EF4-FFF2-40B4-BE49-F238E27FC236}">
                    <a16:creationId xmlns:a16="http://schemas.microsoft.com/office/drawing/2014/main" id="{7614D61B-FF97-A7E8-B953-5A18C02200FD}"/>
                  </a:ext>
                </a:extLst>
              </p:cNvPr>
              <p:cNvSpPr>
                <a:spLocks noChangeArrowheads="1"/>
              </p:cNvSpPr>
              <p:nvPr/>
            </p:nvSpPr>
            <p:spPr bwMode="auto">
              <a:xfrm>
                <a:off x="1099"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03" name="Rectangle 699">
                <a:extLst>
                  <a:ext uri="{FF2B5EF4-FFF2-40B4-BE49-F238E27FC236}">
                    <a16:creationId xmlns:a16="http://schemas.microsoft.com/office/drawing/2014/main" id="{430B6D5C-4987-228D-E005-C767439FF07D}"/>
                  </a:ext>
                </a:extLst>
              </p:cNvPr>
              <p:cNvSpPr>
                <a:spLocks noChangeArrowheads="1"/>
              </p:cNvSpPr>
              <p:nvPr/>
            </p:nvSpPr>
            <p:spPr bwMode="auto">
              <a:xfrm>
                <a:off x="1153" y="1077"/>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04" name="Rectangle 700">
                <a:extLst>
                  <a:ext uri="{FF2B5EF4-FFF2-40B4-BE49-F238E27FC236}">
                    <a16:creationId xmlns:a16="http://schemas.microsoft.com/office/drawing/2014/main" id="{5E85443E-BC44-6C3C-E602-D0F15EDBCF9F}"/>
                  </a:ext>
                </a:extLst>
              </p:cNvPr>
              <p:cNvSpPr>
                <a:spLocks noChangeArrowheads="1"/>
              </p:cNvSpPr>
              <p:nvPr/>
            </p:nvSpPr>
            <p:spPr bwMode="auto">
              <a:xfrm>
                <a:off x="1444" y="1077"/>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05" name="Rectangle 701">
                <a:extLst>
                  <a:ext uri="{FF2B5EF4-FFF2-40B4-BE49-F238E27FC236}">
                    <a16:creationId xmlns:a16="http://schemas.microsoft.com/office/drawing/2014/main" id="{5F03F775-E9EC-E48E-B95C-9F8D046F89B1}"/>
                  </a:ext>
                </a:extLst>
              </p:cNvPr>
              <p:cNvSpPr>
                <a:spLocks noChangeArrowheads="1"/>
              </p:cNvSpPr>
              <p:nvPr/>
            </p:nvSpPr>
            <p:spPr bwMode="auto">
              <a:xfrm>
                <a:off x="1498" y="1077"/>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06" name="Rectangle 702">
                <a:extLst>
                  <a:ext uri="{FF2B5EF4-FFF2-40B4-BE49-F238E27FC236}">
                    <a16:creationId xmlns:a16="http://schemas.microsoft.com/office/drawing/2014/main" id="{650E1C29-5570-5FC6-CFA2-BE525F3892EA}"/>
                  </a:ext>
                </a:extLst>
              </p:cNvPr>
              <p:cNvSpPr>
                <a:spLocks noChangeArrowheads="1"/>
              </p:cNvSpPr>
              <p:nvPr/>
            </p:nvSpPr>
            <p:spPr bwMode="auto">
              <a:xfrm>
                <a:off x="1790"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07" name="Rectangle 703">
                <a:extLst>
                  <a:ext uri="{FF2B5EF4-FFF2-40B4-BE49-F238E27FC236}">
                    <a16:creationId xmlns:a16="http://schemas.microsoft.com/office/drawing/2014/main" id="{BAEDD380-751F-5F77-BF20-A063E5659983}"/>
                  </a:ext>
                </a:extLst>
              </p:cNvPr>
              <p:cNvSpPr>
                <a:spLocks noChangeArrowheads="1"/>
              </p:cNvSpPr>
              <p:nvPr/>
            </p:nvSpPr>
            <p:spPr bwMode="auto">
              <a:xfrm>
                <a:off x="1844" y="1077"/>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08" name="Rectangle 704">
                <a:extLst>
                  <a:ext uri="{FF2B5EF4-FFF2-40B4-BE49-F238E27FC236}">
                    <a16:creationId xmlns:a16="http://schemas.microsoft.com/office/drawing/2014/main" id="{3A0B0000-08BB-1BF0-F4A9-D483D14687E9}"/>
                  </a:ext>
                </a:extLst>
              </p:cNvPr>
              <p:cNvSpPr>
                <a:spLocks noChangeArrowheads="1"/>
              </p:cNvSpPr>
              <p:nvPr/>
            </p:nvSpPr>
            <p:spPr bwMode="auto">
              <a:xfrm>
                <a:off x="2136"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09" name="Rectangle 705">
                <a:extLst>
                  <a:ext uri="{FF2B5EF4-FFF2-40B4-BE49-F238E27FC236}">
                    <a16:creationId xmlns:a16="http://schemas.microsoft.com/office/drawing/2014/main" id="{A3F3881A-AE67-3C0D-7211-47D4931DFB76}"/>
                  </a:ext>
                </a:extLst>
              </p:cNvPr>
              <p:cNvSpPr>
                <a:spLocks noChangeArrowheads="1"/>
              </p:cNvSpPr>
              <p:nvPr/>
            </p:nvSpPr>
            <p:spPr bwMode="auto">
              <a:xfrm>
                <a:off x="2189" y="1077"/>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10" name="Rectangle 706">
                <a:extLst>
                  <a:ext uri="{FF2B5EF4-FFF2-40B4-BE49-F238E27FC236}">
                    <a16:creationId xmlns:a16="http://schemas.microsoft.com/office/drawing/2014/main" id="{91F1ED4B-CE0E-7341-AA53-924CBF28713D}"/>
                  </a:ext>
                </a:extLst>
              </p:cNvPr>
              <p:cNvSpPr>
                <a:spLocks noChangeArrowheads="1"/>
              </p:cNvSpPr>
              <p:nvPr/>
            </p:nvSpPr>
            <p:spPr bwMode="auto">
              <a:xfrm>
                <a:off x="2481"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11" name="Rectangle 707">
                <a:extLst>
                  <a:ext uri="{FF2B5EF4-FFF2-40B4-BE49-F238E27FC236}">
                    <a16:creationId xmlns:a16="http://schemas.microsoft.com/office/drawing/2014/main" id="{24C53F86-8568-089B-ADF7-2CE4786918C2}"/>
                  </a:ext>
                </a:extLst>
              </p:cNvPr>
              <p:cNvSpPr>
                <a:spLocks noChangeArrowheads="1"/>
              </p:cNvSpPr>
              <p:nvPr/>
            </p:nvSpPr>
            <p:spPr bwMode="auto">
              <a:xfrm>
                <a:off x="2535" y="1077"/>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12" name="Rectangle 708">
                <a:extLst>
                  <a:ext uri="{FF2B5EF4-FFF2-40B4-BE49-F238E27FC236}">
                    <a16:creationId xmlns:a16="http://schemas.microsoft.com/office/drawing/2014/main" id="{01840CC6-769F-133A-EFB5-C9CD376F5790}"/>
                  </a:ext>
                </a:extLst>
              </p:cNvPr>
              <p:cNvSpPr>
                <a:spLocks noChangeArrowheads="1"/>
              </p:cNvSpPr>
              <p:nvPr/>
            </p:nvSpPr>
            <p:spPr bwMode="auto">
              <a:xfrm>
                <a:off x="2827"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13" name="Rectangle 709">
                <a:extLst>
                  <a:ext uri="{FF2B5EF4-FFF2-40B4-BE49-F238E27FC236}">
                    <a16:creationId xmlns:a16="http://schemas.microsoft.com/office/drawing/2014/main" id="{0D2B3E4E-AF43-BD17-1AB8-12CB2A80FF54}"/>
                  </a:ext>
                </a:extLst>
              </p:cNvPr>
              <p:cNvSpPr>
                <a:spLocks noChangeArrowheads="1"/>
              </p:cNvSpPr>
              <p:nvPr/>
            </p:nvSpPr>
            <p:spPr bwMode="auto">
              <a:xfrm>
                <a:off x="2880" y="1077"/>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14" name="Rectangle 710">
                <a:extLst>
                  <a:ext uri="{FF2B5EF4-FFF2-40B4-BE49-F238E27FC236}">
                    <a16:creationId xmlns:a16="http://schemas.microsoft.com/office/drawing/2014/main" id="{3DE51DAE-C6F5-3984-19F6-76C67B049173}"/>
                  </a:ext>
                </a:extLst>
              </p:cNvPr>
              <p:cNvSpPr>
                <a:spLocks noChangeArrowheads="1"/>
              </p:cNvSpPr>
              <p:nvPr/>
            </p:nvSpPr>
            <p:spPr bwMode="auto">
              <a:xfrm>
                <a:off x="3172" y="107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15" name="Rectangle 711">
                <a:extLst>
                  <a:ext uri="{FF2B5EF4-FFF2-40B4-BE49-F238E27FC236}">
                    <a16:creationId xmlns:a16="http://schemas.microsoft.com/office/drawing/2014/main" id="{9308746C-D965-735A-3576-769C45D1C1CC}"/>
                  </a:ext>
                </a:extLst>
              </p:cNvPr>
              <p:cNvSpPr>
                <a:spLocks noChangeArrowheads="1"/>
              </p:cNvSpPr>
              <p:nvPr/>
            </p:nvSpPr>
            <p:spPr bwMode="auto">
              <a:xfrm>
                <a:off x="3226" y="1077"/>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16" name="Rectangle 712">
                <a:extLst>
                  <a:ext uri="{FF2B5EF4-FFF2-40B4-BE49-F238E27FC236}">
                    <a16:creationId xmlns:a16="http://schemas.microsoft.com/office/drawing/2014/main" id="{8733B048-BE94-6FB0-EDFF-FE2B078C28EF}"/>
                  </a:ext>
                </a:extLst>
              </p:cNvPr>
              <p:cNvSpPr>
                <a:spLocks noChangeArrowheads="1"/>
              </p:cNvSpPr>
              <p:nvPr/>
            </p:nvSpPr>
            <p:spPr bwMode="auto">
              <a:xfrm>
                <a:off x="602" y="106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17" name="Rectangle 713">
                <a:extLst>
                  <a:ext uri="{FF2B5EF4-FFF2-40B4-BE49-F238E27FC236}">
                    <a16:creationId xmlns:a16="http://schemas.microsoft.com/office/drawing/2014/main" id="{6B6A5567-C5E6-0AE1-8D8A-A6C7DB3F0E96}"/>
                  </a:ext>
                </a:extLst>
              </p:cNvPr>
              <p:cNvSpPr>
                <a:spLocks noChangeArrowheads="1"/>
              </p:cNvSpPr>
              <p:nvPr/>
            </p:nvSpPr>
            <p:spPr bwMode="auto">
              <a:xfrm>
                <a:off x="613" y="1069"/>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18" name="Rectangle 714">
                <a:extLst>
                  <a:ext uri="{FF2B5EF4-FFF2-40B4-BE49-F238E27FC236}">
                    <a16:creationId xmlns:a16="http://schemas.microsoft.com/office/drawing/2014/main" id="{B6F80F83-9E66-9C56-A5F4-9A14E9FA025E}"/>
                  </a:ext>
                </a:extLst>
              </p:cNvPr>
              <p:cNvSpPr>
                <a:spLocks noChangeArrowheads="1"/>
              </p:cNvSpPr>
              <p:nvPr/>
            </p:nvSpPr>
            <p:spPr bwMode="auto">
              <a:xfrm>
                <a:off x="950" y="10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19" name="Rectangle 715">
                <a:extLst>
                  <a:ext uri="{FF2B5EF4-FFF2-40B4-BE49-F238E27FC236}">
                    <a16:creationId xmlns:a16="http://schemas.microsoft.com/office/drawing/2014/main" id="{3A4D31E1-785E-F414-E646-16BE30E2F248}"/>
                  </a:ext>
                </a:extLst>
              </p:cNvPr>
              <p:cNvSpPr>
                <a:spLocks noChangeArrowheads="1"/>
              </p:cNvSpPr>
              <p:nvPr/>
            </p:nvSpPr>
            <p:spPr bwMode="auto">
              <a:xfrm>
                <a:off x="956" y="1069"/>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0" name="Rectangle 716">
                <a:extLst>
                  <a:ext uri="{FF2B5EF4-FFF2-40B4-BE49-F238E27FC236}">
                    <a16:creationId xmlns:a16="http://schemas.microsoft.com/office/drawing/2014/main" id="{B38A4A74-B46B-9FBE-82BA-C91B83AB4DC5}"/>
                  </a:ext>
                </a:extLst>
              </p:cNvPr>
              <p:cNvSpPr>
                <a:spLocks noChangeArrowheads="1"/>
              </p:cNvSpPr>
              <p:nvPr/>
            </p:nvSpPr>
            <p:spPr bwMode="auto">
              <a:xfrm>
                <a:off x="1296" y="106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1" name="Rectangle 717">
                <a:extLst>
                  <a:ext uri="{FF2B5EF4-FFF2-40B4-BE49-F238E27FC236}">
                    <a16:creationId xmlns:a16="http://schemas.microsoft.com/office/drawing/2014/main" id="{36B5C944-AAED-075A-6336-96602D6CEEC2}"/>
                  </a:ext>
                </a:extLst>
              </p:cNvPr>
              <p:cNvSpPr>
                <a:spLocks noChangeArrowheads="1"/>
              </p:cNvSpPr>
              <p:nvPr/>
            </p:nvSpPr>
            <p:spPr bwMode="auto">
              <a:xfrm>
                <a:off x="1301" y="1069"/>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2" name="Rectangle 718">
                <a:extLst>
                  <a:ext uri="{FF2B5EF4-FFF2-40B4-BE49-F238E27FC236}">
                    <a16:creationId xmlns:a16="http://schemas.microsoft.com/office/drawing/2014/main" id="{62DE72E1-2D31-2EB1-6C8A-EE1EB15ADBE3}"/>
                  </a:ext>
                </a:extLst>
              </p:cNvPr>
              <p:cNvSpPr>
                <a:spLocks noChangeArrowheads="1"/>
              </p:cNvSpPr>
              <p:nvPr/>
            </p:nvSpPr>
            <p:spPr bwMode="auto">
              <a:xfrm>
                <a:off x="1641" y="10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3" name="Rectangle 719">
                <a:extLst>
                  <a:ext uri="{FF2B5EF4-FFF2-40B4-BE49-F238E27FC236}">
                    <a16:creationId xmlns:a16="http://schemas.microsoft.com/office/drawing/2014/main" id="{0B5C2C23-36E5-DC3C-48FC-20B60859C8A3}"/>
                  </a:ext>
                </a:extLst>
              </p:cNvPr>
              <p:cNvSpPr>
                <a:spLocks noChangeArrowheads="1"/>
              </p:cNvSpPr>
              <p:nvPr/>
            </p:nvSpPr>
            <p:spPr bwMode="auto">
              <a:xfrm>
                <a:off x="1647" y="1069"/>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4" name="Rectangle 720">
                <a:extLst>
                  <a:ext uri="{FF2B5EF4-FFF2-40B4-BE49-F238E27FC236}">
                    <a16:creationId xmlns:a16="http://schemas.microsoft.com/office/drawing/2014/main" id="{4EE07CAA-43B9-E6B5-4902-5B730BBD41FA}"/>
                  </a:ext>
                </a:extLst>
              </p:cNvPr>
              <p:cNvSpPr>
                <a:spLocks noChangeArrowheads="1"/>
              </p:cNvSpPr>
              <p:nvPr/>
            </p:nvSpPr>
            <p:spPr bwMode="auto">
              <a:xfrm>
                <a:off x="1987" y="10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5" name="Rectangle 721">
                <a:extLst>
                  <a:ext uri="{FF2B5EF4-FFF2-40B4-BE49-F238E27FC236}">
                    <a16:creationId xmlns:a16="http://schemas.microsoft.com/office/drawing/2014/main" id="{3B5690A8-5D16-E02B-9DE9-6C7059B01FFD}"/>
                  </a:ext>
                </a:extLst>
              </p:cNvPr>
              <p:cNvSpPr>
                <a:spLocks noChangeArrowheads="1"/>
              </p:cNvSpPr>
              <p:nvPr/>
            </p:nvSpPr>
            <p:spPr bwMode="auto">
              <a:xfrm>
                <a:off x="1993" y="1069"/>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6" name="Rectangle 722">
                <a:extLst>
                  <a:ext uri="{FF2B5EF4-FFF2-40B4-BE49-F238E27FC236}">
                    <a16:creationId xmlns:a16="http://schemas.microsoft.com/office/drawing/2014/main" id="{1D160B50-EBAE-6348-6ED9-57E6B55C6709}"/>
                  </a:ext>
                </a:extLst>
              </p:cNvPr>
              <p:cNvSpPr>
                <a:spLocks noChangeArrowheads="1"/>
              </p:cNvSpPr>
              <p:nvPr/>
            </p:nvSpPr>
            <p:spPr bwMode="auto">
              <a:xfrm>
                <a:off x="2332" y="10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7" name="Rectangle 723">
                <a:extLst>
                  <a:ext uri="{FF2B5EF4-FFF2-40B4-BE49-F238E27FC236}">
                    <a16:creationId xmlns:a16="http://schemas.microsoft.com/office/drawing/2014/main" id="{8F1D2B18-91D4-8986-22B8-DC085781B199}"/>
                  </a:ext>
                </a:extLst>
              </p:cNvPr>
              <p:cNvSpPr>
                <a:spLocks noChangeArrowheads="1"/>
              </p:cNvSpPr>
              <p:nvPr/>
            </p:nvSpPr>
            <p:spPr bwMode="auto">
              <a:xfrm>
                <a:off x="2338" y="1069"/>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8" name="Rectangle 724">
                <a:extLst>
                  <a:ext uri="{FF2B5EF4-FFF2-40B4-BE49-F238E27FC236}">
                    <a16:creationId xmlns:a16="http://schemas.microsoft.com/office/drawing/2014/main" id="{C6386D6C-4FC8-85FE-2BEC-78D93AC7C1FB}"/>
                  </a:ext>
                </a:extLst>
              </p:cNvPr>
              <p:cNvSpPr>
                <a:spLocks noChangeArrowheads="1"/>
              </p:cNvSpPr>
              <p:nvPr/>
            </p:nvSpPr>
            <p:spPr bwMode="auto">
              <a:xfrm>
                <a:off x="2678" y="10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29" name="Rectangle 725">
                <a:extLst>
                  <a:ext uri="{FF2B5EF4-FFF2-40B4-BE49-F238E27FC236}">
                    <a16:creationId xmlns:a16="http://schemas.microsoft.com/office/drawing/2014/main" id="{A1B6055A-CD24-D59F-862E-ADFA9877F782}"/>
                  </a:ext>
                </a:extLst>
              </p:cNvPr>
              <p:cNvSpPr>
                <a:spLocks noChangeArrowheads="1"/>
              </p:cNvSpPr>
              <p:nvPr/>
            </p:nvSpPr>
            <p:spPr bwMode="auto">
              <a:xfrm>
                <a:off x="2684" y="1069"/>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0" name="Rectangle 726">
                <a:extLst>
                  <a:ext uri="{FF2B5EF4-FFF2-40B4-BE49-F238E27FC236}">
                    <a16:creationId xmlns:a16="http://schemas.microsoft.com/office/drawing/2014/main" id="{63EFE9C6-B9E8-4B3C-1CED-13FE735C7F82}"/>
                  </a:ext>
                </a:extLst>
              </p:cNvPr>
              <p:cNvSpPr>
                <a:spLocks noChangeArrowheads="1"/>
              </p:cNvSpPr>
              <p:nvPr/>
            </p:nvSpPr>
            <p:spPr bwMode="auto">
              <a:xfrm>
                <a:off x="3024" y="106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1" name="Rectangle 727">
                <a:extLst>
                  <a:ext uri="{FF2B5EF4-FFF2-40B4-BE49-F238E27FC236}">
                    <a16:creationId xmlns:a16="http://schemas.microsoft.com/office/drawing/2014/main" id="{654D4B9A-C8CC-1665-7516-E533D7C47FD8}"/>
                  </a:ext>
                </a:extLst>
              </p:cNvPr>
              <p:cNvSpPr>
                <a:spLocks noChangeArrowheads="1"/>
              </p:cNvSpPr>
              <p:nvPr/>
            </p:nvSpPr>
            <p:spPr bwMode="auto">
              <a:xfrm>
                <a:off x="3029" y="1069"/>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2" name="Rectangle 728">
                <a:extLst>
                  <a:ext uri="{FF2B5EF4-FFF2-40B4-BE49-F238E27FC236}">
                    <a16:creationId xmlns:a16="http://schemas.microsoft.com/office/drawing/2014/main" id="{614A419D-7619-6F51-AB89-6AA7FC9596AF}"/>
                  </a:ext>
                </a:extLst>
              </p:cNvPr>
              <p:cNvSpPr>
                <a:spLocks noChangeArrowheads="1"/>
              </p:cNvSpPr>
              <p:nvPr/>
            </p:nvSpPr>
            <p:spPr bwMode="auto">
              <a:xfrm>
                <a:off x="3366" y="106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3" name="Rectangle 729">
                <a:extLst>
                  <a:ext uri="{FF2B5EF4-FFF2-40B4-BE49-F238E27FC236}">
                    <a16:creationId xmlns:a16="http://schemas.microsoft.com/office/drawing/2014/main" id="{EEDAE8C2-749B-81AE-E46E-EEF7764F4A5A}"/>
                  </a:ext>
                </a:extLst>
              </p:cNvPr>
              <p:cNvSpPr>
                <a:spLocks noChangeArrowheads="1"/>
              </p:cNvSpPr>
              <p:nvPr/>
            </p:nvSpPr>
            <p:spPr bwMode="auto">
              <a:xfrm>
                <a:off x="602" y="1075"/>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4" name="Rectangle 730">
                <a:extLst>
                  <a:ext uri="{FF2B5EF4-FFF2-40B4-BE49-F238E27FC236}">
                    <a16:creationId xmlns:a16="http://schemas.microsoft.com/office/drawing/2014/main" id="{F1A667D8-5B85-6FCB-B63C-EC145A37B3E9}"/>
                  </a:ext>
                </a:extLst>
              </p:cNvPr>
              <p:cNvSpPr>
                <a:spLocks noChangeArrowheads="1"/>
              </p:cNvSpPr>
              <p:nvPr/>
            </p:nvSpPr>
            <p:spPr bwMode="auto">
              <a:xfrm>
                <a:off x="950" y="10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5" name="Rectangle 731">
                <a:extLst>
                  <a:ext uri="{FF2B5EF4-FFF2-40B4-BE49-F238E27FC236}">
                    <a16:creationId xmlns:a16="http://schemas.microsoft.com/office/drawing/2014/main" id="{6FFD909C-15B9-0EDB-D1D9-D7D9535277ED}"/>
                  </a:ext>
                </a:extLst>
              </p:cNvPr>
              <p:cNvSpPr>
                <a:spLocks noChangeArrowheads="1"/>
              </p:cNvSpPr>
              <p:nvPr/>
            </p:nvSpPr>
            <p:spPr bwMode="auto">
              <a:xfrm>
                <a:off x="1296" y="107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6" name="Rectangle 732">
                <a:extLst>
                  <a:ext uri="{FF2B5EF4-FFF2-40B4-BE49-F238E27FC236}">
                    <a16:creationId xmlns:a16="http://schemas.microsoft.com/office/drawing/2014/main" id="{5D2AB9F3-E859-1F5F-569C-70AAF4B21978}"/>
                  </a:ext>
                </a:extLst>
              </p:cNvPr>
              <p:cNvSpPr>
                <a:spLocks noChangeArrowheads="1"/>
              </p:cNvSpPr>
              <p:nvPr/>
            </p:nvSpPr>
            <p:spPr bwMode="auto">
              <a:xfrm>
                <a:off x="1641" y="10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7" name="Rectangle 733">
                <a:extLst>
                  <a:ext uri="{FF2B5EF4-FFF2-40B4-BE49-F238E27FC236}">
                    <a16:creationId xmlns:a16="http://schemas.microsoft.com/office/drawing/2014/main" id="{2DF98A7E-E1A2-1231-FF16-F60AB7EE91BB}"/>
                  </a:ext>
                </a:extLst>
              </p:cNvPr>
              <p:cNvSpPr>
                <a:spLocks noChangeArrowheads="1"/>
              </p:cNvSpPr>
              <p:nvPr/>
            </p:nvSpPr>
            <p:spPr bwMode="auto">
              <a:xfrm>
                <a:off x="1987" y="10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8" name="Rectangle 734">
                <a:extLst>
                  <a:ext uri="{FF2B5EF4-FFF2-40B4-BE49-F238E27FC236}">
                    <a16:creationId xmlns:a16="http://schemas.microsoft.com/office/drawing/2014/main" id="{DC9D7C1A-D1CB-BA91-C8E1-43C7767693D9}"/>
                  </a:ext>
                </a:extLst>
              </p:cNvPr>
              <p:cNvSpPr>
                <a:spLocks noChangeArrowheads="1"/>
              </p:cNvSpPr>
              <p:nvPr/>
            </p:nvSpPr>
            <p:spPr bwMode="auto">
              <a:xfrm>
                <a:off x="2332" y="10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39" name="Rectangle 735">
                <a:extLst>
                  <a:ext uri="{FF2B5EF4-FFF2-40B4-BE49-F238E27FC236}">
                    <a16:creationId xmlns:a16="http://schemas.microsoft.com/office/drawing/2014/main" id="{82197141-0E9F-D71A-0588-293BA8B852D8}"/>
                  </a:ext>
                </a:extLst>
              </p:cNvPr>
              <p:cNvSpPr>
                <a:spLocks noChangeArrowheads="1"/>
              </p:cNvSpPr>
              <p:nvPr/>
            </p:nvSpPr>
            <p:spPr bwMode="auto">
              <a:xfrm>
                <a:off x="2678" y="10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40" name="Rectangle 736">
                <a:extLst>
                  <a:ext uri="{FF2B5EF4-FFF2-40B4-BE49-F238E27FC236}">
                    <a16:creationId xmlns:a16="http://schemas.microsoft.com/office/drawing/2014/main" id="{29B3F2FD-15A7-21CF-0D6B-155472A91364}"/>
                  </a:ext>
                </a:extLst>
              </p:cNvPr>
              <p:cNvSpPr>
                <a:spLocks noChangeArrowheads="1"/>
              </p:cNvSpPr>
              <p:nvPr/>
            </p:nvSpPr>
            <p:spPr bwMode="auto">
              <a:xfrm>
                <a:off x="3024" y="107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41" name="Rectangle 737">
                <a:extLst>
                  <a:ext uri="{FF2B5EF4-FFF2-40B4-BE49-F238E27FC236}">
                    <a16:creationId xmlns:a16="http://schemas.microsoft.com/office/drawing/2014/main" id="{FD8A34B1-2354-2BF5-E486-4B7EB254CDF0}"/>
                  </a:ext>
                </a:extLst>
              </p:cNvPr>
              <p:cNvSpPr>
                <a:spLocks noChangeArrowheads="1"/>
              </p:cNvSpPr>
              <p:nvPr/>
            </p:nvSpPr>
            <p:spPr bwMode="auto">
              <a:xfrm>
                <a:off x="3366" y="1075"/>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42" name="Rectangle 738">
                <a:extLst>
                  <a:ext uri="{FF2B5EF4-FFF2-40B4-BE49-F238E27FC236}">
                    <a16:creationId xmlns:a16="http://schemas.microsoft.com/office/drawing/2014/main" id="{9DB28129-CFC3-F213-ECBE-60671941F9BD}"/>
                  </a:ext>
                </a:extLst>
              </p:cNvPr>
              <p:cNvSpPr>
                <a:spLocks noChangeArrowheads="1"/>
              </p:cNvSpPr>
              <p:nvPr/>
            </p:nvSpPr>
            <p:spPr bwMode="auto">
              <a:xfrm>
                <a:off x="753" y="1190"/>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34243" name="Rectangle 739">
                <a:extLst>
                  <a:ext uri="{FF2B5EF4-FFF2-40B4-BE49-F238E27FC236}">
                    <a16:creationId xmlns:a16="http://schemas.microsoft.com/office/drawing/2014/main" id="{3C13DC8B-3ABE-D3AE-E5DB-240ABE0A0992}"/>
                  </a:ext>
                </a:extLst>
              </p:cNvPr>
              <p:cNvSpPr>
                <a:spLocks noChangeArrowheads="1"/>
              </p:cNvSpPr>
              <p:nvPr/>
            </p:nvSpPr>
            <p:spPr bwMode="auto">
              <a:xfrm>
                <a:off x="807" y="1190"/>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44" name="Rectangle 740">
                <a:extLst>
                  <a:ext uri="{FF2B5EF4-FFF2-40B4-BE49-F238E27FC236}">
                    <a16:creationId xmlns:a16="http://schemas.microsoft.com/office/drawing/2014/main" id="{C1C4B5E3-F89C-1E29-1722-AED0960ABF57}"/>
                  </a:ext>
                </a:extLst>
              </p:cNvPr>
              <p:cNvSpPr>
                <a:spLocks noChangeArrowheads="1"/>
              </p:cNvSpPr>
              <p:nvPr/>
            </p:nvSpPr>
            <p:spPr bwMode="auto">
              <a:xfrm>
                <a:off x="1099"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45" name="Rectangle 741">
                <a:extLst>
                  <a:ext uri="{FF2B5EF4-FFF2-40B4-BE49-F238E27FC236}">
                    <a16:creationId xmlns:a16="http://schemas.microsoft.com/office/drawing/2014/main" id="{C60F250E-6760-ACC3-E3AC-D51841C1A2F7}"/>
                  </a:ext>
                </a:extLst>
              </p:cNvPr>
              <p:cNvSpPr>
                <a:spLocks noChangeArrowheads="1"/>
              </p:cNvSpPr>
              <p:nvPr/>
            </p:nvSpPr>
            <p:spPr bwMode="auto">
              <a:xfrm>
                <a:off x="1153" y="119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46" name="Rectangle 742">
                <a:extLst>
                  <a:ext uri="{FF2B5EF4-FFF2-40B4-BE49-F238E27FC236}">
                    <a16:creationId xmlns:a16="http://schemas.microsoft.com/office/drawing/2014/main" id="{BF0D48F0-E73B-862E-671D-D8E9D6499410}"/>
                  </a:ext>
                </a:extLst>
              </p:cNvPr>
              <p:cNvSpPr>
                <a:spLocks noChangeArrowheads="1"/>
              </p:cNvSpPr>
              <p:nvPr/>
            </p:nvSpPr>
            <p:spPr bwMode="auto">
              <a:xfrm>
                <a:off x="1444" y="1193"/>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47" name="Rectangle 743">
                <a:extLst>
                  <a:ext uri="{FF2B5EF4-FFF2-40B4-BE49-F238E27FC236}">
                    <a16:creationId xmlns:a16="http://schemas.microsoft.com/office/drawing/2014/main" id="{F0198AE5-2C14-0921-3054-32E603B35C63}"/>
                  </a:ext>
                </a:extLst>
              </p:cNvPr>
              <p:cNvSpPr>
                <a:spLocks noChangeArrowheads="1"/>
              </p:cNvSpPr>
              <p:nvPr/>
            </p:nvSpPr>
            <p:spPr bwMode="auto">
              <a:xfrm>
                <a:off x="1498" y="119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48" name="Rectangle 744">
                <a:extLst>
                  <a:ext uri="{FF2B5EF4-FFF2-40B4-BE49-F238E27FC236}">
                    <a16:creationId xmlns:a16="http://schemas.microsoft.com/office/drawing/2014/main" id="{DCE857C7-B3BB-F729-29EC-0CF8A8B07181}"/>
                  </a:ext>
                </a:extLst>
              </p:cNvPr>
              <p:cNvSpPr>
                <a:spLocks noChangeArrowheads="1"/>
              </p:cNvSpPr>
              <p:nvPr/>
            </p:nvSpPr>
            <p:spPr bwMode="auto">
              <a:xfrm>
                <a:off x="1790"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49" name="Rectangle 745">
                <a:extLst>
                  <a:ext uri="{FF2B5EF4-FFF2-40B4-BE49-F238E27FC236}">
                    <a16:creationId xmlns:a16="http://schemas.microsoft.com/office/drawing/2014/main" id="{9525DCFA-0570-D57E-377D-1FA3BBD35101}"/>
                  </a:ext>
                </a:extLst>
              </p:cNvPr>
              <p:cNvSpPr>
                <a:spLocks noChangeArrowheads="1"/>
              </p:cNvSpPr>
              <p:nvPr/>
            </p:nvSpPr>
            <p:spPr bwMode="auto">
              <a:xfrm>
                <a:off x="1844" y="119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50" name="Rectangle 746">
                <a:extLst>
                  <a:ext uri="{FF2B5EF4-FFF2-40B4-BE49-F238E27FC236}">
                    <a16:creationId xmlns:a16="http://schemas.microsoft.com/office/drawing/2014/main" id="{15CF201F-19DE-167C-9380-CBACEA717553}"/>
                  </a:ext>
                </a:extLst>
              </p:cNvPr>
              <p:cNvSpPr>
                <a:spLocks noChangeArrowheads="1"/>
              </p:cNvSpPr>
              <p:nvPr/>
            </p:nvSpPr>
            <p:spPr bwMode="auto">
              <a:xfrm>
                <a:off x="2136"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51" name="Rectangle 747">
                <a:extLst>
                  <a:ext uri="{FF2B5EF4-FFF2-40B4-BE49-F238E27FC236}">
                    <a16:creationId xmlns:a16="http://schemas.microsoft.com/office/drawing/2014/main" id="{CD461F38-E92B-152A-9E5E-B64FCEB496B5}"/>
                  </a:ext>
                </a:extLst>
              </p:cNvPr>
              <p:cNvSpPr>
                <a:spLocks noChangeArrowheads="1"/>
              </p:cNvSpPr>
              <p:nvPr/>
            </p:nvSpPr>
            <p:spPr bwMode="auto">
              <a:xfrm>
                <a:off x="2189" y="119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52" name="Rectangle 748">
                <a:extLst>
                  <a:ext uri="{FF2B5EF4-FFF2-40B4-BE49-F238E27FC236}">
                    <a16:creationId xmlns:a16="http://schemas.microsoft.com/office/drawing/2014/main" id="{1F2D2F76-5F11-F10B-535F-149573BAC7A0}"/>
                  </a:ext>
                </a:extLst>
              </p:cNvPr>
              <p:cNvSpPr>
                <a:spLocks noChangeArrowheads="1"/>
              </p:cNvSpPr>
              <p:nvPr/>
            </p:nvSpPr>
            <p:spPr bwMode="auto">
              <a:xfrm>
                <a:off x="2481"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53" name="Rectangle 749">
                <a:extLst>
                  <a:ext uri="{FF2B5EF4-FFF2-40B4-BE49-F238E27FC236}">
                    <a16:creationId xmlns:a16="http://schemas.microsoft.com/office/drawing/2014/main" id="{7AF2581B-DF80-8C44-5300-1BAA2793E9DC}"/>
                  </a:ext>
                </a:extLst>
              </p:cNvPr>
              <p:cNvSpPr>
                <a:spLocks noChangeArrowheads="1"/>
              </p:cNvSpPr>
              <p:nvPr/>
            </p:nvSpPr>
            <p:spPr bwMode="auto">
              <a:xfrm>
                <a:off x="2535" y="119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54" name="Rectangle 750">
                <a:extLst>
                  <a:ext uri="{FF2B5EF4-FFF2-40B4-BE49-F238E27FC236}">
                    <a16:creationId xmlns:a16="http://schemas.microsoft.com/office/drawing/2014/main" id="{DEF9DFD0-0B6A-474F-8162-6AA4CE5E82A7}"/>
                  </a:ext>
                </a:extLst>
              </p:cNvPr>
              <p:cNvSpPr>
                <a:spLocks noChangeArrowheads="1"/>
              </p:cNvSpPr>
              <p:nvPr/>
            </p:nvSpPr>
            <p:spPr bwMode="auto">
              <a:xfrm>
                <a:off x="2827"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55" name="Rectangle 751">
                <a:extLst>
                  <a:ext uri="{FF2B5EF4-FFF2-40B4-BE49-F238E27FC236}">
                    <a16:creationId xmlns:a16="http://schemas.microsoft.com/office/drawing/2014/main" id="{12A63241-D683-2F03-0777-541D3E2FE7F4}"/>
                  </a:ext>
                </a:extLst>
              </p:cNvPr>
              <p:cNvSpPr>
                <a:spLocks noChangeArrowheads="1"/>
              </p:cNvSpPr>
              <p:nvPr/>
            </p:nvSpPr>
            <p:spPr bwMode="auto">
              <a:xfrm>
                <a:off x="2880" y="119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56" name="Rectangle 752">
                <a:extLst>
                  <a:ext uri="{FF2B5EF4-FFF2-40B4-BE49-F238E27FC236}">
                    <a16:creationId xmlns:a16="http://schemas.microsoft.com/office/drawing/2014/main" id="{4B5A0797-065E-5634-322C-FAF7246DC8AD}"/>
                  </a:ext>
                </a:extLst>
              </p:cNvPr>
              <p:cNvSpPr>
                <a:spLocks noChangeArrowheads="1"/>
              </p:cNvSpPr>
              <p:nvPr/>
            </p:nvSpPr>
            <p:spPr bwMode="auto">
              <a:xfrm>
                <a:off x="3172" y="119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57" name="Rectangle 753">
                <a:extLst>
                  <a:ext uri="{FF2B5EF4-FFF2-40B4-BE49-F238E27FC236}">
                    <a16:creationId xmlns:a16="http://schemas.microsoft.com/office/drawing/2014/main" id="{2FFC072F-E1F5-377A-6D4F-09683671FD2E}"/>
                  </a:ext>
                </a:extLst>
              </p:cNvPr>
              <p:cNvSpPr>
                <a:spLocks noChangeArrowheads="1"/>
              </p:cNvSpPr>
              <p:nvPr/>
            </p:nvSpPr>
            <p:spPr bwMode="auto">
              <a:xfrm>
                <a:off x="3226" y="119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58" name="Rectangle 754">
                <a:extLst>
                  <a:ext uri="{FF2B5EF4-FFF2-40B4-BE49-F238E27FC236}">
                    <a16:creationId xmlns:a16="http://schemas.microsoft.com/office/drawing/2014/main" id="{F2929C45-F254-3A8A-6EA8-2E811CF0C247}"/>
                  </a:ext>
                </a:extLst>
              </p:cNvPr>
              <p:cNvSpPr>
                <a:spLocks noChangeArrowheads="1"/>
              </p:cNvSpPr>
              <p:nvPr/>
            </p:nvSpPr>
            <p:spPr bwMode="auto">
              <a:xfrm>
                <a:off x="602" y="1185"/>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59" name="Rectangle 755">
                <a:extLst>
                  <a:ext uri="{FF2B5EF4-FFF2-40B4-BE49-F238E27FC236}">
                    <a16:creationId xmlns:a16="http://schemas.microsoft.com/office/drawing/2014/main" id="{56554637-03DE-0CE1-4D57-630942CAFACB}"/>
                  </a:ext>
                </a:extLst>
              </p:cNvPr>
              <p:cNvSpPr>
                <a:spLocks noChangeArrowheads="1"/>
              </p:cNvSpPr>
              <p:nvPr/>
            </p:nvSpPr>
            <p:spPr bwMode="auto">
              <a:xfrm>
                <a:off x="613" y="1185"/>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0" name="Rectangle 756">
                <a:extLst>
                  <a:ext uri="{FF2B5EF4-FFF2-40B4-BE49-F238E27FC236}">
                    <a16:creationId xmlns:a16="http://schemas.microsoft.com/office/drawing/2014/main" id="{EBC75CA7-34B5-3EA9-155D-621E1DA11D30}"/>
                  </a:ext>
                </a:extLst>
              </p:cNvPr>
              <p:cNvSpPr>
                <a:spLocks noChangeArrowheads="1"/>
              </p:cNvSpPr>
              <p:nvPr/>
            </p:nvSpPr>
            <p:spPr bwMode="auto">
              <a:xfrm>
                <a:off x="950" y="118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1" name="Rectangle 757">
                <a:extLst>
                  <a:ext uri="{FF2B5EF4-FFF2-40B4-BE49-F238E27FC236}">
                    <a16:creationId xmlns:a16="http://schemas.microsoft.com/office/drawing/2014/main" id="{C83655FE-D787-0F6E-2C62-2F5F32B84D81}"/>
                  </a:ext>
                </a:extLst>
              </p:cNvPr>
              <p:cNvSpPr>
                <a:spLocks noChangeArrowheads="1"/>
              </p:cNvSpPr>
              <p:nvPr/>
            </p:nvSpPr>
            <p:spPr bwMode="auto">
              <a:xfrm>
                <a:off x="956" y="1185"/>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2" name="Rectangle 758">
                <a:extLst>
                  <a:ext uri="{FF2B5EF4-FFF2-40B4-BE49-F238E27FC236}">
                    <a16:creationId xmlns:a16="http://schemas.microsoft.com/office/drawing/2014/main" id="{2EF18ED2-F8CF-AD70-8AA7-5B07EDBF2BD6}"/>
                  </a:ext>
                </a:extLst>
              </p:cNvPr>
              <p:cNvSpPr>
                <a:spLocks noChangeArrowheads="1"/>
              </p:cNvSpPr>
              <p:nvPr/>
            </p:nvSpPr>
            <p:spPr bwMode="auto">
              <a:xfrm>
                <a:off x="1296" y="118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3" name="Rectangle 759">
                <a:extLst>
                  <a:ext uri="{FF2B5EF4-FFF2-40B4-BE49-F238E27FC236}">
                    <a16:creationId xmlns:a16="http://schemas.microsoft.com/office/drawing/2014/main" id="{B5A680F4-35C8-0B54-C94C-A26C66472E19}"/>
                  </a:ext>
                </a:extLst>
              </p:cNvPr>
              <p:cNvSpPr>
                <a:spLocks noChangeArrowheads="1"/>
              </p:cNvSpPr>
              <p:nvPr/>
            </p:nvSpPr>
            <p:spPr bwMode="auto">
              <a:xfrm>
                <a:off x="1301" y="1185"/>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4" name="Rectangle 760">
                <a:extLst>
                  <a:ext uri="{FF2B5EF4-FFF2-40B4-BE49-F238E27FC236}">
                    <a16:creationId xmlns:a16="http://schemas.microsoft.com/office/drawing/2014/main" id="{932656DC-CAA5-03F6-8CD3-1F5555FD5364}"/>
                  </a:ext>
                </a:extLst>
              </p:cNvPr>
              <p:cNvSpPr>
                <a:spLocks noChangeArrowheads="1"/>
              </p:cNvSpPr>
              <p:nvPr/>
            </p:nvSpPr>
            <p:spPr bwMode="auto">
              <a:xfrm>
                <a:off x="1641" y="118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5" name="Rectangle 761">
                <a:extLst>
                  <a:ext uri="{FF2B5EF4-FFF2-40B4-BE49-F238E27FC236}">
                    <a16:creationId xmlns:a16="http://schemas.microsoft.com/office/drawing/2014/main" id="{DE9E8334-327A-2771-C0E1-E2AE9576D5E7}"/>
                  </a:ext>
                </a:extLst>
              </p:cNvPr>
              <p:cNvSpPr>
                <a:spLocks noChangeArrowheads="1"/>
              </p:cNvSpPr>
              <p:nvPr/>
            </p:nvSpPr>
            <p:spPr bwMode="auto">
              <a:xfrm>
                <a:off x="1647" y="1185"/>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6" name="Rectangle 762">
                <a:extLst>
                  <a:ext uri="{FF2B5EF4-FFF2-40B4-BE49-F238E27FC236}">
                    <a16:creationId xmlns:a16="http://schemas.microsoft.com/office/drawing/2014/main" id="{83C8FC33-9DDD-B981-AF08-E69607011677}"/>
                  </a:ext>
                </a:extLst>
              </p:cNvPr>
              <p:cNvSpPr>
                <a:spLocks noChangeArrowheads="1"/>
              </p:cNvSpPr>
              <p:nvPr/>
            </p:nvSpPr>
            <p:spPr bwMode="auto">
              <a:xfrm>
                <a:off x="1987" y="118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7" name="Rectangle 763">
                <a:extLst>
                  <a:ext uri="{FF2B5EF4-FFF2-40B4-BE49-F238E27FC236}">
                    <a16:creationId xmlns:a16="http://schemas.microsoft.com/office/drawing/2014/main" id="{5D3496E2-3B36-EF90-A662-033713FADEFD}"/>
                  </a:ext>
                </a:extLst>
              </p:cNvPr>
              <p:cNvSpPr>
                <a:spLocks noChangeArrowheads="1"/>
              </p:cNvSpPr>
              <p:nvPr/>
            </p:nvSpPr>
            <p:spPr bwMode="auto">
              <a:xfrm>
                <a:off x="1993" y="1185"/>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8" name="Rectangle 764">
                <a:extLst>
                  <a:ext uri="{FF2B5EF4-FFF2-40B4-BE49-F238E27FC236}">
                    <a16:creationId xmlns:a16="http://schemas.microsoft.com/office/drawing/2014/main" id="{422AB3AA-9DE4-0CA9-2C7D-5B4FD5F7D8DF}"/>
                  </a:ext>
                </a:extLst>
              </p:cNvPr>
              <p:cNvSpPr>
                <a:spLocks noChangeArrowheads="1"/>
              </p:cNvSpPr>
              <p:nvPr/>
            </p:nvSpPr>
            <p:spPr bwMode="auto">
              <a:xfrm>
                <a:off x="2332" y="118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69" name="Rectangle 765">
                <a:extLst>
                  <a:ext uri="{FF2B5EF4-FFF2-40B4-BE49-F238E27FC236}">
                    <a16:creationId xmlns:a16="http://schemas.microsoft.com/office/drawing/2014/main" id="{5A59C97C-210D-E2CA-0BC7-0396D0D39CE5}"/>
                  </a:ext>
                </a:extLst>
              </p:cNvPr>
              <p:cNvSpPr>
                <a:spLocks noChangeArrowheads="1"/>
              </p:cNvSpPr>
              <p:nvPr/>
            </p:nvSpPr>
            <p:spPr bwMode="auto">
              <a:xfrm>
                <a:off x="2338" y="1185"/>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0" name="Rectangle 766">
                <a:extLst>
                  <a:ext uri="{FF2B5EF4-FFF2-40B4-BE49-F238E27FC236}">
                    <a16:creationId xmlns:a16="http://schemas.microsoft.com/office/drawing/2014/main" id="{659F1DC4-56D8-243B-ECC7-8E16F4719A42}"/>
                  </a:ext>
                </a:extLst>
              </p:cNvPr>
              <p:cNvSpPr>
                <a:spLocks noChangeArrowheads="1"/>
              </p:cNvSpPr>
              <p:nvPr/>
            </p:nvSpPr>
            <p:spPr bwMode="auto">
              <a:xfrm>
                <a:off x="2678" y="118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1" name="Rectangle 767">
                <a:extLst>
                  <a:ext uri="{FF2B5EF4-FFF2-40B4-BE49-F238E27FC236}">
                    <a16:creationId xmlns:a16="http://schemas.microsoft.com/office/drawing/2014/main" id="{75122DC7-1125-0576-4BEC-E741886D9494}"/>
                  </a:ext>
                </a:extLst>
              </p:cNvPr>
              <p:cNvSpPr>
                <a:spLocks noChangeArrowheads="1"/>
              </p:cNvSpPr>
              <p:nvPr/>
            </p:nvSpPr>
            <p:spPr bwMode="auto">
              <a:xfrm>
                <a:off x="2684" y="1185"/>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2" name="Rectangle 768">
                <a:extLst>
                  <a:ext uri="{FF2B5EF4-FFF2-40B4-BE49-F238E27FC236}">
                    <a16:creationId xmlns:a16="http://schemas.microsoft.com/office/drawing/2014/main" id="{1427BD4E-4DA2-F89F-B2D9-A4B1E3A8DF9C}"/>
                  </a:ext>
                </a:extLst>
              </p:cNvPr>
              <p:cNvSpPr>
                <a:spLocks noChangeArrowheads="1"/>
              </p:cNvSpPr>
              <p:nvPr/>
            </p:nvSpPr>
            <p:spPr bwMode="auto">
              <a:xfrm>
                <a:off x="3024" y="118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3" name="Rectangle 769">
                <a:extLst>
                  <a:ext uri="{FF2B5EF4-FFF2-40B4-BE49-F238E27FC236}">
                    <a16:creationId xmlns:a16="http://schemas.microsoft.com/office/drawing/2014/main" id="{8C493B6A-1914-10E3-17C5-F4CC955153BD}"/>
                  </a:ext>
                </a:extLst>
              </p:cNvPr>
              <p:cNvSpPr>
                <a:spLocks noChangeArrowheads="1"/>
              </p:cNvSpPr>
              <p:nvPr/>
            </p:nvSpPr>
            <p:spPr bwMode="auto">
              <a:xfrm>
                <a:off x="3029" y="1185"/>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4" name="Rectangle 770">
                <a:extLst>
                  <a:ext uri="{FF2B5EF4-FFF2-40B4-BE49-F238E27FC236}">
                    <a16:creationId xmlns:a16="http://schemas.microsoft.com/office/drawing/2014/main" id="{0FA1AF57-80EB-0EC6-956E-C5EEE8697377}"/>
                  </a:ext>
                </a:extLst>
              </p:cNvPr>
              <p:cNvSpPr>
                <a:spLocks noChangeArrowheads="1"/>
              </p:cNvSpPr>
              <p:nvPr/>
            </p:nvSpPr>
            <p:spPr bwMode="auto">
              <a:xfrm>
                <a:off x="3366" y="1185"/>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5" name="Rectangle 771">
                <a:extLst>
                  <a:ext uri="{FF2B5EF4-FFF2-40B4-BE49-F238E27FC236}">
                    <a16:creationId xmlns:a16="http://schemas.microsoft.com/office/drawing/2014/main" id="{07AEA1E7-1557-3A72-3C4B-0075C7690F15}"/>
                  </a:ext>
                </a:extLst>
              </p:cNvPr>
              <p:cNvSpPr>
                <a:spLocks noChangeArrowheads="1"/>
              </p:cNvSpPr>
              <p:nvPr/>
            </p:nvSpPr>
            <p:spPr bwMode="auto">
              <a:xfrm>
                <a:off x="602" y="119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6" name="Rectangle 772">
                <a:extLst>
                  <a:ext uri="{FF2B5EF4-FFF2-40B4-BE49-F238E27FC236}">
                    <a16:creationId xmlns:a16="http://schemas.microsoft.com/office/drawing/2014/main" id="{95EFB3AD-11CD-0B0E-F9BF-9BB91702DF6E}"/>
                  </a:ext>
                </a:extLst>
              </p:cNvPr>
              <p:cNvSpPr>
                <a:spLocks noChangeArrowheads="1"/>
              </p:cNvSpPr>
              <p:nvPr/>
            </p:nvSpPr>
            <p:spPr bwMode="auto">
              <a:xfrm>
                <a:off x="950" y="119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7" name="Rectangle 773">
                <a:extLst>
                  <a:ext uri="{FF2B5EF4-FFF2-40B4-BE49-F238E27FC236}">
                    <a16:creationId xmlns:a16="http://schemas.microsoft.com/office/drawing/2014/main" id="{0530AD38-D7B1-6B58-37C0-D070668CF708}"/>
                  </a:ext>
                </a:extLst>
              </p:cNvPr>
              <p:cNvSpPr>
                <a:spLocks noChangeArrowheads="1"/>
              </p:cNvSpPr>
              <p:nvPr/>
            </p:nvSpPr>
            <p:spPr bwMode="auto">
              <a:xfrm>
                <a:off x="1296" y="1191"/>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8" name="Rectangle 774">
                <a:extLst>
                  <a:ext uri="{FF2B5EF4-FFF2-40B4-BE49-F238E27FC236}">
                    <a16:creationId xmlns:a16="http://schemas.microsoft.com/office/drawing/2014/main" id="{D0D32AE5-9016-519B-CE8F-F4CEDC68DC30}"/>
                  </a:ext>
                </a:extLst>
              </p:cNvPr>
              <p:cNvSpPr>
                <a:spLocks noChangeArrowheads="1"/>
              </p:cNvSpPr>
              <p:nvPr/>
            </p:nvSpPr>
            <p:spPr bwMode="auto">
              <a:xfrm>
                <a:off x="1641" y="119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79" name="Rectangle 775">
                <a:extLst>
                  <a:ext uri="{FF2B5EF4-FFF2-40B4-BE49-F238E27FC236}">
                    <a16:creationId xmlns:a16="http://schemas.microsoft.com/office/drawing/2014/main" id="{F38C5ADC-4E3C-FC36-CCF4-4E4CD095BC35}"/>
                  </a:ext>
                </a:extLst>
              </p:cNvPr>
              <p:cNvSpPr>
                <a:spLocks noChangeArrowheads="1"/>
              </p:cNvSpPr>
              <p:nvPr/>
            </p:nvSpPr>
            <p:spPr bwMode="auto">
              <a:xfrm>
                <a:off x="1987" y="119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80" name="Rectangle 776">
                <a:extLst>
                  <a:ext uri="{FF2B5EF4-FFF2-40B4-BE49-F238E27FC236}">
                    <a16:creationId xmlns:a16="http://schemas.microsoft.com/office/drawing/2014/main" id="{8972CA46-1927-2770-FF02-B04FBE04CDE2}"/>
                  </a:ext>
                </a:extLst>
              </p:cNvPr>
              <p:cNvSpPr>
                <a:spLocks noChangeArrowheads="1"/>
              </p:cNvSpPr>
              <p:nvPr/>
            </p:nvSpPr>
            <p:spPr bwMode="auto">
              <a:xfrm>
                <a:off x="2332" y="119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81" name="Rectangle 777">
                <a:extLst>
                  <a:ext uri="{FF2B5EF4-FFF2-40B4-BE49-F238E27FC236}">
                    <a16:creationId xmlns:a16="http://schemas.microsoft.com/office/drawing/2014/main" id="{A988200F-8C34-1269-3E54-EAC71BACEE81}"/>
                  </a:ext>
                </a:extLst>
              </p:cNvPr>
              <p:cNvSpPr>
                <a:spLocks noChangeArrowheads="1"/>
              </p:cNvSpPr>
              <p:nvPr/>
            </p:nvSpPr>
            <p:spPr bwMode="auto">
              <a:xfrm>
                <a:off x="2678" y="119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82" name="Rectangle 778">
                <a:extLst>
                  <a:ext uri="{FF2B5EF4-FFF2-40B4-BE49-F238E27FC236}">
                    <a16:creationId xmlns:a16="http://schemas.microsoft.com/office/drawing/2014/main" id="{4B632CEE-A25F-8BE5-F52C-DB5D98020DAB}"/>
                  </a:ext>
                </a:extLst>
              </p:cNvPr>
              <p:cNvSpPr>
                <a:spLocks noChangeArrowheads="1"/>
              </p:cNvSpPr>
              <p:nvPr/>
            </p:nvSpPr>
            <p:spPr bwMode="auto">
              <a:xfrm>
                <a:off x="3024" y="1191"/>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83" name="Rectangle 779">
                <a:extLst>
                  <a:ext uri="{FF2B5EF4-FFF2-40B4-BE49-F238E27FC236}">
                    <a16:creationId xmlns:a16="http://schemas.microsoft.com/office/drawing/2014/main" id="{E6CD1F02-16E1-1568-75D9-DA939AF71878}"/>
                  </a:ext>
                </a:extLst>
              </p:cNvPr>
              <p:cNvSpPr>
                <a:spLocks noChangeArrowheads="1"/>
              </p:cNvSpPr>
              <p:nvPr/>
            </p:nvSpPr>
            <p:spPr bwMode="auto">
              <a:xfrm>
                <a:off x="3366" y="119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284" name="Rectangle 780">
                <a:extLst>
                  <a:ext uri="{FF2B5EF4-FFF2-40B4-BE49-F238E27FC236}">
                    <a16:creationId xmlns:a16="http://schemas.microsoft.com/office/drawing/2014/main" id="{3C4A0BFE-F963-49BA-3B90-770348DD4A0E}"/>
                  </a:ext>
                </a:extLst>
              </p:cNvPr>
              <p:cNvSpPr>
                <a:spLocks noChangeArrowheads="1"/>
              </p:cNvSpPr>
              <p:nvPr/>
            </p:nvSpPr>
            <p:spPr bwMode="auto">
              <a:xfrm>
                <a:off x="753" y="1308"/>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34285" name="Rectangle 781">
                <a:extLst>
                  <a:ext uri="{FF2B5EF4-FFF2-40B4-BE49-F238E27FC236}">
                    <a16:creationId xmlns:a16="http://schemas.microsoft.com/office/drawing/2014/main" id="{A6D936CD-56C3-F17D-E903-7AE1A6A3EEB1}"/>
                  </a:ext>
                </a:extLst>
              </p:cNvPr>
              <p:cNvSpPr>
                <a:spLocks noChangeArrowheads="1"/>
              </p:cNvSpPr>
              <p:nvPr/>
            </p:nvSpPr>
            <p:spPr bwMode="auto">
              <a:xfrm>
                <a:off x="807" y="1308"/>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86" name="Rectangle 782">
                <a:extLst>
                  <a:ext uri="{FF2B5EF4-FFF2-40B4-BE49-F238E27FC236}">
                    <a16:creationId xmlns:a16="http://schemas.microsoft.com/office/drawing/2014/main" id="{AEE5C596-5D79-4491-7B41-658D6EFC9BA9}"/>
                  </a:ext>
                </a:extLst>
              </p:cNvPr>
              <p:cNvSpPr>
                <a:spLocks noChangeArrowheads="1"/>
              </p:cNvSpPr>
              <p:nvPr/>
            </p:nvSpPr>
            <p:spPr bwMode="auto">
              <a:xfrm>
                <a:off x="1099" y="1310"/>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87" name="Rectangle 783">
                <a:extLst>
                  <a:ext uri="{FF2B5EF4-FFF2-40B4-BE49-F238E27FC236}">
                    <a16:creationId xmlns:a16="http://schemas.microsoft.com/office/drawing/2014/main" id="{49844226-CBAE-54E4-2D01-BF0C1D545460}"/>
                  </a:ext>
                </a:extLst>
              </p:cNvPr>
              <p:cNvSpPr>
                <a:spLocks noChangeArrowheads="1"/>
              </p:cNvSpPr>
              <p:nvPr/>
            </p:nvSpPr>
            <p:spPr bwMode="auto">
              <a:xfrm>
                <a:off x="1153" y="1310"/>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88" name="Rectangle 784">
                <a:extLst>
                  <a:ext uri="{FF2B5EF4-FFF2-40B4-BE49-F238E27FC236}">
                    <a16:creationId xmlns:a16="http://schemas.microsoft.com/office/drawing/2014/main" id="{9B7BD8C4-C369-37DA-93EB-6EC45313D428}"/>
                  </a:ext>
                </a:extLst>
              </p:cNvPr>
              <p:cNvSpPr>
                <a:spLocks noChangeArrowheads="1"/>
              </p:cNvSpPr>
              <p:nvPr/>
            </p:nvSpPr>
            <p:spPr bwMode="auto">
              <a:xfrm>
                <a:off x="1444" y="1310"/>
                <a:ext cx="5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89" name="Rectangle 785">
                <a:extLst>
                  <a:ext uri="{FF2B5EF4-FFF2-40B4-BE49-F238E27FC236}">
                    <a16:creationId xmlns:a16="http://schemas.microsoft.com/office/drawing/2014/main" id="{F05CEB54-0D29-9D37-6F30-36A979C5873A}"/>
                  </a:ext>
                </a:extLst>
              </p:cNvPr>
              <p:cNvSpPr>
                <a:spLocks noChangeArrowheads="1"/>
              </p:cNvSpPr>
              <p:nvPr/>
            </p:nvSpPr>
            <p:spPr bwMode="auto">
              <a:xfrm>
                <a:off x="1498" y="131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90" name="Rectangle 786">
                <a:extLst>
                  <a:ext uri="{FF2B5EF4-FFF2-40B4-BE49-F238E27FC236}">
                    <a16:creationId xmlns:a16="http://schemas.microsoft.com/office/drawing/2014/main" id="{4D627235-AF43-3562-75F1-43DC628101AD}"/>
                  </a:ext>
                </a:extLst>
              </p:cNvPr>
              <p:cNvSpPr>
                <a:spLocks noChangeArrowheads="1"/>
              </p:cNvSpPr>
              <p:nvPr/>
            </p:nvSpPr>
            <p:spPr bwMode="auto">
              <a:xfrm>
                <a:off x="1790" y="131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91" name="Rectangle 787">
                <a:extLst>
                  <a:ext uri="{FF2B5EF4-FFF2-40B4-BE49-F238E27FC236}">
                    <a16:creationId xmlns:a16="http://schemas.microsoft.com/office/drawing/2014/main" id="{7FEC2D49-02B4-10B8-37B9-66679D83F522}"/>
                  </a:ext>
                </a:extLst>
              </p:cNvPr>
              <p:cNvSpPr>
                <a:spLocks noChangeArrowheads="1"/>
              </p:cNvSpPr>
              <p:nvPr/>
            </p:nvSpPr>
            <p:spPr bwMode="auto">
              <a:xfrm>
                <a:off x="1844" y="1310"/>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92" name="Rectangle 788">
                <a:extLst>
                  <a:ext uri="{FF2B5EF4-FFF2-40B4-BE49-F238E27FC236}">
                    <a16:creationId xmlns:a16="http://schemas.microsoft.com/office/drawing/2014/main" id="{BB021B1C-97F2-3F52-5DEE-D6F0A0F0215B}"/>
                  </a:ext>
                </a:extLst>
              </p:cNvPr>
              <p:cNvSpPr>
                <a:spLocks noChangeArrowheads="1"/>
              </p:cNvSpPr>
              <p:nvPr/>
            </p:nvSpPr>
            <p:spPr bwMode="auto">
              <a:xfrm>
                <a:off x="2136" y="131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93" name="Rectangle 789">
                <a:extLst>
                  <a:ext uri="{FF2B5EF4-FFF2-40B4-BE49-F238E27FC236}">
                    <a16:creationId xmlns:a16="http://schemas.microsoft.com/office/drawing/2014/main" id="{6C85C5BE-22EE-3B48-E556-1602EC97DCA5}"/>
                  </a:ext>
                </a:extLst>
              </p:cNvPr>
              <p:cNvSpPr>
                <a:spLocks noChangeArrowheads="1"/>
              </p:cNvSpPr>
              <p:nvPr/>
            </p:nvSpPr>
            <p:spPr bwMode="auto">
              <a:xfrm>
                <a:off x="2189" y="1310"/>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94" name="Rectangle 790">
                <a:extLst>
                  <a:ext uri="{FF2B5EF4-FFF2-40B4-BE49-F238E27FC236}">
                    <a16:creationId xmlns:a16="http://schemas.microsoft.com/office/drawing/2014/main" id="{92D7FBC9-A033-0BDD-5313-FA1F42973899}"/>
                  </a:ext>
                </a:extLst>
              </p:cNvPr>
              <p:cNvSpPr>
                <a:spLocks noChangeArrowheads="1"/>
              </p:cNvSpPr>
              <p:nvPr/>
            </p:nvSpPr>
            <p:spPr bwMode="auto">
              <a:xfrm>
                <a:off x="2481" y="1310"/>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295" name="Rectangle 791">
                <a:extLst>
                  <a:ext uri="{FF2B5EF4-FFF2-40B4-BE49-F238E27FC236}">
                    <a16:creationId xmlns:a16="http://schemas.microsoft.com/office/drawing/2014/main" id="{7ACBD6FA-3568-4B6E-3599-64B2966FEDFD}"/>
                  </a:ext>
                </a:extLst>
              </p:cNvPr>
              <p:cNvSpPr>
                <a:spLocks noChangeArrowheads="1"/>
              </p:cNvSpPr>
              <p:nvPr/>
            </p:nvSpPr>
            <p:spPr bwMode="auto">
              <a:xfrm>
                <a:off x="2535" y="1310"/>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grpSp>
        <p:grpSp>
          <p:nvGrpSpPr>
            <p:cNvPr id="534497" name="Group 993">
              <a:extLst>
                <a:ext uri="{FF2B5EF4-FFF2-40B4-BE49-F238E27FC236}">
                  <a16:creationId xmlns:a16="http://schemas.microsoft.com/office/drawing/2014/main" id="{299DD222-915A-9DA9-FEFE-09B50D90447A}"/>
                </a:ext>
              </a:extLst>
            </p:cNvPr>
            <p:cNvGrpSpPr>
              <a:grpSpLocks/>
            </p:cNvGrpSpPr>
            <p:nvPr/>
          </p:nvGrpSpPr>
          <p:grpSpPr bwMode="auto">
            <a:xfrm>
              <a:off x="602" y="1302"/>
              <a:ext cx="2776" cy="593"/>
              <a:chOff x="602" y="1302"/>
              <a:chExt cx="2776" cy="593"/>
            </a:xfrm>
          </p:grpSpPr>
          <p:sp>
            <p:nvSpPr>
              <p:cNvPr id="534297" name="Rectangle 793">
                <a:extLst>
                  <a:ext uri="{FF2B5EF4-FFF2-40B4-BE49-F238E27FC236}">
                    <a16:creationId xmlns:a16="http://schemas.microsoft.com/office/drawing/2014/main" id="{C313229F-F9EC-EE0B-5C2D-1ED35068644F}"/>
                  </a:ext>
                </a:extLst>
              </p:cNvPr>
              <p:cNvSpPr>
                <a:spLocks noChangeArrowheads="1"/>
              </p:cNvSpPr>
              <p:nvPr/>
            </p:nvSpPr>
            <p:spPr bwMode="auto">
              <a:xfrm>
                <a:off x="2827" y="1310"/>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298" name="Rectangle 794">
                <a:extLst>
                  <a:ext uri="{FF2B5EF4-FFF2-40B4-BE49-F238E27FC236}">
                    <a16:creationId xmlns:a16="http://schemas.microsoft.com/office/drawing/2014/main" id="{51F36E27-0DC6-C91D-6960-93E0FE450584}"/>
                  </a:ext>
                </a:extLst>
              </p:cNvPr>
              <p:cNvSpPr>
                <a:spLocks noChangeArrowheads="1"/>
              </p:cNvSpPr>
              <p:nvPr/>
            </p:nvSpPr>
            <p:spPr bwMode="auto">
              <a:xfrm>
                <a:off x="2880" y="1310"/>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299" name="Rectangle 795">
                <a:extLst>
                  <a:ext uri="{FF2B5EF4-FFF2-40B4-BE49-F238E27FC236}">
                    <a16:creationId xmlns:a16="http://schemas.microsoft.com/office/drawing/2014/main" id="{A99E7E34-E2AE-39AB-F13B-0E4D9E41BBCF}"/>
                  </a:ext>
                </a:extLst>
              </p:cNvPr>
              <p:cNvSpPr>
                <a:spLocks noChangeArrowheads="1"/>
              </p:cNvSpPr>
              <p:nvPr/>
            </p:nvSpPr>
            <p:spPr bwMode="auto">
              <a:xfrm>
                <a:off x="3172" y="1310"/>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00" name="Rectangle 796">
                <a:extLst>
                  <a:ext uri="{FF2B5EF4-FFF2-40B4-BE49-F238E27FC236}">
                    <a16:creationId xmlns:a16="http://schemas.microsoft.com/office/drawing/2014/main" id="{7B292776-4BB3-AC6E-B868-C5C6FCB0F02C}"/>
                  </a:ext>
                </a:extLst>
              </p:cNvPr>
              <p:cNvSpPr>
                <a:spLocks noChangeArrowheads="1"/>
              </p:cNvSpPr>
              <p:nvPr/>
            </p:nvSpPr>
            <p:spPr bwMode="auto">
              <a:xfrm>
                <a:off x="3226" y="1310"/>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01" name="Rectangle 797">
                <a:extLst>
                  <a:ext uri="{FF2B5EF4-FFF2-40B4-BE49-F238E27FC236}">
                    <a16:creationId xmlns:a16="http://schemas.microsoft.com/office/drawing/2014/main" id="{359D1FC4-DBD8-A7B2-BCCF-A3432EC0C029}"/>
                  </a:ext>
                </a:extLst>
              </p:cNvPr>
              <p:cNvSpPr>
                <a:spLocks noChangeArrowheads="1"/>
              </p:cNvSpPr>
              <p:nvPr/>
            </p:nvSpPr>
            <p:spPr bwMode="auto">
              <a:xfrm>
                <a:off x="602" y="1302"/>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2" name="Rectangle 798">
                <a:extLst>
                  <a:ext uri="{FF2B5EF4-FFF2-40B4-BE49-F238E27FC236}">
                    <a16:creationId xmlns:a16="http://schemas.microsoft.com/office/drawing/2014/main" id="{D0E92A8E-92E5-47E0-B0ED-FE93E74E06AF}"/>
                  </a:ext>
                </a:extLst>
              </p:cNvPr>
              <p:cNvSpPr>
                <a:spLocks noChangeArrowheads="1"/>
              </p:cNvSpPr>
              <p:nvPr/>
            </p:nvSpPr>
            <p:spPr bwMode="auto">
              <a:xfrm>
                <a:off x="613" y="1302"/>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3" name="Rectangle 799">
                <a:extLst>
                  <a:ext uri="{FF2B5EF4-FFF2-40B4-BE49-F238E27FC236}">
                    <a16:creationId xmlns:a16="http://schemas.microsoft.com/office/drawing/2014/main" id="{2FC6CFA3-D2F9-7A63-FE32-719952F7BAF3}"/>
                  </a:ext>
                </a:extLst>
              </p:cNvPr>
              <p:cNvSpPr>
                <a:spLocks noChangeArrowheads="1"/>
              </p:cNvSpPr>
              <p:nvPr/>
            </p:nvSpPr>
            <p:spPr bwMode="auto">
              <a:xfrm>
                <a:off x="950" y="13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4" name="Rectangle 800">
                <a:extLst>
                  <a:ext uri="{FF2B5EF4-FFF2-40B4-BE49-F238E27FC236}">
                    <a16:creationId xmlns:a16="http://schemas.microsoft.com/office/drawing/2014/main" id="{F33B5F9D-0E93-B5CF-C4FD-DAF458B67A11}"/>
                  </a:ext>
                </a:extLst>
              </p:cNvPr>
              <p:cNvSpPr>
                <a:spLocks noChangeArrowheads="1"/>
              </p:cNvSpPr>
              <p:nvPr/>
            </p:nvSpPr>
            <p:spPr bwMode="auto">
              <a:xfrm>
                <a:off x="956" y="1302"/>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5" name="Rectangle 801">
                <a:extLst>
                  <a:ext uri="{FF2B5EF4-FFF2-40B4-BE49-F238E27FC236}">
                    <a16:creationId xmlns:a16="http://schemas.microsoft.com/office/drawing/2014/main" id="{E148481E-6CBB-8592-B9B3-FF5874173671}"/>
                  </a:ext>
                </a:extLst>
              </p:cNvPr>
              <p:cNvSpPr>
                <a:spLocks noChangeArrowheads="1"/>
              </p:cNvSpPr>
              <p:nvPr/>
            </p:nvSpPr>
            <p:spPr bwMode="auto">
              <a:xfrm>
                <a:off x="1296" y="130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6" name="Rectangle 802">
                <a:extLst>
                  <a:ext uri="{FF2B5EF4-FFF2-40B4-BE49-F238E27FC236}">
                    <a16:creationId xmlns:a16="http://schemas.microsoft.com/office/drawing/2014/main" id="{0FE48559-32FE-51AB-4463-D10B17246C77}"/>
                  </a:ext>
                </a:extLst>
              </p:cNvPr>
              <p:cNvSpPr>
                <a:spLocks noChangeArrowheads="1"/>
              </p:cNvSpPr>
              <p:nvPr/>
            </p:nvSpPr>
            <p:spPr bwMode="auto">
              <a:xfrm>
                <a:off x="1301" y="1302"/>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7" name="Rectangle 803">
                <a:extLst>
                  <a:ext uri="{FF2B5EF4-FFF2-40B4-BE49-F238E27FC236}">
                    <a16:creationId xmlns:a16="http://schemas.microsoft.com/office/drawing/2014/main" id="{6C5CE9D5-F735-61C1-1970-04F56387A5CE}"/>
                  </a:ext>
                </a:extLst>
              </p:cNvPr>
              <p:cNvSpPr>
                <a:spLocks noChangeArrowheads="1"/>
              </p:cNvSpPr>
              <p:nvPr/>
            </p:nvSpPr>
            <p:spPr bwMode="auto">
              <a:xfrm>
                <a:off x="1641" y="13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8" name="Rectangle 804">
                <a:extLst>
                  <a:ext uri="{FF2B5EF4-FFF2-40B4-BE49-F238E27FC236}">
                    <a16:creationId xmlns:a16="http://schemas.microsoft.com/office/drawing/2014/main" id="{4BFAFB3A-5461-505E-3892-4DA4ED5F0B8C}"/>
                  </a:ext>
                </a:extLst>
              </p:cNvPr>
              <p:cNvSpPr>
                <a:spLocks noChangeArrowheads="1"/>
              </p:cNvSpPr>
              <p:nvPr/>
            </p:nvSpPr>
            <p:spPr bwMode="auto">
              <a:xfrm>
                <a:off x="1647" y="1302"/>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09" name="Rectangle 805">
                <a:extLst>
                  <a:ext uri="{FF2B5EF4-FFF2-40B4-BE49-F238E27FC236}">
                    <a16:creationId xmlns:a16="http://schemas.microsoft.com/office/drawing/2014/main" id="{0872CCE2-B50D-1708-DBEE-CDB1AA3084CA}"/>
                  </a:ext>
                </a:extLst>
              </p:cNvPr>
              <p:cNvSpPr>
                <a:spLocks noChangeArrowheads="1"/>
              </p:cNvSpPr>
              <p:nvPr/>
            </p:nvSpPr>
            <p:spPr bwMode="auto">
              <a:xfrm>
                <a:off x="1987" y="13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0" name="Rectangle 806">
                <a:extLst>
                  <a:ext uri="{FF2B5EF4-FFF2-40B4-BE49-F238E27FC236}">
                    <a16:creationId xmlns:a16="http://schemas.microsoft.com/office/drawing/2014/main" id="{CCF4072E-39E7-0CB2-F778-A1ADAA90B740}"/>
                  </a:ext>
                </a:extLst>
              </p:cNvPr>
              <p:cNvSpPr>
                <a:spLocks noChangeArrowheads="1"/>
              </p:cNvSpPr>
              <p:nvPr/>
            </p:nvSpPr>
            <p:spPr bwMode="auto">
              <a:xfrm>
                <a:off x="1993" y="1302"/>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1" name="Rectangle 807">
                <a:extLst>
                  <a:ext uri="{FF2B5EF4-FFF2-40B4-BE49-F238E27FC236}">
                    <a16:creationId xmlns:a16="http://schemas.microsoft.com/office/drawing/2014/main" id="{635E1EFE-7F44-A0E5-C12E-AF4C373A05AB}"/>
                  </a:ext>
                </a:extLst>
              </p:cNvPr>
              <p:cNvSpPr>
                <a:spLocks noChangeArrowheads="1"/>
              </p:cNvSpPr>
              <p:nvPr/>
            </p:nvSpPr>
            <p:spPr bwMode="auto">
              <a:xfrm>
                <a:off x="2332" y="13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2" name="Rectangle 808">
                <a:extLst>
                  <a:ext uri="{FF2B5EF4-FFF2-40B4-BE49-F238E27FC236}">
                    <a16:creationId xmlns:a16="http://schemas.microsoft.com/office/drawing/2014/main" id="{29786F33-A44D-F191-63A1-92AEB3BA87BA}"/>
                  </a:ext>
                </a:extLst>
              </p:cNvPr>
              <p:cNvSpPr>
                <a:spLocks noChangeArrowheads="1"/>
              </p:cNvSpPr>
              <p:nvPr/>
            </p:nvSpPr>
            <p:spPr bwMode="auto">
              <a:xfrm>
                <a:off x="2338" y="1302"/>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3" name="Rectangle 809">
                <a:extLst>
                  <a:ext uri="{FF2B5EF4-FFF2-40B4-BE49-F238E27FC236}">
                    <a16:creationId xmlns:a16="http://schemas.microsoft.com/office/drawing/2014/main" id="{7788267A-F7E0-A225-6DA0-6EF7014D2ADC}"/>
                  </a:ext>
                </a:extLst>
              </p:cNvPr>
              <p:cNvSpPr>
                <a:spLocks noChangeArrowheads="1"/>
              </p:cNvSpPr>
              <p:nvPr/>
            </p:nvSpPr>
            <p:spPr bwMode="auto">
              <a:xfrm>
                <a:off x="2678" y="130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4" name="Rectangle 810">
                <a:extLst>
                  <a:ext uri="{FF2B5EF4-FFF2-40B4-BE49-F238E27FC236}">
                    <a16:creationId xmlns:a16="http://schemas.microsoft.com/office/drawing/2014/main" id="{D548570B-572D-B702-1F54-2AE8BCE64DB1}"/>
                  </a:ext>
                </a:extLst>
              </p:cNvPr>
              <p:cNvSpPr>
                <a:spLocks noChangeArrowheads="1"/>
              </p:cNvSpPr>
              <p:nvPr/>
            </p:nvSpPr>
            <p:spPr bwMode="auto">
              <a:xfrm>
                <a:off x="2684" y="1302"/>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5" name="Rectangle 811">
                <a:extLst>
                  <a:ext uri="{FF2B5EF4-FFF2-40B4-BE49-F238E27FC236}">
                    <a16:creationId xmlns:a16="http://schemas.microsoft.com/office/drawing/2014/main" id="{A83B6ABD-AC49-CA07-F2CC-DEF88A816A1F}"/>
                  </a:ext>
                </a:extLst>
              </p:cNvPr>
              <p:cNvSpPr>
                <a:spLocks noChangeArrowheads="1"/>
              </p:cNvSpPr>
              <p:nvPr/>
            </p:nvSpPr>
            <p:spPr bwMode="auto">
              <a:xfrm>
                <a:off x="3024" y="130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6" name="Rectangle 812">
                <a:extLst>
                  <a:ext uri="{FF2B5EF4-FFF2-40B4-BE49-F238E27FC236}">
                    <a16:creationId xmlns:a16="http://schemas.microsoft.com/office/drawing/2014/main" id="{69C77AEE-DB24-2F6B-349F-E7CCCD41776C}"/>
                  </a:ext>
                </a:extLst>
              </p:cNvPr>
              <p:cNvSpPr>
                <a:spLocks noChangeArrowheads="1"/>
              </p:cNvSpPr>
              <p:nvPr/>
            </p:nvSpPr>
            <p:spPr bwMode="auto">
              <a:xfrm>
                <a:off x="3029" y="1302"/>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7" name="Rectangle 813">
                <a:extLst>
                  <a:ext uri="{FF2B5EF4-FFF2-40B4-BE49-F238E27FC236}">
                    <a16:creationId xmlns:a16="http://schemas.microsoft.com/office/drawing/2014/main" id="{87AB1A94-51E2-662B-2545-E59ED6E5AC14}"/>
                  </a:ext>
                </a:extLst>
              </p:cNvPr>
              <p:cNvSpPr>
                <a:spLocks noChangeArrowheads="1"/>
              </p:cNvSpPr>
              <p:nvPr/>
            </p:nvSpPr>
            <p:spPr bwMode="auto">
              <a:xfrm>
                <a:off x="3366" y="130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8" name="Rectangle 814">
                <a:extLst>
                  <a:ext uri="{FF2B5EF4-FFF2-40B4-BE49-F238E27FC236}">
                    <a16:creationId xmlns:a16="http://schemas.microsoft.com/office/drawing/2014/main" id="{98931030-5702-83E3-4593-180E77246002}"/>
                  </a:ext>
                </a:extLst>
              </p:cNvPr>
              <p:cNvSpPr>
                <a:spLocks noChangeArrowheads="1"/>
              </p:cNvSpPr>
              <p:nvPr/>
            </p:nvSpPr>
            <p:spPr bwMode="auto">
              <a:xfrm>
                <a:off x="602" y="1308"/>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19" name="Rectangle 815">
                <a:extLst>
                  <a:ext uri="{FF2B5EF4-FFF2-40B4-BE49-F238E27FC236}">
                    <a16:creationId xmlns:a16="http://schemas.microsoft.com/office/drawing/2014/main" id="{204600F9-2F3E-0D1B-7080-6E05DBBBF86C}"/>
                  </a:ext>
                </a:extLst>
              </p:cNvPr>
              <p:cNvSpPr>
                <a:spLocks noChangeArrowheads="1"/>
              </p:cNvSpPr>
              <p:nvPr/>
            </p:nvSpPr>
            <p:spPr bwMode="auto">
              <a:xfrm>
                <a:off x="950" y="130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0" name="Rectangle 816">
                <a:extLst>
                  <a:ext uri="{FF2B5EF4-FFF2-40B4-BE49-F238E27FC236}">
                    <a16:creationId xmlns:a16="http://schemas.microsoft.com/office/drawing/2014/main" id="{3123877E-9550-AD80-505B-46EBE5073589}"/>
                  </a:ext>
                </a:extLst>
              </p:cNvPr>
              <p:cNvSpPr>
                <a:spLocks noChangeArrowheads="1"/>
              </p:cNvSpPr>
              <p:nvPr/>
            </p:nvSpPr>
            <p:spPr bwMode="auto">
              <a:xfrm>
                <a:off x="1296" y="130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1" name="Rectangle 817">
                <a:extLst>
                  <a:ext uri="{FF2B5EF4-FFF2-40B4-BE49-F238E27FC236}">
                    <a16:creationId xmlns:a16="http://schemas.microsoft.com/office/drawing/2014/main" id="{D2C37584-75DE-0B52-5F6B-400E3BEA9401}"/>
                  </a:ext>
                </a:extLst>
              </p:cNvPr>
              <p:cNvSpPr>
                <a:spLocks noChangeArrowheads="1"/>
              </p:cNvSpPr>
              <p:nvPr/>
            </p:nvSpPr>
            <p:spPr bwMode="auto">
              <a:xfrm>
                <a:off x="1641" y="130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2" name="Rectangle 818">
                <a:extLst>
                  <a:ext uri="{FF2B5EF4-FFF2-40B4-BE49-F238E27FC236}">
                    <a16:creationId xmlns:a16="http://schemas.microsoft.com/office/drawing/2014/main" id="{7FB6817D-FA78-7ACC-F2B5-9006B3B81033}"/>
                  </a:ext>
                </a:extLst>
              </p:cNvPr>
              <p:cNvSpPr>
                <a:spLocks noChangeArrowheads="1"/>
              </p:cNvSpPr>
              <p:nvPr/>
            </p:nvSpPr>
            <p:spPr bwMode="auto">
              <a:xfrm>
                <a:off x="1987" y="130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3" name="Rectangle 819">
                <a:extLst>
                  <a:ext uri="{FF2B5EF4-FFF2-40B4-BE49-F238E27FC236}">
                    <a16:creationId xmlns:a16="http://schemas.microsoft.com/office/drawing/2014/main" id="{58BAAE19-EC0C-DCF9-74CA-8A7BBDB75E3C}"/>
                  </a:ext>
                </a:extLst>
              </p:cNvPr>
              <p:cNvSpPr>
                <a:spLocks noChangeArrowheads="1"/>
              </p:cNvSpPr>
              <p:nvPr/>
            </p:nvSpPr>
            <p:spPr bwMode="auto">
              <a:xfrm>
                <a:off x="2332" y="130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4" name="Rectangle 820">
                <a:extLst>
                  <a:ext uri="{FF2B5EF4-FFF2-40B4-BE49-F238E27FC236}">
                    <a16:creationId xmlns:a16="http://schemas.microsoft.com/office/drawing/2014/main" id="{99467510-75A6-4F83-72C5-C19CA2E06003}"/>
                  </a:ext>
                </a:extLst>
              </p:cNvPr>
              <p:cNvSpPr>
                <a:spLocks noChangeArrowheads="1"/>
              </p:cNvSpPr>
              <p:nvPr/>
            </p:nvSpPr>
            <p:spPr bwMode="auto">
              <a:xfrm>
                <a:off x="2678" y="130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5" name="Rectangle 821">
                <a:extLst>
                  <a:ext uri="{FF2B5EF4-FFF2-40B4-BE49-F238E27FC236}">
                    <a16:creationId xmlns:a16="http://schemas.microsoft.com/office/drawing/2014/main" id="{D7BE18ED-AB74-471E-ED9E-A72067E6E4C4}"/>
                  </a:ext>
                </a:extLst>
              </p:cNvPr>
              <p:cNvSpPr>
                <a:spLocks noChangeArrowheads="1"/>
              </p:cNvSpPr>
              <p:nvPr/>
            </p:nvSpPr>
            <p:spPr bwMode="auto">
              <a:xfrm>
                <a:off x="3024" y="130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6" name="Rectangle 822">
                <a:extLst>
                  <a:ext uri="{FF2B5EF4-FFF2-40B4-BE49-F238E27FC236}">
                    <a16:creationId xmlns:a16="http://schemas.microsoft.com/office/drawing/2014/main" id="{3DC513D0-CDBB-9D86-5EBC-D4EA78E76800}"/>
                  </a:ext>
                </a:extLst>
              </p:cNvPr>
              <p:cNvSpPr>
                <a:spLocks noChangeArrowheads="1"/>
              </p:cNvSpPr>
              <p:nvPr/>
            </p:nvSpPr>
            <p:spPr bwMode="auto">
              <a:xfrm>
                <a:off x="3366" y="1308"/>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27" name="Rectangle 823">
                <a:extLst>
                  <a:ext uri="{FF2B5EF4-FFF2-40B4-BE49-F238E27FC236}">
                    <a16:creationId xmlns:a16="http://schemas.microsoft.com/office/drawing/2014/main" id="{2E50BC7F-8DB4-122B-0913-96C9ABB28297}"/>
                  </a:ext>
                </a:extLst>
              </p:cNvPr>
              <p:cNvSpPr>
                <a:spLocks noChangeArrowheads="1"/>
              </p:cNvSpPr>
              <p:nvPr/>
            </p:nvSpPr>
            <p:spPr bwMode="auto">
              <a:xfrm>
                <a:off x="753" y="1423"/>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34328" name="Rectangle 824">
                <a:extLst>
                  <a:ext uri="{FF2B5EF4-FFF2-40B4-BE49-F238E27FC236}">
                    <a16:creationId xmlns:a16="http://schemas.microsoft.com/office/drawing/2014/main" id="{DD3D3870-D47E-EB2F-13CC-DD44BD2C3974}"/>
                  </a:ext>
                </a:extLst>
              </p:cNvPr>
              <p:cNvSpPr>
                <a:spLocks noChangeArrowheads="1"/>
              </p:cNvSpPr>
              <p:nvPr/>
            </p:nvSpPr>
            <p:spPr bwMode="auto">
              <a:xfrm>
                <a:off x="807" y="142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29" name="Rectangle 825">
                <a:extLst>
                  <a:ext uri="{FF2B5EF4-FFF2-40B4-BE49-F238E27FC236}">
                    <a16:creationId xmlns:a16="http://schemas.microsoft.com/office/drawing/2014/main" id="{728D8475-5264-C85F-5C2B-A8EE9435EB79}"/>
                  </a:ext>
                </a:extLst>
              </p:cNvPr>
              <p:cNvSpPr>
                <a:spLocks noChangeArrowheads="1"/>
              </p:cNvSpPr>
              <p:nvPr/>
            </p:nvSpPr>
            <p:spPr bwMode="auto">
              <a:xfrm>
                <a:off x="1099"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30" name="Rectangle 826">
                <a:extLst>
                  <a:ext uri="{FF2B5EF4-FFF2-40B4-BE49-F238E27FC236}">
                    <a16:creationId xmlns:a16="http://schemas.microsoft.com/office/drawing/2014/main" id="{9AE9C0FE-CB51-1F34-FA01-60761AD01923}"/>
                  </a:ext>
                </a:extLst>
              </p:cNvPr>
              <p:cNvSpPr>
                <a:spLocks noChangeArrowheads="1"/>
              </p:cNvSpPr>
              <p:nvPr/>
            </p:nvSpPr>
            <p:spPr bwMode="auto">
              <a:xfrm>
                <a:off x="1153" y="1426"/>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31" name="Rectangle 827">
                <a:extLst>
                  <a:ext uri="{FF2B5EF4-FFF2-40B4-BE49-F238E27FC236}">
                    <a16:creationId xmlns:a16="http://schemas.microsoft.com/office/drawing/2014/main" id="{F069F0B5-2E1A-CBD7-D9F8-051B20A23EE9}"/>
                  </a:ext>
                </a:extLst>
              </p:cNvPr>
              <p:cNvSpPr>
                <a:spLocks noChangeArrowheads="1"/>
              </p:cNvSpPr>
              <p:nvPr/>
            </p:nvSpPr>
            <p:spPr bwMode="auto">
              <a:xfrm>
                <a:off x="1444" y="1426"/>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32" name="Rectangle 828">
                <a:extLst>
                  <a:ext uri="{FF2B5EF4-FFF2-40B4-BE49-F238E27FC236}">
                    <a16:creationId xmlns:a16="http://schemas.microsoft.com/office/drawing/2014/main" id="{C99EEE44-5730-7CDF-2506-F63F4A0A7283}"/>
                  </a:ext>
                </a:extLst>
              </p:cNvPr>
              <p:cNvSpPr>
                <a:spLocks noChangeArrowheads="1"/>
              </p:cNvSpPr>
              <p:nvPr/>
            </p:nvSpPr>
            <p:spPr bwMode="auto">
              <a:xfrm>
                <a:off x="1498" y="1426"/>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33" name="Rectangle 829">
                <a:extLst>
                  <a:ext uri="{FF2B5EF4-FFF2-40B4-BE49-F238E27FC236}">
                    <a16:creationId xmlns:a16="http://schemas.microsoft.com/office/drawing/2014/main" id="{7FAAEF51-C1F2-A463-5FC8-2DA4FF1B6D36}"/>
                  </a:ext>
                </a:extLst>
              </p:cNvPr>
              <p:cNvSpPr>
                <a:spLocks noChangeArrowheads="1"/>
              </p:cNvSpPr>
              <p:nvPr/>
            </p:nvSpPr>
            <p:spPr bwMode="auto">
              <a:xfrm>
                <a:off x="1790"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34" name="Rectangle 830">
                <a:extLst>
                  <a:ext uri="{FF2B5EF4-FFF2-40B4-BE49-F238E27FC236}">
                    <a16:creationId xmlns:a16="http://schemas.microsoft.com/office/drawing/2014/main" id="{5EB44B62-4824-2958-77DF-011BEECC7DDE}"/>
                  </a:ext>
                </a:extLst>
              </p:cNvPr>
              <p:cNvSpPr>
                <a:spLocks noChangeArrowheads="1"/>
              </p:cNvSpPr>
              <p:nvPr/>
            </p:nvSpPr>
            <p:spPr bwMode="auto">
              <a:xfrm>
                <a:off x="1844" y="1426"/>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35" name="Rectangle 831">
                <a:extLst>
                  <a:ext uri="{FF2B5EF4-FFF2-40B4-BE49-F238E27FC236}">
                    <a16:creationId xmlns:a16="http://schemas.microsoft.com/office/drawing/2014/main" id="{855778E2-FF06-56EE-5986-30D75AE3C1EC}"/>
                  </a:ext>
                </a:extLst>
              </p:cNvPr>
              <p:cNvSpPr>
                <a:spLocks noChangeArrowheads="1"/>
              </p:cNvSpPr>
              <p:nvPr/>
            </p:nvSpPr>
            <p:spPr bwMode="auto">
              <a:xfrm>
                <a:off x="2136"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36" name="Rectangle 832">
                <a:extLst>
                  <a:ext uri="{FF2B5EF4-FFF2-40B4-BE49-F238E27FC236}">
                    <a16:creationId xmlns:a16="http://schemas.microsoft.com/office/drawing/2014/main" id="{71E121B6-FB50-69F0-A7B2-14E2091CD7BB}"/>
                  </a:ext>
                </a:extLst>
              </p:cNvPr>
              <p:cNvSpPr>
                <a:spLocks noChangeArrowheads="1"/>
              </p:cNvSpPr>
              <p:nvPr/>
            </p:nvSpPr>
            <p:spPr bwMode="auto">
              <a:xfrm>
                <a:off x="2189" y="1426"/>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37" name="Rectangle 833">
                <a:extLst>
                  <a:ext uri="{FF2B5EF4-FFF2-40B4-BE49-F238E27FC236}">
                    <a16:creationId xmlns:a16="http://schemas.microsoft.com/office/drawing/2014/main" id="{8FFEE94F-22F7-CBDB-B578-72670724BCC5}"/>
                  </a:ext>
                </a:extLst>
              </p:cNvPr>
              <p:cNvSpPr>
                <a:spLocks noChangeArrowheads="1"/>
              </p:cNvSpPr>
              <p:nvPr/>
            </p:nvSpPr>
            <p:spPr bwMode="auto">
              <a:xfrm>
                <a:off x="2481"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38" name="Rectangle 834">
                <a:extLst>
                  <a:ext uri="{FF2B5EF4-FFF2-40B4-BE49-F238E27FC236}">
                    <a16:creationId xmlns:a16="http://schemas.microsoft.com/office/drawing/2014/main" id="{B4BB18F6-D13E-9BD8-4ADE-D88E2E571CF4}"/>
                  </a:ext>
                </a:extLst>
              </p:cNvPr>
              <p:cNvSpPr>
                <a:spLocks noChangeArrowheads="1"/>
              </p:cNvSpPr>
              <p:nvPr/>
            </p:nvSpPr>
            <p:spPr bwMode="auto">
              <a:xfrm>
                <a:off x="2535" y="1426"/>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39" name="Rectangle 835">
                <a:extLst>
                  <a:ext uri="{FF2B5EF4-FFF2-40B4-BE49-F238E27FC236}">
                    <a16:creationId xmlns:a16="http://schemas.microsoft.com/office/drawing/2014/main" id="{98CA5499-C863-1949-CA81-D32812E8AA2E}"/>
                  </a:ext>
                </a:extLst>
              </p:cNvPr>
              <p:cNvSpPr>
                <a:spLocks noChangeArrowheads="1"/>
              </p:cNvSpPr>
              <p:nvPr/>
            </p:nvSpPr>
            <p:spPr bwMode="auto">
              <a:xfrm>
                <a:off x="2827"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40" name="Rectangle 836">
                <a:extLst>
                  <a:ext uri="{FF2B5EF4-FFF2-40B4-BE49-F238E27FC236}">
                    <a16:creationId xmlns:a16="http://schemas.microsoft.com/office/drawing/2014/main" id="{474EFFB7-0D82-B930-E3F0-AF4C1829991C}"/>
                  </a:ext>
                </a:extLst>
              </p:cNvPr>
              <p:cNvSpPr>
                <a:spLocks noChangeArrowheads="1"/>
              </p:cNvSpPr>
              <p:nvPr/>
            </p:nvSpPr>
            <p:spPr bwMode="auto">
              <a:xfrm>
                <a:off x="2880" y="1426"/>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41" name="Rectangle 837">
                <a:extLst>
                  <a:ext uri="{FF2B5EF4-FFF2-40B4-BE49-F238E27FC236}">
                    <a16:creationId xmlns:a16="http://schemas.microsoft.com/office/drawing/2014/main" id="{DD2B0C48-579F-3924-9543-8BD1647114B8}"/>
                  </a:ext>
                </a:extLst>
              </p:cNvPr>
              <p:cNvSpPr>
                <a:spLocks noChangeArrowheads="1"/>
              </p:cNvSpPr>
              <p:nvPr/>
            </p:nvSpPr>
            <p:spPr bwMode="auto">
              <a:xfrm>
                <a:off x="3172" y="1426"/>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42" name="Rectangle 838">
                <a:extLst>
                  <a:ext uri="{FF2B5EF4-FFF2-40B4-BE49-F238E27FC236}">
                    <a16:creationId xmlns:a16="http://schemas.microsoft.com/office/drawing/2014/main" id="{06468BA8-720B-AA9C-0661-1E918D721561}"/>
                  </a:ext>
                </a:extLst>
              </p:cNvPr>
              <p:cNvSpPr>
                <a:spLocks noChangeArrowheads="1"/>
              </p:cNvSpPr>
              <p:nvPr/>
            </p:nvSpPr>
            <p:spPr bwMode="auto">
              <a:xfrm>
                <a:off x="3226" y="1426"/>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43" name="Rectangle 839">
                <a:extLst>
                  <a:ext uri="{FF2B5EF4-FFF2-40B4-BE49-F238E27FC236}">
                    <a16:creationId xmlns:a16="http://schemas.microsoft.com/office/drawing/2014/main" id="{192918C3-A361-90BB-D814-CAD0E11717D8}"/>
                  </a:ext>
                </a:extLst>
              </p:cNvPr>
              <p:cNvSpPr>
                <a:spLocks noChangeArrowheads="1"/>
              </p:cNvSpPr>
              <p:nvPr/>
            </p:nvSpPr>
            <p:spPr bwMode="auto">
              <a:xfrm>
                <a:off x="602" y="1418"/>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4" name="Rectangle 840">
                <a:extLst>
                  <a:ext uri="{FF2B5EF4-FFF2-40B4-BE49-F238E27FC236}">
                    <a16:creationId xmlns:a16="http://schemas.microsoft.com/office/drawing/2014/main" id="{8C21A225-A61B-D0A3-DC25-5B5132BC2800}"/>
                  </a:ext>
                </a:extLst>
              </p:cNvPr>
              <p:cNvSpPr>
                <a:spLocks noChangeArrowheads="1"/>
              </p:cNvSpPr>
              <p:nvPr/>
            </p:nvSpPr>
            <p:spPr bwMode="auto">
              <a:xfrm>
                <a:off x="613" y="1418"/>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5" name="Rectangle 841">
                <a:extLst>
                  <a:ext uri="{FF2B5EF4-FFF2-40B4-BE49-F238E27FC236}">
                    <a16:creationId xmlns:a16="http://schemas.microsoft.com/office/drawing/2014/main" id="{10943E71-BDF0-0706-B275-F99D4D9B2A00}"/>
                  </a:ext>
                </a:extLst>
              </p:cNvPr>
              <p:cNvSpPr>
                <a:spLocks noChangeArrowheads="1"/>
              </p:cNvSpPr>
              <p:nvPr/>
            </p:nvSpPr>
            <p:spPr bwMode="auto">
              <a:xfrm>
                <a:off x="950" y="14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6" name="Rectangle 842">
                <a:extLst>
                  <a:ext uri="{FF2B5EF4-FFF2-40B4-BE49-F238E27FC236}">
                    <a16:creationId xmlns:a16="http://schemas.microsoft.com/office/drawing/2014/main" id="{5FB37703-AAE6-1620-B3D1-5DD609174337}"/>
                  </a:ext>
                </a:extLst>
              </p:cNvPr>
              <p:cNvSpPr>
                <a:spLocks noChangeArrowheads="1"/>
              </p:cNvSpPr>
              <p:nvPr/>
            </p:nvSpPr>
            <p:spPr bwMode="auto">
              <a:xfrm>
                <a:off x="956" y="141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7" name="Rectangle 843">
                <a:extLst>
                  <a:ext uri="{FF2B5EF4-FFF2-40B4-BE49-F238E27FC236}">
                    <a16:creationId xmlns:a16="http://schemas.microsoft.com/office/drawing/2014/main" id="{F3AD60CF-FDE8-4CBC-D8ED-8F0BDF931799}"/>
                  </a:ext>
                </a:extLst>
              </p:cNvPr>
              <p:cNvSpPr>
                <a:spLocks noChangeArrowheads="1"/>
              </p:cNvSpPr>
              <p:nvPr/>
            </p:nvSpPr>
            <p:spPr bwMode="auto">
              <a:xfrm>
                <a:off x="1296" y="141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8" name="Rectangle 844">
                <a:extLst>
                  <a:ext uri="{FF2B5EF4-FFF2-40B4-BE49-F238E27FC236}">
                    <a16:creationId xmlns:a16="http://schemas.microsoft.com/office/drawing/2014/main" id="{A7B1A0C5-6B6E-9FDB-0932-041922226406}"/>
                  </a:ext>
                </a:extLst>
              </p:cNvPr>
              <p:cNvSpPr>
                <a:spLocks noChangeArrowheads="1"/>
              </p:cNvSpPr>
              <p:nvPr/>
            </p:nvSpPr>
            <p:spPr bwMode="auto">
              <a:xfrm>
                <a:off x="1301" y="141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49" name="Rectangle 845">
                <a:extLst>
                  <a:ext uri="{FF2B5EF4-FFF2-40B4-BE49-F238E27FC236}">
                    <a16:creationId xmlns:a16="http://schemas.microsoft.com/office/drawing/2014/main" id="{6265F9D0-11AC-84D0-A15E-3A9222BDE480}"/>
                  </a:ext>
                </a:extLst>
              </p:cNvPr>
              <p:cNvSpPr>
                <a:spLocks noChangeArrowheads="1"/>
              </p:cNvSpPr>
              <p:nvPr/>
            </p:nvSpPr>
            <p:spPr bwMode="auto">
              <a:xfrm>
                <a:off x="1641" y="14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0" name="Rectangle 846">
                <a:extLst>
                  <a:ext uri="{FF2B5EF4-FFF2-40B4-BE49-F238E27FC236}">
                    <a16:creationId xmlns:a16="http://schemas.microsoft.com/office/drawing/2014/main" id="{5B0285B1-EAF1-BABC-EBDE-B9C6C9E3A36D}"/>
                  </a:ext>
                </a:extLst>
              </p:cNvPr>
              <p:cNvSpPr>
                <a:spLocks noChangeArrowheads="1"/>
              </p:cNvSpPr>
              <p:nvPr/>
            </p:nvSpPr>
            <p:spPr bwMode="auto">
              <a:xfrm>
                <a:off x="1647" y="141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1" name="Rectangle 847">
                <a:extLst>
                  <a:ext uri="{FF2B5EF4-FFF2-40B4-BE49-F238E27FC236}">
                    <a16:creationId xmlns:a16="http://schemas.microsoft.com/office/drawing/2014/main" id="{E26B6B9E-CD32-9A58-77A0-72210A0FF815}"/>
                  </a:ext>
                </a:extLst>
              </p:cNvPr>
              <p:cNvSpPr>
                <a:spLocks noChangeArrowheads="1"/>
              </p:cNvSpPr>
              <p:nvPr/>
            </p:nvSpPr>
            <p:spPr bwMode="auto">
              <a:xfrm>
                <a:off x="1987" y="14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2" name="Rectangle 848">
                <a:extLst>
                  <a:ext uri="{FF2B5EF4-FFF2-40B4-BE49-F238E27FC236}">
                    <a16:creationId xmlns:a16="http://schemas.microsoft.com/office/drawing/2014/main" id="{0FCE8196-2675-1A3F-AFAF-E14D78659D13}"/>
                  </a:ext>
                </a:extLst>
              </p:cNvPr>
              <p:cNvSpPr>
                <a:spLocks noChangeArrowheads="1"/>
              </p:cNvSpPr>
              <p:nvPr/>
            </p:nvSpPr>
            <p:spPr bwMode="auto">
              <a:xfrm>
                <a:off x="1993" y="1418"/>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3" name="Rectangle 849">
                <a:extLst>
                  <a:ext uri="{FF2B5EF4-FFF2-40B4-BE49-F238E27FC236}">
                    <a16:creationId xmlns:a16="http://schemas.microsoft.com/office/drawing/2014/main" id="{9CD37521-D2A6-0E33-898D-69B28B3B5DC1}"/>
                  </a:ext>
                </a:extLst>
              </p:cNvPr>
              <p:cNvSpPr>
                <a:spLocks noChangeArrowheads="1"/>
              </p:cNvSpPr>
              <p:nvPr/>
            </p:nvSpPr>
            <p:spPr bwMode="auto">
              <a:xfrm>
                <a:off x="2332" y="14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4" name="Rectangle 850">
                <a:extLst>
                  <a:ext uri="{FF2B5EF4-FFF2-40B4-BE49-F238E27FC236}">
                    <a16:creationId xmlns:a16="http://schemas.microsoft.com/office/drawing/2014/main" id="{47F1A238-0143-909D-9D9B-766087C2C4C7}"/>
                  </a:ext>
                </a:extLst>
              </p:cNvPr>
              <p:cNvSpPr>
                <a:spLocks noChangeArrowheads="1"/>
              </p:cNvSpPr>
              <p:nvPr/>
            </p:nvSpPr>
            <p:spPr bwMode="auto">
              <a:xfrm>
                <a:off x="2338" y="141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5" name="Rectangle 851">
                <a:extLst>
                  <a:ext uri="{FF2B5EF4-FFF2-40B4-BE49-F238E27FC236}">
                    <a16:creationId xmlns:a16="http://schemas.microsoft.com/office/drawing/2014/main" id="{47E347B1-65FA-9EE0-B7A4-435BBFEC155C}"/>
                  </a:ext>
                </a:extLst>
              </p:cNvPr>
              <p:cNvSpPr>
                <a:spLocks noChangeArrowheads="1"/>
              </p:cNvSpPr>
              <p:nvPr/>
            </p:nvSpPr>
            <p:spPr bwMode="auto">
              <a:xfrm>
                <a:off x="2678" y="141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6" name="Rectangle 852">
                <a:extLst>
                  <a:ext uri="{FF2B5EF4-FFF2-40B4-BE49-F238E27FC236}">
                    <a16:creationId xmlns:a16="http://schemas.microsoft.com/office/drawing/2014/main" id="{9D7B70F2-76DF-13CE-823E-715A6A647D86}"/>
                  </a:ext>
                </a:extLst>
              </p:cNvPr>
              <p:cNvSpPr>
                <a:spLocks noChangeArrowheads="1"/>
              </p:cNvSpPr>
              <p:nvPr/>
            </p:nvSpPr>
            <p:spPr bwMode="auto">
              <a:xfrm>
                <a:off x="2684" y="141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7" name="Rectangle 853">
                <a:extLst>
                  <a:ext uri="{FF2B5EF4-FFF2-40B4-BE49-F238E27FC236}">
                    <a16:creationId xmlns:a16="http://schemas.microsoft.com/office/drawing/2014/main" id="{31D2AE66-3727-2C01-348A-A402FEC5E318}"/>
                  </a:ext>
                </a:extLst>
              </p:cNvPr>
              <p:cNvSpPr>
                <a:spLocks noChangeArrowheads="1"/>
              </p:cNvSpPr>
              <p:nvPr/>
            </p:nvSpPr>
            <p:spPr bwMode="auto">
              <a:xfrm>
                <a:off x="3024" y="141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8" name="Rectangle 854">
                <a:extLst>
                  <a:ext uri="{FF2B5EF4-FFF2-40B4-BE49-F238E27FC236}">
                    <a16:creationId xmlns:a16="http://schemas.microsoft.com/office/drawing/2014/main" id="{964CBFB4-8B05-ACD9-BE21-A2CB18543771}"/>
                  </a:ext>
                </a:extLst>
              </p:cNvPr>
              <p:cNvSpPr>
                <a:spLocks noChangeArrowheads="1"/>
              </p:cNvSpPr>
              <p:nvPr/>
            </p:nvSpPr>
            <p:spPr bwMode="auto">
              <a:xfrm>
                <a:off x="3029" y="1418"/>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59" name="Rectangle 855">
                <a:extLst>
                  <a:ext uri="{FF2B5EF4-FFF2-40B4-BE49-F238E27FC236}">
                    <a16:creationId xmlns:a16="http://schemas.microsoft.com/office/drawing/2014/main" id="{D0AE96DA-C7DE-3966-1820-B9B0C184F963}"/>
                  </a:ext>
                </a:extLst>
              </p:cNvPr>
              <p:cNvSpPr>
                <a:spLocks noChangeArrowheads="1"/>
              </p:cNvSpPr>
              <p:nvPr/>
            </p:nvSpPr>
            <p:spPr bwMode="auto">
              <a:xfrm>
                <a:off x="3366" y="141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0" name="Rectangle 856">
                <a:extLst>
                  <a:ext uri="{FF2B5EF4-FFF2-40B4-BE49-F238E27FC236}">
                    <a16:creationId xmlns:a16="http://schemas.microsoft.com/office/drawing/2014/main" id="{F9D4614C-71C9-0814-1AD2-440587FCDB88}"/>
                  </a:ext>
                </a:extLst>
              </p:cNvPr>
              <p:cNvSpPr>
                <a:spLocks noChangeArrowheads="1"/>
              </p:cNvSpPr>
              <p:nvPr/>
            </p:nvSpPr>
            <p:spPr bwMode="auto">
              <a:xfrm>
                <a:off x="602" y="1424"/>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1" name="Rectangle 857">
                <a:extLst>
                  <a:ext uri="{FF2B5EF4-FFF2-40B4-BE49-F238E27FC236}">
                    <a16:creationId xmlns:a16="http://schemas.microsoft.com/office/drawing/2014/main" id="{2E8DE5D7-7F13-EBB3-7ABB-6FC914F7678B}"/>
                  </a:ext>
                </a:extLst>
              </p:cNvPr>
              <p:cNvSpPr>
                <a:spLocks noChangeArrowheads="1"/>
              </p:cNvSpPr>
              <p:nvPr/>
            </p:nvSpPr>
            <p:spPr bwMode="auto">
              <a:xfrm>
                <a:off x="950" y="142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2" name="Rectangle 858">
                <a:extLst>
                  <a:ext uri="{FF2B5EF4-FFF2-40B4-BE49-F238E27FC236}">
                    <a16:creationId xmlns:a16="http://schemas.microsoft.com/office/drawing/2014/main" id="{494A09C0-6B3E-926E-F607-F66666EFD940}"/>
                  </a:ext>
                </a:extLst>
              </p:cNvPr>
              <p:cNvSpPr>
                <a:spLocks noChangeArrowheads="1"/>
              </p:cNvSpPr>
              <p:nvPr/>
            </p:nvSpPr>
            <p:spPr bwMode="auto">
              <a:xfrm>
                <a:off x="1296" y="142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3" name="Rectangle 859">
                <a:extLst>
                  <a:ext uri="{FF2B5EF4-FFF2-40B4-BE49-F238E27FC236}">
                    <a16:creationId xmlns:a16="http://schemas.microsoft.com/office/drawing/2014/main" id="{732A9205-C136-36BC-5360-FEC73EE009B7}"/>
                  </a:ext>
                </a:extLst>
              </p:cNvPr>
              <p:cNvSpPr>
                <a:spLocks noChangeArrowheads="1"/>
              </p:cNvSpPr>
              <p:nvPr/>
            </p:nvSpPr>
            <p:spPr bwMode="auto">
              <a:xfrm>
                <a:off x="1641" y="142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4" name="Rectangle 860">
                <a:extLst>
                  <a:ext uri="{FF2B5EF4-FFF2-40B4-BE49-F238E27FC236}">
                    <a16:creationId xmlns:a16="http://schemas.microsoft.com/office/drawing/2014/main" id="{3B0E1168-49C6-D1F6-5588-AD32ABC96F6A}"/>
                  </a:ext>
                </a:extLst>
              </p:cNvPr>
              <p:cNvSpPr>
                <a:spLocks noChangeArrowheads="1"/>
              </p:cNvSpPr>
              <p:nvPr/>
            </p:nvSpPr>
            <p:spPr bwMode="auto">
              <a:xfrm>
                <a:off x="1987" y="142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5" name="Rectangle 861">
                <a:extLst>
                  <a:ext uri="{FF2B5EF4-FFF2-40B4-BE49-F238E27FC236}">
                    <a16:creationId xmlns:a16="http://schemas.microsoft.com/office/drawing/2014/main" id="{6017CC6D-63FB-8864-B800-6CFDAEFB0350}"/>
                  </a:ext>
                </a:extLst>
              </p:cNvPr>
              <p:cNvSpPr>
                <a:spLocks noChangeArrowheads="1"/>
              </p:cNvSpPr>
              <p:nvPr/>
            </p:nvSpPr>
            <p:spPr bwMode="auto">
              <a:xfrm>
                <a:off x="2332" y="142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6" name="Rectangle 862">
                <a:extLst>
                  <a:ext uri="{FF2B5EF4-FFF2-40B4-BE49-F238E27FC236}">
                    <a16:creationId xmlns:a16="http://schemas.microsoft.com/office/drawing/2014/main" id="{7B777F7E-030A-CEB3-8624-120246F1511B}"/>
                  </a:ext>
                </a:extLst>
              </p:cNvPr>
              <p:cNvSpPr>
                <a:spLocks noChangeArrowheads="1"/>
              </p:cNvSpPr>
              <p:nvPr/>
            </p:nvSpPr>
            <p:spPr bwMode="auto">
              <a:xfrm>
                <a:off x="2678" y="142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7" name="Rectangle 863">
                <a:extLst>
                  <a:ext uri="{FF2B5EF4-FFF2-40B4-BE49-F238E27FC236}">
                    <a16:creationId xmlns:a16="http://schemas.microsoft.com/office/drawing/2014/main" id="{26B688D1-D530-3826-FEE5-62791806628C}"/>
                  </a:ext>
                </a:extLst>
              </p:cNvPr>
              <p:cNvSpPr>
                <a:spLocks noChangeArrowheads="1"/>
              </p:cNvSpPr>
              <p:nvPr/>
            </p:nvSpPr>
            <p:spPr bwMode="auto">
              <a:xfrm>
                <a:off x="3024" y="142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8" name="Rectangle 864">
                <a:extLst>
                  <a:ext uri="{FF2B5EF4-FFF2-40B4-BE49-F238E27FC236}">
                    <a16:creationId xmlns:a16="http://schemas.microsoft.com/office/drawing/2014/main" id="{92E2A36B-FC09-20C0-2D53-92372D95D922}"/>
                  </a:ext>
                </a:extLst>
              </p:cNvPr>
              <p:cNvSpPr>
                <a:spLocks noChangeArrowheads="1"/>
              </p:cNvSpPr>
              <p:nvPr/>
            </p:nvSpPr>
            <p:spPr bwMode="auto">
              <a:xfrm>
                <a:off x="3366" y="1424"/>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69" name="Rectangle 865">
                <a:extLst>
                  <a:ext uri="{FF2B5EF4-FFF2-40B4-BE49-F238E27FC236}">
                    <a16:creationId xmlns:a16="http://schemas.microsoft.com/office/drawing/2014/main" id="{C642082E-0552-A578-C22E-2AB138ED5141}"/>
                  </a:ext>
                </a:extLst>
              </p:cNvPr>
              <p:cNvSpPr>
                <a:spLocks noChangeArrowheads="1"/>
              </p:cNvSpPr>
              <p:nvPr/>
            </p:nvSpPr>
            <p:spPr bwMode="auto">
              <a:xfrm>
                <a:off x="753" y="1540"/>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34370" name="Rectangle 866">
                <a:extLst>
                  <a:ext uri="{FF2B5EF4-FFF2-40B4-BE49-F238E27FC236}">
                    <a16:creationId xmlns:a16="http://schemas.microsoft.com/office/drawing/2014/main" id="{3B77A2F4-EA6B-BC67-E6C0-85C4B4A73202}"/>
                  </a:ext>
                </a:extLst>
              </p:cNvPr>
              <p:cNvSpPr>
                <a:spLocks noChangeArrowheads="1"/>
              </p:cNvSpPr>
              <p:nvPr/>
            </p:nvSpPr>
            <p:spPr bwMode="auto">
              <a:xfrm>
                <a:off x="807" y="1540"/>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71" name="Rectangle 867">
                <a:extLst>
                  <a:ext uri="{FF2B5EF4-FFF2-40B4-BE49-F238E27FC236}">
                    <a16:creationId xmlns:a16="http://schemas.microsoft.com/office/drawing/2014/main" id="{CECCD4CD-64FE-9CC5-AC7F-4E93769110CD}"/>
                  </a:ext>
                </a:extLst>
              </p:cNvPr>
              <p:cNvSpPr>
                <a:spLocks noChangeArrowheads="1"/>
              </p:cNvSpPr>
              <p:nvPr/>
            </p:nvSpPr>
            <p:spPr bwMode="auto">
              <a:xfrm>
                <a:off x="1099"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72" name="Rectangle 868">
                <a:extLst>
                  <a:ext uri="{FF2B5EF4-FFF2-40B4-BE49-F238E27FC236}">
                    <a16:creationId xmlns:a16="http://schemas.microsoft.com/office/drawing/2014/main" id="{76A85A67-1250-B070-53C7-D6DBDF4E4152}"/>
                  </a:ext>
                </a:extLst>
              </p:cNvPr>
              <p:cNvSpPr>
                <a:spLocks noChangeArrowheads="1"/>
              </p:cNvSpPr>
              <p:nvPr/>
            </p:nvSpPr>
            <p:spPr bwMode="auto">
              <a:xfrm>
                <a:off x="1153" y="154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73" name="Rectangle 869">
                <a:extLst>
                  <a:ext uri="{FF2B5EF4-FFF2-40B4-BE49-F238E27FC236}">
                    <a16:creationId xmlns:a16="http://schemas.microsoft.com/office/drawing/2014/main" id="{CDAD93D0-AAEA-5B38-3ED7-FA0BA24E5F2B}"/>
                  </a:ext>
                </a:extLst>
              </p:cNvPr>
              <p:cNvSpPr>
                <a:spLocks noChangeArrowheads="1"/>
              </p:cNvSpPr>
              <p:nvPr/>
            </p:nvSpPr>
            <p:spPr bwMode="auto">
              <a:xfrm>
                <a:off x="1444" y="1543"/>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74" name="Rectangle 870">
                <a:extLst>
                  <a:ext uri="{FF2B5EF4-FFF2-40B4-BE49-F238E27FC236}">
                    <a16:creationId xmlns:a16="http://schemas.microsoft.com/office/drawing/2014/main" id="{43CFEC57-9B2C-FB16-57E3-05EA7B59DCC2}"/>
                  </a:ext>
                </a:extLst>
              </p:cNvPr>
              <p:cNvSpPr>
                <a:spLocks noChangeArrowheads="1"/>
              </p:cNvSpPr>
              <p:nvPr/>
            </p:nvSpPr>
            <p:spPr bwMode="auto">
              <a:xfrm>
                <a:off x="1498" y="154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75" name="Rectangle 871">
                <a:extLst>
                  <a:ext uri="{FF2B5EF4-FFF2-40B4-BE49-F238E27FC236}">
                    <a16:creationId xmlns:a16="http://schemas.microsoft.com/office/drawing/2014/main" id="{551369FC-FF99-9647-A656-70A5585E1031}"/>
                  </a:ext>
                </a:extLst>
              </p:cNvPr>
              <p:cNvSpPr>
                <a:spLocks noChangeArrowheads="1"/>
              </p:cNvSpPr>
              <p:nvPr/>
            </p:nvSpPr>
            <p:spPr bwMode="auto">
              <a:xfrm>
                <a:off x="1790"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76" name="Rectangle 872">
                <a:extLst>
                  <a:ext uri="{FF2B5EF4-FFF2-40B4-BE49-F238E27FC236}">
                    <a16:creationId xmlns:a16="http://schemas.microsoft.com/office/drawing/2014/main" id="{98E849FC-0D4E-5114-B67A-7928534BAA8C}"/>
                  </a:ext>
                </a:extLst>
              </p:cNvPr>
              <p:cNvSpPr>
                <a:spLocks noChangeArrowheads="1"/>
              </p:cNvSpPr>
              <p:nvPr/>
            </p:nvSpPr>
            <p:spPr bwMode="auto">
              <a:xfrm>
                <a:off x="1844" y="154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77" name="Rectangle 873">
                <a:extLst>
                  <a:ext uri="{FF2B5EF4-FFF2-40B4-BE49-F238E27FC236}">
                    <a16:creationId xmlns:a16="http://schemas.microsoft.com/office/drawing/2014/main" id="{DE6FF3BB-91D2-0190-2F87-D9FDB94ED0FE}"/>
                  </a:ext>
                </a:extLst>
              </p:cNvPr>
              <p:cNvSpPr>
                <a:spLocks noChangeArrowheads="1"/>
              </p:cNvSpPr>
              <p:nvPr/>
            </p:nvSpPr>
            <p:spPr bwMode="auto">
              <a:xfrm>
                <a:off x="2136"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78" name="Rectangle 874">
                <a:extLst>
                  <a:ext uri="{FF2B5EF4-FFF2-40B4-BE49-F238E27FC236}">
                    <a16:creationId xmlns:a16="http://schemas.microsoft.com/office/drawing/2014/main" id="{D13BC09C-6887-1DA0-9171-C59EBBE0D3B2}"/>
                  </a:ext>
                </a:extLst>
              </p:cNvPr>
              <p:cNvSpPr>
                <a:spLocks noChangeArrowheads="1"/>
              </p:cNvSpPr>
              <p:nvPr/>
            </p:nvSpPr>
            <p:spPr bwMode="auto">
              <a:xfrm>
                <a:off x="2189" y="154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79" name="Rectangle 875">
                <a:extLst>
                  <a:ext uri="{FF2B5EF4-FFF2-40B4-BE49-F238E27FC236}">
                    <a16:creationId xmlns:a16="http://schemas.microsoft.com/office/drawing/2014/main" id="{C982614A-9B8A-0639-7285-547DE5EE63B3}"/>
                  </a:ext>
                </a:extLst>
              </p:cNvPr>
              <p:cNvSpPr>
                <a:spLocks noChangeArrowheads="1"/>
              </p:cNvSpPr>
              <p:nvPr/>
            </p:nvSpPr>
            <p:spPr bwMode="auto">
              <a:xfrm>
                <a:off x="2481"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80" name="Rectangle 876">
                <a:extLst>
                  <a:ext uri="{FF2B5EF4-FFF2-40B4-BE49-F238E27FC236}">
                    <a16:creationId xmlns:a16="http://schemas.microsoft.com/office/drawing/2014/main" id="{E6C049C0-618C-79FF-D711-1630135D8C60}"/>
                  </a:ext>
                </a:extLst>
              </p:cNvPr>
              <p:cNvSpPr>
                <a:spLocks noChangeArrowheads="1"/>
              </p:cNvSpPr>
              <p:nvPr/>
            </p:nvSpPr>
            <p:spPr bwMode="auto">
              <a:xfrm>
                <a:off x="2535" y="154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81" name="Rectangle 877">
                <a:extLst>
                  <a:ext uri="{FF2B5EF4-FFF2-40B4-BE49-F238E27FC236}">
                    <a16:creationId xmlns:a16="http://schemas.microsoft.com/office/drawing/2014/main" id="{8C07F6A2-39C4-0D5D-B719-57A20E5ED76D}"/>
                  </a:ext>
                </a:extLst>
              </p:cNvPr>
              <p:cNvSpPr>
                <a:spLocks noChangeArrowheads="1"/>
              </p:cNvSpPr>
              <p:nvPr/>
            </p:nvSpPr>
            <p:spPr bwMode="auto">
              <a:xfrm>
                <a:off x="2827"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382" name="Rectangle 878">
                <a:extLst>
                  <a:ext uri="{FF2B5EF4-FFF2-40B4-BE49-F238E27FC236}">
                    <a16:creationId xmlns:a16="http://schemas.microsoft.com/office/drawing/2014/main" id="{2EA9F915-B22F-B866-2F44-A16997192C9E}"/>
                  </a:ext>
                </a:extLst>
              </p:cNvPr>
              <p:cNvSpPr>
                <a:spLocks noChangeArrowheads="1"/>
              </p:cNvSpPr>
              <p:nvPr/>
            </p:nvSpPr>
            <p:spPr bwMode="auto">
              <a:xfrm>
                <a:off x="2880" y="1543"/>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83" name="Rectangle 879">
                <a:extLst>
                  <a:ext uri="{FF2B5EF4-FFF2-40B4-BE49-F238E27FC236}">
                    <a16:creationId xmlns:a16="http://schemas.microsoft.com/office/drawing/2014/main" id="{C3E37B67-8C3D-7281-F68C-27CFFAE4100E}"/>
                  </a:ext>
                </a:extLst>
              </p:cNvPr>
              <p:cNvSpPr>
                <a:spLocks noChangeArrowheads="1"/>
              </p:cNvSpPr>
              <p:nvPr/>
            </p:nvSpPr>
            <p:spPr bwMode="auto">
              <a:xfrm>
                <a:off x="3172" y="154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384" name="Rectangle 880">
                <a:extLst>
                  <a:ext uri="{FF2B5EF4-FFF2-40B4-BE49-F238E27FC236}">
                    <a16:creationId xmlns:a16="http://schemas.microsoft.com/office/drawing/2014/main" id="{F3FF0A32-DE3A-6D7D-FB60-240E036C1343}"/>
                  </a:ext>
                </a:extLst>
              </p:cNvPr>
              <p:cNvSpPr>
                <a:spLocks noChangeArrowheads="1"/>
              </p:cNvSpPr>
              <p:nvPr/>
            </p:nvSpPr>
            <p:spPr bwMode="auto">
              <a:xfrm>
                <a:off x="3226" y="154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385" name="Rectangle 881">
                <a:extLst>
                  <a:ext uri="{FF2B5EF4-FFF2-40B4-BE49-F238E27FC236}">
                    <a16:creationId xmlns:a16="http://schemas.microsoft.com/office/drawing/2014/main" id="{D25A1EC8-E573-4FC4-10B3-999D4B4D6CEB}"/>
                  </a:ext>
                </a:extLst>
              </p:cNvPr>
              <p:cNvSpPr>
                <a:spLocks noChangeArrowheads="1"/>
              </p:cNvSpPr>
              <p:nvPr/>
            </p:nvSpPr>
            <p:spPr bwMode="auto">
              <a:xfrm>
                <a:off x="602" y="1535"/>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86" name="Rectangle 882">
                <a:extLst>
                  <a:ext uri="{FF2B5EF4-FFF2-40B4-BE49-F238E27FC236}">
                    <a16:creationId xmlns:a16="http://schemas.microsoft.com/office/drawing/2014/main" id="{A597C47B-EE02-B1DA-5C02-750E7F7F67E6}"/>
                  </a:ext>
                </a:extLst>
              </p:cNvPr>
              <p:cNvSpPr>
                <a:spLocks noChangeArrowheads="1"/>
              </p:cNvSpPr>
              <p:nvPr/>
            </p:nvSpPr>
            <p:spPr bwMode="auto">
              <a:xfrm>
                <a:off x="613" y="1535"/>
                <a:ext cx="33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87" name="Rectangle 883">
                <a:extLst>
                  <a:ext uri="{FF2B5EF4-FFF2-40B4-BE49-F238E27FC236}">
                    <a16:creationId xmlns:a16="http://schemas.microsoft.com/office/drawing/2014/main" id="{1923E7C3-6E27-740E-25FA-CD4498E31385}"/>
                  </a:ext>
                </a:extLst>
              </p:cNvPr>
              <p:cNvSpPr>
                <a:spLocks noChangeArrowheads="1"/>
              </p:cNvSpPr>
              <p:nvPr/>
            </p:nvSpPr>
            <p:spPr bwMode="auto">
              <a:xfrm>
                <a:off x="950" y="1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88" name="Rectangle 884">
                <a:extLst>
                  <a:ext uri="{FF2B5EF4-FFF2-40B4-BE49-F238E27FC236}">
                    <a16:creationId xmlns:a16="http://schemas.microsoft.com/office/drawing/2014/main" id="{753F9DF0-AA13-86EA-6F1C-BF8FA74570DD}"/>
                  </a:ext>
                </a:extLst>
              </p:cNvPr>
              <p:cNvSpPr>
                <a:spLocks noChangeArrowheads="1"/>
              </p:cNvSpPr>
              <p:nvPr/>
            </p:nvSpPr>
            <p:spPr bwMode="auto">
              <a:xfrm>
                <a:off x="956" y="1535"/>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89" name="Rectangle 885">
                <a:extLst>
                  <a:ext uri="{FF2B5EF4-FFF2-40B4-BE49-F238E27FC236}">
                    <a16:creationId xmlns:a16="http://schemas.microsoft.com/office/drawing/2014/main" id="{803873F4-9489-C71E-419D-D100E9CE418B}"/>
                  </a:ext>
                </a:extLst>
              </p:cNvPr>
              <p:cNvSpPr>
                <a:spLocks noChangeArrowheads="1"/>
              </p:cNvSpPr>
              <p:nvPr/>
            </p:nvSpPr>
            <p:spPr bwMode="auto">
              <a:xfrm>
                <a:off x="1296" y="1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0" name="Rectangle 886">
                <a:extLst>
                  <a:ext uri="{FF2B5EF4-FFF2-40B4-BE49-F238E27FC236}">
                    <a16:creationId xmlns:a16="http://schemas.microsoft.com/office/drawing/2014/main" id="{32A549AD-994D-8A43-54E2-7FEE45733954}"/>
                  </a:ext>
                </a:extLst>
              </p:cNvPr>
              <p:cNvSpPr>
                <a:spLocks noChangeArrowheads="1"/>
              </p:cNvSpPr>
              <p:nvPr/>
            </p:nvSpPr>
            <p:spPr bwMode="auto">
              <a:xfrm>
                <a:off x="1301" y="1535"/>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1" name="Rectangle 887">
                <a:extLst>
                  <a:ext uri="{FF2B5EF4-FFF2-40B4-BE49-F238E27FC236}">
                    <a16:creationId xmlns:a16="http://schemas.microsoft.com/office/drawing/2014/main" id="{FC5C414C-2E09-8197-5498-D3E8C2311AC5}"/>
                  </a:ext>
                </a:extLst>
              </p:cNvPr>
              <p:cNvSpPr>
                <a:spLocks noChangeArrowheads="1"/>
              </p:cNvSpPr>
              <p:nvPr/>
            </p:nvSpPr>
            <p:spPr bwMode="auto">
              <a:xfrm>
                <a:off x="1641" y="1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2" name="Rectangle 888">
                <a:extLst>
                  <a:ext uri="{FF2B5EF4-FFF2-40B4-BE49-F238E27FC236}">
                    <a16:creationId xmlns:a16="http://schemas.microsoft.com/office/drawing/2014/main" id="{26AB4044-08A5-E4E9-55A6-D5E89AE36EB2}"/>
                  </a:ext>
                </a:extLst>
              </p:cNvPr>
              <p:cNvSpPr>
                <a:spLocks noChangeArrowheads="1"/>
              </p:cNvSpPr>
              <p:nvPr/>
            </p:nvSpPr>
            <p:spPr bwMode="auto">
              <a:xfrm>
                <a:off x="1647" y="1535"/>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3" name="Rectangle 889">
                <a:extLst>
                  <a:ext uri="{FF2B5EF4-FFF2-40B4-BE49-F238E27FC236}">
                    <a16:creationId xmlns:a16="http://schemas.microsoft.com/office/drawing/2014/main" id="{8A66EE64-A6FB-3423-717E-C0AAE94B826D}"/>
                  </a:ext>
                </a:extLst>
              </p:cNvPr>
              <p:cNvSpPr>
                <a:spLocks noChangeArrowheads="1"/>
              </p:cNvSpPr>
              <p:nvPr/>
            </p:nvSpPr>
            <p:spPr bwMode="auto">
              <a:xfrm>
                <a:off x="1987" y="1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4" name="Rectangle 890">
                <a:extLst>
                  <a:ext uri="{FF2B5EF4-FFF2-40B4-BE49-F238E27FC236}">
                    <a16:creationId xmlns:a16="http://schemas.microsoft.com/office/drawing/2014/main" id="{EC4DE836-27C0-D3F5-F71D-56F2E0DEE1A0}"/>
                  </a:ext>
                </a:extLst>
              </p:cNvPr>
              <p:cNvSpPr>
                <a:spLocks noChangeArrowheads="1"/>
              </p:cNvSpPr>
              <p:nvPr/>
            </p:nvSpPr>
            <p:spPr bwMode="auto">
              <a:xfrm>
                <a:off x="1993" y="1535"/>
                <a:ext cx="339"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5" name="Rectangle 891">
                <a:extLst>
                  <a:ext uri="{FF2B5EF4-FFF2-40B4-BE49-F238E27FC236}">
                    <a16:creationId xmlns:a16="http://schemas.microsoft.com/office/drawing/2014/main" id="{E0189407-D313-3422-68F7-CC97CC635507}"/>
                  </a:ext>
                </a:extLst>
              </p:cNvPr>
              <p:cNvSpPr>
                <a:spLocks noChangeArrowheads="1"/>
              </p:cNvSpPr>
              <p:nvPr/>
            </p:nvSpPr>
            <p:spPr bwMode="auto">
              <a:xfrm>
                <a:off x="2332" y="1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6" name="Rectangle 892">
                <a:extLst>
                  <a:ext uri="{FF2B5EF4-FFF2-40B4-BE49-F238E27FC236}">
                    <a16:creationId xmlns:a16="http://schemas.microsoft.com/office/drawing/2014/main" id="{06F61F23-EC85-A29C-10D8-7129E3D71994}"/>
                  </a:ext>
                </a:extLst>
              </p:cNvPr>
              <p:cNvSpPr>
                <a:spLocks noChangeArrowheads="1"/>
              </p:cNvSpPr>
              <p:nvPr/>
            </p:nvSpPr>
            <p:spPr bwMode="auto">
              <a:xfrm>
                <a:off x="2338" y="1535"/>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7" name="Rectangle 893">
                <a:extLst>
                  <a:ext uri="{FF2B5EF4-FFF2-40B4-BE49-F238E27FC236}">
                    <a16:creationId xmlns:a16="http://schemas.microsoft.com/office/drawing/2014/main" id="{2F1372EA-7A4A-CD4C-9679-F040B6F57BE0}"/>
                  </a:ext>
                </a:extLst>
              </p:cNvPr>
              <p:cNvSpPr>
                <a:spLocks noChangeArrowheads="1"/>
              </p:cNvSpPr>
              <p:nvPr/>
            </p:nvSpPr>
            <p:spPr bwMode="auto">
              <a:xfrm>
                <a:off x="2678" y="1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8" name="Rectangle 894">
                <a:extLst>
                  <a:ext uri="{FF2B5EF4-FFF2-40B4-BE49-F238E27FC236}">
                    <a16:creationId xmlns:a16="http://schemas.microsoft.com/office/drawing/2014/main" id="{6AB386D5-84CD-0902-C456-3EFF95B076F5}"/>
                  </a:ext>
                </a:extLst>
              </p:cNvPr>
              <p:cNvSpPr>
                <a:spLocks noChangeArrowheads="1"/>
              </p:cNvSpPr>
              <p:nvPr/>
            </p:nvSpPr>
            <p:spPr bwMode="auto">
              <a:xfrm>
                <a:off x="2684" y="1535"/>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399" name="Rectangle 895">
                <a:extLst>
                  <a:ext uri="{FF2B5EF4-FFF2-40B4-BE49-F238E27FC236}">
                    <a16:creationId xmlns:a16="http://schemas.microsoft.com/office/drawing/2014/main" id="{AE4C8AC1-A829-2CB2-89AA-061AA788FF76}"/>
                  </a:ext>
                </a:extLst>
              </p:cNvPr>
              <p:cNvSpPr>
                <a:spLocks noChangeArrowheads="1"/>
              </p:cNvSpPr>
              <p:nvPr/>
            </p:nvSpPr>
            <p:spPr bwMode="auto">
              <a:xfrm>
                <a:off x="3024" y="1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0" name="Rectangle 896">
                <a:extLst>
                  <a:ext uri="{FF2B5EF4-FFF2-40B4-BE49-F238E27FC236}">
                    <a16:creationId xmlns:a16="http://schemas.microsoft.com/office/drawing/2014/main" id="{C3A4FA1F-CE54-1902-2CE4-634798A085A1}"/>
                  </a:ext>
                </a:extLst>
              </p:cNvPr>
              <p:cNvSpPr>
                <a:spLocks noChangeArrowheads="1"/>
              </p:cNvSpPr>
              <p:nvPr/>
            </p:nvSpPr>
            <p:spPr bwMode="auto">
              <a:xfrm>
                <a:off x="3029" y="1535"/>
                <a:ext cx="33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1" name="Rectangle 897">
                <a:extLst>
                  <a:ext uri="{FF2B5EF4-FFF2-40B4-BE49-F238E27FC236}">
                    <a16:creationId xmlns:a16="http://schemas.microsoft.com/office/drawing/2014/main" id="{C932FDAC-85EC-6442-7760-6E7FB22FBC8E}"/>
                  </a:ext>
                </a:extLst>
              </p:cNvPr>
              <p:cNvSpPr>
                <a:spLocks noChangeArrowheads="1"/>
              </p:cNvSpPr>
              <p:nvPr/>
            </p:nvSpPr>
            <p:spPr bwMode="auto">
              <a:xfrm>
                <a:off x="3366" y="1535"/>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2" name="Rectangle 898">
                <a:extLst>
                  <a:ext uri="{FF2B5EF4-FFF2-40B4-BE49-F238E27FC236}">
                    <a16:creationId xmlns:a16="http://schemas.microsoft.com/office/drawing/2014/main" id="{AE2F7364-0DC9-A693-8C9D-81A03CD32F0E}"/>
                  </a:ext>
                </a:extLst>
              </p:cNvPr>
              <p:cNvSpPr>
                <a:spLocks noChangeArrowheads="1"/>
              </p:cNvSpPr>
              <p:nvPr/>
            </p:nvSpPr>
            <p:spPr bwMode="auto">
              <a:xfrm>
                <a:off x="602" y="1540"/>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3" name="Rectangle 899">
                <a:extLst>
                  <a:ext uri="{FF2B5EF4-FFF2-40B4-BE49-F238E27FC236}">
                    <a16:creationId xmlns:a16="http://schemas.microsoft.com/office/drawing/2014/main" id="{EBA909AF-CC5D-BD63-821C-B82F8BFDC4C2}"/>
                  </a:ext>
                </a:extLst>
              </p:cNvPr>
              <p:cNvSpPr>
                <a:spLocks noChangeArrowheads="1"/>
              </p:cNvSpPr>
              <p:nvPr/>
            </p:nvSpPr>
            <p:spPr bwMode="auto">
              <a:xfrm>
                <a:off x="950" y="154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4" name="Rectangle 900">
                <a:extLst>
                  <a:ext uri="{FF2B5EF4-FFF2-40B4-BE49-F238E27FC236}">
                    <a16:creationId xmlns:a16="http://schemas.microsoft.com/office/drawing/2014/main" id="{E12E6F47-CE92-F1DF-F9D1-8CF3E0A15501}"/>
                  </a:ext>
                </a:extLst>
              </p:cNvPr>
              <p:cNvSpPr>
                <a:spLocks noChangeArrowheads="1"/>
              </p:cNvSpPr>
              <p:nvPr/>
            </p:nvSpPr>
            <p:spPr bwMode="auto">
              <a:xfrm>
                <a:off x="1296" y="154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5" name="Rectangle 901">
                <a:extLst>
                  <a:ext uri="{FF2B5EF4-FFF2-40B4-BE49-F238E27FC236}">
                    <a16:creationId xmlns:a16="http://schemas.microsoft.com/office/drawing/2014/main" id="{D1F6D3ED-7026-58A3-E40C-E2F8A3EBDA16}"/>
                  </a:ext>
                </a:extLst>
              </p:cNvPr>
              <p:cNvSpPr>
                <a:spLocks noChangeArrowheads="1"/>
              </p:cNvSpPr>
              <p:nvPr/>
            </p:nvSpPr>
            <p:spPr bwMode="auto">
              <a:xfrm>
                <a:off x="1641" y="154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6" name="Rectangle 902">
                <a:extLst>
                  <a:ext uri="{FF2B5EF4-FFF2-40B4-BE49-F238E27FC236}">
                    <a16:creationId xmlns:a16="http://schemas.microsoft.com/office/drawing/2014/main" id="{8C6758DF-876A-D988-EF9F-D53CEE6EBF8F}"/>
                  </a:ext>
                </a:extLst>
              </p:cNvPr>
              <p:cNvSpPr>
                <a:spLocks noChangeArrowheads="1"/>
              </p:cNvSpPr>
              <p:nvPr/>
            </p:nvSpPr>
            <p:spPr bwMode="auto">
              <a:xfrm>
                <a:off x="1987" y="154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7" name="Rectangle 903">
                <a:extLst>
                  <a:ext uri="{FF2B5EF4-FFF2-40B4-BE49-F238E27FC236}">
                    <a16:creationId xmlns:a16="http://schemas.microsoft.com/office/drawing/2014/main" id="{F8AAED91-D3EC-08EF-65EC-54DF9900E1E9}"/>
                  </a:ext>
                </a:extLst>
              </p:cNvPr>
              <p:cNvSpPr>
                <a:spLocks noChangeArrowheads="1"/>
              </p:cNvSpPr>
              <p:nvPr/>
            </p:nvSpPr>
            <p:spPr bwMode="auto">
              <a:xfrm>
                <a:off x="2332" y="154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8" name="Rectangle 904">
                <a:extLst>
                  <a:ext uri="{FF2B5EF4-FFF2-40B4-BE49-F238E27FC236}">
                    <a16:creationId xmlns:a16="http://schemas.microsoft.com/office/drawing/2014/main" id="{B3387DE8-1428-B991-96E9-E91E4CEBF111}"/>
                  </a:ext>
                </a:extLst>
              </p:cNvPr>
              <p:cNvSpPr>
                <a:spLocks noChangeArrowheads="1"/>
              </p:cNvSpPr>
              <p:nvPr/>
            </p:nvSpPr>
            <p:spPr bwMode="auto">
              <a:xfrm>
                <a:off x="2678" y="154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09" name="Rectangle 905">
                <a:extLst>
                  <a:ext uri="{FF2B5EF4-FFF2-40B4-BE49-F238E27FC236}">
                    <a16:creationId xmlns:a16="http://schemas.microsoft.com/office/drawing/2014/main" id="{4A00AD62-1FFD-739B-B1C0-40F0AB01CD9A}"/>
                  </a:ext>
                </a:extLst>
              </p:cNvPr>
              <p:cNvSpPr>
                <a:spLocks noChangeArrowheads="1"/>
              </p:cNvSpPr>
              <p:nvPr/>
            </p:nvSpPr>
            <p:spPr bwMode="auto">
              <a:xfrm>
                <a:off x="3024" y="154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10" name="Rectangle 906">
                <a:extLst>
                  <a:ext uri="{FF2B5EF4-FFF2-40B4-BE49-F238E27FC236}">
                    <a16:creationId xmlns:a16="http://schemas.microsoft.com/office/drawing/2014/main" id="{82FF186B-B6DC-D846-EBB9-76C406AB5B01}"/>
                  </a:ext>
                </a:extLst>
              </p:cNvPr>
              <p:cNvSpPr>
                <a:spLocks noChangeArrowheads="1"/>
              </p:cNvSpPr>
              <p:nvPr/>
            </p:nvSpPr>
            <p:spPr bwMode="auto">
              <a:xfrm>
                <a:off x="3366" y="1540"/>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11" name="Rectangle 907">
                <a:extLst>
                  <a:ext uri="{FF2B5EF4-FFF2-40B4-BE49-F238E27FC236}">
                    <a16:creationId xmlns:a16="http://schemas.microsoft.com/office/drawing/2014/main" id="{AE0A56CE-34B0-3804-5F47-9E0C27CA4141}"/>
                  </a:ext>
                </a:extLst>
              </p:cNvPr>
              <p:cNvSpPr>
                <a:spLocks noChangeArrowheads="1"/>
              </p:cNvSpPr>
              <p:nvPr/>
            </p:nvSpPr>
            <p:spPr bwMode="auto">
              <a:xfrm>
                <a:off x="753" y="1656"/>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34412" name="Rectangle 908">
                <a:extLst>
                  <a:ext uri="{FF2B5EF4-FFF2-40B4-BE49-F238E27FC236}">
                    <a16:creationId xmlns:a16="http://schemas.microsoft.com/office/drawing/2014/main" id="{7015905D-668E-F210-2362-4A247F1C69AA}"/>
                  </a:ext>
                </a:extLst>
              </p:cNvPr>
              <p:cNvSpPr>
                <a:spLocks noChangeArrowheads="1"/>
              </p:cNvSpPr>
              <p:nvPr/>
            </p:nvSpPr>
            <p:spPr bwMode="auto">
              <a:xfrm>
                <a:off x="807" y="1656"/>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13" name="Rectangle 909">
                <a:extLst>
                  <a:ext uri="{FF2B5EF4-FFF2-40B4-BE49-F238E27FC236}">
                    <a16:creationId xmlns:a16="http://schemas.microsoft.com/office/drawing/2014/main" id="{C76C648E-23B7-A12F-753A-BA6948FFAA1F}"/>
                  </a:ext>
                </a:extLst>
              </p:cNvPr>
              <p:cNvSpPr>
                <a:spLocks noChangeArrowheads="1"/>
              </p:cNvSpPr>
              <p:nvPr/>
            </p:nvSpPr>
            <p:spPr bwMode="auto">
              <a:xfrm>
                <a:off x="1099"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14" name="Rectangle 910">
                <a:extLst>
                  <a:ext uri="{FF2B5EF4-FFF2-40B4-BE49-F238E27FC236}">
                    <a16:creationId xmlns:a16="http://schemas.microsoft.com/office/drawing/2014/main" id="{D554D1BC-5307-1D05-1354-1A922DA0F948}"/>
                  </a:ext>
                </a:extLst>
              </p:cNvPr>
              <p:cNvSpPr>
                <a:spLocks noChangeArrowheads="1"/>
              </p:cNvSpPr>
              <p:nvPr/>
            </p:nvSpPr>
            <p:spPr bwMode="auto">
              <a:xfrm>
                <a:off x="1153" y="1659"/>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15" name="Rectangle 911">
                <a:extLst>
                  <a:ext uri="{FF2B5EF4-FFF2-40B4-BE49-F238E27FC236}">
                    <a16:creationId xmlns:a16="http://schemas.microsoft.com/office/drawing/2014/main" id="{786DE25D-99CC-4A55-8732-E13EB6B9B53A}"/>
                  </a:ext>
                </a:extLst>
              </p:cNvPr>
              <p:cNvSpPr>
                <a:spLocks noChangeArrowheads="1"/>
              </p:cNvSpPr>
              <p:nvPr/>
            </p:nvSpPr>
            <p:spPr bwMode="auto">
              <a:xfrm>
                <a:off x="1444" y="1659"/>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16" name="Rectangle 912">
                <a:extLst>
                  <a:ext uri="{FF2B5EF4-FFF2-40B4-BE49-F238E27FC236}">
                    <a16:creationId xmlns:a16="http://schemas.microsoft.com/office/drawing/2014/main" id="{5028568B-402D-75C7-47E7-EEEF56DD9180}"/>
                  </a:ext>
                </a:extLst>
              </p:cNvPr>
              <p:cNvSpPr>
                <a:spLocks noChangeArrowheads="1"/>
              </p:cNvSpPr>
              <p:nvPr/>
            </p:nvSpPr>
            <p:spPr bwMode="auto">
              <a:xfrm>
                <a:off x="1498" y="1659"/>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17" name="Rectangle 913">
                <a:extLst>
                  <a:ext uri="{FF2B5EF4-FFF2-40B4-BE49-F238E27FC236}">
                    <a16:creationId xmlns:a16="http://schemas.microsoft.com/office/drawing/2014/main" id="{784D3BE9-D767-6279-17A9-67C052C24FFB}"/>
                  </a:ext>
                </a:extLst>
              </p:cNvPr>
              <p:cNvSpPr>
                <a:spLocks noChangeArrowheads="1"/>
              </p:cNvSpPr>
              <p:nvPr/>
            </p:nvSpPr>
            <p:spPr bwMode="auto">
              <a:xfrm>
                <a:off x="1790"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18" name="Rectangle 914">
                <a:extLst>
                  <a:ext uri="{FF2B5EF4-FFF2-40B4-BE49-F238E27FC236}">
                    <a16:creationId xmlns:a16="http://schemas.microsoft.com/office/drawing/2014/main" id="{2110AECF-D2C7-901F-2290-09AA32AE62B6}"/>
                  </a:ext>
                </a:extLst>
              </p:cNvPr>
              <p:cNvSpPr>
                <a:spLocks noChangeArrowheads="1"/>
              </p:cNvSpPr>
              <p:nvPr/>
            </p:nvSpPr>
            <p:spPr bwMode="auto">
              <a:xfrm>
                <a:off x="1844" y="1659"/>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19" name="Rectangle 915">
                <a:extLst>
                  <a:ext uri="{FF2B5EF4-FFF2-40B4-BE49-F238E27FC236}">
                    <a16:creationId xmlns:a16="http://schemas.microsoft.com/office/drawing/2014/main" id="{57823B31-6E36-200D-0448-BF89C0E152A3}"/>
                  </a:ext>
                </a:extLst>
              </p:cNvPr>
              <p:cNvSpPr>
                <a:spLocks noChangeArrowheads="1"/>
              </p:cNvSpPr>
              <p:nvPr/>
            </p:nvSpPr>
            <p:spPr bwMode="auto">
              <a:xfrm>
                <a:off x="2136"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20" name="Rectangle 916">
                <a:extLst>
                  <a:ext uri="{FF2B5EF4-FFF2-40B4-BE49-F238E27FC236}">
                    <a16:creationId xmlns:a16="http://schemas.microsoft.com/office/drawing/2014/main" id="{A8F65BDC-13F8-498F-EF8A-E5FD7FD8E872}"/>
                  </a:ext>
                </a:extLst>
              </p:cNvPr>
              <p:cNvSpPr>
                <a:spLocks noChangeArrowheads="1"/>
              </p:cNvSpPr>
              <p:nvPr/>
            </p:nvSpPr>
            <p:spPr bwMode="auto">
              <a:xfrm>
                <a:off x="2189" y="1659"/>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21" name="Rectangle 917">
                <a:extLst>
                  <a:ext uri="{FF2B5EF4-FFF2-40B4-BE49-F238E27FC236}">
                    <a16:creationId xmlns:a16="http://schemas.microsoft.com/office/drawing/2014/main" id="{ADE10C5E-5143-EE5F-6540-C0A491C5D6B3}"/>
                  </a:ext>
                </a:extLst>
              </p:cNvPr>
              <p:cNvSpPr>
                <a:spLocks noChangeArrowheads="1"/>
              </p:cNvSpPr>
              <p:nvPr/>
            </p:nvSpPr>
            <p:spPr bwMode="auto">
              <a:xfrm>
                <a:off x="2481"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22" name="Rectangle 918">
                <a:extLst>
                  <a:ext uri="{FF2B5EF4-FFF2-40B4-BE49-F238E27FC236}">
                    <a16:creationId xmlns:a16="http://schemas.microsoft.com/office/drawing/2014/main" id="{E28EBB77-BCDC-F7E6-15CA-BB109F7748F1}"/>
                  </a:ext>
                </a:extLst>
              </p:cNvPr>
              <p:cNvSpPr>
                <a:spLocks noChangeArrowheads="1"/>
              </p:cNvSpPr>
              <p:nvPr/>
            </p:nvSpPr>
            <p:spPr bwMode="auto">
              <a:xfrm>
                <a:off x="2535" y="1659"/>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23" name="Rectangle 919">
                <a:extLst>
                  <a:ext uri="{FF2B5EF4-FFF2-40B4-BE49-F238E27FC236}">
                    <a16:creationId xmlns:a16="http://schemas.microsoft.com/office/drawing/2014/main" id="{967C40C8-6669-4FB7-4F98-35A399DF5521}"/>
                  </a:ext>
                </a:extLst>
              </p:cNvPr>
              <p:cNvSpPr>
                <a:spLocks noChangeArrowheads="1"/>
              </p:cNvSpPr>
              <p:nvPr/>
            </p:nvSpPr>
            <p:spPr bwMode="auto">
              <a:xfrm>
                <a:off x="2827"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24" name="Rectangle 920">
                <a:extLst>
                  <a:ext uri="{FF2B5EF4-FFF2-40B4-BE49-F238E27FC236}">
                    <a16:creationId xmlns:a16="http://schemas.microsoft.com/office/drawing/2014/main" id="{358A7465-DE21-B314-16E8-A3E9A19CD132}"/>
                  </a:ext>
                </a:extLst>
              </p:cNvPr>
              <p:cNvSpPr>
                <a:spLocks noChangeArrowheads="1"/>
              </p:cNvSpPr>
              <p:nvPr/>
            </p:nvSpPr>
            <p:spPr bwMode="auto">
              <a:xfrm>
                <a:off x="2880" y="1659"/>
                <a:ext cx="2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25" name="Rectangle 921">
                <a:extLst>
                  <a:ext uri="{FF2B5EF4-FFF2-40B4-BE49-F238E27FC236}">
                    <a16:creationId xmlns:a16="http://schemas.microsoft.com/office/drawing/2014/main" id="{CAE940FF-7398-942F-865A-7215E35E7C09}"/>
                  </a:ext>
                </a:extLst>
              </p:cNvPr>
              <p:cNvSpPr>
                <a:spLocks noChangeArrowheads="1"/>
              </p:cNvSpPr>
              <p:nvPr/>
            </p:nvSpPr>
            <p:spPr bwMode="auto">
              <a:xfrm>
                <a:off x="3172" y="1659"/>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26" name="Rectangle 922">
                <a:extLst>
                  <a:ext uri="{FF2B5EF4-FFF2-40B4-BE49-F238E27FC236}">
                    <a16:creationId xmlns:a16="http://schemas.microsoft.com/office/drawing/2014/main" id="{FECB2F69-738F-E67C-CB95-876798A734D8}"/>
                  </a:ext>
                </a:extLst>
              </p:cNvPr>
              <p:cNvSpPr>
                <a:spLocks noChangeArrowheads="1"/>
              </p:cNvSpPr>
              <p:nvPr/>
            </p:nvSpPr>
            <p:spPr bwMode="auto">
              <a:xfrm>
                <a:off x="3226" y="1659"/>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27" name="Rectangle 923">
                <a:extLst>
                  <a:ext uri="{FF2B5EF4-FFF2-40B4-BE49-F238E27FC236}">
                    <a16:creationId xmlns:a16="http://schemas.microsoft.com/office/drawing/2014/main" id="{C6A4E6A7-8B4B-093E-C610-1195D1739A5F}"/>
                  </a:ext>
                </a:extLst>
              </p:cNvPr>
              <p:cNvSpPr>
                <a:spLocks noChangeArrowheads="1"/>
              </p:cNvSpPr>
              <p:nvPr/>
            </p:nvSpPr>
            <p:spPr bwMode="auto">
              <a:xfrm>
                <a:off x="602" y="1651"/>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28" name="Rectangle 924">
                <a:extLst>
                  <a:ext uri="{FF2B5EF4-FFF2-40B4-BE49-F238E27FC236}">
                    <a16:creationId xmlns:a16="http://schemas.microsoft.com/office/drawing/2014/main" id="{FFEA6E8C-4D32-5A08-FF01-1DAB68D01EB0}"/>
                  </a:ext>
                </a:extLst>
              </p:cNvPr>
              <p:cNvSpPr>
                <a:spLocks noChangeArrowheads="1"/>
              </p:cNvSpPr>
              <p:nvPr/>
            </p:nvSpPr>
            <p:spPr bwMode="auto">
              <a:xfrm>
                <a:off x="613" y="1651"/>
                <a:ext cx="33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29" name="Rectangle 925">
                <a:extLst>
                  <a:ext uri="{FF2B5EF4-FFF2-40B4-BE49-F238E27FC236}">
                    <a16:creationId xmlns:a16="http://schemas.microsoft.com/office/drawing/2014/main" id="{688678A7-7C7D-0CB1-C51E-AB74B7BC5EEB}"/>
                  </a:ext>
                </a:extLst>
              </p:cNvPr>
              <p:cNvSpPr>
                <a:spLocks noChangeArrowheads="1"/>
              </p:cNvSpPr>
              <p:nvPr/>
            </p:nvSpPr>
            <p:spPr bwMode="auto">
              <a:xfrm>
                <a:off x="950" y="165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0" name="Rectangle 926">
                <a:extLst>
                  <a:ext uri="{FF2B5EF4-FFF2-40B4-BE49-F238E27FC236}">
                    <a16:creationId xmlns:a16="http://schemas.microsoft.com/office/drawing/2014/main" id="{316150F0-1833-A23B-F644-AF68E59BB873}"/>
                  </a:ext>
                </a:extLst>
              </p:cNvPr>
              <p:cNvSpPr>
                <a:spLocks noChangeArrowheads="1"/>
              </p:cNvSpPr>
              <p:nvPr/>
            </p:nvSpPr>
            <p:spPr bwMode="auto">
              <a:xfrm>
                <a:off x="956" y="1651"/>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1" name="Rectangle 927">
                <a:extLst>
                  <a:ext uri="{FF2B5EF4-FFF2-40B4-BE49-F238E27FC236}">
                    <a16:creationId xmlns:a16="http://schemas.microsoft.com/office/drawing/2014/main" id="{2676BC71-9AC3-73B1-544D-A6F44FDB3D9B}"/>
                  </a:ext>
                </a:extLst>
              </p:cNvPr>
              <p:cNvSpPr>
                <a:spLocks noChangeArrowheads="1"/>
              </p:cNvSpPr>
              <p:nvPr/>
            </p:nvSpPr>
            <p:spPr bwMode="auto">
              <a:xfrm>
                <a:off x="1296" y="165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2" name="Rectangle 928">
                <a:extLst>
                  <a:ext uri="{FF2B5EF4-FFF2-40B4-BE49-F238E27FC236}">
                    <a16:creationId xmlns:a16="http://schemas.microsoft.com/office/drawing/2014/main" id="{BB9A733E-2292-34B5-9E1E-37F930687615}"/>
                  </a:ext>
                </a:extLst>
              </p:cNvPr>
              <p:cNvSpPr>
                <a:spLocks noChangeArrowheads="1"/>
              </p:cNvSpPr>
              <p:nvPr/>
            </p:nvSpPr>
            <p:spPr bwMode="auto">
              <a:xfrm>
                <a:off x="1301" y="1651"/>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3" name="Rectangle 929">
                <a:extLst>
                  <a:ext uri="{FF2B5EF4-FFF2-40B4-BE49-F238E27FC236}">
                    <a16:creationId xmlns:a16="http://schemas.microsoft.com/office/drawing/2014/main" id="{C86CA6FF-814F-AA16-7BC2-E87F7318189B}"/>
                  </a:ext>
                </a:extLst>
              </p:cNvPr>
              <p:cNvSpPr>
                <a:spLocks noChangeArrowheads="1"/>
              </p:cNvSpPr>
              <p:nvPr/>
            </p:nvSpPr>
            <p:spPr bwMode="auto">
              <a:xfrm>
                <a:off x="1641" y="165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4" name="Rectangle 930">
                <a:extLst>
                  <a:ext uri="{FF2B5EF4-FFF2-40B4-BE49-F238E27FC236}">
                    <a16:creationId xmlns:a16="http://schemas.microsoft.com/office/drawing/2014/main" id="{CB73F795-95BC-CF55-F169-F1F0AD0709E1}"/>
                  </a:ext>
                </a:extLst>
              </p:cNvPr>
              <p:cNvSpPr>
                <a:spLocks noChangeArrowheads="1"/>
              </p:cNvSpPr>
              <p:nvPr/>
            </p:nvSpPr>
            <p:spPr bwMode="auto">
              <a:xfrm>
                <a:off x="1647" y="1651"/>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5" name="Rectangle 931">
                <a:extLst>
                  <a:ext uri="{FF2B5EF4-FFF2-40B4-BE49-F238E27FC236}">
                    <a16:creationId xmlns:a16="http://schemas.microsoft.com/office/drawing/2014/main" id="{DEFAB331-EBD8-B7EC-1BB8-5EC2C5A2E980}"/>
                  </a:ext>
                </a:extLst>
              </p:cNvPr>
              <p:cNvSpPr>
                <a:spLocks noChangeArrowheads="1"/>
              </p:cNvSpPr>
              <p:nvPr/>
            </p:nvSpPr>
            <p:spPr bwMode="auto">
              <a:xfrm>
                <a:off x="1987" y="165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6" name="Rectangle 932">
                <a:extLst>
                  <a:ext uri="{FF2B5EF4-FFF2-40B4-BE49-F238E27FC236}">
                    <a16:creationId xmlns:a16="http://schemas.microsoft.com/office/drawing/2014/main" id="{8429CC37-4986-6217-ACA2-DAD3FF7DB986}"/>
                  </a:ext>
                </a:extLst>
              </p:cNvPr>
              <p:cNvSpPr>
                <a:spLocks noChangeArrowheads="1"/>
              </p:cNvSpPr>
              <p:nvPr/>
            </p:nvSpPr>
            <p:spPr bwMode="auto">
              <a:xfrm>
                <a:off x="1993" y="1651"/>
                <a:ext cx="339"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7" name="Rectangle 933">
                <a:extLst>
                  <a:ext uri="{FF2B5EF4-FFF2-40B4-BE49-F238E27FC236}">
                    <a16:creationId xmlns:a16="http://schemas.microsoft.com/office/drawing/2014/main" id="{C3B580CD-F87D-7C97-5BD9-584B9D998006}"/>
                  </a:ext>
                </a:extLst>
              </p:cNvPr>
              <p:cNvSpPr>
                <a:spLocks noChangeArrowheads="1"/>
              </p:cNvSpPr>
              <p:nvPr/>
            </p:nvSpPr>
            <p:spPr bwMode="auto">
              <a:xfrm>
                <a:off x="2332" y="165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8" name="Rectangle 934">
                <a:extLst>
                  <a:ext uri="{FF2B5EF4-FFF2-40B4-BE49-F238E27FC236}">
                    <a16:creationId xmlns:a16="http://schemas.microsoft.com/office/drawing/2014/main" id="{E93317AF-EA8F-25FE-DA31-94CFA542EECF}"/>
                  </a:ext>
                </a:extLst>
              </p:cNvPr>
              <p:cNvSpPr>
                <a:spLocks noChangeArrowheads="1"/>
              </p:cNvSpPr>
              <p:nvPr/>
            </p:nvSpPr>
            <p:spPr bwMode="auto">
              <a:xfrm>
                <a:off x="2338" y="1651"/>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39" name="Rectangle 935">
                <a:extLst>
                  <a:ext uri="{FF2B5EF4-FFF2-40B4-BE49-F238E27FC236}">
                    <a16:creationId xmlns:a16="http://schemas.microsoft.com/office/drawing/2014/main" id="{376EDEFB-7ECC-27D5-E1D4-55587884D736}"/>
                  </a:ext>
                </a:extLst>
              </p:cNvPr>
              <p:cNvSpPr>
                <a:spLocks noChangeArrowheads="1"/>
              </p:cNvSpPr>
              <p:nvPr/>
            </p:nvSpPr>
            <p:spPr bwMode="auto">
              <a:xfrm>
                <a:off x="2678" y="165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0" name="Rectangle 936">
                <a:extLst>
                  <a:ext uri="{FF2B5EF4-FFF2-40B4-BE49-F238E27FC236}">
                    <a16:creationId xmlns:a16="http://schemas.microsoft.com/office/drawing/2014/main" id="{03E63900-DD89-C9B3-D51E-2334F052E199}"/>
                  </a:ext>
                </a:extLst>
              </p:cNvPr>
              <p:cNvSpPr>
                <a:spLocks noChangeArrowheads="1"/>
              </p:cNvSpPr>
              <p:nvPr/>
            </p:nvSpPr>
            <p:spPr bwMode="auto">
              <a:xfrm>
                <a:off x="2684" y="1651"/>
                <a:ext cx="34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1" name="Rectangle 937">
                <a:extLst>
                  <a:ext uri="{FF2B5EF4-FFF2-40B4-BE49-F238E27FC236}">
                    <a16:creationId xmlns:a16="http://schemas.microsoft.com/office/drawing/2014/main" id="{92437FF1-0DCB-00E5-408A-68BA0D99D139}"/>
                  </a:ext>
                </a:extLst>
              </p:cNvPr>
              <p:cNvSpPr>
                <a:spLocks noChangeArrowheads="1"/>
              </p:cNvSpPr>
              <p:nvPr/>
            </p:nvSpPr>
            <p:spPr bwMode="auto">
              <a:xfrm>
                <a:off x="3024" y="165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2" name="Rectangle 938">
                <a:extLst>
                  <a:ext uri="{FF2B5EF4-FFF2-40B4-BE49-F238E27FC236}">
                    <a16:creationId xmlns:a16="http://schemas.microsoft.com/office/drawing/2014/main" id="{2F2C3AEB-41F4-8569-314A-37FA36D01340}"/>
                  </a:ext>
                </a:extLst>
              </p:cNvPr>
              <p:cNvSpPr>
                <a:spLocks noChangeArrowheads="1"/>
              </p:cNvSpPr>
              <p:nvPr/>
            </p:nvSpPr>
            <p:spPr bwMode="auto">
              <a:xfrm>
                <a:off x="3029" y="1651"/>
                <a:ext cx="33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3" name="Rectangle 939">
                <a:extLst>
                  <a:ext uri="{FF2B5EF4-FFF2-40B4-BE49-F238E27FC236}">
                    <a16:creationId xmlns:a16="http://schemas.microsoft.com/office/drawing/2014/main" id="{09F75D7D-C474-E206-82C7-146A71F0907F}"/>
                  </a:ext>
                </a:extLst>
              </p:cNvPr>
              <p:cNvSpPr>
                <a:spLocks noChangeArrowheads="1"/>
              </p:cNvSpPr>
              <p:nvPr/>
            </p:nvSpPr>
            <p:spPr bwMode="auto">
              <a:xfrm>
                <a:off x="3366" y="1651"/>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4" name="Rectangle 940">
                <a:extLst>
                  <a:ext uri="{FF2B5EF4-FFF2-40B4-BE49-F238E27FC236}">
                    <a16:creationId xmlns:a16="http://schemas.microsoft.com/office/drawing/2014/main" id="{82FB43BA-C3C5-E75F-8F48-4EF87BDCEAD7}"/>
                  </a:ext>
                </a:extLst>
              </p:cNvPr>
              <p:cNvSpPr>
                <a:spLocks noChangeArrowheads="1"/>
              </p:cNvSpPr>
              <p:nvPr/>
            </p:nvSpPr>
            <p:spPr bwMode="auto">
              <a:xfrm>
                <a:off x="602" y="1656"/>
                <a:ext cx="11"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5" name="Rectangle 941">
                <a:extLst>
                  <a:ext uri="{FF2B5EF4-FFF2-40B4-BE49-F238E27FC236}">
                    <a16:creationId xmlns:a16="http://schemas.microsoft.com/office/drawing/2014/main" id="{38607B65-5D92-A3CD-DDFF-A387675527A3}"/>
                  </a:ext>
                </a:extLst>
              </p:cNvPr>
              <p:cNvSpPr>
                <a:spLocks noChangeArrowheads="1"/>
              </p:cNvSpPr>
              <p:nvPr/>
            </p:nvSpPr>
            <p:spPr bwMode="auto">
              <a:xfrm>
                <a:off x="950" y="1656"/>
                <a:ext cx="6"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6" name="Rectangle 942">
                <a:extLst>
                  <a:ext uri="{FF2B5EF4-FFF2-40B4-BE49-F238E27FC236}">
                    <a16:creationId xmlns:a16="http://schemas.microsoft.com/office/drawing/2014/main" id="{9979F1E4-D5DB-595B-BCA7-01C04530B07B}"/>
                  </a:ext>
                </a:extLst>
              </p:cNvPr>
              <p:cNvSpPr>
                <a:spLocks noChangeArrowheads="1"/>
              </p:cNvSpPr>
              <p:nvPr/>
            </p:nvSpPr>
            <p:spPr bwMode="auto">
              <a:xfrm>
                <a:off x="1296" y="1656"/>
                <a:ext cx="5"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7" name="Rectangle 943">
                <a:extLst>
                  <a:ext uri="{FF2B5EF4-FFF2-40B4-BE49-F238E27FC236}">
                    <a16:creationId xmlns:a16="http://schemas.microsoft.com/office/drawing/2014/main" id="{E486B514-399E-983C-3DFF-121EB133C8B4}"/>
                  </a:ext>
                </a:extLst>
              </p:cNvPr>
              <p:cNvSpPr>
                <a:spLocks noChangeArrowheads="1"/>
              </p:cNvSpPr>
              <p:nvPr/>
            </p:nvSpPr>
            <p:spPr bwMode="auto">
              <a:xfrm>
                <a:off x="1641" y="1656"/>
                <a:ext cx="6"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8" name="Rectangle 944">
                <a:extLst>
                  <a:ext uri="{FF2B5EF4-FFF2-40B4-BE49-F238E27FC236}">
                    <a16:creationId xmlns:a16="http://schemas.microsoft.com/office/drawing/2014/main" id="{0EDAA03F-BD99-9E9E-8013-2313F4FF5D1F}"/>
                  </a:ext>
                </a:extLst>
              </p:cNvPr>
              <p:cNvSpPr>
                <a:spLocks noChangeArrowheads="1"/>
              </p:cNvSpPr>
              <p:nvPr/>
            </p:nvSpPr>
            <p:spPr bwMode="auto">
              <a:xfrm>
                <a:off x="1987" y="1656"/>
                <a:ext cx="6"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49" name="Rectangle 945">
                <a:extLst>
                  <a:ext uri="{FF2B5EF4-FFF2-40B4-BE49-F238E27FC236}">
                    <a16:creationId xmlns:a16="http://schemas.microsoft.com/office/drawing/2014/main" id="{0E4CCC7E-4F37-C4D5-F898-DFE3DFC804FE}"/>
                  </a:ext>
                </a:extLst>
              </p:cNvPr>
              <p:cNvSpPr>
                <a:spLocks noChangeArrowheads="1"/>
              </p:cNvSpPr>
              <p:nvPr/>
            </p:nvSpPr>
            <p:spPr bwMode="auto">
              <a:xfrm>
                <a:off x="2332" y="1656"/>
                <a:ext cx="6"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50" name="Rectangle 946">
                <a:extLst>
                  <a:ext uri="{FF2B5EF4-FFF2-40B4-BE49-F238E27FC236}">
                    <a16:creationId xmlns:a16="http://schemas.microsoft.com/office/drawing/2014/main" id="{58E30482-6C77-03B3-224E-ECA5086AFFE1}"/>
                  </a:ext>
                </a:extLst>
              </p:cNvPr>
              <p:cNvSpPr>
                <a:spLocks noChangeArrowheads="1"/>
              </p:cNvSpPr>
              <p:nvPr/>
            </p:nvSpPr>
            <p:spPr bwMode="auto">
              <a:xfrm>
                <a:off x="2678" y="1656"/>
                <a:ext cx="6"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51" name="Rectangle 947">
                <a:extLst>
                  <a:ext uri="{FF2B5EF4-FFF2-40B4-BE49-F238E27FC236}">
                    <a16:creationId xmlns:a16="http://schemas.microsoft.com/office/drawing/2014/main" id="{35272B24-6FFD-8E77-2DC5-1AFE3D4950FF}"/>
                  </a:ext>
                </a:extLst>
              </p:cNvPr>
              <p:cNvSpPr>
                <a:spLocks noChangeArrowheads="1"/>
              </p:cNvSpPr>
              <p:nvPr/>
            </p:nvSpPr>
            <p:spPr bwMode="auto">
              <a:xfrm>
                <a:off x="3024" y="1656"/>
                <a:ext cx="5"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52" name="Rectangle 948">
                <a:extLst>
                  <a:ext uri="{FF2B5EF4-FFF2-40B4-BE49-F238E27FC236}">
                    <a16:creationId xmlns:a16="http://schemas.microsoft.com/office/drawing/2014/main" id="{7EBA0ED3-2FEA-4087-8229-ABAC8818FAE6}"/>
                  </a:ext>
                </a:extLst>
              </p:cNvPr>
              <p:cNvSpPr>
                <a:spLocks noChangeArrowheads="1"/>
              </p:cNvSpPr>
              <p:nvPr/>
            </p:nvSpPr>
            <p:spPr bwMode="auto">
              <a:xfrm>
                <a:off x="3366" y="1656"/>
                <a:ext cx="12"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53" name="Rectangle 949">
                <a:extLst>
                  <a:ext uri="{FF2B5EF4-FFF2-40B4-BE49-F238E27FC236}">
                    <a16:creationId xmlns:a16="http://schemas.microsoft.com/office/drawing/2014/main" id="{EF59302C-289E-9B87-A519-3CF4CA62167E}"/>
                  </a:ext>
                </a:extLst>
              </p:cNvPr>
              <p:cNvSpPr>
                <a:spLocks noChangeArrowheads="1"/>
              </p:cNvSpPr>
              <p:nvPr/>
            </p:nvSpPr>
            <p:spPr bwMode="auto">
              <a:xfrm>
                <a:off x="753" y="1773"/>
                <a:ext cx="5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34454" name="Rectangle 950">
                <a:extLst>
                  <a:ext uri="{FF2B5EF4-FFF2-40B4-BE49-F238E27FC236}">
                    <a16:creationId xmlns:a16="http://schemas.microsoft.com/office/drawing/2014/main" id="{A199B28E-1A64-F765-D2FE-D2E928509F28}"/>
                  </a:ext>
                </a:extLst>
              </p:cNvPr>
              <p:cNvSpPr>
                <a:spLocks noChangeArrowheads="1"/>
              </p:cNvSpPr>
              <p:nvPr/>
            </p:nvSpPr>
            <p:spPr bwMode="auto">
              <a:xfrm>
                <a:off x="807" y="177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55" name="Rectangle 951">
                <a:extLst>
                  <a:ext uri="{FF2B5EF4-FFF2-40B4-BE49-F238E27FC236}">
                    <a16:creationId xmlns:a16="http://schemas.microsoft.com/office/drawing/2014/main" id="{22ECB782-3057-5D15-C9F1-DC89151F1F49}"/>
                  </a:ext>
                </a:extLst>
              </p:cNvPr>
              <p:cNvSpPr>
                <a:spLocks noChangeArrowheads="1"/>
              </p:cNvSpPr>
              <p:nvPr/>
            </p:nvSpPr>
            <p:spPr bwMode="auto">
              <a:xfrm>
                <a:off x="1099"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56" name="Rectangle 952">
                <a:extLst>
                  <a:ext uri="{FF2B5EF4-FFF2-40B4-BE49-F238E27FC236}">
                    <a16:creationId xmlns:a16="http://schemas.microsoft.com/office/drawing/2014/main" id="{096B20D9-92B5-4F44-7C11-CFD497067743}"/>
                  </a:ext>
                </a:extLst>
              </p:cNvPr>
              <p:cNvSpPr>
                <a:spLocks noChangeArrowheads="1"/>
              </p:cNvSpPr>
              <p:nvPr/>
            </p:nvSpPr>
            <p:spPr bwMode="auto">
              <a:xfrm>
                <a:off x="1153" y="1776"/>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57" name="Rectangle 953">
                <a:extLst>
                  <a:ext uri="{FF2B5EF4-FFF2-40B4-BE49-F238E27FC236}">
                    <a16:creationId xmlns:a16="http://schemas.microsoft.com/office/drawing/2014/main" id="{CD0ECEBA-8010-29F4-F753-61B2DC896632}"/>
                  </a:ext>
                </a:extLst>
              </p:cNvPr>
              <p:cNvSpPr>
                <a:spLocks noChangeArrowheads="1"/>
              </p:cNvSpPr>
              <p:nvPr/>
            </p:nvSpPr>
            <p:spPr bwMode="auto">
              <a:xfrm>
                <a:off x="1444" y="1776"/>
                <a:ext cx="50"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58" name="Rectangle 954">
                <a:extLst>
                  <a:ext uri="{FF2B5EF4-FFF2-40B4-BE49-F238E27FC236}">
                    <a16:creationId xmlns:a16="http://schemas.microsoft.com/office/drawing/2014/main" id="{409EFE35-6E72-2D7E-45CC-E7ACBDEF0B3C}"/>
                  </a:ext>
                </a:extLst>
              </p:cNvPr>
              <p:cNvSpPr>
                <a:spLocks noChangeArrowheads="1"/>
              </p:cNvSpPr>
              <p:nvPr/>
            </p:nvSpPr>
            <p:spPr bwMode="auto">
              <a:xfrm>
                <a:off x="1498" y="1776"/>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59" name="Rectangle 955">
                <a:extLst>
                  <a:ext uri="{FF2B5EF4-FFF2-40B4-BE49-F238E27FC236}">
                    <a16:creationId xmlns:a16="http://schemas.microsoft.com/office/drawing/2014/main" id="{67FA1386-E1DF-773F-A722-82E358E78892}"/>
                  </a:ext>
                </a:extLst>
              </p:cNvPr>
              <p:cNvSpPr>
                <a:spLocks noChangeArrowheads="1"/>
              </p:cNvSpPr>
              <p:nvPr/>
            </p:nvSpPr>
            <p:spPr bwMode="auto">
              <a:xfrm>
                <a:off x="1790"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60" name="Rectangle 956">
                <a:extLst>
                  <a:ext uri="{FF2B5EF4-FFF2-40B4-BE49-F238E27FC236}">
                    <a16:creationId xmlns:a16="http://schemas.microsoft.com/office/drawing/2014/main" id="{977E712F-29FE-ED1B-AEB1-66756164DE67}"/>
                  </a:ext>
                </a:extLst>
              </p:cNvPr>
              <p:cNvSpPr>
                <a:spLocks noChangeArrowheads="1"/>
              </p:cNvSpPr>
              <p:nvPr/>
            </p:nvSpPr>
            <p:spPr bwMode="auto">
              <a:xfrm>
                <a:off x="1844" y="1776"/>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61" name="Rectangle 957">
                <a:extLst>
                  <a:ext uri="{FF2B5EF4-FFF2-40B4-BE49-F238E27FC236}">
                    <a16:creationId xmlns:a16="http://schemas.microsoft.com/office/drawing/2014/main" id="{4D265D4C-EF11-A97D-65C2-1B1B45E9EA5E}"/>
                  </a:ext>
                </a:extLst>
              </p:cNvPr>
              <p:cNvSpPr>
                <a:spLocks noChangeArrowheads="1"/>
              </p:cNvSpPr>
              <p:nvPr/>
            </p:nvSpPr>
            <p:spPr bwMode="auto">
              <a:xfrm>
                <a:off x="2136"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62" name="Rectangle 958">
                <a:extLst>
                  <a:ext uri="{FF2B5EF4-FFF2-40B4-BE49-F238E27FC236}">
                    <a16:creationId xmlns:a16="http://schemas.microsoft.com/office/drawing/2014/main" id="{EFDE259D-8E3B-C51D-3434-F63BD8264FE5}"/>
                  </a:ext>
                </a:extLst>
              </p:cNvPr>
              <p:cNvSpPr>
                <a:spLocks noChangeArrowheads="1"/>
              </p:cNvSpPr>
              <p:nvPr/>
            </p:nvSpPr>
            <p:spPr bwMode="auto">
              <a:xfrm>
                <a:off x="2189" y="1776"/>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63" name="Rectangle 959">
                <a:extLst>
                  <a:ext uri="{FF2B5EF4-FFF2-40B4-BE49-F238E27FC236}">
                    <a16:creationId xmlns:a16="http://schemas.microsoft.com/office/drawing/2014/main" id="{187CA66D-7756-3C42-505E-DDEB92CC063C}"/>
                  </a:ext>
                </a:extLst>
              </p:cNvPr>
              <p:cNvSpPr>
                <a:spLocks noChangeArrowheads="1"/>
              </p:cNvSpPr>
              <p:nvPr/>
            </p:nvSpPr>
            <p:spPr bwMode="auto">
              <a:xfrm>
                <a:off x="2481"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64" name="Rectangle 960">
                <a:extLst>
                  <a:ext uri="{FF2B5EF4-FFF2-40B4-BE49-F238E27FC236}">
                    <a16:creationId xmlns:a16="http://schemas.microsoft.com/office/drawing/2014/main" id="{61863EFF-3989-17D5-117F-41A7028115D4}"/>
                  </a:ext>
                </a:extLst>
              </p:cNvPr>
              <p:cNvSpPr>
                <a:spLocks noChangeArrowheads="1"/>
              </p:cNvSpPr>
              <p:nvPr/>
            </p:nvSpPr>
            <p:spPr bwMode="auto">
              <a:xfrm>
                <a:off x="2535" y="1776"/>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65" name="Rectangle 961">
                <a:extLst>
                  <a:ext uri="{FF2B5EF4-FFF2-40B4-BE49-F238E27FC236}">
                    <a16:creationId xmlns:a16="http://schemas.microsoft.com/office/drawing/2014/main" id="{562414F4-9576-6DA7-EFD8-5154191B747D}"/>
                  </a:ext>
                </a:extLst>
              </p:cNvPr>
              <p:cNvSpPr>
                <a:spLocks noChangeArrowheads="1"/>
              </p:cNvSpPr>
              <p:nvPr/>
            </p:nvSpPr>
            <p:spPr bwMode="auto">
              <a:xfrm>
                <a:off x="2827"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34466" name="Rectangle 962">
                <a:extLst>
                  <a:ext uri="{FF2B5EF4-FFF2-40B4-BE49-F238E27FC236}">
                    <a16:creationId xmlns:a16="http://schemas.microsoft.com/office/drawing/2014/main" id="{B769FF20-9C0D-958D-62F0-A9C31AB01BFC}"/>
                  </a:ext>
                </a:extLst>
              </p:cNvPr>
              <p:cNvSpPr>
                <a:spLocks noChangeArrowheads="1"/>
              </p:cNvSpPr>
              <p:nvPr/>
            </p:nvSpPr>
            <p:spPr bwMode="auto">
              <a:xfrm>
                <a:off x="2880" y="1776"/>
                <a:ext cx="24"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67" name="Rectangle 963">
                <a:extLst>
                  <a:ext uri="{FF2B5EF4-FFF2-40B4-BE49-F238E27FC236}">
                    <a16:creationId xmlns:a16="http://schemas.microsoft.com/office/drawing/2014/main" id="{883907AE-459F-E769-538C-5FDDC4DD2D31}"/>
                  </a:ext>
                </a:extLst>
              </p:cNvPr>
              <p:cNvSpPr>
                <a:spLocks noChangeArrowheads="1"/>
              </p:cNvSpPr>
              <p:nvPr/>
            </p:nvSpPr>
            <p:spPr bwMode="auto">
              <a:xfrm>
                <a:off x="3172" y="1776"/>
                <a:ext cx="4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34468" name="Rectangle 964">
                <a:extLst>
                  <a:ext uri="{FF2B5EF4-FFF2-40B4-BE49-F238E27FC236}">
                    <a16:creationId xmlns:a16="http://schemas.microsoft.com/office/drawing/2014/main" id="{773DC650-6F8A-E266-EBD7-64DF4BD2AAA6}"/>
                  </a:ext>
                </a:extLst>
              </p:cNvPr>
              <p:cNvSpPr>
                <a:spLocks noChangeArrowheads="1"/>
              </p:cNvSpPr>
              <p:nvPr/>
            </p:nvSpPr>
            <p:spPr bwMode="auto">
              <a:xfrm>
                <a:off x="3226" y="1776"/>
                <a:ext cx="25"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4469" name="Rectangle 965">
                <a:extLst>
                  <a:ext uri="{FF2B5EF4-FFF2-40B4-BE49-F238E27FC236}">
                    <a16:creationId xmlns:a16="http://schemas.microsoft.com/office/drawing/2014/main" id="{B01BCCAA-866B-7CAB-192A-DD4BD54B4E59}"/>
                  </a:ext>
                </a:extLst>
              </p:cNvPr>
              <p:cNvSpPr>
                <a:spLocks noChangeArrowheads="1"/>
              </p:cNvSpPr>
              <p:nvPr/>
            </p:nvSpPr>
            <p:spPr bwMode="auto">
              <a:xfrm>
                <a:off x="602" y="1768"/>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0" name="Rectangle 966">
                <a:extLst>
                  <a:ext uri="{FF2B5EF4-FFF2-40B4-BE49-F238E27FC236}">
                    <a16:creationId xmlns:a16="http://schemas.microsoft.com/office/drawing/2014/main" id="{C005615B-2956-0D20-0B1C-9EDB8794658F}"/>
                  </a:ext>
                </a:extLst>
              </p:cNvPr>
              <p:cNvSpPr>
                <a:spLocks noChangeArrowheads="1"/>
              </p:cNvSpPr>
              <p:nvPr/>
            </p:nvSpPr>
            <p:spPr bwMode="auto">
              <a:xfrm>
                <a:off x="613" y="1768"/>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1" name="Rectangle 967">
                <a:extLst>
                  <a:ext uri="{FF2B5EF4-FFF2-40B4-BE49-F238E27FC236}">
                    <a16:creationId xmlns:a16="http://schemas.microsoft.com/office/drawing/2014/main" id="{9B3E2DF0-FA12-7D81-C004-FBB888637E20}"/>
                  </a:ext>
                </a:extLst>
              </p:cNvPr>
              <p:cNvSpPr>
                <a:spLocks noChangeArrowheads="1"/>
              </p:cNvSpPr>
              <p:nvPr/>
            </p:nvSpPr>
            <p:spPr bwMode="auto">
              <a:xfrm>
                <a:off x="950" y="17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2" name="Rectangle 968">
                <a:extLst>
                  <a:ext uri="{FF2B5EF4-FFF2-40B4-BE49-F238E27FC236}">
                    <a16:creationId xmlns:a16="http://schemas.microsoft.com/office/drawing/2014/main" id="{FD7BDC69-D4D5-BDB6-8D80-582A93BFACA0}"/>
                  </a:ext>
                </a:extLst>
              </p:cNvPr>
              <p:cNvSpPr>
                <a:spLocks noChangeArrowheads="1"/>
              </p:cNvSpPr>
              <p:nvPr/>
            </p:nvSpPr>
            <p:spPr bwMode="auto">
              <a:xfrm>
                <a:off x="956" y="176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3" name="Rectangle 969">
                <a:extLst>
                  <a:ext uri="{FF2B5EF4-FFF2-40B4-BE49-F238E27FC236}">
                    <a16:creationId xmlns:a16="http://schemas.microsoft.com/office/drawing/2014/main" id="{74B8F6D2-BCA1-F3E8-5B1B-2BBDCB0C2E36}"/>
                  </a:ext>
                </a:extLst>
              </p:cNvPr>
              <p:cNvSpPr>
                <a:spLocks noChangeArrowheads="1"/>
              </p:cNvSpPr>
              <p:nvPr/>
            </p:nvSpPr>
            <p:spPr bwMode="auto">
              <a:xfrm>
                <a:off x="1296" y="17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4" name="Rectangle 970">
                <a:extLst>
                  <a:ext uri="{FF2B5EF4-FFF2-40B4-BE49-F238E27FC236}">
                    <a16:creationId xmlns:a16="http://schemas.microsoft.com/office/drawing/2014/main" id="{A5B4712E-E0D4-8911-98C6-FA21AB25EAEC}"/>
                  </a:ext>
                </a:extLst>
              </p:cNvPr>
              <p:cNvSpPr>
                <a:spLocks noChangeArrowheads="1"/>
              </p:cNvSpPr>
              <p:nvPr/>
            </p:nvSpPr>
            <p:spPr bwMode="auto">
              <a:xfrm>
                <a:off x="1301" y="176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5" name="Rectangle 971">
                <a:extLst>
                  <a:ext uri="{FF2B5EF4-FFF2-40B4-BE49-F238E27FC236}">
                    <a16:creationId xmlns:a16="http://schemas.microsoft.com/office/drawing/2014/main" id="{4BD8EFCF-E1DB-5412-5939-C0A566A3508C}"/>
                  </a:ext>
                </a:extLst>
              </p:cNvPr>
              <p:cNvSpPr>
                <a:spLocks noChangeArrowheads="1"/>
              </p:cNvSpPr>
              <p:nvPr/>
            </p:nvSpPr>
            <p:spPr bwMode="auto">
              <a:xfrm>
                <a:off x="1641" y="17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6" name="Rectangle 972">
                <a:extLst>
                  <a:ext uri="{FF2B5EF4-FFF2-40B4-BE49-F238E27FC236}">
                    <a16:creationId xmlns:a16="http://schemas.microsoft.com/office/drawing/2014/main" id="{0449B915-F2D7-C871-D7AF-0A021DC3BFE4}"/>
                  </a:ext>
                </a:extLst>
              </p:cNvPr>
              <p:cNvSpPr>
                <a:spLocks noChangeArrowheads="1"/>
              </p:cNvSpPr>
              <p:nvPr/>
            </p:nvSpPr>
            <p:spPr bwMode="auto">
              <a:xfrm>
                <a:off x="1647" y="176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7" name="Rectangle 973">
                <a:extLst>
                  <a:ext uri="{FF2B5EF4-FFF2-40B4-BE49-F238E27FC236}">
                    <a16:creationId xmlns:a16="http://schemas.microsoft.com/office/drawing/2014/main" id="{A824023D-5347-AD77-EDE6-B2C3B181D590}"/>
                  </a:ext>
                </a:extLst>
              </p:cNvPr>
              <p:cNvSpPr>
                <a:spLocks noChangeArrowheads="1"/>
              </p:cNvSpPr>
              <p:nvPr/>
            </p:nvSpPr>
            <p:spPr bwMode="auto">
              <a:xfrm>
                <a:off x="1987" y="17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8" name="Rectangle 974">
                <a:extLst>
                  <a:ext uri="{FF2B5EF4-FFF2-40B4-BE49-F238E27FC236}">
                    <a16:creationId xmlns:a16="http://schemas.microsoft.com/office/drawing/2014/main" id="{012CBDC6-BBD5-2660-A20A-E06D5B06B4A6}"/>
                  </a:ext>
                </a:extLst>
              </p:cNvPr>
              <p:cNvSpPr>
                <a:spLocks noChangeArrowheads="1"/>
              </p:cNvSpPr>
              <p:nvPr/>
            </p:nvSpPr>
            <p:spPr bwMode="auto">
              <a:xfrm>
                <a:off x="1993" y="1768"/>
                <a:ext cx="33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79" name="Rectangle 975">
                <a:extLst>
                  <a:ext uri="{FF2B5EF4-FFF2-40B4-BE49-F238E27FC236}">
                    <a16:creationId xmlns:a16="http://schemas.microsoft.com/office/drawing/2014/main" id="{6F5DAD95-95CC-B536-CC7E-C286CC270C9A}"/>
                  </a:ext>
                </a:extLst>
              </p:cNvPr>
              <p:cNvSpPr>
                <a:spLocks noChangeArrowheads="1"/>
              </p:cNvSpPr>
              <p:nvPr/>
            </p:nvSpPr>
            <p:spPr bwMode="auto">
              <a:xfrm>
                <a:off x="2332" y="17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0" name="Rectangle 976">
                <a:extLst>
                  <a:ext uri="{FF2B5EF4-FFF2-40B4-BE49-F238E27FC236}">
                    <a16:creationId xmlns:a16="http://schemas.microsoft.com/office/drawing/2014/main" id="{2F55AEC5-2616-BF5A-A062-79069D25D5D4}"/>
                  </a:ext>
                </a:extLst>
              </p:cNvPr>
              <p:cNvSpPr>
                <a:spLocks noChangeArrowheads="1"/>
              </p:cNvSpPr>
              <p:nvPr/>
            </p:nvSpPr>
            <p:spPr bwMode="auto">
              <a:xfrm>
                <a:off x="2338" y="176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1" name="Rectangle 977">
                <a:extLst>
                  <a:ext uri="{FF2B5EF4-FFF2-40B4-BE49-F238E27FC236}">
                    <a16:creationId xmlns:a16="http://schemas.microsoft.com/office/drawing/2014/main" id="{0239E637-55AD-0310-1413-6025E89668F1}"/>
                  </a:ext>
                </a:extLst>
              </p:cNvPr>
              <p:cNvSpPr>
                <a:spLocks noChangeArrowheads="1"/>
              </p:cNvSpPr>
              <p:nvPr/>
            </p:nvSpPr>
            <p:spPr bwMode="auto">
              <a:xfrm>
                <a:off x="2678" y="17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2" name="Rectangle 978">
                <a:extLst>
                  <a:ext uri="{FF2B5EF4-FFF2-40B4-BE49-F238E27FC236}">
                    <a16:creationId xmlns:a16="http://schemas.microsoft.com/office/drawing/2014/main" id="{66710B02-B98F-B79D-DE91-86D15D9D14A0}"/>
                  </a:ext>
                </a:extLst>
              </p:cNvPr>
              <p:cNvSpPr>
                <a:spLocks noChangeArrowheads="1"/>
              </p:cNvSpPr>
              <p:nvPr/>
            </p:nvSpPr>
            <p:spPr bwMode="auto">
              <a:xfrm>
                <a:off x="2684" y="1768"/>
                <a:ext cx="34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3" name="Rectangle 979">
                <a:extLst>
                  <a:ext uri="{FF2B5EF4-FFF2-40B4-BE49-F238E27FC236}">
                    <a16:creationId xmlns:a16="http://schemas.microsoft.com/office/drawing/2014/main" id="{BD0F1334-CAFF-64E7-0253-2475A2E092A0}"/>
                  </a:ext>
                </a:extLst>
              </p:cNvPr>
              <p:cNvSpPr>
                <a:spLocks noChangeArrowheads="1"/>
              </p:cNvSpPr>
              <p:nvPr/>
            </p:nvSpPr>
            <p:spPr bwMode="auto">
              <a:xfrm>
                <a:off x="3024" y="17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4" name="Rectangle 980">
                <a:extLst>
                  <a:ext uri="{FF2B5EF4-FFF2-40B4-BE49-F238E27FC236}">
                    <a16:creationId xmlns:a16="http://schemas.microsoft.com/office/drawing/2014/main" id="{901891F4-6FFD-DF31-D462-A9824E033563}"/>
                  </a:ext>
                </a:extLst>
              </p:cNvPr>
              <p:cNvSpPr>
                <a:spLocks noChangeArrowheads="1"/>
              </p:cNvSpPr>
              <p:nvPr/>
            </p:nvSpPr>
            <p:spPr bwMode="auto">
              <a:xfrm>
                <a:off x="3029" y="1768"/>
                <a:ext cx="3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5" name="Rectangle 981">
                <a:extLst>
                  <a:ext uri="{FF2B5EF4-FFF2-40B4-BE49-F238E27FC236}">
                    <a16:creationId xmlns:a16="http://schemas.microsoft.com/office/drawing/2014/main" id="{5BAABAF3-C8D4-FC0C-936C-900733D606EE}"/>
                  </a:ext>
                </a:extLst>
              </p:cNvPr>
              <p:cNvSpPr>
                <a:spLocks noChangeArrowheads="1"/>
              </p:cNvSpPr>
              <p:nvPr/>
            </p:nvSpPr>
            <p:spPr bwMode="auto">
              <a:xfrm>
                <a:off x="3366" y="176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6" name="Rectangle 982">
                <a:extLst>
                  <a:ext uri="{FF2B5EF4-FFF2-40B4-BE49-F238E27FC236}">
                    <a16:creationId xmlns:a16="http://schemas.microsoft.com/office/drawing/2014/main" id="{808962E0-1818-16FF-4EC3-940AABE2B1C8}"/>
                  </a:ext>
                </a:extLst>
              </p:cNvPr>
              <p:cNvSpPr>
                <a:spLocks noChangeArrowheads="1"/>
              </p:cNvSpPr>
              <p:nvPr/>
            </p:nvSpPr>
            <p:spPr bwMode="auto">
              <a:xfrm>
                <a:off x="602" y="1774"/>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7" name="Rectangle 983">
                <a:extLst>
                  <a:ext uri="{FF2B5EF4-FFF2-40B4-BE49-F238E27FC236}">
                    <a16:creationId xmlns:a16="http://schemas.microsoft.com/office/drawing/2014/main" id="{39F28D77-CDFE-F8A5-649D-99CF61429153}"/>
                  </a:ext>
                </a:extLst>
              </p:cNvPr>
              <p:cNvSpPr>
                <a:spLocks noChangeArrowheads="1"/>
              </p:cNvSpPr>
              <p:nvPr/>
            </p:nvSpPr>
            <p:spPr bwMode="auto">
              <a:xfrm>
                <a:off x="602"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8" name="Rectangle 984">
                <a:extLst>
                  <a:ext uri="{FF2B5EF4-FFF2-40B4-BE49-F238E27FC236}">
                    <a16:creationId xmlns:a16="http://schemas.microsoft.com/office/drawing/2014/main" id="{5B7A3CBD-8B09-5A5F-33CF-42EBC6EEF008}"/>
                  </a:ext>
                </a:extLst>
              </p:cNvPr>
              <p:cNvSpPr>
                <a:spLocks noChangeArrowheads="1"/>
              </p:cNvSpPr>
              <p:nvPr/>
            </p:nvSpPr>
            <p:spPr bwMode="auto">
              <a:xfrm>
                <a:off x="602"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89" name="Rectangle 985">
                <a:extLst>
                  <a:ext uri="{FF2B5EF4-FFF2-40B4-BE49-F238E27FC236}">
                    <a16:creationId xmlns:a16="http://schemas.microsoft.com/office/drawing/2014/main" id="{67D6EF30-59C4-F894-6DE9-C14C4E2B985A}"/>
                  </a:ext>
                </a:extLst>
              </p:cNvPr>
              <p:cNvSpPr>
                <a:spLocks noChangeArrowheads="1"/>
              </p:cNvSpPr>
              <p:nvPr/>
            </p:nvSpPr>
            <p:spPr bwMode="auto">
              <a:xfrm>
                <a:off x="613" y="1883"/>
                <a:ext cx="33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0" name="Rectangle 986">
                <a:extLst>
                  <a:ext uri="{FF2B5EF4-FFF2-40B4-BE49-F238E27FC236}">
                    <a16:creationId xmlns:a16="http://schemas.microsoft.com/office/drawing/2014/main" id="{2462BF68-3B31-91D8-E27D-7BDC6C461118}"/>
                  </a:ext>
                </a:extLst>
              </p:cNvPr>
              <p:cNvSpPr>
                <a:spLocks noChangeArrowheads="1"/>
              </p:cNvSpPr>
              <p:nvPr/>
            </p:nvSpPr>
            <p:spPr bwMode="auto">
              <a:xfrm>
                <a:off x="950" y="177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1" name="Rectangle 987">
                <a:extLst>
                  <a:ext uri="{FF2B5EF4-FFF2-40B4-BE49-F238E27FC236}">
                    <a16:creationId xmlns:a16="http://schemas.microsoft.com/office/drawing/2014/main" id="{3B09AD5C-F9A5-5F85-8247-18065CE2845B}"/>
                  </a:ext>
                </a:extLst>
              </p:cNvPr>
              <p:cNvSpPr>
                <a:spLocks noChangeArrowheads="1"/>
              </p:cNvSpPr>
              <p:nvPr/>
            </p:nvSpPr>
            <p:spPr bwMode="auto">
              <a:xfrm>
                <a:off x="950" y="18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2" name="Rectangle 988">
                <a:extLst>
                  <a:ext uri="{FF2B5EF4-FFF2-40B4-BE49-F238E27FC236}">
                    <a16:creationId xmlns:a16="http://schemas.microsoft.com/office/drawing/2014/main" id="{FA53528D-CE7E-A1E0-F940-925BD5E8F9B5}"/>
                  </a:ext>
                </a:extLst>
              </p:cNvPr>
              <p:cNvSpPr>
                <a:spLocks noChangeArrowheads="1"/>
              </p:cNvSpPr>
              <p:nvPr/>
            </p:nvSpPr>
            <p:spPr bwMode="auto">
              <a:xfrm>
                <a:off x="962" y="1883"/>
                <a:ext cx="3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3" name="Rectangle 989">
                <a:extLst>
                  <a:ext uri="{FF2B5EF4-FFF2-40B4-BE49-F238E27FC236}">
                    <a16:creationId xmlns:a16="http://schemas.microsoft.com/office/drawing/2014/main" id="{E1CDCCCC-4EB2-565F-6018-F64045E9C534}"/>
                  </a:ext>
                </a:extLst>
              </p:cNvPr>
              <p:cNvSpPr>
                <a:spLocks noChangeArrowheads="1"/>
              </p:cNvSpPr>
              <p:nvPr/>
            </p:nvSpPr>
            <p:spPr bwMode="auto">
              <a:xfrm>
                <a:off x="1296" y="177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4" name="Rectangle 990">
                <a:extLst>
                  <a:ext uri="{FF2B5EF4-FFF2-40B4-BE49-F238E27FC236}">
                    <a16:creationId xmlns:a16="http://schemas.microsoft.com/office/drawing/2014/main" id="{0793AF5C-F37D-369D-56CF-5C8A8884579B}"/>
                  </a:ext>
                </a:extLst>
              </p:cNvPr>
              <p:cNvSpPr>
                <a:spLocks noChangeArrowheads="1"/>
              </p:cNvSpPr>
              <p:nvPr/>
            </p:nvSpPr>
            <p:spPr bwMode="auto">
              <a:xfrm>
                <a:off x="1296"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5" name="Rectangle 991">
                <a:extLst>
                  <a:ext uri="{FF2B5EF4-FFF2-40B4-BE49-F238E27FC236}">
                    <a16:creationId xmlns:a16="http://schemas.microsoft.com/office/drawing/2014/main" id="{5DB06069-C72E-A615-2722-F9CAC91F9B79}"/>
                  </a:ext>
                </a:extLst>
              </p:cNvPr>
              <p:cNvSpPr>
                <a:spLocks noChangeArrowheads="1"/>
              </p:cNvSpPr>
              <p:nvPr/>
            </p:nvSpPr>
            <p:spPr bwMode="auto">
              <a:xfrm>
                <a:off x="1307" y="1883"/>
                <a:ext cx="3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6" name="Rectangle 992">
                <a:extLst>
                  <a:ext uri="{FF2B5EF4-FFF2-40B4-BE49-F238E27FC236}">
                    <a16:creationId xmlns:a16="http://schemas.microsoft.com/office/drawing/2014/main" id="{FBBAD5B7-FD0F-C7E6-F158-978FCE3EF990}"/>
                  </a:ext>
                </a:extLst>
              </p:cNvPr>
              <p:cNvSpPr>
                <a:spLocks noChangeArrowheads="1"/>
              </p:cNvSpPr>
              <p:nvPr/>
            </p:nvSpPr>
            <p:spPr bwMode="auto">
              <a:xfrm>
                <a:off x="1641" y="177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4498" name="Rectangle 994">
              <a:extLst>
                <a:ext uri="{FF2B5EF4-FFF2-40B4-BE49-F238E27FC236}">
                  <a16:creationId xmlns:a16="http://schemas.microsoft.com/office/drawing/2014/main" id="{31CEC1E6-EF09-63CA-8FA7-F5B31A37007B}"/>
                </a:ext>
              </a:extLst>
            </p:cNvPr>
            <p:cNvSpPr>
              <a:spLocks noChangeArrowheads="1"/>
            </p:cNvSpPr>
            <p:nvPr/>
          </p:nvSpPr>
          <p:spPr bwMode="auto">
            <a:xfrm>
              <a:off x="1641" y="18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499" name="Rectangle 995">
              <a:extLst>
                <a:ext uri="{FF2B5EF4-FFF2-40B4-BE49-F238E27FC236}">
                  <a16:creationId xmlns:a16="http://schemas.microsoft.com/office/drawing/2014/main" id="{38451E86-54B9-C8FE-7FDF-0D27E629375D}"/>
                </a:ext>
              </a:extLst>
            </p:cNvPr>
            <p:cNvSpPr>
              <a:spLocks noChangeArrowheads="1"/>
            </p:cNvSpPr>
            <p:nvPr/>
          </p:nvSpPr>
          <p:spPr bwMode="auto">
            <a:xfrm>
              <a:off x="1653" y="1883"/>
              <a:ext cx="3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0" name="Rectangle 996">
              <a:extLst>
                <a:ext uri="{FF2B5EF4-FFF2-40B4-BE49-F238E27FC236}">
                  <a16:creationId xmlns:a16="http://schemas.microsoft.com/office/drawing/2014/main" id="{09075EBE-7FD3-DB4A-7F81-9F3CC564CD78}"/>
                </a:ext>
              </a:extLst>
            </p:cNvPr>
            <p:cNvSpPr>
              <a:spLocks noChangeArrowheads="1"/>
            </p:cNvSpPr>
            <p:nvPr/>
          </p:nvSpPr>
          <p:spPr bwMode="auto">
            <a:xfrm>
              <a:off x="1987" y="177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1" name="Rectangle 997">
              <a:extLst>
                <a:ext uri="{FF2B5EF4-FFF2-40B4-BE49-F238E27FC236}">
                  <a16:creationId xmlns:a16="http://schemas.microsoft.com/office/drawing/2014/main" id="{EC64B067-3EFC-ED9E-E073-4A59C952B514}"/>
                </a:ext>
              </a:extLst>
            </p:cNvPr>
            <p:cNvSpPr>
              <a:spLocks noChangeArrowheads="1"/>
            </p:cNvSpPr>
            <p:nvPr/>
          </p:nvSpPr>
          <p:spPr bwMode="auto">
            <a:xfrm>
              <a:off x="1987"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2" name="Rectangle 998">
              <a:extLst>
                <a:ext uri="{FF2B5EF4-FFF2-40B4-BE49-F238E27FC236}">
                  <a16:creationId xmlns:a16="http://schemas.microsoft.com/office/drawing/2014/main" id="{DD308EBF-9890-21CE-A83E-E02A9C2E5481}"/>
                </a:ext>
              </a:extLst>
            </p:cNvPr>
            <p:cNvSpPr>
              <a:spLocks noChangeArrowheads="1"/>
            </p:cNvSpPr>
            <p:nvPr/>
          </p:nvSpPr>
          <p:spPr bwMode="auto">
            <a:xfrm>
              <a:off x="1998" y="1883"/>
              <a:ext cx="3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3" name="Rectangle 999">
              <a:extLst>
                <a:ext uri="{FF2B5EF4-FFF2-40B4-BE49-F238E27FC236}">
                  <a16:creationId xmlns:a16="http://schemas.microsoft.com/office/drawing/2014/main" id="{3CF7FC93-FF9B-BAF4-DB0C-BE70A7EF31B9}"/>
                </a:ext>
              </a:extLst>
            </p:cNvPr>
            <p:cNvSpPr>
              <a:spLocks noChangeArrowheads="1"/>
            </p:cNvSpPr>
            <p:nvPr/>
          </p:nvSpPr>
          <p:spPr bwMode="auto">
            <a:xfrm>
              <a:off x="2332" y="177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4" name="Rectangle 1000">
              <a:extLst>
                <a:ext uri="{FF2B5EF4-FFF2-40B4-BE49-F238E27FC236}">
                  <a16:creationId xmlns:a16="http://schemas.microsoft.com/office/drawing/2014/main" id="{2E093405-AF59-2EB8-381D-45145A583B2C}"/>
                </a:ext>
              </a:extLst>
            </p:cNvPr>
            <p:cNvSpPr>
              <a:spLocks noChangeArrowheads="1"/>
            </p:cNvSpPr>
            <p:nvPr/>
          </p:nvSpPr>
          <p:spPr bwMode="auto">
            <a:xfrm>
              <a:off x="2332" y="18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5" name="Rectangle 1001">
              <a:extLst>
                <a:ext uri="{FF2B5EF4-FFF2-40B4-BE49-F238E27FC236}">
                  <a16:creationId xmlns:a16="http://schemas.microsoft.com/office/drawing/2014/main" id="{2F76652A-E786-ACA9-A808-7B1F3B96E4C6}"/>
                </a:ext>
              </a:extLst>
            </p:cNvPr>
            <p:cNvSpPr>
              <a:spLocks noChangeArrowheads="1"/>
            </p:cNvSpPr>
            <p:nvPr/>
          </p:nvSpPr>
          <p:spPr bwMode="auto">
            <a:xfrm>
              <a:off x="2344" y="1883"/>
              <a:ext cx="33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6" name="Rectangle 1002">
              <a:extLst>
                <a:ext uri="{FF2B5EF4-FFF2-40B4-BE49-F238E27FC236}">
                  <a16:creationId xmlns:a16="http://schemas.microsoft.com/office/drawing/2014/main" id="{FBA7D4E7-47F3-EA33-807C-6FA1FA47627F}"/>
                </a:ext>
              </a:extLst>
            </p:cNvPr>
            <p:cNvSpPr>
              <a:spLocks noChangeArrowheads="1"/>
            </p:cNvSpPr>
            <p:nvPr/>
          </p:nvSpPr>
          <p:spPr bwMode="auto">
            <a:xfrm>
              <a:off x="2678" y="177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7" name="Rectangle 1003">
              <a:extLst>
                <a:ext uri="{FF2B5EF4-FFF2-40B4-BE49-F238E27FC236}">
                  <a16:creationId xmlns:a16="http://schemas.microsoft.com/office/drawing/2014/main" id="{A218C3C3-323C-289B-C689-143E233CAF9A}"/>
                </a:ext>
              </a:extLst>
            </p:cNvPr>
            <p:cNvSpPr>
              <a:spLocks noChangeArrowheads="1"/>
            </p:cNvSpPr>
            <p:nvPr/>
          </p:nvSpPr>
          <p:spPr bwMode="auto">
            <a:xfrm>
              <a:off x="2678"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8" name="Rectangle 1004">
              <a:extLst>
                <a:ext uri="{FF2B5EF4-FFF2-40B4-BE49-F238E27FC236}">
                  <a16:creationId xmlns:a16="http://schemas.microsoft.com/office/drawing/2014/main" id="{3FA79A2C-E10C-F01A-2ADF-E1B0E8447BC9}"/>
                </a:ext>
              </a:extLst>
            </p:cNvPr>
            <p:cNvSpPr>
              <a:spLocks noChangeArrowheads="1"/>
            </p:cNvSpPr>
            <p:nvPr/>
          </p:nvSpPr>
          <p:spPr bwMode="auto">
            <a:xfrm>
              <a:off x="2689" y="1883"/>
              <a:ext cx="33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09" name="Rectangle 1005">
              <a:extLst>
                <a:ext uri="{FF2B5EF4-FFF2-40B4-BE49-F238E27FC236}">
                  <a16:creationId xmlns:a16="http://schemas.microsoft.com/office/drawing/2014/main" id="{5C19B706-67C5-704E-BDA3-106E62D759C4}"/>
                </a:ext>
              </a:extLst>
            </p:cNvPr>
            <p:cNvSpPr>
              <a:spLocks noChangeArrowheads="1"/>
            </p:cNvSpPr>
            <p:nvPr/>
          </p:nvSpPr>
          <p:spPr bwMode="auto">
            <a:xfrm>
              <a:off x="3024" y="177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10" name="Rectangle 1006">
              <a:extLst>
                <a:ext uri="{FF2B5EF4-FFF2-40B4-BE49-F238E27FC236}">
                  <a16:creationId xmlns:a16="http://schemas.microsoft.com/office/drawing/2014/main" id="{8936A06F-E3DF-6533-1C38-0E4E5CEC4950}"/>
                </a:ext>
              </a:extLst>
            </p:cNvPr>
            <p:cNvSpPr>
              <a:spLocks noChangeArrowheads="1"/>
            </p:cNvSpPr>
            <p:nvPr/>
          </p:nvSpPr>
          <p:spPr bwMode="auto">
            <a:xfrm>
              <a:off x="3024" y="18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11" name="Rectangle 1007">
              <a:extLst>
                <a:ext uri="{FF2B5EF4-FFF2-40B4-BE49-F238E27FC236}">
                  <a16:creationId xmlns:a16="http://schemas.microsoft.com/office/drawing/2014/main" id="{A4889CE7-D709-9660-2D92-6F8419C0E86B}"/>
                </a:ext>
              </a:extLst>
            </p:cNvPr>
            <p:cNvSpPr>
              <a:spLocks noChangeArrowheads="1"/>
            </p:cNvSpPr>
            <p:nvPr/>
          </p:nvSpPr>
          <p:spPr bwMode="auto">
            <a:xfrm>
              <a:off x="3035" y="1883"/>
              <a:ext cx="33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12" name="Rectangle 1008">
              <a:extLst>
                <a:ext uri="{FF2B5EF4-FFF2-40B4-BE49-F238E27FC236}">
                  <a16:creationId xmlns:a16="http://schemas.microsoft.com/office/drawing/2014/main" id="{E1F9DB67-6E15-018C-BFD7-4F7C8CFB8F66}"/>
                </a:ext>
              </a:extLst>
            </p:cNvPr>
            <p:cNvSpPr>
              <a:spLocks noChangeArrowheads="1"/>
            </p:cNvSpPr>
            <p:nvPr/>
          </p:nvSpPr>
          <p:spPr bwMode="auto">
            <a:xfrm>
              <a:off x="3366" y="1774"/>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13" name="Rectangle 1009">
              <a:extLst>
                <a:ext uri="{FF2B5EF4-FFF2-40B4-BE49-F238E27FC236}">
                  <a16:creationId xmlns:a16="http://schemas.microsoft.com/office/drawing/2014/main" id="{DA01A8A1-43AF-0F16-A304-158D324D6923}"/>
                </a:ext>
              </a:extLst>
            </p:cNvPr>
            <p:cNvSpPr>
              <a:spLocks noChangeArrowheads="1"/>
            </p:cNvSpPr>
            <p:nvPr/>
          </p:nvSpPr>
          <p:spPr bwMode="auto">
            <a:xfrm>
              <a:off x="3366" y="18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4514" name="Rectangle 1010">
              <a:extLst>
                <a:ext uri="{FF2B5EF4-FFF2-40B4-BE49-F238E27FC236}">
                  <a16:creationId xmlns:a16="http://schemas.microsoft.com/office/drawing/2014/main" id="{E223A627-CC1F-C5D5-AE7C-0846838AC551}"/>
                </a:ext>
              </a:extLst>
            </p:cNvPr>
            <p:cNvSpPr>
              <a:spLocks noChangeArrowheads="1"/>
            </p:cNvSpPr>
            <p:nvPr/>
          </p:nvSpPr>
          <p:spPr bwMode="auto">
            <a:xfrm>
              <a:off x="3366" y="18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8913" name="Group 1073">
            <a:extLst>
              <a:ext uri="{FF2B5EF4-FFF2-40B4-BE49-F238E27FC236}">
                <a16:creationId xmlns:a16="http://schemas.microsoft.com/office/drawing/2014/main" id="{7EBFE3FE-E6F8-BCF8-5045-1D82CFDE238B}"/>
              </a:ext>
            </a:extLst>
          </p:cNvPr>
          <p:cNvGrpSpPr>
            <a:grpSpLocks/>
          </p:cNvGrpSpPr>
          <p:nvPr/>
        </p:nvGrpSpPr>
        <p:grpSpPr bwMode="auto">
          <a:xfrm>
            <a:off x="6075363" y="1235075"/>
            <a:ext cx="2597150" cy="2455863"/>
            <a:chOff x="3827" y="778"/>
            <a:chExt cx="1636" cy="1547"/>
          </a:xfrm>
        </p:grpSpPr>
        <p:sp>
          <p:nvSpPr>
            <p:cNvPr id="534516" name="Oval 1012">
              <a:extLst>
                <a:ext uri="{FF2B5EF4-FFF2-40B4-BE49-F238E27FC236}">
                  <a16:creationId xmlns:a16="http://schemas.microsoft.com/office/drawing/2014/main" id="{079E0BC4-CD5A-400D-1E3E-12B4820304C3}"/>
                </a:ext>
              </a:extLst>
            </p:cNvPr>
            <p:cNvSpPr>
              <a:spLocks noChangeArrowheads="1"/>
            </p:cNvSpPr>
            <p:nvPr/>
          </p:nvSpPr>
          <p:spPr bwMode="auto">
            <a:xfrm>
              <a:off x="4411" y="1333"/>
              <a:ext cx="66"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4517" name="Oval 1013">
              <a:extLst>
                <a:ext uri="{FF2B5EF4-FFF2-40B4-BE49-F238E27FC236}">
                  <a16:creationId xmlns:a16="http://schemas.microsoft.com/office/drawing/2014/main" id="{6F0A73F9-DDCA-306A-BB43-3ACB5CB9A3FB}"/>
                </a:ext>
              </a:extLst>
            </p:cNvPr>
            <p:cNvSpPr>
              <a:spLocks noChangeArrowheads="1"/>
            </p:cNvSpPr>
            <p:nvPr/>
          </p:nvSpPr>
          <p:spPr bwMode="auto">
            <a:xfrm>
              <a:off x="5152" y="1329"/>
              <a:ext cx="67"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4518" name="Line 1014">
              <a:extLst>
                <a:ext uri="{FF2B5EF4-FFF2-40B4-BE49-F238E27FC236}">
                  <a16:creationId xmlns:a16="http://schemas.microsoft.com/office/drawing/2014/main" id="{B81144CA-9D44-744B-5562-3650CCD1511B}"/>
                </a:ext>
              </a:extLst>
            </p:cNvPr>
            <p:cNvSpPr>
              <a:spLocks noChangeShapeType="1"/>
            </p:cNvSpPr>
            <p:nvPr/>
          </p:nvSpPr>
          <p:spPr bwMode="auto">
            <a:xfrm>
              <a:off x="4477" y="1366"/>
              <a:ext cx="671"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4519" name="Rectangle 1015">
              <a:extLst>
                <a:ext uri="{FF2B5EF4-FFF2-40B4-BE49-F238E27FC236}">
                  <a16:creationId xmlns:a16="http://schemas.microsoft.com/office/drawing/2014/main" id="{0FB157CA-D9D8-3DD8-0C55-85E6233C83F5}"/>
                </a:ext>
              </a:extLst>
            </p:cNvPr>
            <p:cNvSpPr>
              <a:spLocks noChangeArrowheads="1"/>
            </p:cNvSpPr>
            <p:nvPr/>
          </p:nvSpPr>
          <p:spPr bwMode="auto">
            <a:xfrm>
              <a:off x="4530" y="101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300">
                <a:latin typeface="Arial" panose="020B0604020202020204" pitchFamily="34" charset="0"/>
              </a:endParaRPr>
            </a:p>
          </p:txBody>
        </p:sp>
        <p:sp>
          <p:nvSpPr>
            <p:cNvPr id="534520" name="Rectangle 1016">
              <a:extLst>
                <a:ext uri="{FF2B5EF4-FFF2-40B4-BE49-F238E27FC236}">
                  <a16:creationId xmlns:a16="http://schemas.microsoft.com/office/drawing/2014/main" id="{6D4609A7-204A-FF04-9289-5E83A662B9C0}"/>
                </a:ext>
              </a:extLst>
            </p:cNvPr>
            <p:cNvSpPr>
              <a:spLocks noChangeArrowheads="1"/>
            </p:cNvSpPr>
            <p:nvPr/>
          </p:nvSpPr>
          <p:spPr bwMode="auto">
            <a:xfrm>
              <a:off x="4618" y="101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34521" name="Line 1017">
              <a:extLst>
                <a:ext uri="{FF2B5EF4-FFF2-40B4-BE49-F238E27FC236}">
                  <a16:creationId xmlns:a16="http://schemas.microsoft.com/office/drawing/2014/main" id="{468804DD-5D82-8D07-261A-C82AB7E71F8A}"/>
                </a:ext>
              </a:extLst>
            </p:cNvPr>
            <p:cNvSpPr>
              <a:spLocks noChangeShapeType="1"/>
            </p:cNvSpPr>
            <p:nvPr/>
          </p:nvSpPr>
          <p:spPr bwMode="auto">
            <a:xfrm flipV="1">
              <a:off x="4462" y="865"/>
              <a:ext cx="342" cy="47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4522" name="Oval 1018">
              <a:extLst>
                <a:ext uri="{FF2B5EF4-FFF2-40B4-BE49-F238E27FC236}">
                  <a16:creationId xmlns:a16="http://schemas.microsoft.com/office/drawing/2014/main" id="{ACA97921-B8F2-2C38-6699-DBD590A79895}"/>
                </a:ext>
              </a:extLst>
            </p:cNvPr>
            <p:cNvSpPr>
              <a:spLocks noChangeArrowheads="1"/>
            </p:cNvSpPr>
            <p:nvPr/>
          </p:nvSpPr>
          <p:spPr bwMode="auto">
            <a:xfrm>
              <a:off x="4790" y="790"/>
              <a:ext cx="66"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4523" name="Line 1019">
              <a:extLst>
                <a:ext uri="{FF2B5EF4-FFF2-40B4-BE49-F238E27FC236}">
                  <a16:creationId xmlns:a16="http://schemas.microsoft.com/office/drawing/2014/main" id="{0953F17F-2092-CD7E-5CFA-A0CD9D8B6FB2}"/>
                </a:ext>
              </a:extLst>
            </p:cNvPr>
            <p:cNvSpPr>
              <a:spLocks noChangeShapeType="1"/>
            </p:cNvSpPr>
            <p:nvPr/>
          </p:nvSpPr>
          <p:spPr bwMode="auto">
            <a:xfrm flipH="1" flipV="1">
              <a:off x="4835" y="856"/>
              <a:ext cx="342" cy="47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4524" name="Rectangle 1020">
              <a:extLst>
                <a:ext uri="{FF2B5EF4-FFF2-40B4-BE49-F238E27FC236}">
                  <a16:creationId xmlns:a16="http://schemas.microsoft.com/office/drawing/2014/main" id="{AF3992AD-6449-8B35-2757-6F9D8C552A8E}"/>
                </a:ext>
              </a:extLst>
            </p:cNvPr>
            <p:cNvSpPr>
              <a:spLocks noChangeArrowheads="1"/>
            </p:cNvSpPr>
            <p:nvPr/>
          </p:nvSpPr>
          <p:spPr bwMode="auto">
            <a:xfrm>
              <a:off x="4938" y="77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34525" name="Rectangle 1021">
              <a:extLst>
                <a:ext uri="{FF2B5EF4-FFF2-40B4-BE49-F238E27FC236}">
                  <a16:creationId xmlns:a16="http://schemas.microsoft.com/office/drawing/2014/main" id="{C72A2235-BFA5-BDD4-EE17-0ACF1A2F2083}"/>
                </a:ext>
              </a:extLst>
            </p:cNvPr>
            <p:cNvSpPr>
              <a:spLocks noChangeArrowheads="1"/>
            </p:cNvSpPr>
            <p:nvPr/>
          </p:nvSpPr>
          <p:spPr bwMode="auto">
            <a:xfrm>
              <a:off x="4986" y="77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34526" name="Rectangle 1022">
              <a:extLst>
                <a:ext uri="{FF2B5EF4-FFF2-40B4-BE49-F238E27FC236}">
                  <a16:creationId xmlns:a16="http://schemas.microsoft.com/office/drawing/2014/main" id="{07DD21F9-1A42-7842-1719-8F0DB22BF65E}"/>
                </a:ext>
              </a:extLst>
            </p:cNvPr>
            <p:cNvSpPr>
              <a:spLocks noChangeArrowheads="1"/>
            </p:cNvSpPr>
            <p:nvPr/>
          </p:nvSpPr>
          <p:spPr bwMode="auto">
            <a:xfrm>
              <a:off x="5122" y="100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34527" name="Rectangle 1023">
              <a:extLst>
                <a:ext uri="{FF2B5EF4-FFF2-40B4-BE49-F238E27FC236}">
                  <a16:creationId xmlns:a16="http://schemas.microsoft.com/office/drawing/2014/main" id="{261AA070-9738-8082-4122-48017E3EEA56}"/>
                </a:ext>
              </a:extLst>
            </p:cNvPr>
            <p:cNvSpPr>
              <a:spLocks noChangeArrowheads="1"/>
            </p:cNvSpPr>
            <p:nvPr/>
          </p:nvSpPr>
          <p:spPr bwMode="auto">
            <a:xfrm>
              <a:off x="5170" y="100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64" name="Rectangle 1024">
              <a:extLst>
                <a:ext uri="{FF2B5EF4-FFF2-40B4-BE49-F238E27FC236}">
                  <a16:creationId xmlns:a16="http://schemas.microsoft.com/office/drawing/2014/main" id="{5671C63B-B9BB-DDE1-873B-12C6DEAF91BF}"/>
                </a:ext>
              </a:extLst>
            </p:cNvPr>
            <p:cNvSpPr>
              <a:spLocks noChangeArrowheads="1"/>
            </p:cNvSpPr>
            <p:nvPr/>
          </p:nvSpPr>
          <p:spPr bwMode="auto">
            <a:xfrm>
              <a:off x="4315" y="133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300">
                <a:latin typeface="Arial" panose="020B0604020202020204" pitchFamily="34" charset="0"/>
              </a:endParaRPr>
            </a:p>
          </p:txBody>
        </p:sp>
        <p:sp>
          <p:nvSpPr>
            <p:cNvPr id="548865" name="Rectangle 1025">
              <a:extLst>
                <a:ext uri="{FF2B5EF4-FFF2-40B4-BE49-F238E27FC236}">
                  <a16:creationId xmlns:a16="http://schemas.microsoft.com/office/drawing/2014/main" id="{DF418C92-C12A-CCF3-17CB-A47D9E884C12}"/>
                </a:ext>
              </a:extLst>
            </p:cNvPr>
            <p:cNvSpPr>
              <a:spLocks noChangeArrowheads="1"/>
            </p:cNvSpPr>
            <p:nvPr/>
          </p:nvSpPr>
          <p:spPr bwMode="auto">
            <a:xfrm>
              <a:off x="4428" y="133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66" name="Rectangle 1026">
              <a:extLst>
                <a:ext uri="{FF2B5EF4-FFF2-40B4-BE49-F238E27FC236}">
                  <a16:creationId xmlns:a16="http://schemas.microsoft.com/office/drawing/2014/main" id="{4E3CC25D-E194-3007-A216-134D31E5D1BE}"/>
                </a:ext>
              </a:extLst>
            </p:cNvPr>
            <p:cNvSpPr>
              <a:spLocks noChangeArrowheads="1"/>
            </p:cNvSpPr>
            <p:nvPr/>
          </p:nvSpPr>
          <p:spPr bwMode="auto">
            <a:xfrm>
              <a:off x="4850" y="141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300">
                <a:latin typeface="Arial" panose="020B0604020202020204" pitchFamily="34" charset="0"/>
              </a:endParaRPr>
            </a:p>
          </p:txBody>
        </p:sp>
        <p:sp>
          <p:nvSpPr>
            <p:cNvPr id="548867" name="Rectangle 1027">
              <a:extLst>
                <a:ext uri="{FF2B5EF4-FFF2-40B4-BE49-F238E27FC236}">
                  <a16:creationId xmlns:a16="http://schemas.microsoft.com/office/drawing/2014/main" id="{E0E753D3-8AA6-784E-499A-5D8BDE5E1489}"/>
                </a:ext>
              </a:extLst>
            </p:cNvPr>
            <p:cNvSpPr>
              <a:spLocks noChangeArrowheads="1"/>
            </p:cNvSpPr>
            <p:nvPr/>
          </p:nvSpPr>
          <p:spPr bwMode="auto">
            <a:xfrm>
              <a:off x="4898" y="141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68" name="Rectangle 1028">
              <a:extLst>
                <a:ext uri="{FF2B5EF4-FFF2-40B4-BE49-F238E27FC236}">
                  <a16:creationId xmlns:a16="http://schemas.microsoft.com/office/drawing/2014/main" id="{D426FE87-6A3C-B605-2504-085C1C7BFB56}"/>
                </a:ext>
              </a:extLst>
            </p:cNvPr>
            <p:cNvSpPr>
              <a:spLocks noChangeArrowheads="1"/>
            </p:cNvSpPr>
            <p:nvPr/>
          </p:nvSpPr>
          <p:spPr bwMode="auto">
            <a:xfrm>
              <a:off x="5313" y="134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300">
                <a:latin typeface="Arial" panose="020B0604020202020204" pitchFamily="34" charset="0"/>
              </a:endParaRPr>
            </a:p>
          </p:txBody>
        </p:sp>
        <p:sp>
          <p:nvSpPr>
            <p:cNvPr id="548869" name="Rectangle 1029">
              <a:extLst>
                <a:ext uri="{FF2B5EF4-FFF2-40B4-BE49-F238E27FC236}">
                  <a16:creationId xmlns:a16="http://schemas.microsoft.com/office/drawing/2014/main" id="{575F3450-1CB9-DE4E-FD8F-5830F94C934E}"/>
                </a:ext>
              </a:extLst>
            </p:cNvPr>
            <p:cNvSpPr>
              <a:spLocks noChangeArrowheads="1"/>
            </p:cNvSpPr>
            <p:nvPr/>
          </p:nvSpPr>
          <p:spPr bwMode="auto">
            <a:xfrm>
              <a:off x="5361" y="134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70" name="Rectangle 1030">
              <a:extLst>
                <a:ext uri="{FF2B5EF4-FFF2-40B4-BE49-F238E27FC236}">
                  <a16:creationId xmlns:a16="http://schemas.microsoft.com/office/drawing/2014/main" id="{EF68B27B-4F52-0AD9-DE1E-8C2FB9A0B26B}"/>
                </a:ext>
              </a:extLst>
            </p:cNvPr>
            <p:cNvSpPr>
              <a:spLocks noChangeArrowheads="1"/>
            </p:cNvSpPr>
            <p:nvPr/>
          </p:nvSpPr>
          <p:spPr bwMode="auto">
            <a:xfrm>
              <a:off x="5388" y="88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300">
                <a:latin typeface="Arial" panose="020B0604020202020204" pitchFamily="34" charset="0"/>
              </a:endParaRPr>
            </a:p>
          </p:txBody>
        </p:sp>
        <p:sp>
          <p:nvSpPr>
            <p:cNvPr id="548871" name="Rectangle 1031">
              <a:extLst>
                <a:ext uri="{FF2B5EF4-FFF2-40B4-BE49-F238E27FC236}">
                  <a16:creationId xmlns:a16="http://schemas.microsoft.com/office/drawing/2014/main" id="{CEC345C8-CC9C-E12B-9955-D93D645C86AE}"/>
                </a:ext>
              </a:extLst>
            </p:cNvPr>
            <p:cNvSpPr>
              <a:spLocks noChangeArrowheads="1"/>
            </p:cNvSpPr>
            <p:nvPr/>
          </p:nvSpPr>
          <p:spPr bwMode="auto">
            <a:xfrm>
              <a:off x="5436" y="88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72" name="Oval 1032">
              <a:extLst>
                <a:ext uri="{FF2B5EF4-FFF2-40B4-BE49-F238E27FC236}">
                  <a16:creationId xmlns:a16="http://schemas.microsoft.com/office/drawing/2014/main" id="{7E7EF09E-9858-7C83-9CE1-E041C5B53DEA}"/>
                </a:ext>
              </a:extLst>
            </p:cNvPr>
            <p:cNvSpPr>
              <a:spLocks noChangeArrowheads="1"/>
            </p:cNvSpPr>
            <p:nvPr/>
          </p:nvSpPr>
          <p:spPr bwMode="auto">
            <a:xfrm>
              <a:off x="5246" y="877"/>
              <a:ext cx="67"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8873" name="Oval 1033">
              <a:extLst>
                <a:ext uri="{FF2B5EF4-FFF2-40B4-BE49-F238E27FC236}">
                  <a16:creationId xmlns:a16="http://schemas.microsoft.com/office/drawing/2014/main" id="{458AD9B7-6629-1F6A-3123-57C0F4B3368A}"/>
                </a:ext>
              </a:extLst>
            </p:cNvPr>
            <p:cNvSpPr>
              <a:spLocks noChangeArrowheads="1"/>
            </p:cNvSpPr>
            <p:nvPr/>
          </p:nvSpPr>
          <p:spPr bwMode="auto">
            <a:xfrm>
              <a:off x="4479" y="1942"/>
              <a:ext cx="59"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8874" name="Oval 1034">
              <a:extLst>
                <a:ext uri="{FF2B5EF4-FFF2-40B4-BE49-F238E27FC236}">
                  <a16:creationId xmlns:a16="http://schemas.microsoft.com/office/drawing/2014/main" id="{22BFADD8-E018-A32A-290A-6DD515999AF4}"/>
                </a:ext>
              </a:extLst>
            </p:cNvPr>
            <p:cNvSpPr>
              <a:spLocks noChangeArrowheads="1"/>
            </p:cNvSpPr>
            <p:nvPr/>
          </p:nvSpPr>
          <p:spPr bwMode="auto">
            <a:xfrm>
              <a:off x="5031" y="2211"/>
              <a:ext cx="59"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8875" name="Line 1035">
              <a:extLst>
                <a:ext uri="{FF2B5EF4-FFF2-40B4-BE49-F238E27FC236}">
                  <a16:creationId xmlns:a16="http://schemas.microsoft.com/office/drawing/2014/main" id="{8C598D72-91DD-D91B-DDC4-1FA1EF5CB9AA}"/>
                </a:ext>
              </a:extLst>
            </p:cNvPr>
            <p:cNvSpPr>
              <a:spLocks noChangeShapeType="1"/>
            </p:cNvSpPr>
            <p:nvPr/>
          </p:nvSpPr>
          <p:spPr bwMode="auto">
            <a:xfrm>
              <a:off x="4544" y="1982"/>
              <a:ext cx="591"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8876" name="Rectangle 1036">
              <a:extLst>
                <a:ext uri="{FF2B5EF4-FFF2-40B4-BE49-F238E27FC236}">
                  <a16:creationId xmlns:a16="http://schemas.microsoft.com/office/drawing/2014/main" id="{B381265E-07F4-B351-2C7E-5A6C85E89072}"/>
                </a:ext>
              </a:extLst>
            </p:cNvPr>
            <p:cNvSpPr>
              <a:spLocks noChangeArrowheads="1"/>
            </p:cNvSpPr>
            <p:nvPr/>
          </p:nvSpPr>
          <p:spPr bwMode="auto">
            <a:xfrm>
              <a:off x="4526" y="183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8877" name="Rectangle 1037">
              <a:extLst>
                <a:ext uri="{FF2B5EF4-FFF2-40B4-BE49-F238E27FC236}">
                  <a16:creationId xmlns:a16="http://schemas.microsoft.com/office/drawing/2014/main" id="{1FB8E859-A744-B63C-C9F2-76433A22134E}"/>
                </a:ext>
              </a:extLst>
            </p:cNvPr>
            <p:cNvSpPr>
              <a:spLocks noChangeArrowheads="1"/>
            </p:cNvSpPr>
            <p:nvPr/>
          </p:nvSpPr>
          <p:spPr bwMode="auto">
            <a:xfrm>
              <a:off x="4574" y="184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78" name="Line 1038">
              <a:extLst>
                <a:ext uri="{FF2B5EF4-FFF2-40B4-BE49-F238E27FC236}">
                  <a16:creationId xmlns:a16="http://schemas.microsoft.com/office/drawing/2014/main" id="{AB13DDB3-F4D2-7602-C571-F42CE5162F55}"/>
                </a:ext>
              </a:extLst>
            </p:cNvPr>
            <p:cNvSpPr>
              <a:spLocks noChangeShapeType="1"/>
            </p:cNvSpPr>
            <p:nvPr/>
          </p:nvSpPr>
          <p:spPr bwMode="auto">
            <a:xfrm flipV="1">
              <a:off x="4538" y="1772"/>
              <a:ext cx="475" cy="19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8879" name="Oval 1039">
              <a:extLst>
                <a:ext uri="{FF2B5EF4-FFF2-40B4-BE49-F238E27FC236}">
                  <a16:creationId xmlns:a16="http://schemas.microsoft.com/office/drawing/2014/main" id="{1E0F4EAD-1F60-8D28-F22B-CC4AA36D3546}"/>
                </a:ext>
              </a:extLst>
            </p:cNvPr>
            <p:cNvSpPr>
              <a:spLocks noChangeArrowheads="1"/>
            </p:cNvSpPr>
            <p:nvPr/>
          </p:nvSpPr>
          <p:spPr bwMode="auto">
            <a:xfrm>
              <a:off x="5017" y="1736"/>
              <a:ext cx="59" cy="66"/>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48880" name="Line 1040">
              <a:extLst>
                <a:ext uri="{FF2B5EF4-FFF2-40B4-BE49-F238E27FC236}">
                  <a16:creationId xmlns:a16="http://schemas.microsoft.com/office/drawing/2014/main" id="{D8096AEA-D3CC-9599-E86B-1194CE3552E3}"/>
                </a:ext>
              </a:extLst>
            </p:cNvPr>
            <p:cNvSpPr>
              <a:spLocks noChangeShapeType="1"/>
            </p:cNvSpPr>
            <p:nvPr/>
          </p:nvSpPr>
          <p:spPr bwMode="auto">
            <a:xfrm flipH="1" flipV="1">
              <a:off x="4538" y="1992"/>
              <a:ext cx="493" cy="24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48881" name="Rectangle 1041">
              <a:extLst>
                <a:ext uri="{FF2B5EF4-FFF2-40B4-BE49-F238E27FC236}">
                  <a16:creationId xmlns:a16="http://schemas.microsoft.com/office/drawing/2014/main" id="{2A207952-6525-F257-064D-ECF0F1CACBBA}"/>
                </a:ext>
              </a:extLst>
            </p:cNvPr>
            <p:cNvSpPr>
              <a:spLocks noChangeArrowheads="1"/>
            </p:cNvSpPr>
            <p:nvPr/>
          </p:nvSpPr>
          <p:spPr bwMode="auto">
            <a:xfrm>
              <a:off x="4797" y="170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300">
                <a:latin typeface="Arial" panose="020B0604020202020204" pitchFamily="34" charset="0"/>
              </a:endParaRPr>
            </a:p>
          </p:txBody>
        </p:sp>
        <p:sp>
          <p:nvSpPr>
            <p:cNvPr id="548882" name="Rectangle 1042">
              <a:extLst>
                <a:ext uri="{FF2B5EF4-FFF2-40B4-BE49-F238E27FC236}">
                  <a16:creationId xmlns:a16="http://schemas.microsoft.com/office/drawing/2014/main" id="{265BF12D-977B-4F54-6AF9-7E534EB3056E}"/>
                </a:ext>
              </a:extLst>
            </p:cNvPr>
            <p:cNvSpPr>
              <a:spLocks noChangeArrowheads="1"/>
            </p:cNvSpPr>
            <p:nvPr/>
          </p:nvSpPr>
          <p:spPr bwMode="auto">
            <a:xfrm>
              <a:off x="4845" y="175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83" name="Rectangle 1043">
              <a:extLst>
                <a:ext uri="{FF2B5EF4-FFF2-40B4-BE49-F238E27FC236}">
                  <a16:creationId xmlns:a16="http://schemas.microsoft.com/office/drawing/2014/main" id="{988F2289-9F2A-7D95-35DD-E0CB092C7C80}"/>
                </a:ext>
              </a:extLst>
            </p:cNvPr>
            <p:cNvSpPr>
              <a:spLocks noChangeArrowheads="1"/>
            </p:cNvSpPr>
            <p:nvPr/>
          </p:nvSpPr>
          <p:spPr bwMode="auto">
            <a:xfrm>
              <a:off x="4917" y="187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48884" name="Rectangle 1044">
              <a:extLst>
                <a:ext uri="{FF2B5EF4-FFF2-40B4-BE49-F238E27FC236}">
                  <a16:creationId xmlns:a16="http://schemas.microsoft.com/office/drawing/2014/main" id="{A0FD39DC-AF66-A47F-9558-3953457930D8}"/>
                </a:ext>
              </a:extLst>
            </p:cNvPr>
            <p:cNvSpPr>
              <a:spLocks noChangeArrowheads="1"/>
            </p:cNvSpPr>
            <p:nvPr/>
          </p:nvSpPr>
          <p:spPr bwMode="auto">
            <a:xfrm>
              <a:off x="4965" y="189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85" name="Rectangle 1045">
              <a:extLst>
                <a:ext uri="{FF2B5EF4-FFF2-40B4-BE49-F238E27FC236}">
                  <a16:creationId xmlns:a16="http://schemas.microsoft.com/office/drawing/2014/main" id="{327E4DC8-7C53-C3A9-5F89-9FF9DD9EE82F}"/>
                </a:ext>
              </a:extLst>
            </p:cNvPr>
            <p:cNvSpPr>
              <a:spLocks noChangeArrowheads="1"/>
            </p:cNvSpPr>
            <p:nvPr/>
          </p:nvSpPr>
          <p:spPr bwMode="auto">
            <a:xfrm>
              <a:off x="5157" y="16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300">
                <a:latin typeface="Arial" panose="020B0604020202020204" pitchFamily="34" charset="0"/>
              </a:endParaRPr>
            </a:p>
          </p:txBody>
        </p:sp>
        <p:sp>
          <p:nvSpPr>
            <p:cNvPr id="548886" name="Rectangle 1046">
              <a:extLst>
                <a:ext uri="{FF2B5EF4-FFF2-40B4-BE49-F238E27FC236}">
                  <a16:creationId xmlns:a16="http://schemas.microsoft.com/office/drawing/2014/main" id="{F14AF860-7C1D-389B-8798-C542D2DAD43F}"/>
                </a:ext>
              </a:extLst>
            </p:cNvPr>
            <p:cNvSpPr>
              <a:spLocks noChangeArrowheads="1"/>
            </p:cNvSpPr>
            <p:nvPr/>
          </p:nvSpPr>
          <p:spPr bwMode="auto">
            <a:xfrm>
              <a:off x="5205" y="16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87" name="Rectangle 1047">
              <a:extLst>
                <a:ext uri="{FF2B5EF4-FFF2-40B4-BE49-F238E27FC236}">
                  <a16:creationId xmlns:a16="http://schemas.microsoft.com/office/drawing/2014/main" id="{67D62C62-BFA0-8C5C-9B9F-95A3A4F063ED}"/>
                </a:ext>
              </a:extLst>
            </p:cNvPr>
            <p:cNvSpPr>
              <a:spLocks noChangeArrowheads="1"/>
            </p:cNvSpPr>
            <p:nvPr/>
          </p:nvSpPr>
          <p:spPr bwMode="auto">
            <a:xfrm>
              <a:off x="4809" y="216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300">
                <a:latin typeface="Arial" panose="020B0604020202020204" pitchFamily="34" charset="0"/>
              </a:endParaRPr>
            </a:p>
          </p:txBody>
        </p:sp>
        <p:sp>
          <p:nvSpPr>
            <p:cNvPr id="548888" name="Rectangle 1048">
              <a:extLst>
                <a:ext uri="{FF2B5EF4-FFF2-40B4-BE49-F238E27FC236}">
                  <a16:creationId xmlns:a16="http://schemas.microsoft.com/office/drawing/2014/main" id="{34CDB1A7-754E-D5AC-D3EA-E79B0747730F}"/>
                </a:ext>
              </a:extLst>
            </p:cNvPr>
            <p:cNvSpPr>
              <a:spLocks noChangeArrowheads="1"/>
            </p:cNvSpPr>
            <p:nvPr/>
          </p:nvSpPr>
          <p:spPr bwMode="auto">
            <a:xfrm>
              <a:off x="4857" y="216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89" name="Rectangle 1049">
              <a:extLst>
                <a:ext uri="{FF2B5EF4-FFF2-40B4-BE49-F238E27FC236}">
                  <a16:creationId xmlns:a16="http://schemas.microsoft.com/office/drawing/2014/main" id="{2504312D-4DB9-03DA-8DB5-155CD0469233}"/>
                </a:ext>
              </a:extLst>
            </p:cNvPr>
            <p:cNvSpPr>
              <a:spLocks noChangeArrowheads="1"/>
            </p:cNvSpPr>
            <p:nvPr/>
          </p:nvSpPr>
          <p:spPr bwMode="auto">
            <a:xfrm>
              <a:off x="5254" y="193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300">
                <a:latin typeface="Arial" panose="020B0604020202020204" pitchFamily="34" charset="0"/>
              </a:endParaRPr>
            </a:p>
          </p:txBody>
        </p:sp>
        <p:sp>
          <p:nvSpPr>
            <p:cNvPr id="548890" name="Rectangle 1050">
              <a:extLst>
                <a:ext uri="{FF2B5EF4-FFF2-40B4-BE49-F238E27FC236}">
                  <a16:creationId xmlns:a16="http://schemas.microsoft.com/office/drawing/2014/main" id="{8C98FB56-4ED5-EB6C-E177-9E5993F02999}"/>
                </a:ext>
              </a:extLst>
            </p:cNvPr>
            <p:cNvSpPr>
              <a:spLocks noChangeArrowheads="1"/>
            </p:cNvSpPr>
            <p:nvPr/>
          </p:nvSpPr>
          <p:spPr bwMode="auto">
            <a:xfrm>
              <a:off x="5302" y="193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91" name="Rectangle 1051">
              <a:extLst>
                <a:ext uri="{FF2B5EF4-FFF2-40B4-BE49-F238E27FC236}">
                  <a16:creationId xmlns:a16="http://schemas.microsoft.com/office/drawing/2014/main" id="{155EAE45-B7F8-39B8-F21F-44789AE2CBC7}"/>
                </a:ext>
              </a:extLst>
            </p:cNvPr>
            <p:cNvSpPr>
              <a:spLocks noChangeArrowheads="1"/>
            </p:cNvSpPr>
            <p:nvPr/>
          </p:nvSpPr>
          <p:spPr bwMode="auto">
            <a:xfrm>
              <a:off x="5158" y="221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300">
                <a:latin typeface="Arial" panose="020B0604020202020204" pitchFamily="34" charset="0"/>
              </a:endParaRPr>
            </a:p>
          </p:txBody>
        </p:sp>
        <p:sp>
          <p:nvSpPr>
            <p:cNvPr id="548892" name="Rectangle 1052">
              <a:extLst>
                <a:ext uri="{FF2B5EF4-FFF2-40B4-BE49-F238E27FC236}">
                  <a16:creationId xmlns:a16="http://schemas.microsoft.com/office/drawing/2014/main" id="{2969C9D5-503B-3635-1DEE-1CDD5EE9D023}"/>
                </a:ext>
              </a:extLst>
            </p:cNvPr>
            <p:cNvSpPr>
              <a:spLocks noChangeArrowheads="1"/>
            </p:cNvSpPr>
            <p:nvPr/>
          </p:nvSpPr>
          <p:spPr bwMode="auto">
            <a:xfrm>
              <a:off x="5206" y="221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8893" name="Oval 1053">
              <a:extLst>
                <a:ext uri="{FF2B5EF4-FFF2-40B4-BE49-F238E27FC236}">
                  <a16:creationId xmlns:a16="http://schemas.microsoft.com/office/drawing/2014/main" id="{E0F6BDF5-B000-7154-3321-E2419F34971A}"/>
                </a:ext>
              </a:extLst>
            </p:cNvPr>
            <p:cNvSpPr>
              <a:spLocks noChangeArrowheads="1"/>
            </p:cNvSpPr>
            <p:nvPr/>
          </p:nvSpPr>
          <p:spPr bwMode="auto">
            <a:xfrm>
              <a:off x="5131" y="1943"/>
              <a:ext cx="59" cy="65"/>
            </a:xfrm>
            <a:prstGeom prst="ellipse">
              <a:avLst/>
            </a:prstGeom>
            <a:noFill/>
            <a:ln w="254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548909" name="Group 1069">
              <a:extLst>
                <a:ext uri="{FF2B5EF4-FFF2-40B4-BE49-F238E27FC236}">
                  <a16:creationId xmlns:a16="http://schemas.microsoft.com/office/drawing/2014/main" id="{62E9D0C4-2251-C286-51B1-3FD84B69FCAD}"/>
                </a:ext>
              </a:extLst>
            </p:cNvPr>
            <p:cNvGrpSpPr>
              <a:grpSpLocks/>
            </p:cNvGrpSpPr>
            <p:nvPr/>
          </p:nvGrpSpPr>
          <p:grpSpPr bwMode="auto">
            <a:xfrm>
              <a:off x="3827" y="812"/>
              <a:ext cx="686" cy="115"/>
              <a:chOff x="3952" y="812"/>
              <a:chExt cx="686" cy="115"/>
            </a:xfrm>
          </p:grpSpPr>
          <p:sp>
            <p:nvSpPr>
              <p:cNvPr id="548894" name="Rectangle 1054">
                <a:extLst>
                  <a:ext uri="{FF2B5EF4-FFF2-40B4-BE49-F238E27FC236}">
                    <a16:creationId xmlns:a16="http://schemas.microsoft.com/office/drawing/2014/main" id="{48FF9A5C-A88A-9BB9-BD31-9BAA900F1AD3}"/>
                  </a:ext>
                </a:extLst>
              </p:cNvPr>
              <p:cNvSpPr>
                <a:spLocks noChangeArrowheads="1"/>
              </p:cNvSpPr>
              <p:nvPr/>
            </p:nvSpPr>
            <p:spPr bwMode="auto">
              <a:xfrm>
                <a:off x="3952" y="81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L</a:t>
                </a:r>
                <a:endParaRPr lang="en-US" altLang="en-US" sz="1500">
                  <a:latin typeface="Arial" panose="020B0604020202020204" pitchFamily="34" charset="0"/>
                </a:endParaRPr>
              </a:p>
            </p:txBody>
          </p:sp>
          <p:sp>
            <p:nvSpPr>
              <p:cNvPr id="548895" name="Rectangle 1055">
                <a:extLst>
                  <a:ext uri="{FF2B5EF4-FFF2-40B4-BE49-F238E27FC236}">
                    <a16:creationId xmlns:a16="http://schemas.microsoft.com/office/drawing/2014/main" id="{B3F3609D-BC6D-276D-4E72-82DC415C07CD}"/>
                  </a:ext>
                </a:extLst>
              </p:cNvPr>
              <p:cNvSpPr>
                <a:spLocks noChangeArrowheads="1"/>
              </p:cNvSpPr>
              <p:nvPr/>
            </p:nvSpPr>
            <p:spPr bwMode="auto">
              <a:xfrm>
                <a:off x="4000" y="849"/>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48896" name="Rectangle 1056">
                <a:extLst>
                  <a:ext uri="{FF2B5EF4-FFF2-40B4-BE49-F238E27FC236}">
                    <a16:creationId xmlns:a16="http://schemas.microsoft.com/office/drawing/2014/main" id="{23E80481-EE9E-3A1F-CF89-7B78E3E13504}"/>
                  </a:ext>
                </a:extLst>
              </p:cNvPr>
              <p:cNvSpPr>
                <a:spLocks noChangeArrowheads="1"/>
              </p:cNvSpPr>
              <p:nvPr/>
            </p:nvSpPr>
            <p:spPr bwMode="auto">
              <a:xfrm>
                <a:off x="4026" y="812"/>
                <a:ext cx="61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Linear Graph </a:t>
                </a:r>
                <a:endParaRPr lang="en-US" altLang="en-US" sz="1500">
                  <a:latin typeface="Arial" panose="020B0604020202020204" pitchFamily="34" charset="0"/>
                </a:endParaRPr>
              </a:p>
            </p:txBody>
          </p:sp>
          <p:sp>
            <p:nvSpPr>
              <p:cNvPr id="548897" name="Rectangle 1057">
                <a:extLst>
                  <a:ext uri="{FF2B5EF4-FFF2-40B4-BE49-F238E27FC236}">
                    <a16:creationId xmlns:a16="http://schemas.microsoft.com/office/drawing/2014/main" id="{F209E0DA-2DF0-1321-E1A1-A45DD0074149}"/>
                  </a:ext>
                </a:extLst>
              </p:cNvPr>
              <p:cNvSpPr>
                <a:spLocks noChangeArrowheads="1"/>
              </p:cNvSpPr>
              <p:nvPr/>
            </p:nvSpPr>
            <p:spPr bwMode="auto">
              <a:xfrm>
                <a:off x="4496" y="81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48898" name="Rectangle 1058">
                <a:extLst>
                  <a:ext uri="{FF2B5EF4-FFF2-40B4-BE49-F238E27FC236}">
                    <a16:creationId xmlns:a16="http://schemas.microsoft.com/office/drawing/2014/main" id="{40E1F5EB-6BF7-32A9-B72B-7671319EB7CC}"/>
                  </a:ext>
                </a:extLst>
              </p:cNvPr>
              <p:cNvSpPr>
                <a:spLocks noChangeArrowheads="1"/>
              </p:cNvSpPr>
              <p:nvPr/>
            </p:nvSpPr>
            <p:spPr bwMode="auto">
              <a:xfrm>
                <a:off x="4522" y="812"/>
                <a:ext cx="8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1</a:t>
                </a:r>
                <a:endParaRPr lang="en-US" altLang="en-US" sz="1500">
                  <a:latin typeface="Arial" panose="020B0604020202020204" pitchFamily="34" charset="0"/>
                </a:endParaRPr>
              </a:p>
            </p:txBody>
          </p:sp>
          <p:sp>
            <p:nvSpPr>
              <p:cNvPr id="548899" name="Rectangle 1059">
                <a:extLst>
                  <a:ext uri="{FF2B5EF4-FFF2-40B4-BE49-F238E27FC236}">
                    <a16:creationId xmlns:a16="http://schemas.microsoft.com/office/drawing/2014/main" id="{ADEA2260-F5F0-1BA9-411C-2EE1945F68F7}"/>
                  </a:ext>
                </a:extLst>
              </p:cNvPr>
              <p:cNvSpPr>
                <a:spLocks noChangeArrowheads="1"/>
              </p:cNvSpPr>
              <p:nvPr/>
            </p:nvSpPr>
            <p:spPr bwMode="auto">
              <a:xfrm>
                <a:off x="4582" y="81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grpSp>
        <p:grpSp>
          <p:nvGrpSpPr>
            <p:cNvPr id="548911" name="Group 1071">
              <a:extLst>
                <a:ext uri="{FF2B5EF4-FFF2-40B4-BE49-F238E27FC236}">
                  <a16:creationId xmlns:a16="http://schemas.microsoft.com/office/drawing/2014/main" id="{AA42D06D-FF80-C723-0C26-C06ED3D5B6E5}"/>
                </a:ext>
              </a:extLst>
            </p:cNvPr>
            <p:cNvGrpSpPr>
              <a:grpSpLocks/>
            </p:cNvGrpSpPr>
            <p:nvPr/>
          </p:nvGrpSpPr>
          <p:grpSpPr bwMode="auto">
            <a:xfrm>
              <a:off x="3896" y="1659"/>
              <a:ext cx="784" cy="115"/>
              <a:chOff x="3896" y="1659"/>
              <a:chExt cx="784" cy="115"/>
            </a:xfrm>
          </p:grpSpPr>
          <p:sp>
            <p:nvSpPr>
              <p:cNvPr id="548900" name="Rectangle 1060">
                <a:extLst>
                  <a:ext uri="{FF2B5EF4-FFF2-40B4-BE49-F238E27FC236}">
                    <a16:creationId xmlns:a16="http://schemas.microsoft.com/office/drawing/2014/main" id="{63A67AB8-9834-6335-720E-9F6ECED74118}"/>
                  </a:ext>
                </a:extLst>
              </p:cNvPr>
              <p:cNvSpPr>
                <a:spLocks noChangeArrowheads="1"/>
              </p:cNvSpPr>
              <p:nvPr/>
            </p:nvSpPr>
            <p:spPr bwMode="auto">
              <a:xfrm>
                <a:off x="3896" y="16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L</a:t>
                </a:r>
                <a:endParaRPr lang="en-US" altLang="en-US" sz="1500">
                  <a:latin typeface="Arial" panose="020B0604020202020204" pitchFamily="34" charset="0"/>
                </a:endParaRPr>
              </a:p>
            </p:txBody>
          </p:sp>
          <p:sp>
            <p:nvSpPr>
              <p:cNvPr id="548901" name="Rectangle 1061">
                <a:extLst>
                  <a:ext uri="{FF2B5EF4-FFF2-40B4-BE49-F238E27FC236}">
                    <a16:creationId xmlns:a16="http://schemas.microsoft.com/office/drawing/2014/main" id="{42C25367-66A7-63A8-C07F-B797FDE09D94}"/>
                  </a:ext>
                </a:extLst>
              </p:cNvPr>
              <p:cNvSpPr>
                <a:spLocks noChangeArrowheads="1"/>
              </p:cNvSpPr>
              <p:nvPr/>
            </p:nvSpPr>
            <p:spPr bwMode="auto">
              <a:xfrm>
                <a:off x="3944" y="1696"/>
                <a:ext cx="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48902" name="Rectangle 1062">
                <a:extLst>
                  <a:ext uri="{FF2B5EF4-FFF2-40B4-BE49-F238E27FC236}">
                    <a16:creationId xmlns:a16="http://schemas.microsoft.com/office/drawing/2014/main" id="{6EF18588-82BE-E830-0C10-DB4F62999769}"/>
                  </a:ext>
                </a:extLst>
              </p:cNvPr>
              <p:cNvSpPr>
                <a:spLocks noChangeArrowheads="1"/>
              </p:cNvSpPr>
              <p:nvPr/>
            </p:nvSpPr>
            <p:spPr bwMode="auto">
              <a:xfrm>
                <a:off x="3975" y="1659"/>
                <a:ext cx="47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Linear Gra</a:t>
                </a:r>
                <a:endParaRPr lang="en-US" altLang="en-US" sz="1500">
                  <a:latin typeface="Arial" panose="020B0604020202020204" pitchFamily="34" charset="0"/>
                </a:endParaRPr>
              </a:p>
            </p:txBody>
          </p:sp>
          <p:sp>
            <p:nvSpPr>
              <p:cNvPr id="548903" name="Rectangle 1063">
                <a:extLst>
                  <a:ext uri="{FF2B5EF4-FFF2-40B4-BE49-F238E27FC236}">
                    <a16:creationId xmlns:a16="http://schemas.microsoft.com/office/drawing/2014/main" id="{D6FBAB30-D5C6-5909-7E98-E6E01DF2BCFD}"/>
                  </a:ext>
                </a:extLst>
              </p:cNvPr>
              <p:cNvSpPr>
                <a:spLocks noChangeArrowheads="1"/>
              </p:cNvSpPr>
              <p:nvPr/>
            </p:nvSpPr>
            <p:spPr bwMode="auto">
              <a:xfrm>
                <a:off x="4459" y="1659"/>
                <a:ext cx="1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ph </a:t>
                </a:r>
                <a:endParaRPr lang="en-US" altLang="en-US" sz="1500">
                  <a:latin typeface="Arial" panose="020B0604020202020204" pitchFamily="34" charset="0"/>
                </a:endParaRPr>
              </a:p>
            </p:txBody>
          </p:sp>
          <p:sp>
            <p:nvSpPr>
              <p:cNvPr id="548904" name="Rectangle 1064">
                <a:extLst>
                  <a:ext uri="{FF2B5EF4-FFF2-40B4-BE49-F238E27FC236}">
                    <a16:creationId xmlns:a16="http://schemas.microsoft.com/office/drawing/2014/main" id="{4833FD9C-4101-6208-3F5D-8741A5982E1B}"/>
                  </a:ext>
                </a:extLst>
              </p:cNvPr>
              <p:cNvSpPr>
                <a:spLocks noChangeArrowheads="1"/>
              </p:cNvSpPr>
              <p:nvPr/>
            </p:nvSpPr>
            <p:spPr bwMode="auto">
              <a:xfrm>
                <a:off x="4579" y="16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48905" name="Rectangle 1065">
                <a:extLst>
                  <a:ext uri="{FF2B5EF4-FFF2-40B4-BE49-F238E27FC236}">
                    <a16:creationId xmlns:a16="http://schemas.microsoft.com/office/drawing/2014/main" id="{53655A66-D0E2-1A6F-E7F8-008047A0C43F}"/>
                  </a:ext>
                </a:extLst>
              </p:cNvPr>
              <p:cNvSpPr>
                <a:spLocks noChangeArrowheads="1"/>
              </p:cNvSpPr>
              <p:nvPr/>
            </p:nvSpPr>
            <p:spPr bwMode="auto">
              <a:xfrm>
                <a:off x="4600" y="1659"/>
                <a:ext cx="8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2</a:t>
                </a:r>
                <a:endParaRPr lang="en-US" altLang="en-US" sz="1500">
                  <a:latin typeface="Arial" panose="020B0604020202020204" pitchFamily="34" charset="0"/>
                </a:endParaRPr>
              </a:p>
            </p:txBody>
          </p:sp>
          <p:sp>
            <p:nvSpPr>
              <p:cNvPr id="548906" name="Rectangle 1066">
                <a:extLst>
                  <a:ext uri="{FF2B5EF4-FFF2-40B4-BE49-F238E27FC236}">
                    <a16:creationId xmlns:a16="http://schemas.microsoft.com/office/drawing/2014/main" id="{5269C2C5-0065-6A3A-1FE7-EF84DFC9C694}"/>
                  </a:ext>
                </a:extLst>
              </p:cNvPr>
              <p:cNvSpPr>
                <a:spLocks noChangeArrowheads="1"/>
              </p:cNvSpPr>
              <p:nvPr/>
            </p:nvSpPr>
            <p:spPr bwMode="auto">
              <a:xfrm>
                <a:off x="4645" y="16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grpSp>
      </p:grpSp>
      <p:sp>
        <p:nvSpPr>
          <p:cNvPr id="548914" name="Text Box 1074">
            <a:extLst>
              <a:ext uri="{FF2B5EF4-FFF2-40B4-BE49-F238E27FC236}">
                <a16:creationId xmlns:a16="http://schemas.microsoft.com/office/drawing/2014/main" id="{DAAE8878-A8DE-6481-60AF-AE1BC5AA8F38}"/>
              </a:ext>
            </a:extLst>
          </p:cNvPr>
          <p:cNvSpPr txBox="1">
            <a:spLocks noChangeArrowheads="1"/>
          </p:cNvSpPr>
          <p:nvPr/>
        </p:nvSpPr>
        <p:spPr bwMode="auto">
          <a:xfrm>
            <a:off x="67945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11.1-21</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AD8AA80F-60A4-4FAD-9FDC-A2AF2167CD47}"/>
              </a:ext>
            </a:extLst>
          </p:cNvPr>
          <p:cNvSpPr>
            <a:spLocks noGrp="1" noChangeArrowheads="1"/>
          </p:cNvSpPr>
          <p:nvPr>
            <p:ph type="title"/>
          </p:nvPr>
        </p:nvSpPr>
        <p:spPr/>
        <p:txBody>
          <a:bodyPr/>
          <a:lstStyle/>
          <a:p>
            <a:r>
              <a:rPr lang="en-US" altLang="en-US"/>
              <a:t>Analyzing OA Experimental Results</a:t>
            </a:r>
          </a:p>
        </p:txBody>
      </p:sp>
      <p:sp>
        <p:nvSpPr>
          <p:cNvPr id="535555" name="Rectangle 3">
            <a:extLst>
              <a:ext uri="{FF2B5EF4-FFF2-40B4-BE49-F238E27FC236}">
                <a16:creationId xmlns:a16="http://schemas.microsoft.com/office/drawing/2014/main" id="{3FED23A5-05EF-EF6B-0235-34CD5574B53F}"/>
              </a:ext>
            </a:extLst>
          </p:cNvPr>
          <p:cNvSpPr>
            <a:spLocks noGrp="1" noChangeArrowheads="1"/>
          </p:cNvSpPr>
          <p:nvPr>
            <p:ph type="body" idx="1"/>
          </p:nvPr>
        </p:nvSpPr>
        <p:spPr/>
        <p:txBody>
          <a:bodyPr/>
          <a:lstStyle/>
          <a:p>
            <a:pPr>
              <a:buFont typeface="Symbol" panose="05050102010706020507" pitchFamily="18" charset="2"/>
              <a:buNone/>
            </a:pPr>
            <a:r>
              <a:rPr lang="en-US" altLang="en-US"/>
              <a:t>1.	Calculate the Total Sum of Squares:</a:t>
            </a:r>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r>
              <a:rPr lang="en-US" altLang="en-US"/>
              <a:t>2.	Calculate the Sum of Squares for each column (i.e. this will correspond to either a factor or an interaction):</a:t>
            </a:r>
          </a:p>
        </p:txBody>
      </p:sp>
      <p:sp>
        <p:nvSpPr>
          <p:cNvPr id="535557" name="Rectangle 5">
            <a:extLst>
              <a:ext uri="{FF2B5EF4-FFF2-40B4-BE49-F238E27FC236}">
                <a16:creationId xmlns:a16="http://schemas.microsoft.com/office/drawing/2014/main" id="{952A2503-2D2A-8A43-C044-C54E8830E409}"/>
              </a:ext>
            </a:extLst>
          </p:cNvPr>
          <p:cNvSpPr>
            <a:spLocks noChangeArrowheads="1"/>
          </p:cNvSpPr>
          <p:nvPr/>
        </p:nvSpPr>
        <p:spPr bwMode="auto">
          <a:xfrm>
            <a:off x="0" y="28527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5556" name="Object 4">
            <a:extLst>
              <a:ext uri="{FF2B5EF4-FFF2-40B4-BE49-F238E27FC236}">
                <a16:creationId xmlns:a16="http://schemas.microsoft.com/office/drawing/2014/main" id="{74D230A6-CC71-26D3-B360-424514E325BC}"/>
              </a:ext>
            </a:extLst>
          </p:cNvPr>
          <p:cNvGraphicFramePr>
            <a:graphicFrameLocks noChangeAspect="1"/>
          </p:cNvGraphicFramePr>
          <p:nvPr/>
        </p:nvGraphicFramePr>
        <p:xfrm>
          <a:off x="2876550" y="1495425"/>
          <a:ext cx="2571750" cy="1885950"/>
        </p:xfrm>
        <a:graphic>
          <a:graphicData uri="http://schemas.openxmlformats.org/presentationml/2006/ole">
            <mc:AlternateContent xmlns:mc="http://schemas.openxmlformats.org/markup-compatibility/2006">
              <mc:Choice xmlns:v="urn:schemas-microsoft-com:vml" Requires="v">
                <p:oleObj name="Equation" r:id="rId2" imgW="1574800" imgH="1155700" progId="Equation.3">
                  <p:embed/>
                </p:oleObj>
              </mc:Choice>
              <mc:Fallback>
                <p:oleObj name="Equation" r:id="rId2" imgW="1574800" imgH="11557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6550" y="1495425"/>
                        <a:ext cx="2571750" cy="188595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5559" name="Rectangle 7">
            <a:extLst>
              <a:ext uri="{FF2B5EF4-FFF2-40B4-BE49-F238E27FC236}">
                <a16:creationId xmlns:a16="http://schemas.microsoft.com/office/drawing/2014/main" id="{254C255B-2AD5-C6D4-BB6D-BE7DD1DC4440}"/>
              </a:ext>
            </a:extLst>
          </p:cNvPr>
          <p:cNvSpPr>
            <a:spLocks noChangeArrowheads="1"/>
          </p:cNvSpPr>
          <p:nvPr/>
        </p:nvSpPr>
        <p:spPr bwMode="auto">
          <a:xfrm>
            <a:off x="0" y="24145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5558" name="Object 6">
            <a:extLst>
              <a:ext uri="{FF2B5EF4-FFF2-40B4-BE49-F238E27FC236}">
                <a16:creationId xmlns:a16="http://schemas.microsoft.com/office/drawing/2014/main" id="{D420DF82-5756-0518-D3C9-FC82A1B9E381}"/>
              </a:ext>
            </a:extLst>
          </p:cNvPr>
          <p:cNvGraphicFramePr>
            <a:graphicFrameLocks noChangeAspect="1"/>
          </p:cNvGraphicFramePr>
          <p:nvPr/>
        </p:nvGraphicFramePr>
        <p:xfrm>
          <a:off x="1416050" y="4332288"/>
          <a:ext cx="5603875" cy="2373312"/>
        </p:xfrm>
        <a:graphic>
          <a:graphicData uri="http://schemas.openxmlformats.org/presentationml/2006/ole">
            <mc:AlternateContent xmlns:mc="http://schemas.openxmlformats.org/markup-compatibility/2006">
              <mc:Choice xmlns:v="urn:schemas-microsoft-com:vml" Requires="v">
                <p:oleObj name="Equation" r:id="rId4" imgW="4787900" imgH="2032000" progId="Equation.3">
                  <p:embed/>
                </p:oleObj>
              </mc:Choice>
              <mc:Fallback>
                <p:oleObj name="Equation" r:id="rId4" imgW="4787900" imgH="20320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6050" y="4332288"/>
                        <a:ext cx="5603875" cy="2373312"/>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5560" name="Text Box 8">
            <a:extLst>
              <a:ext uri="{FF2B5EF4-FFF2-40B4-BE49-F238E27FC236}">
                <a16:creationId xmlns:a16="http://schemas.microsoft.com/office/drawing/2014/main" id="{E8DFAA00-769A-D529-7386-09EE26956591}"/>
              </a:ext>
            </a:extLst>
          </p:cNvPr>
          <p:cNvSpPr txBox="1">
            <a:spLocks noChangeArrowheads="1"/>
          </p:cNvSpPr>
          <p:nvPr/>
        </p:nvSpPr>
        <p:spPr bwMode="auto">
          <a:xfrm>
            <a:off x="7226300" y="59817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11.1-23</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67DBD847-4343-B243-EFA9-F6D4200EE071}"/>
              </a:ext>
            </a:extLst>
          </p:cNvPr>
          <p:cNvSpPr>
            <a:spLocks noGrp="1" noChangeArrowheads="1"/>
          </p:cNvSpPr>
          <p:nvPr>
            <p:ph type="title"/>
          </p:nvPr>
        </p:nvSpPr>
        <p:spPr/>
        <p:txBody>
          <a:bodyPr/>
          <a:lstStyle/>
          <a:p>
            <a:r>
              <a:rPr lang="en-US" altLang="en-US"/>
              <a:t>Analyzing OA Experimental Results</a:t>
            </a:r>
          </a:p>
        </p:txBody>
      </p:sp>
      <p:sp>
        <p:nvSpPr>
          <p:cNvPr id="536579" name="Rectangle 3">
            <a:extLst>
              <a:ext uri="{FF2B5EF4-FFF2-40B4-BE49-F238E27FC236}">
                <a16:creationId xmlns:a16="http://schemas.microsoft.com/office/drawing/2014/main" id="{96D2A0B3-1A7F-83AA-5E77-89A12B581186}"/>
              </a:ext>
            </a:extLst>
          </p:cNvPr>
          <p:cNvSpPr>
            <a:spLocks noGrp="1" noChangeArrowheads="1"/>
          </p:cNvSpPr>
          <p:nvPr>
            <p:ph type="body" idx="1"/>
          </p:nvPr>
        </p:nvSpPr>
        <p:spPr/>
        <p:txBody>
          <a:bodyPr/>
          <a:lstStyle/>
          <a:p>
            <a:pPr>
              <a:buFont typeface="Symbol" panose="05050102010706020507" pitchFamily="18" charset="2"/>
              <a:buNone/>
            </a:pPr>
            <a:r>
              <a:rPr lang="en-US" altLang="en-US"/>
              <a:t>3.	Calculate the Sum of Squares - error.  This is the sum of the Sum of Squares for any columns left unassigned to a factor or interaction.</a:t>
            </a:r>
          </a:p>
          <a:p>
            <a:pPr marL="457200" lvl="1" indent="0">
              <a:buFontTx/>
              <a:buNone/>
            </a:pPr>
            <a:endParaRPr lang="en-US" altLang="en-US"/>
          </a:p>
          <a:p>
            <a:pPr>
              <a:buFont typeface="Symbol" panose="05050102010706020507" pitchFamily="18" charset="2"/>
              <a:buNone/>
            </a:pPr>
            <a:r>
              <a:rPr lang="en-US" altLang="en-US"/>
              <a:t>4.  Develop the ANOVA table.  Each factor/interaction has one degree of freedom, the error has N-K-1 degrees of freedom (where K is the number of columns to which factors and/or interactions have been assigned) and the total sum of squares has N-1 degrees of freedom.  Calculate the Mean Sum of Squares, develop the F test statistics and perform the F-tests on these ratios.  Conclude which factors /interactions are significant.</a:t>
            </a:r>
          </a:p>
        </p:txBody>
      </p:sp>
      <p:sp>
        <p:nvSpPr>
          <p:cNvPr id="536580" name="Text Box 4">
            <a:extLst>
              <a:ext uri="{FF2B5EF4-FFF2-40B4-BE49-F238E27FC236}">
                <a16:creationId xmlns:a16="http://schemas.microsoft.com/office/drawing/2014/main" id="{B7CB4A55-4829-7375-C32E-381B0EE41FEE}"/>
              </a:ext>
            </a:extLst>
          </p:cNvPr>
          <p:cNvSpPr txBox="1">
            <a:spLocks noChangeArrowheads="1"/>
          </p:cNvSpPr>
          <p:nvPr/>
        </p:nvSpPr>
        <p:spPr bwMode="auto">
          <a:xfrm>
            <a:off x="6807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11.1-23</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a:extLst>
              <a:ext uri="{FF2B5EF4-FFF2-40B4-BE49-F238E27FC236}">
                <a16:creationId xmlns:a16="http://schemas.microsoft.com/office/drawing/2014/main" id="{AC46E762-9303-3320-AA20-34211363088D}"/>
              </a:ext>
            </a:extLst>
          </p:cNvPr>
          <p:cNvSpPr>
            <a:spLocks noGrp="1" noChangeArrowheads="1"/>
          </p:cNvSpPr>
          <p:nvPr>
            <p:ph type="title"/>
          </p:nvPr>
        </p:nvSpPr>
        <p:spPr/>
        <p:txBody>
          <a:bodyPr/>
          <a:lstStyle/>
          <a:p>
            <a:r>
              <a:rPr lang="en-US" altLang="en-US"/>
              <a:t>Blocking in Experiments</a:t>
            </a:r>
          </a:p>
        </p:txBody>
      </p:sp>
      <p:sp>
        <p:nvSpPr>
          <p:cNvPr id="537608" name="Text Box 8">
            <a:extLst>
              <a:ext uri="{FF2B5EF4-FFF2-40B4-BE49-F238E27FC236}">
                <a16:creationId xmlns:a16="http://schemas.microsoft.com/office/drawing/2014/main" id="{15443986-C7C4-F642-A269-1223F9478B08}"/>
              </a:ext>
            </a:extLst>
          </p:cNvPr>
          <p:cNvSpPr txBox="1">
            <a:spLocks noChangeArrowheads="1"/>
          </p:cNvSpPr>
          <p:nvPr/>
        </p:nvSpPr>
        <p:spPr bwMode="auto">
          <a:xfrm>
            <a:off x="555625" y="3443288"/>
            <a:ext cx="258921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Latin Square Layout:</a:t>
            </a:r>
          </a:p>
        </p:txBody>
      </p:sp>
      <p:grpSp>
        <p:nvGrpSpPr>
          <p:cNvPr id="537819" name="Group 219">
            <a:extLst>
              <a:ext uri="{FF2B5EF4-FFF2-40B4-BE49-F238E27FC236}">
                <a16:creationId xmlns:a16="http://schemas.microsoft.com/office/drawing/2014/main" id="{EA81DE2F-D3D7-AD4E-C384-2F028FA4FB01}"/>
              </a:ext>
            </a:extLst>
          </p:cNvPr>
          <p:cNvGrpSpPr>
            <a:grpSpLocks/>
          </p:cNvGrpSpPr>
          <p:nvPr/>
        </p:nvGrpSpPr>
        <p:grpSpPr bwMode="auto">
          <a:xfrm>
            <a:off x="1069975" y="931863"/>
            <a:ext cx="6216650" cy="2411412"/>
            <a:chOff x="1973" y="864"/>
            <a:chExt cx="1057" cy="410"/>
          </a:xfrm>
        </p:grpSpPr>
        <p:grpSp>
          <p:nvGrpSpPr>
            <p:cNvPr id="537811" name="Group 211">
              <a:extLst>
                <a:ext uri="{FF2B5EF4-FFF2-40B4-BE49-F238E27FC236}">
                  <a16:creationId xmlns:a16="http://schemas.microsoft.com/office/drawing/2014/main" id="{323E254B-E792-2B03-7A1B-6366A560BDA5}"/>
                </a:ext>
              </a:extLst>
            </p:cNvPr>
            <p:cNvGrpSpPr>
              <a:grpSpLocks/>
            </p:cNvGrpSpPr>
            <p:nvPr/>
          </p:nvGrpSpPr>
          <p:grpSpPr bwMode="auto">
            <a:xfrm>
              <a:off x="1973" y="864"/>
              <a:ext cx="1057" cy="410"/>
              <a:chOff x="1973" y="864"/>
              <a:chExt cx="1057" cy="410"/>
            </a:xfrm>
          </p:grpSpPr>
          <p:sp>
            <p:nvSpPr>
              <p:cNvPr id="537611" name="Rectangle 11">
                <a:extLst>
                  <a:ext uri="{FF2B5EF4-FFF2-40B4-BE49-F238E27FC236}">
                    <a16:creationId xmlns:a16="http://schemas.microsoft.com/office/drawing/2014/main" id="{9F05F420-89CA-7824-46F5-CC00AD4E4BE7}"/>
                  </a:ext>
                </a:extLst>
              </p:cNvPr>
              <p:cNvSpPr>
                <a:spLocks noChangeArrowheads="1"/>
              </p:cNvSpPr>
              <p:nvPr/>
            </p:nvSpPr>
            <p:spPr bwMode="auto">
              <a:xfrm>
                <a:off x="2047" y="87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12" name="Rectangle 12">
                <a:extLst>
                  <a:ext uri="{FF2B5EF4-FFF2-40B4-BE49-F238E27FC236}">
                    <a16:creationId xmlns:a16="http://schemas.microsoft.com/office/drawing/2014/main" id="{805A779A-CF27-9678-667D-D8E8CC614717}"/>
                  </a:ext>
                </a:extLst>
              </p:cNvPr>
              <p:cNvSpPr>
                <a:spLocks noChangeArrowheads="1"/>
              </p:cNvSpPr>
              <p:nvPr/>
            </p:nvSpPr>
            <p:spPr bwMode="auto">
              <a:xfrm>
                <a:off x="2121" y="870"/>
                <a:ext cx="1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13" name="Rectangle 13">
                <a:extLst>
                  <a:ext uri="{FF2B5EF4-FFF2-40B4-BE49-F238E27FC236}">
                    <a16:creationId xmlns:a16="http://schemas.microsoft.com/office/drawing/2014/main" id="{57CFCE3A-2B22-D96C-AD84-670B65217DA6}"/>
                  </a:ext>
                </a:extLst>
              </p:cNvPr>
              <p:cNvSpPr>
                <a:spLocks noChangeArrowheads="1"/>
              </p:cNvSpPr>
              <p:nvPr/>
            </p:nvSpPr>
            <p:spPr bwMode="auto">
              <a:xfrm>
                <a:off x="3005" y="870"/>
                <a:ext cx="19"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14" name="Rectangle 14">
                <a:extLst>
                  <a:ext uri="{FF2B5EF4-FFF2-40B4-BE49-F238E27FC236}">
                    <a16:creationId xmlns:a16="http://schemas.microsoft.com/office/drawing/2014/main" id="{8EAB6378-9A0A-AA00-2FB5-C0E0CB6795A2}"/>
                  </a:ext>
                </a:extLst>
              </p:cNvPr>
              <p:cNvSpPr>
                <a:spLocks noChangeArrowheads="1"/>
              </p:cNvSpPr>
              <p:nvPr/>
            </p:nvSpPr>
            <p:spPr bwMode="auto">
              <a:xfrm>
                <a:off x="2139" y="870"/>
                <a:ext cx="866"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15" name="Rectangle 15">
                <a:extLst>
                  <a:ext uri="{FF2B5EF4-FFF2-40B4-BE49-F238E27FC236}">
                    <a16:creationId xmlns:a16="http://schemas.microsoft.com/office/drawing/2014/main" id="{B53ECF55-4269-545F-0B4D-06E9CC76ECE0}"/>
                  </a:ext>
                </a:extLst>
              </p:cNvPr>
              <p:cNvSpPr>
                <a:spLocks noChangeArrowheads="1"/>
              </p:cNvSpPr>
              <p:nvPr/>
            </p:nvSpPr>
            <p:spPr bwMode="auto">
              <a:xfrm>
                <a:off x="2502" y="870"/>
                <a:ext cx="102"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Wheel</a:t>
                </a:r>
                <a:endParaRPr lang="en-US" altLang="en-US" sz="3300">
                  <a:latin typeface="Arial" panose="020B0604020202020204" pitchFamily="34" charset="0"/>
                </a:endParaRPr>
              </a:p>
            </p:txBody>
          </p:sp>
          <p:sp>
            <p:nvSpPr>
              <p:cNvPr id="537616" name="Rectangle 16">
                <a:extLst>
                  <a:ext uri="{FF2B5EF4-FFF2-40B4-BE49-F238E27FC236}">
                    <a16:creationId xmlns:a16="http://schemas.microsoft.com/office/drawing/2014/main" id="{AAAD8F70-4F17-8331-453B-B2756F0FC875}"/>
                  </a:ext>
                </a:extLst>
              </p:cNvPr>
              <p:cNvSpPr>
                <a:spLocks noChangeArrowheads="1"/>
              </p:cNvSpPr>
              <p:nvPr/>
            </p:nvSpPr>
            <p:spPr bwMode="auto">
              <a:xfrm>
                <a:off x="2642" y="87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17" name="Rectangle 17">
                <a:extLst>
                  <a:ext uri="{FF2B5EF4-FFF2-40B4-BE49-F238E27FC236}">
                    <a16:creationId xmlns:a16="http://schemas.microsoft.com/office/drawing/2014/main" id="{B42C8AB1-9FB4-D837-2C6E-80EDAF85A3AF}"/>
                  </a:ext>
                </a:extLst>
              </p:cNvPr>
              <p:cNvSpPr>
                <a:spLocks noChangeArrowheads="1"/>
              </p:cNvSpPr>
              <p:nvPr/>
            </p:nvSpPr>
            <p:spPr bwMode="auto">
              <a:xfrm>
                <a:off x="2115" y="86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18" name="Rectangle 18">
                <a:extLst>
                  <a:ext uri="{FF2B5EF4-FFF2-40B4-BE49-F238E27FC236}">
                    <a16:creationId xmlns:a16="http://schemas.microsoft.com/office/drawing/2014/main" id="{6C2ABC09-E65D-9550-4EA9-F36C238E9225}"/>
                  </a:ext>
                </a:extLst>
              </p:cNvPr>
              <p:cNvSpPr>
                <a:spLocks noChangeArrowheads="1"/>
              </p:cNvSpPr>
              <p:nvPr/>
            </p:nvSpPr>
            <p:spPr bwMode="auto">
              <a:xfrm>
                <a:off x="2115" y="86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19" name="Rectangle 19">
                <a:extLst>
                  <a:ext uri="{FF2B5EF4-FFF2-40B4-BE49-F238E27FC236}">
                    <a16:creationId xmlns:a16="http://schemas.microsoft.com/office/drawing/2014/main" id="{6321685C-0F81-FAD6-1506-305A91CF2B6B}"/>
                  </a:ext>
                </a:extLst>
              </p:cNvPr>
              <p:cNvSpPr>
                <a:spLocks noChangeArrowheads="1"/>
              </p:cNvSpPr>
              <p:nvPr/>
            </p:nvSpPr>
            <p:spPr bwMode="auto">
              <a:xfrm>
                <a:off x="2121" y="864"/>
                <a:ext cx="90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0" name="Rectangle 20">
                <a:extLst>
                  <a:ext uri="{FF2B5EF4-FFF2-40B4-BE49-F238E27FC236}">
                    <a16:creationId xmlns:a16="http://schemas.microsoft.com/office/drawing/2014/main" id="{69119C75-E156-FB20-0164-C3918777EB13}"/>
                  </a:ext>
                </a:extLst>
              </p:cNvPr>
              <p:cNvSpPr>
                <a:spLocks noChangeArrowheads="1"/>
              </p:cNvSpPr>
              <p:nvPr/>
            </p:nvSpPr>
            <p:spPr bwMode="auto">
              <a:xfrm>
                <a:off x="2121" y="870"/>
                <a:ext cx="903"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1" name="Rectangle 21">
                <a:extLst>
                  <a:ext uri="{FF2B5EF4-FFF2-40B4-BE49-F238E27FC236}">
                    <a16:creationId xmlns:a16="http://schemas.microsoft.com/office/drawing/2014/main" id="{6951B90C-2B9F-9893-7F7F-895455FFAFDE}"/>
                  </a:ext>
                </a:extLst>
              </p:cNvPr>
              <p:cNvSpPr>
                <a:spLocks noChangeArrowheads="1"/>
              </p:cNvSpPr>
              <p:nvPr/>
            </p:nvSpPr>
            <p:spPr bwMode="auto">
              <a:xfrm>
                <a:off x="3024" y="86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2" name="Rectangle 22">
                <a:extLst>
                  <a:ext uri="{FF2B5EF4-FFF2-40B4-BE49-F238E27FC236}">
                    <a16:creationId xmlns:a16="http://schemas.microsoft.com/office/drawing/2014/main" id="{715D923A-05A9-22E1-714A-A2CF05EA125F}"/>
                  </a:ext>
                </a:extLst>
              </p:cNvPr>
              <p:cNvSpPr>
                <a:spLocks noChangeArrowheads="1"/>
              </p:cNvSpPr>
              <p:nvPr/>
            </p:nvSpPr>
            <p:spPr bwMode="auto">
              <a:xfrm>
                <a:off x="3024" y="86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3" name="Rectangle 23">
                <a:extLst>
                  <a:ext uri="{FF2B5EF4-FFF2-40B4-BE49-F238E27FC236}">
                    <a16:creationId xmlns:a16="http://schemas.microsoft.com/office/drawing/2014/main" id="{E9C70031-9A8F-493C-2456-DDCA30DE5923}"/>
                  </a:ext>
                </a:extLst>
              </p:cNvPr>
              <p:cNvSpPr>
                <a:spLocks noChangeArrowheads="1"/>
              </p:cNvSpPr>
              <p:nvPr/>
            </p:nvSpPr>
            <p:spPr bwMode="auto">
              <a:xfrm>
                <a:off x="2115" y="870"/>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4" name="Rectangle 24">
                <a:extLst>
                  <a:ext uri="{FF2B5EF4-FFF2-40B4-BE49-F238E27FC236}">
                    <a16:creationId xmlns:a16="http://schemas.microsoft.com/office/drawing/2014/main" id="{F181B0D8-6004-952C-2C84-BDCA3D20DDBD}"/>
                  </a:ext>
                </a:extLst>
              </p:cNvPr>
              <p:cNvSpPr>
                <a:spLocks noChangeArrowheads="1"/>
              </p:cNvSpPr>
              <p:nvPr/>
            </p:nvSpPr>
            <p:spPr bwMode="auto">
              <a:xfrm>
                <a:off x="3024" y="870"/>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5" name="Rectangle 25">
                <a:extLst>
                  <a:ext uri="{FF2B5EF4-FFF2-40B4-BE49-F238E27FC236}">
                    <a16:creationId xmlns:a16="http://schemas.microsoft.com/office/drawing/2014/main" id="{35C7EF7F-CDDC-A59A-DD3C-4D9CCDA23F1A}"/>
                  </a:ext>
                </a:extLst>
              </p:cNvPr>
              <p:cNvSpPr>
                <a:spLocks noChangeArrowheads="1"/>
              </p:cNvSpPr>
              <p:nvPr/>
            </p:nvSpPr>
            <p:spPr bwMode="auto">
              <a:xfrm>
                <a:off x="1979" y="930"/>
                <a:ext cx="18"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6" name="Rectangle 26">
                <a:extLst>
                  <a:ext uri="{FF2B5EF4-FFF2-40B4-BE49-F238E27FC236}">
                    <a16:creationId xmlns:a16="http://schemas.microsoft.com/office/drawing/2014/main" id="{E6293873-21BE-7384-BC78-9C6960D5DDDE}"/>
                  </a:ext>
                </a:extLst>
              </p:cNvPr>
              <p:cNvSpPr>
                <a:spLocks noChangeArrowheads="1"/>
              </p:cNvSpPr>
              <p:nvPr/>
            </p:nvSpPr>
            <p:spPr bwMode="auto">
              <a:xfrm>
                <a:off x="2096" y="930"/>
                <a:ext cx="20"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7" name="Rectangle 27">
                <a:extLst>
                  <a:ext uri="{FF2B5EF4-FFF2-40B4-BE49-F238E27FC236}">
                    <a16:creationId xmlns:a16="http://schemas.microsoft.com/office/drawing/2014/main" id="{7F9EC1A2-EC35-6EE8-C771-31A88556D019}"/>
                  </a:ext>
                </a:extLst>
              </p:cNvPr>
              <p:cNvSpPr>
                <a:spLocks noChangeArrowheads="1"/>
              </p:cNvSpPr>
              <p:nvPr/>
            </p:nvSpPr>
            <p:spPr bwMode="auto">
              <a:xfrm>
                <a:off x="1979" y="985"/>
                <a:ext cx="137"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8" name="Rectangle 28">
                <a:extLst>
                  <a:ext uri="{FF2B5EF4-FFF2-40B4-BE49-F238E27FC236}">
                    <a16:creationId xmlns:a16="http://schemas.microsoft.com/office/drawing/2014/main" id="{72196D9F-2E7F-1A4C-B7A9-94D56DCF5866}"/>
                  </a:ext>
                </a:extLst>
              </p:cNvPr>
              <p:cNvSpPr>
                <a:spLocks noChangeArrowheads="1"/>
              </p:cNvSpPr>
              <p:nvPr/>
            </p:nvSpPr>
            <p:spPr bwMode="auto">
              <a:xfrm>
                <a:off x="1997" y="930"/>
                <a:ext cx="9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29" name="Rectangle 29">
                <a:extLst>
                  <a:ext uri="{FF2B5EF4-FFF2-40B4-BE49-F238E27FC236}">
                    <a16:creationId xmlns:a16="http://schemas.microsoft.com/office/drawing/2014/main" id="{6E00A66C-492D-6818-16B4-ABCDB2830B49}"/>
                  </a:ext>
                </a:extLst>
              </p:cNvPr>
              <p:cNvSpPr>
                <a:spLocks noChangeArrowheads="1"/>
              </p:cNvSpPr>
              <p:nvPr/>
            </p:nvSpPr>
            <p:spPr bwMode="auto">
              <a:xfrm>
                <a:off x="2007" y="930"/>
                <a:ext cx="5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Car</a:t>
                </a:r>
                <a:endParaRPr lang="en-US" altLang="en-US" sz="3300">
                  <a:latin typeface="Arial" panose="020B0604020202020204" pitchFamily="34" charset="0"/>
                </a:endParaRPr>
              </a:p>
            </p:txBody>
          </p:sp>
          <p:sp>
            <p:nvSpPr>
              <p:cNvPr id="537630" name="Rectangle 30">
                <a:extLst>
                  <a:ext uri="{FF2B5EF4-FFF2-40B4-BE49-F238E27FC236}">
                    <a16:creationId xmlns:a16="http://schemas.microsoft.com/office/drawing/2014/main" id="{E781A6A7-21E0-22AD-A6D7-CE2DC5A0610E}"/>
                  </a:ext>
                </a:extLst>
              </p:cNvPr>
              <p:cNvSpPr>
                <a:spLocks noChangeArrowheads="1"/>
              </p:cNvSpPr>
              <p:nvPr/>
            </p:nvSpPr>
            <p:spPr bwMode="auto">
              <a:xfrm>
                <a:off x="2086" y="93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31" name="Rectangle 31">
                <a:extLst>
                  <a:ext uri="{FF2B5EF4-FFF2-40B4-BE49-F238E27FC236}">
                    <a16:creationId xmlns:a16="http://schemas.microsoft.com/office/drawing/2014/main" id="{26001A7A-D5CB-EAFA-7B83-8E544138C0E8}"/>
                  </a:ext>
                </a:extLst>
              </p:cNvPr>
              <p:cNvSpPr>
                <a:spLocks noChangeArrowheads="1"/>
              </p:cNvSpPr>
              <p:nvPr/>
            </p:nvSpPr>
            <p:spPr bwMode="auto">
              <a:xfrm>
                <a:off x="2119"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32" name="Rectangle 32">
                <a:extLst>
                  <a:ext uri="{FF2B5EF4-FFF2-40B4-BE49-F238E27FC236}">
                    <a16:creationId xmlns:a16="http://schemas.microsoft.com/office/drawing/2014/main" id="{54B2FD21-DFBC-F9F4-9766-AF88C090091E}"/>
                  </a:ext>
                </a:extLst>
              </p:cNvPr>
              <p:cNvSpPr>
                <a:spLocks noChangeArrowheads="1"/>
              </p:cNvSpPr>
              <p:nvPr/>
            </p:nvSpPr>
            <p:spPr bwMode="auto">
              <a:xfrm>
                <a:off x="2324"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33" name="Rectangle 33">
                <a:extLst>
                  <a:ext uri="{FF2B5EF4-FFF2-40B4-BE49-F238E27FC236}">
                    <a16:creationId xmlns:a16="http://schemas.microsoft.com/office/drawing/2014/main" id="{CEA794C6-926F-3BA3-7C28-7E5CDCCDEFDB}"/>
                  </a:ext>
                </a:extLst>
              </p:cNvPr>
              <p:cNvSpPr>
                <a:spLocks noChangeArrowheads="1"/>
              </p:cNvSpPr>
              <p:nvPr/>
            </p:nvSpPr>
            <p:spPr bwMode="auto">
              <a:xfrm>
                <a:off x="2139" y="930"/>
                <a:ext cx="18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34" name="Rectangle 34">
                <a:extLst>
                  <a:ext uri="{FF2B5EF4-FFF2-40B4-BE49-F238E27FC236}">
                    <a16:creationId xmlns:a16="http://schemas.microsoft.com/office/drawing/2014/main" id="{35A53AAB-E320-5B80-9873-28FEE7E2717E}"/>
                  </a:ext>
                </a:extLst>
              </p:cNvPr>
              <p:cNvSpPr>
                <a:spLocks noChangeArrowheads="1"/>
              </p:cNvSpPr>
              <p:nvPr/>
            </p:nvSpPr>
            <p:spPr bwMode="auto">
              <a:xfrm>
                <a:off x="2171" y="930"/>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Right </a:t>
                </a:r>
                <a:endParaRPr lang="en-US" altLang="en-US" sz="3300">
                  <a:latin typeface="Arial" panose="020B0604020202020204" pitchFamily="34" charset="0"/>
                </a:endParaRPr>
              </a:p>
            </p:txBody>
          </p:sp>
          <p:sp>
            <p:nvSpPr>
              <p:cNvPr id="537635" name="Rectangle 35">
                <a:extLst>
                  <a:ext uri="{FF2B5EF4-FFF2-40B4-BE49-F238E27FC236}">
                    <a16:creationId xmlns:a16="http://schemas.microsoft.com/office/drawing/2014/main" id="{B02FAB46-50E4-0FB9-C6AD-B28DB98DA515}"/>
                  </a:ext>
                </a:extLst>
              </p:cNvPr>
              <p:cNvSpPr>
                <a:spLocks noChangeArrowheads="1"/>
              </p:cNvSpPr>
              <p:nvPr/>
            </p:nvSpPr>
            <p:spPr bwMode="auto">
              <a:xfrm>
                <a:off x="2139" y="985"/>
                <a:ext cx="185"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36" name="Rectangle 36">
                <a:extLst>
                  <a:ext uri="{FF2B5EF4-FFF2-40B4-BE49-F238E27FC236}">
                    <a16:creationId xmlns:a16="http://schemas.microsoft.com/office/drawing/2014/main" id="{57505E1D-EAA4-8C3F-5784-128055AA06D0}"/>
                  </a:ext>
                </a:extLst>
              </p:cNvPr>
              <p:cNvSpPr>
                <a:spLocks noChangeArrowheads="1"/>
              </p:cNvSpPr>
              <p:nvPr/>
            </p:nvSpPr>
            <p:spPr bwMode="auto">
              <a:xfrm>
                <a:off x="2171" y="984"/>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Front </a:t>
                </a:r>
                <a:endParaRPr lang="en-US" altLang="en-US" sz="3300">
                  <a:latin typeface="Arial" panose="020B0604020202020204" pitchFamily="34" charset="0"/>
                </a:endParaRPr>
              </a:p>
            </p:txBody>
          </p:sp>
          <p:sp>
            <p:nvSpPr>
              <p:cNvPr id="537637" name="Rectangle 37">
                <a:extLst>
                  <a:ext uri="{FF2B5EF4-FFF2-40B4-BE49-F238E27FC236}">
                    <a16:creationId xmlns:a16="http://schemas.microsoft.com/office/drawing/2014/main" id="{B76CE2B7-4C0C-051B-D16E-3B564FD7EAD3}"/>
                  </a:ext>
                </a:extLst>
              </p:cNvPr>
              <p:cNvSpPr>
                <a:spLocks noChangeArrowheads="1"/>
              </p:cNvSpPr>
              <p:nvPr/>
            </p:nvSpPr>
            <p:spPr bwMode="auto">
              <a:xfrm>
                <a:off x="2305" y="984"/>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38" name="Rectangle 38">
                <a:extLst>
                  <a:ext uri="{FF2B5EF4-FFF2-40B4-BE49-F238E27FC236}">
                    <a16:creationId xmlns:a16="http://schemas.microsoft.com/office/drawing/2014/main" id="{0404C1AD-2427-328A-FFBE-B0189DE48166}"/>
                  </a:ext>
                </a:extLst>
              </p:cNvPr>
              <p:cNvSpPr>
                <a:spLocks noChangeArrowheads="1"/>
              </p:cNvSpPr>
              <p:nvPr/>
            </p:nvSpPr>
            <p:spPr bwMode="auto">
              <a:xfrm>
                <a:off x="2346"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39" name="Rectangle 39">
                <a:extLst>
                  <a:ext uri="{FF2B5EF4-FFF2-40B4-BE49-F238E27FC236}">
                    <a16:creationId xmlns:a16="http://schemas.microsoft.com/office/drawing/2014/main" id="{58065A56-7EE2-42DC-9A8C-49913D7090BF}"/>
                  </a:ext>
                </a:extLst>
              </p:cNvPr>
              <p:cNvSpPr>
                <a:spLocks noChangeArrowheads="1"/>
              </p:cNvSpPr>
              <p:nvPr/>
            </p:nvSpPr>
            <p:spPr bwMode="auto">
              <a:xfrm>
                <a:off x="2551"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0" name="Rectangle 40">
                <a:extLst>
                  <a:ext uri="{FF2B5EF4-FFF2-40B4-BE49-F238E27FC236}">
                    <a16:creationId xmlns:a16="http://schemas.microsoft.com/office/drawing/2014/main" id="{8E3FCF9A-AA8B-A3D7-9271-1F7DC0D96428}"/>
                  </a:ext>
                </a:extLst>
              </p:cNvPr>
              <p:cNvSpPr>
                <a:spLocks noChangeArrowheads="1"/>
              </p:cNvSpPr>
              <p:nvPr/>
            </p:nvSpPr>
            <p:spPr bwMode="auto">
              <a:xfrm>
                <a:off x="2366" y="930"/>
                <a:ext cx="18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1" name="Rectangle 41">
                <a:extLst>
                  <a:ext uri="{FF2B5EF4-FFF2-40B4-BE49-F238E27FC236}">
                    <a16:creationId xmlns:a16="http://schemas.microsoft.com/office/drawing/2014/main" id="{9C1BF932-C930-FA1E-DF48-A9042D3B7C84}"/>
                  </a:ext>
                </a:extLst>
              </p:cNvPr>
              <p:cNvSpPr>
                <a:spLocks noChangeArrowheads="1"/>
              </p:cNvSpPr>
              <p:nvPr/>
            </p:nvSpPr>
            <p:spPr bwMode="auto">
              <a:xfrm>
                <a:off x="2415" y="930"/>
                <a:ext cx="7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Left </a:t>
                </a:r>
                <a:endParaRPr lang="en-US" altLang="en-US" sz="3300">
                  <a:latin typeface="Arial" panose="020B0604020202020204" pitchFamily="34" charset="0"/>
                </a:endParaRPr>
              </a:p>
            </p:txBody>
          </p:sp>
          <p:sp>
            <p:nvSpPr>
              <p:cNvPr id="537642" name="Rectangle 42">
                <a:extLst>
                  <a:ext uri="{FF2B5EF4-FFF2-40B4-BE49-F238E27FC236}">
                    <a16:creationId xmlns:a16="http://schemas.microsoft.com/office/drawing/2014/main" id="{3190AED8-FED2-1FFD-1793-35C95A7E5584}"/>
                  </a:ext>
                </a:extLst>
              </p:cNvPr>
              <p:cNvSpPr>
                <a:spLocks noChangeArrowheads="1"/>
              </p:cNvSpPr>
              <p:nvPr/>
            </p:nvSpPr>
            <p:spPr bwMode="auto">
              <a:xfrm>
                <a:off x="2366" y="985"/>
                <a:ext cx="185"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3" name="Rectangle 43">
                <a:extLst>
                  <a:ext uri="{FF2B5EF4-FFF2-40B4-BE49-F238E27FC236}">
                    <a16:creationId xmlns:a16="http://schemas.microsoft.com/office/drawing/2014/main" id="{03F1B24E-AAC8-8844-811D-70CB3F6A95A4}"/>
                  </a:ext>
                </a:extLst>
              </p:cNvPr>
              <p:cNvSpPr>
                <a:spLocks noChangeArrowheads="1"/>
              </p:cNvSpPr>
              <p:nvPr/>
            </p:nvSpPr>
            <p:spPr bwMode="auto">
              <a:xfrm>
                <a:off x="2398" y="984"/>
                <a:ext cx="8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Front</a:t>
                </a:r>
                <a:endParaRPr lang="en-US" altLang="en-US" sz="3300">
                  <a:latin typeface="Arial" panose="020B0604020202020204" pitchFamily="34" charset="0"/>
                </a:endParaRPr>
              </a:p>
            </p:txBody>
          </p:sp>
          <p:sp>
            <p:nvSpPr>
              <p:cNvPr id="537644" name="Rectangle 44">
                <a:extLst>
                  <a:ext uri="{FF2B5EF4-FFF2-40B4-BE49-F238E27FC236}">
                    <a16:creationId xmlns:a16="http://schemas.microsoft.com/office/drawing/2014/main" id="{E876B30A-03D0-EF13-897B-CB3889C459AD}"/>
                  </a:ext>
                </a:extLst>
              </p:cNvPr>
              <p:cNvSpPr>
                <a:spLocks noChangeArrowheads="1"/>
              </p:cNvSpPr>
              <p:nvPr/>
            </p:nvSpPr>
            <p:spPr bwMode="auto">
              <a:xfrm>
                <a:off x="2519" y="984"/>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45" name="Rectangle 45">
                <a:extLst>
                  <a:ext uri="{FF2B5EF4-FFF2-40B4-BE49-F238E27FC236}">
                    <a16:creationId xmlns:a16="http://schemas.microsoft.com/office/drawing/2014/main" id="{9AD6E910-A25B-3179-5D2D-683FB1223524}"/>
                  </a:ext>
                </a:extLst>
              </p:cNvPr>
              <p:cNvSpPr>
                <a:spLocks noChangeArrowheads="1"/>
              </p:cNvSpPr>
              <p:nvPr/>
            </p:nvSpPr>
            <p:spPr bwMode="auto">
              <a:xfrm>
                <a:off x="2574"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6" name="Rectangle 46">
                <a:extLst>
                  <a:ext uri="{FF2B5EF4-FFF2-40B4-BE49-F238E27FC236}">
                    <a16:creationId xmlns:a16="http://schemas.microsoft.com/office/drawing/2014/main" id="{B735D95C-D070-6769-1992-DB8986C24793}"/>
                  </a:ext>
                </a:extLst>
              </p:cNvPr>
              <p:cNvSpPr>
                <a:spLocks noChangeArrowheads="1"/>
              </p:cNvSpPr>
              <p:nvPr/>
            </p:nvSpPr>
            <p:spPr bwMode="auto">
              <a:xfrm>
                <a:off x="2778"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7" name="Rectangle 47">
                <a:extLst>
                  <a:ext uri="{FF2B5EF4-FFF2-40B4-BE49-F238E27FC236}">
                    <a16:creationId xmlns:a16="http://schemas.microsoft.com/office/drawing/2014/main" id="{58A255F9-B852-54A6-A93B-04CA6169F42F}"/>
                  </a:ext>
                </a:extLst>
              </p:cNvPr>
              <p:cNvSpPr>
                <a:spLocks noChangeArrowheads="1"/>
              </p:cNvSpPr>
              <p:nvPr/>
            </p:nvSpPr>
            <p:spPr bwMode="auto">
              <a:xfrm>
                <a:off x="2594" y="930"/>
                <a:ext cx="184"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48" name="Rectangle 48">
                <a:extLst>
                  <a:ext uri="{FF2B5EF4-FFF2-40B4-BE49-F238E27FC236}">
                    <a16:creationId xmlns:a16="http://schemas.microsoft.com/office/drawing/2014/main" id="{BDEF5B9C-5B61-1E2E-8BAC-DFE071B05DDD}"/>
                  </a:ext>
                </a:extLst>
              </p:cNvPr>
              <p:cNvSpPr>
                <a:spLocks noChangeArrowheads="1"/>
              </p:cNvSpPr>
              <p:nvPr/>
            </p:nvSpPr>
            <p:spPr bwMode="auto">
              <a:xfrm>
                <a:off x="2625" y="930"/>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Right </a:t>
                </a:r>
                <a:endParaRPr lang="en-US" altLang="en-US" sz="3300">
                  <a:latin typeface="Arial" panose="020B0604020202020204" pitchFamily="34" charset="0"/>
                </a:endParaRPr>
              </a:p>
            </p:txBody>
          </p:sp>
          <p:sp>
            <p:nvSpPr>
              <p:cNvPr id="537649" name="Rectangle 49">
                <a:extLst>
                  <a:ext uri="{FF2B5EF4-FFF2-40B4-BE49-F238E27FC236}">
                    <a16:creationId xmlns:a16="http://schemas.microsoft.com/office/drawing/2014/main" id="{D07C45FF-EE12-4B09-A857-805D98A5E099}"/>
                  </a:ext>
                </a:extLst>
              </p:cNvPr>
              <p:cNvSpPr>
                <a:spLocks noChangeArrowheads="1"/>
              </p:cNvSpPr>
              <p:nvPr/>
            </p:nvSpPr>
            <p:spPr bwMode="auto">
              <a:xfrm>
                <a:off x="2594" y="985"/>
                <a:ext cx="18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50" name="Rectangle 50">
                <a:extLst>
                  <a:ext uri="{FF2B5EF4-FFF2-40B4-BE49-F238E27FC236}">
                    <a16:creationId xmlns:a16="http://schemas.microsoft.com/office/drawing/2014/main" id="{09A8EE85-C337-AA21-EF63-4D8B9B5F659E}"/>
                  </a:ext>
                </a:extLst>
              </p:cNvPr>
              <p:cNvSpPr>
                <a:spLocks noChangeArrowheads="1"/>
              </p:cNvSpPr>
              <p:nvPr/>
            </p:nvSpPr>
            <p:spPr bwMode="auto">
              <a:xfrm>
                <a:off x="2633" y="984"/>
                <a:ext cx="77"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Rear</a:t>
                </a:r>
                <a:endParaRPr lang="en-US" altLang="en-US" sz="3300">
                  <a:latin typeface="Arial" panose="020B0604020202020204" pitchFamily="34" charset="0"/>
                </a:endParaRPr>
              </a:p>
            </p:txBody>
          </p:sp>
          <p:sp>
            <p:nvSpPr>
              <p:cNvPr id="537651" name="Rectangle 51">
                <a:extLst>
                  <a:ext uri="{FF2B5EF4-FFF2-40B4-BE49-F238E27FC236}">
                    <a16:creationId xmlns:a16="http://schemas.microsoft.com/office/drawing/2014/main" id="{109B5003-E5A2-DD79-398E-CE00FA3E1FE9}"/>
                  </a:ext>
                </a:extLst>
              </p:cNvPr>
              <p:cNvSpPr>
                <a:spLocks noChangeArrowheads="1"/>
              </p:cNvSpPr>
              <p:nvPr/>
            </p:nvSpPr>
            <p:spPr bwMode="auto">
              <a:xfrm>
                <a:off x="2738" y="984"/>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52" name="Rectangle 52">
                <a:extLst>
                  <a:ext uri="{FF2B5EF4-FFF2-40B4-BE49-F238E27FC236}">
                    <a16:creationId xmlns:a16="http://schemas.microsoft.com/office/drawing/2014/main" id="{1B2F7CD3-7508-F5C9-3EEC-7CEC00CD2416}"/>
                  </a:ext>
                </a:extLst>
              </p:cNvPr>
              <p:cNvSpPr>
                <a:spLocks noChangeArrowheads="1"/>
              </p:cNvSpPr>
              <p:nvPr/>
            </p:nvSpPr>
            <p:spPr bwMode="auto">
              <a:xfrm>
                <a:off x="2801" y="930"/>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53" name="Rectangle 53">
                <a:extLst>
                  <a:ext uri="{FF2B5EF4-FFF2-40B4-BE49-F238E27FC236}">
                    <a16:creationId xmlns:a16="http://schemas.microsoft.com/office/drawing/2014/main" id="{438E5F62-46F4-0340-2932-5C4C1C0F2EF0}"/>
                  </a:ext>
                </a:extLst>
              </p:cNvPr>
              <p:cNvSpPr>
                <a:spLocks noChangeArrowheads="1"/>
              </p:cNvSpPr>
              <p:nvPr/>
            </p:nvSpPr>
            <p:spPr bwMode="auto">
              <a:xfrm>
                <a:off x="3005" y="930"/>
                <a:ext cx="19"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54" name="Rectangle 54">
                <a:extLst>
                  <a:ext uri="{FF2B5EF4-FFF2-40B4-BE49-F238E27FC236}">
                    <a16:creationId xmlns:a16="http://schemas.microsoft.com/office/drawing/2014/main" id="{59921FF8-437B-D042-2FC0-81B73C1060E4}"/>
                  </a:ext>
                </a:extLst>
              </p:cNvPr>
              <p:cNvSpPr>
                <a:spLocks noChangeArrowheads="1"/>
              </p:cNvSpPr>
              <p:nvPr/>
            </p:nvSpPr>
            <p:spPr bwMode="auto">
              <a:xfrm>
                <a:off x="2821" y="930"/>
                <a:ext cx="184"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55" name="Rectangle 55">
                <a:extLst>
                  <a:ext uri="{FF2B5EF4-FFF2-40B4-BE49-F238E27FC236}">
                    <a16:creationId xmlns:a16="http://schemas.microsoft.com/office/drawing/2014/main" id="{31642830-3300-EBE7-460A-AB75CEA863C7}"/>
                  </a:ext>
                </a:extLst>
              </p:cNvPr>
              <p:cNvSpPr>
                <a:spLocks noChangeArrowheads="1"/>
              </p:cNvSpPr>
              <p:nvPr/>
            </p:nvSpPr>
            <p:spPr bwMode="auto">
              <a:xfrm>
                <a:off x="2870" y="930"/>
                <a:ext cx="7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Left </a:t>
                </a:r>
                <a:endParaRPr lang="en-US" altLang="en-US" sz="3300">
                  <a:latin typeface="Arial" panose="020B0604020202020204" pitchFamily="34" charset="0"/>
                </a:endParaRPr>
              </a:p>
            </p:txBody>
          </p:sp>
          <p:sp>
            <p:nvSpPr>
              <p:cNvPr id="537656" name="Rectangle 56">
                <a:extLst>
                  <a:ext uri="{FF2B5EF4-FFF2-40B4-BE49-F238E27FC236}">
                    <a16:creationId xmlns:a16="http://schemas.microsoft.com/office/drawing/2014/main" id="{D06DCCBF-E158-6952-2EF3-0AB264F749D7}"/>
                  </a:ext>
                </a:extLst>
              </p:cNvPr>
              <p:cNvSpPr>
                <a:spLocks noChangeArrowheads="1"/>
              </p:cNvSpPr>
              <p:nvPr/>
            </p:nvSpPr>
            <p:spPr bwMode="auto">
              <a:xfrm>
                <a:off x="2821" y="985"/>
                <a:ext cx="18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57" name="Rectangle 57">
                <a:extLst>
                  <a:ext uri="{FF2B5EF4-FFF2-40B4-BE49-F238E27FC236}">
                    <a16:creationId xmlns:a16="http://schemas.microsoft.com/office/drawing/2014/main" id="{813268B1-305C-9558-C1F8-078359D41E23}"/>
                  </a:ext>
                </a:extLst>
              </p:cNvPr>
              <p:cNvSpPr>
                <a:spLocks noChangeArrowheads="1"/>
              </p:cNvSpPr>
              <p:nvPr/>
            </p:nvSpPr>
            <p:spPr bwMode="auto">
              <a:xfrm>
                <a:off x="2860" y="984"/>
                <a:ext cx="77"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Rear</a:t>
                </a:r>
                <a:endParaRPr lang="en-US" altLang="en-US" sz="3300">
                  <a:latin typeface="Arial" panose="020B0604020202020204" pitchFamily="34" charset="0"/>
                </a:endParaRPr>
              </a:p>
            </p:txBody>
          </p:sp>
          <p:sp>
            <p:nvSpPr>
              <p:cNvPr id="537658" name="Rectangle 58">
                <a:extLst>
                  <a:ext uri="{FF2B5EF4-FFF2-40B4-BE49-F238E27FC236}">
                    <a16:creationId xmlns:a16="http://schemas.microsoft.com/office/drawing/2014/main" id="{EB1D9ED9-1DC4-8D7F-B378-563FAECA2945}"/>
                  </a:ext>
                </a:extLst>
              </p:cNvPr>
              <p:cNvSpPr>
                <a:spLocks noChangeArrowheads="1"/>
              </p:cNvSpPr>
              <p:nvPr/>
            </p:nvSpPr>
            <p:spPr bwMode="auto">
              <a:xfrm>
                <a:off x="2966" y="984"/>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59" name="Rectangle 59">
                <a:extLst>
                  <a:ext uri="{FF2B5EF4-FFF2-40B4-BE49-F238E27FC236}">
                    <a16:creationId xmlns:a16="http://schemas.microsoft.com/office/drawing/2014/main" id="{D46029B4-6C1C-4618-001F-FD01EBF218BA}"/>
                  </a:ext>
                </a:extLst>
              </p:cNvPr>
              <p:cNvSpPr>
                <a:spLocks noChangeArrowheads="1"/>
              </p:cNvSpPr>
              <p:nvPr/>
            </p:nvSpPr>
            <p:spPr bwMode="auto">
              <a:xfrm>
                <a:off x="1973"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0" name="Rectangle 60">
                <a:extLst>
                  <a:ext uri="{FF2B5EF4-FFF2-40B4-BE49-F238E27FC236}">
                    <a16:creationId xmlns:a16="http://schemas.microsoft.com/office/drawing/2014/main" id="{D45590A5-F83D-A362-E9FF-15396F0C5A4D}"/>
                  </a:ext>
                </a:extLst>
              </p:cNvPr>
              <p:cNvSpPr>
                <a:spLocks noChangeArrowheads="1"/>
              </p:cNvSpPr>
              <p:nvPr/>
            </p:nvSpPr>
            <p:spPr bwMode="auto">
              <a:xfrm>
                <a:off x="1973"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1" name="Rectangle 61">
                <a:extLst>
                  <a:ext uri="{FF2B5EF4-FFF2-40B4-BE49-F238E27FC236}">
                    <a16:creationId xmlns:a16="http://schemas.microsoft.com/office/drawing/2014/main" id="{F027EC53-5097-160A-90A1-3CFBC7FFACC4}"/>
                  </a:ext>
                </a:extLst>
              </p:cNvPr>
              <p:cNvSpPr>
                <a:spLocks noChangeArrowheads="1"/>
              </p:cNvSpPr>
              <p:nvPr/>
            </p:nvSpPr>
            <p:spPr bwMode="auto">
              <a:xfrm>
                <a:off x="1979" y="930"/>
                <a:ext cx="5"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2" name="Rectangle 62">
                <a:extLst>
                  <a:ext uri="{FF2B5EF4-FFF2-40B4-BE49-F238E27FC236}">
                    <a16:creationId xmlns:a16="http://schemas.microsoft.com/office/drawing/2014/main" id="{E6DF81BF-7B11-2BC6-D171-3FA9C2A1952A}"/>
                  </a:ext>
                </a:extLst>
              </p:cNvPr>
              <p:cNvSpPr>
                <a:spLocks noChangeArrowheads="1"/>
              </p:cNvSpPr>
              <p:nvPr/>
            </p:nvSpPr>
            <p:spPr bwMode="auto">
              <a:xfrm>
                <a:off x="1979" y="9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3" name="Rectangle 63">
                <a:extLst>
                  <a:ext uri="{FF2B5EF4-FFF2-40B4-BE49-F238E27FC236}">
                    <a16:creationId xmlns:a16="http://schemas.microsoft.com/office/drawing/2014/main" id="{AED88F78-538C-C108-FDED-929F2A972FE3}"/>
                  </a:ext>
                </a:extLst>
              </p:cNvPr>
              <p:cNvSpPr>
                <a:spLocks noChangeArrowheads="1"/>
              </p:cNvSpPr>
              <p:nvPr/>
            </p:nvSpPr>
            <p:spPr bwMode="auto">
              <a:xfrm>
                <a:off x="1984" y="924"/>
                <a:ext cx="1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4" name="Rectangle 64">
                <a:extLst>
                  <a:ext uri="{FF2B5EF4-FFF2-40B4-BE49-F238E27FC236}">
                    <a16:creationId xmlns:a16="http://schemas.microsoft.com/office/drawing/2014/main" id="{3CC100EE-E2D4-2AE9-9A8C-77AC2D85A92C}"/>
                  </a:ext>
                </a:extLst>
              </p:cNvPr>
              <p:cNvSpPr>
                <a:spLocks noChangeArrowheads="1"/>
              </p:cNvSpPr>
              <p:nvPr/>
            </p:nvSpPr>
            <p:spPr bwMode="auto">
              <a:xfrm>
                <a:off x="1984" y="930"/>
                <a:ext cx="131"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5" name="Rectangle 65">
                <a:extLst>
                  <a:ext uri="{FF2B5EF4-FFF2-40B4-BE49-F238E27FC236}">
                    <a16:creationId xmlns:a16="http://schemas.microsoft.com/office/drawing/2014/main" id="{97556C2F-F447-6974-711D-9E4A8E15D564}"/>
                  </a:ext>
                </a:extLst>
              </p:cNvPr>
              <p:cNvSpPr>
                <a:spLocks noChangeArrowheads="1"/>
              </p:cNvSpPr>
              <p:nvPr/>
            </p:nvSpPr>
            <p:spPr bwMode="auto">
              <a:xfrm>
                <a:off x="2115" y="930"/>
                <a:ext cx="1"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6" name="Rectangle 66">
                <a:extLst>
                  <a:ext uri="{FF2B5EF4-FFF2-40B4-BE49-F238E27FC236}">
                    <a16:creationId xmlns:a16="http://schemas.microsoft.com/office/drawing/2014/main" id="{8853B20C-F27A-C4E3-738A-5703EDF7AFF6}"/>
                  </a:ext>
                </a:extLst>
              </p:cNvPr>
              <p:cNvSpPr>
                <a:spLocks noChangeArrowheads="1"/>
              </p:cNvSpPr>
              <p:nvPr/>
            </p:nvSpPr>
            <p:spPr bwMode="auto">
              <a:xfrm>
                <a:off x="2116" y="930"/>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7" name="Rectangle 67">
                <a:extLst>
                  <a:ext uri="{FF2B5EF4-FFF2-40B4-BE49-F238E27FC236}">
                    <a16:creationId xmlns:a16="http://schemas.microsoft.com/office/drawing/2014/main" id="{EA712CE2-5514-9E98-3525-2A6331DC501D}"/>
                  </a:ext>
                </a:extLst>
              </p:cNvPr>
              <p:cNvSpPr>
                <a:spLocks noChangeArrowheads="1"/>
              </p:cNvSpPr>
              <p:nvPr/>
            </p:nvSpPr>
            <p:spPr bwMode="auto">
              <a:xfrm>
                <a:off x="2119" y="930"/>
                <a:ext cx="2"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8" name="Rectangle 68">
                <a:extLst>
                  <a:ext uri="{FF2B5EF4-FFF2-40B4-BE49-F238E27FC236}">
                    <a16:creationId xmlns:a16="http://schemas.microsoft.com/office/drawing/2014/main" id="{66F8DB63-FFA4-8570-3C58-4749053E26E2}"/>
                  </a:ext>
                </a:extLst>
              </p:cNvPr>
              <p:cNvSpPr>
                <a:spLocks noChangeArrowheads="1"/>
              </p:cNvSpPr>
              <p:nvPr/>
            </p:nvSpPr>
            <p:spPr bwMode="auto">
              <a:xfrm>
                <a:off x="2115"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69" name="Rectangle 69">
                <a:extLst>
                  <a:ext uri="{FF2B5EF4-FFF2-40B4-BE49-F238E27FC236}">
                    <a16:creationId xmlns:a16="http://schemas.microsoft.com/office/drawing/2014/main" id="{7CA3E85E-78F5-B74B-613E-770990A76E8B}"/>
                  </a:ext>
                </a:extLst>
              </p:cNvPr>
              <p:cNvSpPr>
                <a:spLocks noChangeArrowheads="1"/>
              </p:cNvSpPr>
              <p:nvPr/>
            </p:nvSpPr>
            <p:spPr bwMode="auto">
              <a:xfrm>
                <a:off x="2115"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0" name="Rectangle 70">
                <a:extLst>
                  <a:ext uri="{FF2B5EF4-FFF2-40B4-BE49-F238E27FC236}">
                    <a16:creationId xmlns:a16="http://schemas.microsoft.com/office/drawing/2014/main" id="{C9DF6BF5-E593-79F9-A69B-64B767077C6A}"/>
                  </a:ext>
                </a:extLst>
              </p:cNvPr>
              <p:cNvSpPr>
                <a:spLocks noChangeArrowheads="1"/>
              </p:cNvSpPr>
              <p:nvPr/>
            </p:nvSpPr>
            <p:spPr bwMode="auto">
              <a:xfrm>
                <a:off x="2121" y="924"/>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1" name="Rectangle 71">
                <a:extLst>
                  <a:ext uri="{FF2B5EF4-FFF2-40B4-BE49-F238E27FC236}">
                    <a16:creationId xmlns:a16="http://schemas.microsoft.com/office/drawing/2014/main" id="{F4F691FF-1AAB-11A8-1071-9F0D12E8A1CF}"/>
                  </a:ext>
                </a:extLst>
              </p:cNvPr>
              <p:cNvSpPr>
                <a:spLocks noChangeArrowheads="1"/>
              </p:cNvSpPr>
              <p:nvPr/>
            </p:nvSpPr>
            <p:spPr bwMode="auto">
              <a:xfrm>
                <a:off x="2121" y="927"/>
                <a:ext cx="223"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2" name="Rectangle 72">
                <a:extLst>
                  <a:ext uri="{FF2B5EF4-FFF2-40B4-BE49-F238E27FC236}">
                    <a16:creationId xmlns:a16="http://schemas.microsoft.com/office/drawing/2014/main" id="{2C1D6E6D-CE5C-921B-605C-0FBF36E9A778}"/>
                  </a:ext>
                </a:extLst>
              </p:cNvPr>
              <p:cNvSpPr>
                <a:spLocks noChangeArrowheads="1"/>
              </p:cNvSpPr>
              <p:nvPr/>
            </p:nvSpPr>
            <p:spPr bwMode="auto">
              <a:xfrm>
                <a:off x="2344" y="927"/>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3" name="Rectangle 73">
                <a:extLst>
                  <a:ext uri="{FF2B5EF4-FFF2-40B4-BE49-F238E27FC236}">
                    <a16:creationId xmlns:a16="http://schemas.microsoft.com/office/drawing/2014/main" id="{F8D3016C-DE99-ACCC-7D3A-0CC365E018A3}"/>
                  </a:ext>
                </a:extLst>
              </p:cNvPr>
              <p:cNvSpPr>
                <a:spLocks noChangeArrowheads="1"/>
              </p:cNvSpPr>
              <p:nvPr/>
            </p:nvSpPr>
            <p:spPr bwMode="auto">
              <a:xfrm>
                <a:off x="2344" y="924"/>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4" name="Rectangle 74">
                <a:extLst>
                  <a:ext uri="{FF2B5EF4-FFF2-40B4-BE49-F238E27FC236}">
                    <a16:creationId xmlns:a16="http://schemas.microsoft.com/office/drawing/2014/main" id="{BA27212A-3167-25FE-6BF9-A56C17E643A8}"/>
                  </a:ext>
                </a:extLst>
              </p:cNvPr>
              <p:cNvSpPr>
                <a:spLocks noChangeArrowheads="1"/>
              </p:cNvSpPr>
              <p:nvPr/>
            </p:nvSpPr>
            <p:spPr bwMode="auto">
              <a:xfrm>
                <a:off x="2346" y="924"/>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5" name="Rectangle 75">
                <a:extLst>
                  <a:ext uri="{FF2B5EF4-FFF2-40B4-BE49-F238E27FC236}">
                    <a16:creationId xmlns:a16="http://schemas.microsoft.com/office/drawing/2014/main" id="{8CA603E5-EFAE-D37C-5AF3-83E81E167306}"/>
                  </a:ext>
                </a:extLst>
              </p:cNvPr>
              <p:cNvSpPr>
                <a:spLocks noChangeArrowheads="1"/>
              </p:cNvSpPr>
              <p:nvPr/>
            </p:nvSpPr>
            <p:spPr bwMode="auto">
              <a:xfrm>
                <a:off x="2346" y="927"/>
                <a:ext cx="225"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6" name="Rectangle 76">
                <a:extLst>
                  <a:ext uri="{FF2B5EF4-FFF2-40B4-BE49-F238E27FC236}">
                    <a16:creationId xmlns:a16="http://schemas.microsoft.com/office/drawing/2014/main" id="{4E1625B5-73AA-DAE3-1B24-02B29A0663C0}"/>
                  </a:ext>
                </a:extLst>
              </p:cNvPr>
              <p:cNvSpPr>
                <a:spLocks noChangeArrowheads="1"/>
              </p:cNvSpPr>
              <p:nvPr/>
            </p:nvSpPr>
            <p:spPr bwMode="auto">
              <a:xfrm>
                <a:off x="2571" y="927"/>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7" name="Rectangle 77">
                <a:extLst>
                  <a:ext uri="{FF2B5EF4-FFF2-40B4-BE49-F238E27FC236}">
                    <a16:creationId xmlns:a16="http://schemas.microsoft.com/office/drawing/2014/main" id="{54D49EF2-DAB0-A0CE-34D4-34E9D27C2AE0}"/>
                  </a:ext>
                </a:extLst>
              </p:cNvPr>
              <p:cNvSpPr>
                <a:spLocks noChangeArrowheads="1"/>
              </p:cNvSpPr>
              <p:nvPr/>
            </p:nvSpPr>
            <p:spPr bwMode="auto">
              <a:xfrm>
                <a:off x="2571" y="92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8" name="Rectangle 78">
                <a:extLst>
                  <a:ext uri="{FF2B5EF4-FFF2-40B4-BE49-F238E27FC236}">
                    <a16:creationId xmlns:a16="http://schemas.microsoft.com/office/drawing/2014/main" id="{288302B0-3DDE-05BD-B60F-13889B6DF68D}"/>
                  </a:ext>
                </a:extLst>
              </p:cNvPr>
              <p:cNvSpPr>
                <a:spLocks noChangeArrowheads="1"/>
              </p:cNvSpPr>
              <p:nvPr/>
            </p:nvSpPr>
            <p:spPr bwMode="auto">
              <a:xfrm>
                <a:off x="2574" y="924"/>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79" name="Rectangle 79">
                <a:extLst>
                  <a:ext uri="{FF2B5EF4-FFF2-40B4-BE49-F238E27FC236}">
                    <a16:creationId xmlns:a16="http://schemas.microsoft.com/office/drawing/2014/main" id="{953B85B2-B7AF-9CCE-B2F9-65861ED920EF}"/>
                  </a:ext>
                </a:extLst>
              </p:cNvPr>
              <p:cNvSpPr>
                <a:spLocks noChangeArrowheads="1"/>
              </p:cNvSpPr>
              <p:nvPr/>
            </p:nvSpPr>
            <p:spPr bwMode="auto">
              <a:xfrm>
                <a:off x="2574" y="927"/>
                <a:ext cx="224"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0" name="Rectangle 80">
                <a:extLst>
                  <a:ext uri="{FF2B5EF4-FFF2-40B4-BE49-F238E27FC236}">
                    <a16:creationId xmlns:a16="http://schemas.microsoft.com/office/drawing/2014/main" id="{FCB96E5A-EBDC-35DE-A58B-F697EA49AD25}"/>
                  </a:ext>
                </a:extLst>
              </p:cNvPr>
              <p:cNvSpPr>
                <a:spLocks noChangeArrowheads="1"/>
              </p:cNvSpPr>
              <p:nvPr/>
            </p:nvSpPr>
            <p:spPr bwMode="auto">
              <a:xfrm>
                <a:off x="2798" y="927"/>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1" name="Rectangle 81">
                <a:extLst>
                  <a:ext uri="{FF2B5EF4-FFF2-40B4-BE49-F238E27FC236}">
                    <a16:creationId xmlns:a16="http://schemas.microsoft.com/office/drawing/2014/main" id="{03AD6427-12D0-37E3-F9DF-CE73C7DE4720}"/>
                  </a:ext>
                </a:extLst>
              </p:cNvPr>
              <p:cNvSpPr>
                <a:spLocks noChangeArrowheads="1"/>
              </p:cNvSpPr>
              <p:nvPr/>
            </p:nvSpPr>
            <p:spPr bwMode="auto">
              <a:xfrm>
                <a:off x="2798" y="92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2" name="Rectangle 82">
                <a:extLst>
                  <a:ext uri="{FF2B5EF4-FFF2-40B4-BE49-F238E27FC236}">
                    <a16:creationId xmlns:a16="http://schemas.microsoft.com/office/drawing/2014/main" id="{6E7BDB4A-68E7-1B9B-8E73-6850D9CC6B9E}"/>
                  </a:ext>
                </a:extLst>
              </p:cNvPr>
              <p:cNvSpPr>
                <a:spLocks noChangeArrowheads="1"/>
              </p:cNvSpPr>
              <p:nvPr/>
            </p:nvSpPr>
            <p:spPr bwMode="auto">
              <a:xfrm>
                <a:off x="2801" y="924"/>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3" name="Rectangle 83">
                <a:extLst>
                  <a:ext uri="{FF2B5EF4-FFF2-40B4-BE49-F238E27FC236}">
                    <a16:creationId xmlns:a16="http://schemas.microsoft.com/office/drawing/2014/main" id="{E95543BD-A987-E78F-847D-9A7C60FBEB01}"/>
                  </a:ext>
                </a:extLst>
              </p:cNvPr>
              <p:cNvSpPr>
                <a:spLocks noChangeArrowheads="1"/>
              </p:cNvSpPr>
              <p:nvPr/>
            </p:nvSpPr>
            <p:spPr bwMode="auto">
              <a:xfrm>
                <a:off x="2801" y="927"/>
                <a:ext cx="223"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4" name="Rectangle 84">
                <a:extLst>
                  <a:ext uri="{FF2B5EF4-FFF2-40B4-BE49-F238E27FC236}">
                    <a16:creationId xmlns:a16="http://schemas.microsoft.com/office/drawing/2014/main" id="{51DB6D3D-CEF0-D89D-608F-7CE8FEF0DE70}"/>
                  </a:ext>
                </a:extLst>
              </p:cNvPr>
              <p:cNvSpPr>
                <a:spLocks noChangeArrowheads="1"/>
              </p:cNvSpPr>
              <p:nvPr/>
            </p:nvSpPr>
            <p:spPr bwMode="auto">
              <a:xfrm>
                <a:off x="3024"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5" name="Rectangle 85">
                <a:extLst>
                  <a:ext uri="{FF2B5EF4-FFF2-40B4-BE49-F238E27FC236}">
                    <a16:creationId xmlns:a16="http://schemas.microsoft.com/office/drawing/2014/main" id="{219B4638-B6CE-BCEF-9928-10EF4EDFE487}"/>
                  </a:ext>
                </a:extLst>
              </p:cNvPr>
              <p:cNvSpPr>
                <a:spLocks noChangeArrowheads="1"/>
              </p:cNvSpPr>
              <p:nvPr/>
            </p:nvSpPr>
            <p:spPr bwMode="auto">
              <a:xfrm>
                <a:off x="1973" y="93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6" name="Rectangle 86">
                <a:extLst>
                  <a:ext uri="{FF2B5EF4-FFF2-40B4-BE49-F238E27FC236}">
                    <a16:creationId xmlns:a16="http://schemas.microsoft.com/office/drawing/2014/main" id="{4B8B6C38-EA63-D8BE-9132-43753A3BAE18}"/>
                  </a:ext>
                </a:extLst>
              </p:cNvPr>
              <p:cNvSpPr>
                <a:spLocks noChangeArrowheads="1"/>
              </p:cNvSpPr>
              <p:nvPr/>
            </p:nvSpPr>
            <p:spPr bwMode="auto">
              <a:xfrm>
                <a:off x="2116" y="93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7" name="Rectangle 87">
                <a:extLst>
                  <a:ext uri="{FF2B5EF4-FFF2-40B4-BE49-F238E27FC236}">
                    <a16:creationId xmlns:a16="http://schemas.microsoft.com/office/drawing/2014/main" id="{03B9196E-E2D6-0E46-1C2A-01BF1E42F50B}"/>
                  </a:ext>
                </a:extLst>
              </p:cNvPr>
              <p:cNvSpPr>
                <a:spLocks noChangeArrowheads="1"/>
              </p:cNvSpPr>
              <p:nvPr/>
            </p:nvSpPr>
            <p:spPr bwMode="auto">
              <a:xfrm>
                <a:off x="2344" y="930"/>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8" name="Rectangle 88">
                <a:extLst>
                  <a:ext uri="{FF2B5EF4-FFF2-40B4-BE49-F238E27FC236}">
                    <a16:creationId xmlns:a16="http://schemas.microsoft.com/office/drawing/2014/main" id="{B9059815-E032-6FE0-9092-ED99C7DE871C}"/>
                  </a:ext>
                </a:extLst>
              </p:cNvPr>
              <p:cNvSpPr>
                <a:spLocks noChangeArrowheads="1"/>
              </p:cNvSpPr>
              <p:nvPr/>
            </p:nvSpPr>
            <p:spPr bwMode="auto">
              <a:xfrm>
                <a:off x="2571" y="93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89" name="Rectangle 89">
                <a:extLst>
                  <a:ext uri="{FF2B5EF4-FFF2-40B4-BE49-F238E27FC236}">
                    <a16:creationId xmlns:a16="http://schemas.microsoft.com/office/drawing/2014/main" id="{02A2EBE6-8075-CAC7-A544-EB09EC1194F1}"/>
                  </a:ext>
                </a:extLst>
              </p:cNvPr>
              <p:cNvSpPr>
                <a:spLocks noChangeArrowheads="1"/>
              </p:cNvSpPr>
              <p:nvPr/>
            </p:nvSpPr>
            <p:spPr bwMode="auto">
              <a:xfrm>
                <a:off x="2798" y="93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90" name="Rectangle 90">
                <a:extLst>
                  <a:ext uri="{FF2B5EF4-FFF2-40B4-BE49-F238E27FC236}">
                    <a16:creationId xmlns:a16="http://schemas.microsoft.com/office/drawing/2014/main" id="{DDDD363D-54CE-94AB-9C10-D2CA341C489C}"/>
                  </a:ext>
                </a:extLst>
              </p:cNvPr>
              <p:cNvSpPr>
                <a:spLocks noChangeArrowheads="1"/>
              </p:cNvSpPr>
              <p:nvPr/>
            </p:nvSpPr>
            <p:spPr bwMode="auto">
              <a:xfrm>
                <a:off x="3024" y="93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691" name="Rectangle 91">
                <a:extLst>
                  <a:ext uri="{FF2B5EF4-FFF2-40B4-BE49-F238E27FC236}">
                    <a16:creationId xmlns:a16="http://schemas.microsoft.com/office/drawing/2014/main" id="{6EC58A16-19BE-F86C-96C1-D6C1F87ABC28}"/>
                  </a:ext>
                </a:extLst>
              </p:cNvPr>
              <p:cNvSpPr>
                <a:spLocks noChangeArrowheads="1"/>
              </p:cNvSpPr>
              <p:nvPr/>
            </p:nvSpPr>
            <p:spPr bwMode="auto">
              <a:xfrm>
                <a:off x="2033" y="1042"/>
                <a:ext cx="19"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37692" name="Rectangle 92">
                <a:extLst>
                  <a:ext uri="{FF2B5EF4-FFF2-40B4-BE49-F238E27FC236}">
                    <a16:creationId xmlns:a16="http://schemas.microsoft.com/office/drawing/2014/main" id="{DA155044-36DB-30D0-B3C8-D032552B8B1D}"/>
                  </a:ext>
                </a:extLst>
              </p:cNvPr>
              <p:cNvSpPr>
                <a:spLocks noChangeArrowheads="1"/>
              </p:cNvSpPr>
              <p:nvPr/>
            </p:nvSpPr>
            <p:spPr bwMode="auto">
              <a:xfrm>
                <a:off x="2060" y="1042"/>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93" name="Rectangle 93">
                <a:extLst>
                  <a:ext uri="{FF2B5EF4-FFF2-40B4-BE49-F238E27FC236}">
                    <a16:creationId xmlns:a16="http://schemas.microsoft.com/office/drawing/2014/main" id="{40929B67-A922-7B20-BE47-67E72A32A863}"/>
                  </a:ext>
                </a:extLst>
              </p:cNvPr>
              <p:cNvSpPr>
                <a:spLocks noChangeArrowheads="1"/>
              </p:cNvSpPr>
              <p:nvPr/>
            </p:nvSpPr>
            <p:spPr bwMode="auto">
              <a:xfrm>
                <a:off x="2215" y="1043"/>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694" name="Rectangle 94">
                <a:extLst>
                  <a:ext uri="{FF2B5EF4-FFF2-40B4-BE49-F238E27FC236}">
                    <a16:creationId xmlns:a16="http://schemas.microsoft.com/office/drawing/2014/main" id="{B72D6BCA-CD91-2236-60B4-F41D39BCBBEE}"/>
                  </a:ext>
                </a:extLst>
              </p:cNvPr>
              <p:cNvSpPr>
                <a:spLocks noChangeArrowheads="1"/>
              </p:cNvSpPr>
              <p:nvPr/>
            </p:nvSpPr>
            <p:spPr bwMode="auto">
              <a:xfrm>
                <a:off x="2247" y="104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95" name="Rectangle 95">
                <a:extLst>
                  <a:ext uri="{FF2B5EF4-FFF2-40B4-BE49-F238E27FC236}">
                    <a16:creationId xmlns:a16="http://schemas.microsoft.com/office/drawing/2014/main" id="{9E499DEF-416E-EB03-FB03-47FE058DA8CC}"/>
                  </a:ext>
                </a:extLst>
              </p:cNvPr>
              <p:cNvSpPr>
                <a:spLocks noChangeArrowheads="1"/>
              </p:cNvSpPr>
              <p:nvPr/>
            </p:nvSpPr>
            <p:spPr bwMode="auto">
              <a:xfrm>
                <a:off x="2443" y="1043"/>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696" name="Rectangle 96">
                <a:extLst>
                  <a:ext uri="{FF2B5EF4-FFF2-40B4-BE49-F238E27FC236}">
                    <a16:creationId xmlns:a16="http://schemas.microsoft.com/office/drawing/2014/main" id="{87F9F5CC-3BA5-02D0-3FFF-D4FB1AE07D23}"/>
                  </a:ext>
                </a:extLst>
              </p:cNvPr>
              <p:cNvSpPr>
                <a:spLocks noChangeArrowheads="1"/>
              </p:cNvSpPr>
              <p:nvPr/>
            </p:nvSpPr>
            <p:spPr bwMode="auto">
              <a:xfrm>
                <a:off x="2474" y="104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97" name="Rectangle 97">
                <a:extLst>
                  <a:ext uri="{FF2B5EF4-FFF2-40B4-BE49-F238E27FC236}">
                    <a16:creationId xmlns:a16="http://schemas.microsoft.com/office/drawing/2014/main" id="{E163206A-4D74-51DD-948C-77595B65FEFD}"/>
                  </a:ext>
                </a:extLst>
              </p:cNvPr>
              <p:cNvSpPr>
                <a:spLocks noChangeArrowheads="1"/>
              </p:cNvSpPr>
              <p:nvPr/>
            </p:nvSpPr>
            <p:spPr bwMode="auto">
              <a:xfrm>
                <a:off x="2669" y="1043"/>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698" name="Rectangle 98">
                <a:extLst>
                  <a:ext uri="{FF2B5EF4-FFF2-40B4-BE49-F238E27FC236}">
                    <a16:creationId xmlns:a16="http://schemas.microsoft.com/office/drawing/2014/main" id="{673B5F49-0DD0-AC5E-6BFE-0E73CACFF82D}"/>
                  </a:ext>
                </a:extLst>
              </p:cNvPr>
              <p:cNvSpPr>
                <a:spLocks noChangeArrowheads="1"/>
              </p:cNvSpPr>
              <p:nvPr/>
            </p:nvSpPr>
            <p:spPr bwMode="auto">
              <a:xfrm>
                <a:off x="2703" y="104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699" name="Rectangle 99">
                <a:extLst>
                  <a:ext uri="{FF2B5EF4-FFF2-40B4-BE49-F238E27FC236}">
                    <a16:creationId xmlns:a16="http://schemas.microsoft.com/office/drawing/2014/main" id="{64B0005A-246A-0D98-604C-32414B03B8FD}"/>
                  </a:ext>
                </a:extLst>
              </p:cNvPr>
              <p:cNvSpPr>
                <a:spLocks noChangeArrowheads="1"/>
              </p:cNvSpPr>
              <p:nvPr/>
            </p:nvSpPr>
            <p:spPr bwMode="auto">
              <a:xfrm>
                <a:off x="2897" y="1043"/>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700" name="Rectangle 100">
                <a:extLst>
                  <a:ext uri="{FF2B5EF4-FFF2-40B4-BE49-F238E27FC236}">
                    <a16:creationId xmlns:a16="http://schemas.microsoft.com/office/drawing/2014/main" id="{59CA73A9-5543-6390-CAD1-C8124CC25B88}"/>
                  </a:ext>
                </a:extLst>
              </p:cNvPr>
              <p:cNvSpPr>
                <a:spLocks noChangeArrowheads="1"/>
              </p:cNvSpPr>
              <p:nvPr/>
            </p:nvSpPr>
            <p:spPr bwMode="auto">
              <a:xfrm>
                <a:off x="2929" y="104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01" name="Rectangle 101">
                <a:extLst>
                  <a:ext uri="{FF2B5EF4-FFF2-40B4-BE49-F238E27FC236}">
                    <a16:creationId xmlns:a16="http://schemas.microsoft.com/office/drawing/2014/main" id="{2552298A-0EE8-1FC0-6954-6BA0E709AD85}"/>
                  </a:ext>
                </a:extLst>
              </p:cNvPr>
              <p:cNvSpPr>
                <a:spLocks noChangeArrowheads="1"/>
              </p:cNvSpPr>
              <p:nvPr/>
            </p:nvSpPr>
            <p:spPr bwMode="auto">
              <a:xfrm>
                <a:off x="1973" y="1039"/>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2" name="Rectangle 102">
                <a:extLst>
                  <a:ext uri="{FF2B5EF4-FFF2-40B4-BE49-F238E27FC236}">
                    <a16:creationId xmlns:a16="http://schemas.microsoft.com/office/drawing/2014/main" id="{62AAA93D-680A-40B5-2210-CE9BAF8ECA6D}"/>
                  </a:ext>
                </a:extLst>
              </p:cNvPr>
              <p:cNvSpPr>
                <a:spLocks noChangeArrowheads="1"/>
              </p:cNvSpPr>
              <p:nvPr/>
            </p:nvSpPr>
            <p:spPr bwMode="auto">
              <a:xfrm>
                <a:off x="1979" y="1039"/>
                <a:ext cx="13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3" name="Rectangle 103">
                <a:extLst>
                  <a:ext uri="{FF2B5EF4-FFF2-40B4-BE49-F238E27FC236}">
                    <a16:creationId xmlns:a16="http://schemas.microsoft.com/office/drawing/2014/main" id="{6A5C7F2B-516B-2A3A-B71D-528AB5BC85BC}"/>
                  </a:ext>
                </a:extLst>
              </p:cNvPr>
              <p:cNvSpPr>
                <a:spLocks noChangeArrowheads="1"/>
              </p:cNvSpPr>
              <p:nvPr/>
            </p:nvSpPr>
            <p:spPr bwMode="auto">
              <a:xfrm>
                <a:off x="2116" y="1039"/>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4" name="Rectangle 104">
                <a:extLst>
                  <a:ext uri="{FF2B5EF4-FFF2-40B4-BE49-F238E27FC236}">
                    <a16:creationId xmlns:a16="http://schemas.microsoft.com/office/drawing/2014/main" id="{6797923B-0A52-ABE3-0620-237F4B8AAEBA}"/>
                  </a:ext>
                </a:extLst>
              </p:cNvPr>
              <p:cNvSpPr>
                <a:spLocks noChangeArrowheads="1"/>
              </p:cNvSpPr>
              <p:nvPr/>
            </p:nvSpPr>
            <p:spPr bwMode="auto">
              <a:xfrm>
                <a:off x="2119" y="1039"/>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5" name="Rectangle 105">
                <a:extLst>
                  <a:ext uri="{FF2B5EF4-FFF2-40B4-BE49-F238E27FC236}">
                    <a16:creationId xmlns:a16="http://schemas.microsoft.com/office/drawing/2014/main" id="{D98EF887-FF7F-FB00-C983-46C982B9A6A1}"/>
                  </a:ext>
                </a:extLst>
              </p:cNvPr>
              <p:cNvSpPr>
                <a:spLocks noChangeArrowheads="1"/>
              </p:cNvSpPr>
              <p:nvPr/>
            </p:nvSpPr>
            <p:spPr bwMode="auto">
              <a:xfrm>
                <a:off x="2344" y="1039"/>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6" name="Rectangle 106">
                <a:extLst>
                  <a:ext uri="{FF2B5EF4-FFF2-40B4-BE49-F238E27FC236}">
                    <a16:creationId xmlns:a16="http://schemas.microsoft.com/office/drawing/2014/main" id="{4484EF38-4623-59CA-6A3D-FB70AF5E6A71}"/>
                  </a:ext>
                </a:extLst>
              </p:cNvPr>
              <p:cNvSpPr>
                <a:spLocks noChangeArrowheads="1"/>
              </p:cNvSpPr>
              <p:nvPr/>
            </p:nvSpPr>
            <p:spPr bwMode="auto">
              <a:xfrm>
                <a:off x="2346" y="1039"/>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7" name="Rectangle 107">
                <a:extLst>
                  <a:ext uri="{FF2B5EF4-FFF2-40B4-BE49-F238E27FC236}">
                    <a16:creationId xmlns:a16="http://schemas.microsoft.com/office/drawing/2014/main" id="{FD1BEA90-9283-C562-87DE-897A78DE1AAA}"/>
                  </a:ext>
                </a:extLst>
              </p:cNvPr>
              <p:cNvSpPr>
                <a:spLocks noChangeArrowheads="1"/>
              </p:cNvSpPr>
              <p:nvPr/>
            </p:nvSpPr>
            <p:spPr bwMode="auto">
              <a:xfrm>
                <a:off x="2571" y="1039"/>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8" name="Rectangle 108">
                <a:extLst>
                  <a:ext uri="{FF2B5EF4-FFF2-40B4-BE49-F238E27FC236}">
                    <a16:creationId xmlns:a16="http://schemas.microsoft.com/office/drawing/2014/main" id="{2208CBEA-A016-8D12-3C37-DCBE1EF2EAD8}"/>
                  </a:ext>
                </a:extLst>
              </p:cNvPr>
              <p:cNvSpPr>
                <a:spLocks noChangeArrowheads="1"/>
              </p:cNvSpPr>
              <p:nvPr/>
            </p:nvSpPr>
            <p:spPr bwMode="auto">
              <a:xfrm>
                <a:off x="2574" y="1039"/>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09" name="Rectangle 109">
                <a:extLst>
                  <a:ext uri="{FF2B5EF4-FFF2-40B4-BE49-F238E27FC236}">
                    <a16:creationId xmlns:a16="http://schemas.microsoft.com/office/drawing/2014/main" id="{DAF8DD5C-616A-FE8D-52E7-BB18E926B7D2}"/>
                  </a:ext>
                </a:extLst>
              </p:cNvPr>
              <p:cNvSpPr>
                <a:spLocks noChangeArrowheads="1"/>
              </p:cNvSpPr>
              <p:nvPr/>
            </p:nvSpPr>
            <p:spPr bwMode="auto">
              <a:xfrm>
                <a:off x="2798" y="1039"/>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0" name="Rectangle 110">
                <a:extLst>
                  <a:ext uri="{FF2B5EF4-FFF2-40B4-BE49-F238E27FC236}">
                    <a16:creationId xmlns:a16="http://schemas.microsoft.com/office/drawing/2014/main" id="{04F3B048-591D-7411-EF70-0A6DDC1F1F3A}"/>
                  </a:ext>
                </a:extLst>
              </p:cNvPr>
              <p:cNvSpPr>
                <a:spLocks noChangeArrowheads="1"/>
              </p:cNvSpPr>
              <p:nvPr/>
            </p:nvSpPr>
            <p:spPr bwMode="auto">
              <a:xfrm>
                <a:off x="2801" y="1039"/>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1" name="Rectangle 111">
                <a:extLst>
                  <a:ext uri="{FF2B5EF4-FFF2-40B4-BE49-F238E27FC236}">
                    <a16:creationId xmlns:a16="http://schemas.microsoft.com/office/drawing/2014/main" id="{B9F90A52-9CD2-6DD5-88E8-A9C1281DB6F1}"/>
                  </a:ext>
                </a:extLst>
              </p:cNvPr>
              <p:cNvSpPr>
                <a:spLocks noChangeArrowheads="1"/>
              </p:cNvSpPr>
              <p:nvPr/>
            </p:nvSpPr>
            <p:spPr bwMode="auto">
              <a:xfrm>
                <a:off x="3024" y="1039"/>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2" name="Rectangle 112">
                <a:extLst>
                  <a:ext uri="{FF2B5EF4-FFF2-40B4-BE49-F238E27FC236}">
                    <a16:creationId xmlns:a16="http://schemas.microsoft.com/office/drawing/2014/main" id="{0CA225D4-FEF5-31AE-52EB-7C8BC827C655}"/>
                  </a:ext>
                </a:extLst>
              </p:cNvPr>
              <p:cNvSpPr>
                <a:spLocks noChangeArrowheads="1"/>
              </p:cNvSpPr>
              <p:nvPr/>
            </p:nvSpPr>
            <p:spPr bwMode="auto">
              <a:xfrm>
                <a:off x="1973" y="1042"/>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3" name="Rectangle 113">
                <a:extLst>
                  <a:ext uri="{FF2B5EF4-FFF2-40B4-BE49-F238E27FC236}">
                    <a16:creationId xmlns:a16="http://schemas.microsoft.com/office/drawing/2014/main" id="{572245DD-6F71-F2A1-4F6D-B0ECA662F48F}"/>
                  </a:ext>
                </a:extLst>
              </p:cNvPr>
              <p:cNvSpPr>
                <a:spLocks noChangeArrowheads="1"/>
              </p:cNvSpPr>
              <p:nvPr/>
            </p:nvSpPr>
            <p:spPr bwMode="auto">
              <a:xfrm>
                <a:off x="2116" y="1042"/>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4" name="Rectangle 114">
                <a:extLst>
                  <a:ext uri="{FF2B5EF4-FFF2-40B4-BE49-F238E27FC236}">
                    <a16:creationId xmlns:a16="http://schemas.microsoft.com/office/drawing/2014/main" id="{6EA8BFCA-69A1-18AF-06A7-7921885CE69C}"/>
                  </a:ext>
                </a:extLst>
              </p:cNvPr>
              <p:cNvSpPr>
                <a:spLocks noChangeArrowheads="1"/>
              </p:cNvSpPr>
              <p:nvPr/>
            </p:nvSpPr>
            <p:spPr bwMode="auto">
              <a:xfrm>
                <a:off x="2344" y="1042"/>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5" name="Rectangle 115">
                <a:extLst>
                  <a:ext uri="{FF2B5EF4-FFF2-40B4-BE49-F238E27FC236}">
                    <a16:creationId xmlns:a16="http://schemas.microsoft.com/office/drawing/2014/main" id="{EF118C91-5769-33CB-9BC2-FFDA040883D1}"/>
                  </a:ext>
                </a:extLst>
              </p:cNvPr>
              <p:cNvSpPr>
                <a:spLocks noChangeArrowheads="1"/>
              </p:cNvSpPr>
              <p:nvPr/>
            </p:nvSpPr>
            <p:spPr bwMode="auto">
              <a:xfrm>
                <a:off x="2571" y="1042"/>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6" name="Rectangle 116">
                <a:extLst>
                  <a:ext uri="{FF2B5EF4-FFF2-40B4-BE49-F238E27FC236}">
                    <a16:creationId xmlns:a16="http://schemas.microsoft.com/office/drawing/2014/main" id="{8A5A95DC-FF83-E851-6EB0-7390EBDF651D}"/>
                  </a:ext>
                </a:extLst>
              </p:cNvPr>
              <p:cNvSpPr>
                <a:spLocks noChangeArrowheads="1"/>
              </p:cNvSpPr>
              <p:nvPr/>
            </p:nvSpPr>
            <p:spPr bwMode="auto">
              <a:xfrm>
                <a:off x="2798" y="1042"/>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7" name="Rectangle 117">
                <a:extLst>
                  <a:ext uri="{FF2B5EF4-FFF2-40B4-BE49-F238E27FC236}">
                    <a16:creationId xmlns:a16="http://schemas.microsoft.com/office/drawing/2014/main" id="{09E17826-9526-128D-850F-393DF4E56DFA}"/>
                  </a:ext>
                </a:extLst>
              </p:cNvPr>
              <p:cNvSpPr>
                <a:spLocks noChangeArrowheads="1"/>
              </p:cNvSpPr>
              <p:nvPr/>
            </p:nvSpPr>
            <p:spPr bwMode="auto">
              <a:xfrm>
                <a:off x="3024" y="1042"/>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18" name="Rectangle 118">
                <a:extLst>
                  <a:ext uri="{FF2B5EF4-FFF2-40B4-BE49-F238E27FC236}">
                    <a16:creationId xmlns:a16="http://schemas.microsoft.com/office/drawing/2014/main" id="{34DED0B0-CF49-35A3-6DF3-1B42D0E10568}"/>
                  </a:ext>
                </a:extLst>
              </p:cNvPr>
              <p:cNvSpPr>
                <a:spLocks noChangeArrowheads="1"/>
              </p:cNvSpPr>
              <p:nvPr/>
            </p:nvSpPr>
            <p:spPr bwMode="auto">
              <a:xfrm>
                <a:off x="2033" y="1099"/>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37719" name="Rectangle 119">
                <a:extLst>
                  <a:ext uri="{FF2B5EF4-FFF2-40B4-BE49-F238E27FC236}">
                    <a16:creationId xmlns:a16="http://schemas.microsoft.com/office/drawing/2014/main" id="{83A5979F-02AF-C41B-FEE1-518DB0F36A21}"/>
                  </a:ext>
                </a:extLst>
              </p:cNvPr>
              <p:cNvSpPr>
                <a:spLocks noChangeArrowheads="1"/>
              </p:cNvSpPr>
              <p:nvPr/>
            </p:nvSpPr>
            <p:spPr bwMode="auto">
              <a:xfrm>
                <a:off x="2060" y="1099"/>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20" name="Rectangle 120">
                <a:extLst>
                  <a:ext uri="{FF2B5EF4-FFF2-40B4-BE49-F238E27FC236}">
                    <a16:creationId xmlns:a16="http://schemas.microsoft.com/office/drawing/2014/main" id="{7FADC9F6-F344-77EA-6065-80448CF87915}"/>
                  </a:ext>
                </a:extLst>
              </p:cNvPr>
              <p:cNvSpPr>
                <a:spLocks noChangeArrowheads="1"/>
              </p:cNvSpPr>
              <p:nvPr/>
            </p:nvSpPr>
            <p:spPr bwMode="auto">
              <a:xfrm>
                <a:off x="2214" y="1100"/>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721" name="Rectangle 121">
                <a:extLst>
                  <a:ext uri="{FF2B5EF4-FFF2-40B4-BE49-F238E27FC236}">
                    <a16:creationId xmlns:a16="http://schemas.microsoft.com/office/drawing/2014/main" id="{B7C46689-0D40-9F03-F0E0-9BCB837FE54E}"/>
                  </a:ext>
                </a:extLst>
              </p:cNvPr>
              <p:cNvSpPr>
                <a:spLocks noChangeArrowheads="1"/>
              </p:cNvSpPr>
              <p:nvPr/>
            </p:nvSpPr>
            <p:spPr bwMode="auto">
              <a:xfrm>
                <a:off x="2248" y="1100"/>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22" name="Rectangle 122">
                <a:extLst>
                  <a:ext uri="{FF2B5EF4-FFF2-40B4-BE49-F238E27FC236}">
                    <a16:creationId xmlns:a16="http://schemas.microsoft.com/office/drawing/2014/main" id="{FDF787F2-A561-113C-A7C1-11C7A8003822}"/>
                  </a:ext>
                </a:extLst>
              </p:cNvPr>
              <p:cNvSpPr>
                <a:spLocks noChangeArrowheads="1"/>
              </p:cNvSpPr>
              <p:nvPr/>
            </p:nvSpPr>
            <p:spPr bwMode="auto">
              <a:xfrm>
                <a:off x="2442" y="1100"/>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723" name="Rectangle 123">
                <a:extLst>
                  <a:ext uri="{FF2B5EF4-FFF2-40B4-BE49-F238E27FC236}">
                    <a16:creationId xmlns:a16="http://schemas.microsoft.com/office/drawing/2014/main" id="{6CE8FFBC-7C84-7763-5B08-6FA74B53200B}"/>
                  </a:ext>
                </a:extLst>
              </p:cNvPr>
              <p:cNvSpPr>
                <a:spLocks noChangeArrowheads="1"/>
              </p:cNvSpPr>
              <p:nvPr/>
            </p:nvSpPr>
            <p:spPr bwMode="auto">
              <a:xfrm>
                <a:off x="2476" y="1100"/>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24" name="Rectangle 124">
                <a:extLst>
                  <a:ext uri="{FF2B5EF4-FFF2-40B4-BE49-F238E27FC236}">
                    <a16:creationId xmlns:a16="http://schemas.microsoft.com/office/drawing/2014/main" id="{B40A854F-48E5-BEF0-CA4E-8DE8F4780D49}"/>
                  </a:ext>
                </a:extLst>
              </p:cNvPr>
              <p:cNvSpPr>
                <a:spLocks noChangeArrowheads="1"/>
              </p:cNvSpPr>
              <p:nvPr/>
            </p:nvSpPr>
            <p:spPr bwMode="auto">
              <a:xfrm>
                <a:off x="2669" y="1100"/>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725" name="Rectangle 125">
                <a:extLst>
                  <a:ext uri="{FF2B5EF4-FFF2-40B4-BE49-F238E27FC236}">
                    <a16:creationId xmlns:a16="http://schemas.microsoft.com/office/drawing/2014/main" id="{580C6D9A-8D54-1A2E-5828-04985F231540}"/>
                  </a:ext>
                </a:extLst>
              </p:cNvPr>
              <p:cNvSpPr>
                <a:spLocks noChangeArrowheads="1"/>
              </p:cNvSpPr>
              <p:nvPr/>
            </p:nvSpPr>
            <p:spPr bwMode="auto">
              <a:xfrm>
                <a:off x="2703" y="1100"/>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26" name="Rectangle 126">
                <a:extLst>
                  <a:ext uri="{FF2B5EF4-FFF2-40B4-BE49-F238E27FC236}">
                    <a16:creationId xmlns:a16="http://schemas.microsoft.com/office/drawing/2014/main" id="{9BAAC06A-3497-90C0-FA80-A492DA6C551C}"/>
                  </a:ext>
                </a:extLst>
              </p:cNvPr>
              <p:cNvSpPr>
                <a:spLocks noChangeArrowheads="1"/>
              </p:cNvSpPr>
              <p:nvPr/>
            </p:nvSpPr>
            <p:spPr bwMode="auto">
              <a:xfrm>
                <a:off x="2896" y="1100"/>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727" name="Rectangle 127">
                <a:extLst>
                  <a:ext uri="{FF2B5EF4-FFF2-40B4-BE49-F238E27FC236}">
                    <a16:creationId xmlns:a16="http://schemas.microsoft.com/office/drawing/2014/main" id="{AED1399D-B7AD-B4AC-9529-BE5A6BF73328}"/>
                  </a:ext>
                </a:extLst>
              </p:cNvPr>
              <p:cNvSpPr>
                <a:spLocks noChangeArrowheads="1"/>
              </p:cNvSpPr>
              <p:nvPr/>
            </p:nvSpPr>
            <p:spPr bwMode="auto">
              <a:xfrm>
                <a:off x="2930" y="1100"/>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28" name="Rectangle 128">
                <a:extLst>
                  <a:ext uri="{FF2B5EF4-FFF2-40B4-BE49-F238E27FC236}">
                    <a16:creationId xmlns:a16="http://schemas.microsoft.com/office/drawing/2014/main" id="{A09EA5C1-9B9A-FE6C-F362-0787A1C2A866}"/>
                  </a:ext>
                </a:extLst>
              </p:cNvPr>
              <p:cNvSpPr>
                <a:spLocks noChangeArrowheads="1"/>
              </p:cNvSpPr>
              <p:nvPr/>
            </p:nvSpPr>
            <p:spPr bwMode="auto">
              <a:xfrm>
                <a:off x="1973" y="1097"/>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29" name="Rectangle 129">
                <a:extLst>
                  <a:ext uri="{FF2B5EF4-FFF2-40B4-BE49-F238E27FC236}">
                    <a16:creationId xmlns:a16="http://schemas.microsoft.com/office/drawing/2014/main" id="{3B042228-F6DF-FA09-FEDB-34AB121F5AED}"/>
                  </a:ext>
                </a:extLst>
              </p:cNvPr>
              <p:cNvSpPr>
                <a:spLocks noChangeArrowheads="1"/>
              </p:cNvSpPr>
              <p:nvPr/>
            </p:nvSpPr>
            <p:spPr bwMode="auto">
              <a:xfrm>
                <a:off x="1979" y="1097"/>
                <a:ext cx="13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0" name="Rectangle 130">
                <a:extLst>
                  <a:ext uri="{FF2B5EF4-FFF2-40B4-BE49-F238E27FC236}">
                    <a16:creationId xmlns:a16="http://schemas.microsoft.com/office/drawing/2014/main" id="{2B786020-BE65-E05C-CE22-BED5BDE57FE7}"/>
                  </a:ext>
                </a:extLst>
              </p:cNvPr>
              <p:cNvSpPr>
                <a:spLocks noChangeArrowheads="1"/>
              </p:cNvSpPr>
              <p:nvPr/>
            </p:nvSpPr>
            <p:spPr bwMode="auto">
              <a:xfrm>
                <a:off x="2116" y="1097"/>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1" name="Rectangle 131">
                <a:extLst>
                  <a:ext uri="{FF2B5EF4-FFF2-40B4-BE49-F238E27FC236}">
                    <a16:creationId xmlns:a16="http://schemas.microsoft.com/office/drawing/2014/main" id="{EA749E13-5558-6BF5-147C-04F2DB579FB3}"/>
                  </a:ext>
                </a:extLst>
              </p:cNvPr>
              <p:cNvSpPr>
                <a:spLocks noChangeArrowheads="1"/>
              </p:cNvSpPr>
              <p:nvPr/>
            </p:nvSpPr>
            <p:spPr bwMode="auto">
              <a:xfrm>
                <a:off x="2119" y="1097"/>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2" name="Rectangle 132">
                <a:extLst>
                  <a:ext uri="{FF2B5EF4-FFF2-40B4-BE49-F238E27FC236}">
                    <a16:creationId xmlns:a16="http://schemas.microsoft.com/office/drawing/2014/main" id="{3A6CE75D-8865-B09B-D253-8F92EBFDAF1D}"/>
                  </a:ext>
                </a:extLst>
              </p:cNvPr>
              <p:cNvSpPr>
                <a:spLocks noChangeArrowheads="1"/>
              </p:cNvSpPr>
              <p:nvPr/>
            </p:nvSpPr>
            <p:spPr bwMode="auto">
              <a:xfrm>
                <a:off x="2344" y="109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3" name="Rectangle 133">
                <a:extLst>
                  <a:ext uri="{FF2B5EF4-FFF2-40B4-BE49-F238E27FC236}">
                    <a16:creationId xmlns:a16="http://schemas.microsoft.com/office/drawing/2014/main" id="{8389CECD-F29D-6680-BC47-20761745A458}"/>
                  </a:ext>
                </a:extLst>
              </p:cNvPr>
              <p:cNvSpPr>
                <a:spLocks noChangeArrowheads="1"/>
              </p:cNvSpPr>
              <p:nvPr/>
            </p:nvSpPr>
            <p:spPr bwMode="auto">
              <a:xfrm>
                <a:off x="2346" y="1097"/>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4" name="Rectangle 134">
                <a:extLst>
                  <a:ext uri="{FF2B5EF4-FFF2-40B4-BE49-F238E27FC236}">
                    <a16:creationId xmlns:a16="http://schemas.microsoft.com/office/drawing/2014/main" id="{0BFC5353-5063-098B-B39E-F9E9B7BAB990}"/>
                  </a:ext>
                </a:extLst>
              </p:cNvPr>
              <p:cNvSpPr>
                <a:spLocks noChangeArrowheads="1"/>
              </p:cNvSpPr>
              <p:nvPr/>
            </p:nvSpPr>
            <p:spPr bwMode="auto">
              <a:xfrm>
                <a:off x="2571" y="1097"/>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5" name="Rectangle 135">
                <a:extLst>
                  <a:ext uri="{FF2B5EF4-FFF2-40B4-BE49-F238E27FC236}">
                    <a16:creationId xmlns:a16="http://schemas.microsoft.com/office/drawing/2014/main" id="{F8359005-EEA3-DB03-975F-53378E647673}"/>
                  </a:ext>
                </a:extLst>
              </p:cNvPr>
              <p:cNvSpPr>
                <a:spLocks noChangeArrowheads="1"/>
              </p:cNvSpPr>
              <p:nvPr/>
            </p:nvSpPr>
            <p:spPr bwMode="auto">
              <a:xfrm>
                <a:off x="2574" y="1097"/>
                <a:ext cx="22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6" name="Rectangle 136">
                <a:extLst>
                  <a:ext uri="{FF2B5EF4-FFF2-40B4-BE49-F238E27FC236}">
                    <a16:creationId xmlns:a16="http://schemas.microsoft.com/office/drawing/2014/main" id="{BA0C17F6-91F6-1AB9-D823-E6DCCF464CA3}"/>
                  </a:ext>
                </a:extLst>
              </p:cNvPr>
              <p:cNvSpPr>
                <a:spLocks noChangeArrowheads="1"/>
              </p:cNvSpPr>
              <p:nvPr/>
            </p:nvSpPr>
            <p:spPr bwMode="auto">
              <a:xfrm>
                <a:off x="2798" y="1097"/>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7" name="Rectangle 137">
                <a:extLst>
                  <a:ext uri="{FF2B5EF4-FFF2-40B4-BE49-F238E27FC236}">
                    <a16:creationId xmlns:a16="http://schemas.microsoft.com/office/drawing/2014/main" id="{2F20618F-CD2C-8F96-EB03-8160D44D07E8}"/>
                  </a:ext>
                </a:extLst>
              </p:cNvPr>
              <p:cNvSpPr>
                <a:spLocks noChangeArrowheads="1"/>
              </p:cNvSpPr>
              <p:nvPr/>
            </p:nvSpPr>
            <p:spPr bwMode="auto">
              <a:xfrm>
                <a:off x="2801" y="1097"/>
                <a:ext cx="2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8" name="Rectangle 138">
                <a:extLst>
                  <a:ext uri="{FF2B5EF4-FFF2-40B4-BE49-F238E27FC236}">
                    <a16:creationId xmlns:a16="http://schemas.microsoft.com/office/drawing/2014/main" id="{92D06B8B-5CB8-A122-E503-EB67888C4619}"/>
                  </a:ext>
                </a:extLst>
              </p:cNvPr>
              <p:cNvSpPr>
                <a:spLocks noChangeArrowheads="1"/>
              </p:cNvSpPr>
              <p:nvPr/>
            </p:nvSpPr>
            <p:spPr bwMode="auto">
              <a:xfrm>
                <a:off x="3024" y="1097"/>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39" name="Rectangle 139">
                <a:extLst>
                  <a:ext uri="{FF2B5EF4-FFF2-40B4-BE49-F238E27FC236}">
                    <a16:creationId xmlns:a16="http://schemas.microsoft.com/office/drawing/2014/main" id="{19E1C78B-2A5D-DDB3-DDA5-F00326BC402D}"/>
                  </a:ext>
                </a:extLst>
              </p:cNvPr>
              <p:cNvSpPr>
                <a:spLocks noChangeArrowheads="1"/>
              </p:cNvSpPr>
              <p:nvPr/>
            </p:nvSpPr>
            <p:spPr bwMode="auto">
              <a:xfrm>
                <a:off x="1973" y="1099"/>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0" name="Rectangle 140">
                <a:extLst>
                  <a:ext uri="{FF2B5EF4-FFF2-40B4-BE49-F238E27FC236}">
                    <a16:creationId xmlns:a16="http://schemas.microsoft.com/office/drawing/2014/main" id="{F89B040D-E9CA-778A-0010-1C387B3B0015}"/>
                  </a:ext>
                </a:extLst>
              </p:cNvPr>
              <p:cNvSpPr>
                <a:spLocks noChangeArrowheads="1"/>
              </p:cNvSpPr>
              <p:nvPr/>
            </p:nvSpPr>
            <p:spPr bwMode="auto">
              <a:xfrm>
                <a:off x="2116" y="1099"/>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1" name="Rectangle 141">
                <a:extLst>
                  <a:ext uri="{FF2B5EF4-FFF2-40B4-BE49-F238E27FC236}">
                    <a16:creationId xmlns:a16="http://schemas.microsoft.com/office/drawing/2014/main" id="{C150ED30-1941-CF01-CC8B-C060FBE9D468}"/>
                  </a:ext>
                </a:extLst>
              </p:cNvPr>
              <p:cNvSpPr>
                <a:spLocks noChangeArrowheads="1"/>
              </p:cNvSpPr>
              <p:nvPr/>
            </p:nvSpPr>
            <p:spPr bwMode="auto">
              <a:xfrm>
                <a:off x="2344" y="109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2" name="Rectangle 142">
                <a:extLst>
                  <a:ext uri="{FF2B5EF4-FFF2-40B4-BE49-F238E27FC236}">
                    <a16:creationId xmlns:a16="http://schemas.microsoft.com/office/drawing/2014/main" id="{ED498852-880A-8509-92DF-2255614F2BCD}"/>
                  </a:ext>
                </a:extLst>
              </p:cNvPr>
              <p:cNvSpPr>
                <a:spLocks noChangeArrowheads="1"/>
              </p:cNvSpPr>
              <p:nvPr/>
            </p:nvSpPr>
            <p:spPr bwMode="auto">
              <a:xfrm>
                <a:off x="2571" y="1099"/>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3" name="Rectangle 143">
                <a:extLst>
                  <a:ext uri="{FF2B5EF4-FFF2-40B4-BE49-F238E27FC236}">
                    <a16:creationId xmlns:a16="http://schemas.microsoft.com/office/drawing/2014/main" id="{0A42BA53-4B37-33D7-40C8-0D7029045574}"/>
                  </a:ext>
                </a:extLst>
              </p:cNvPr>
              <p:cNvSpPr>
                <a:spLocks noChangeArrowheads="1"/>
              </p:cNvSpPr>
              <p:nvPr/>
            </p:nvSpPr>
            <p:spPr bwMode="auto">
              <a:xfrm>
                <a:off x="2798" y="1099"/>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4" name="Rectangle 144">
                <a:extLst>
                  <a:ext uri="{FF2B5EF4-FFF2-40B4-BE49-F238E27FC236}">
                    <a16:creationId xmlns:a16="http://schemas.microsoft.com/office/drawing/2014/main" id="{CD90E870-7A89-75B1-2A26-DBCFA1974695}"/>
                  </a:ext>
                </a:extLst>
              </p:cNvPr>
              <p:cNvSpPr>
                <a:spLocks noChangeArrowheads="1"/>
              </p:cNvSpPr>
              <p:nvPr/>
            </p:nvSpPr>
            <p:spPr bwMode="auto">
              <a:xfrm>
                <a:off x="3024" y="1099"/>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45" name="Rectangle 145">
                <a:extLst>
                  <a:ext uri="{FF2B5EF4-FFF2-40B4-BE49-F238E27FC236}">
                    <a16:creationId xmlns:a16="http://schemas.microsoft.com/office/drawing/2014/main" id="{43D41BDC-45E7-8DB8-3F99-381E0F234EEF}"/>
                  </a:ext>
                </a:extLst>
              </p:cNvPr>
              <p:cNvSpPr>
                <a:spLocks noChangeArrowheads="1"/>
              </p:cNvSpPr>
              <p:nvPr/>
            </p:nvSpPr>
            <p:spPr bwMode="auto">
              <a:xfrm>
                <a:off x="2033" y="1156"/>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a:t>
                </a:r>
                <a:endParaRPr lang="en-US" altLang="en-US" sz="3300">
                  <a:latin typeface="Arial" panose="020B0604020202020204" pitchFamily="34" charset="0"/>
                </a:endParaRPr>
              </a:p>
            </p:txBody>
          </p:sp>
          <p:sp>
            <p:nvSpPr>
              <p:cNvPr id="537746" name="Rectangle 146">
                <a:extLst>
                  <a:ext uri="{FF2B5EF4-FFF2-40B4-BE49-F238E27FC236}">
                    <a16:creationId xmlns:a16="http://schemas.microsoft.com/office/drawing/2014/main" id="{D6FE5602-3CEB-C299-58DB-C79FBAC007B6}"/>
                  </a:ext>
                </a:extLst>
              </p:cNvPr>
              <p:cNvSpPr>
                <a:spLocks noChangeArrowheads="1"/>
              </p:cNvSpPr>
              <p:nvPr/>
            </p:nvSpPr>
            <p:spPr bwMode="auto">
              <a:xfrm>
                <a:off x="2060" y="1156"/>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47" name="Rectangle 147">
                <a:extLst>
                  <a:ext uri="{FF2B5EF4-FFF2-40B4-BE49-F238E27FC236}">
                    <a16:creationId xmlns:a16="http://schemas.microsoft.com/office/drawing/2014/main" id="{B229BB48-4CFC-F2D1-3B8C-BFFA4858B7ED}"/>
                  </a:ext>
                </a:extLst>
              </p:cNvPr>
              <p:cNvSpPr>
                <a:spLocks noChangeArrowheads="1"/>
              </p:cNvSpPr>
              <p:nvPr/>
            </p:nvSpPr>
            <p:spPr bwMode="auto">
              <a:xfrm>
                <a:off x="2215" y="1157"/>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748" name="Rectangle 148">
                <a:extLst>
                  <a:ext uri="{FF2B5EF4-FFF2-40B4-BE49-F238E27FC236}">
                    <a16:creationId xmlns:a16="http://schemas.microsoft.com/office/drawing/2014/main" id="{9422B95C-6867-C392-6B76-D56536241023}"/>
                  </a:ext>
                </a:extLst>
              </p:cNvPr>
              <p:cNvSpPr>
                <a:spLocks noChangeArrowheads="1"/>
              </p:cNvSpPr>
              <p:nvPr/>
            </p:nvSpPr>
            <p:spPr bwMode="auto">
              <a:xfrm>
                <a:off x="2247" y="1157"/>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49" name="Rectangle 149">
                <a:extLst>
                  <a:ext uri="{FF2B5EF4-FFF2-40B4-BE49-F238E27FC236}">
                    <a16:creationId xmlns:a16="http://schemas.microsoft.com/office/drawing/2014/main" id="{71A9B7B4-8104-C57A-8B9B-72B0401CDF03}"/>
                  </a:ext>
                </a:extLst>
              </p:cNvPr>
              <p:cNvSpPr>
                <a:spLocks noChangeArrowheads="1"/>
              </p:cNvSpPr>
              <p:nvPr/>
            </p:nvSpPr>
            <p:spPr bwMode="auto">
              <a:xfrm>
                <a:off x="2442" y="1157"/>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750" name="Rectangle 150">
                <a:extLst>
                  <a:ext uri="{FF2B5EF4-FFF2-40B4-BE49-F238E27FC236}">
                    <a16:creationId xmlns:a16="http://schemas.microsoft.com/office/drawing/2014/main" id="{2BF4F1BF-74F0-EA2D-6B29-11E2D017D3B7}"/>
                  </a:ext>
                </a:extLst>
              </p:cNvPr>
              <p:cNvSpPr>
                <a:spLocks noChangeArrowheads="1"/>
              </p:cNvSpPr>
              <p:nvPr/>
            </p:nvSpPr>
            <p:spPr bwMode="auto">
              <a:xfrm>
                <a:off x="2476" y="1157"/>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51" name="Rectangle 151">
                <a:extLst>
                  <a:ext uri="{FF2B5EF4-FFF2-40B4-BE49-F238E27FC236}">
                    <a16:creationId xmlns:a16="http://schemas.microsoft.com/office/drawing/2014/main" id="{34DF5DB1-19F2-5270-CC55-9E00B2120462}"/>
                  </a:ext>
                </a:extLst>
              </p:cNvPr>
              <p:cNvSpPr>
                <a:spLocks noChangeArrowheads="1"/>
              </p:cNvSpPr>
              <p:nvPr/>
            </p:nvSpPr>
            <p:spPr bwMode="auto">
              <a:xfrm>
                <a:off x="2670" y="1157"/>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752" name="Rectangle 152">
                <a:extLst>
                  <a:ext uri="{FF2B5EF4-FFF2-40B4-BE49-F238E27FC236}">
                    <a16:creationId xmlns:a16="http://schemas.microsoft.com/office/drawing/2014/main" id="{0F2F06D5-38AB-362B-6D21-02ED02F56F42}"/>
                  </a:ext>
                </a:extLst>
              </p:cNvPr>
              <p:cNvSpPr>
                <a:spLocks noChangeArrowheads="1"/>
              </p:cNvSpPr>
              <p:nvPr/>
            </p:nvSpPr>
            <p:spPr bwMode="auto">
              <a:xfrm>
                <a:off x="2701" y="1157"/>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53" name="Rectangle 153">
                <a:extLst>
                  <a:ext uri="{FF2B5EF4-FFF2-40B4-BE49-F238E27FC236}">
                    <a16:creationId xmlns:a16="http://schemas.microsoft.com/office/drawing/2014/main" id="{B84DDFF4-3C3D-FBDF-9C3D-E99AF7D1D382}"/>
                  </a:ext>
                </a:extLst>
              </p:cNvPr>
              <p:cNvSpPr>
                <a:spLocks noChangeArrowheads="1"/>
              </p:cNvSpPr>
              <p:nvPr/>
            </p:nvSpPr>
            <p:spPr bwMode="auto">
              <a:xfrm>
                <a:off x="2897" y="1157"/>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754" name="Rectangle 154">
                <a:extLst>
                  <a:ext uri="{FF2B5EF4-FFF2-40B4-BE49-F238E27FC236}">
                    <a16:creationId xmlns:a16="http://schemas.microsoft.com/office/drawing/2014/main" id="{00779BD7-BD46-7BCC-0591-A877703DDC80}"/>
                  </a:ext>
                </a:extLst>
              </p:cNvPr>
              <p:cNvSpPr>
                <a:spLocks noChangeArrowheads="1"/>
              </p:cNvSpPr>
              <p:nvPr/>
            </p:nvSpPr>
            <p:spPr bwMode="auto">
              <a:xfrm>
                <a:off x="2929" y="1157"/>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55" name="Rectangle 155">
                <a:extLst>
                  <a:ext uri="{FF2B5EF4-FFF2-40B4-BE49-F238E27FC236}">
                    <a16:creationId xmlns:a16="http://schemas.microsoft.com/office/drawing/2014/main" id="{19D61EB3-9AB4-DA94-5F35-97BA5A925A92}"/>
                  </a:ext>
                </a:extLst>
              </p:cNvPr>
              <p:cNvSpPr>
                <a:spLocks noChangeArrowheads="1"/>
              </p:cNvSpPr>
              <p:nvPr/>
            </p:nvSpPr>
            <p:spPr bwMode="auto">
              <a:xfrm>
                <a:off x="1973" y="115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56" name="Rectangle 156">
                <a:extLst>
                  <a:ext uri="{FF2B5EF4-FFF2-40B4-BE49-F238E27FC236}">
                    <a16:creationId xmlns:a16="http://schemas.microsoft.com/office/drawing/2014/main" id="{73493026-8574-CCAE-3A96-2E0E00F9C1F6}"/>
                  </a:ext>
                </a:extLst>
              </p:cNvPr>
              <p:cNvSpPr>
                <a:spLocks noChangeArrowheads="1"/>
              </p:cNvSpPr>
              <p:nvPr/>
            </p:nvSpPr>
            <p:spPr bwMode="auto">
              <a:xfrm>
                <a:off x="1979" y="1154"/>
                <a:ext cx="13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57" name="Rectangle 157">
                <a:extLst>
                  <a:ext uri="{FF2B5EF4-FFF2-40B4-BE49-F238E27FC236}">
                    <a16:creationId xmlns:a16="http://schemas.microsoft.com/office/drawing/2014/main" id="{9D3411C3-C9F3-9874-724D-DCE9571DA285}"/>
                  </a:ext>
                </a:extLst>
              </p:cNvPr>
              <p:cNvSpPr>
                <a:spLocks noChangeArrowheads="1"/>
              </p:cNvSpPr>
              <p:nvPr/>
            </p:nvSpPr>
            <p:spPr bwMode="auto">
              <a:xfrm>
                <a:off x="2116" y="115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58" name="Rectangle 158">
                <a:extLst>
                  <a:ext uri="{FF2B5EF4-FFF2-40B4-BE49-F238E27FC236}">
                    <a16:creationId xmlns:a16="http://schemas.microsoft.com/office/drawing/2014/main" id="{3DDDB77F-6044-9FCB-92FC-838276D7807D}"/>
                  </a:ext>
                </a:extLst>
              </p:cNvPr>
              <p:cNvSpPr>
                <a:spLocks noChangeArrowheads="1"/>
              </p:cNvSpPr>
              <p:nvPr/>
            </p:nvSpPr>
            <p:spPr bwMode="auto">
              <a:xfrm>
                <a:off x="2119" y="1154"/>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59" name="Rectangle 159">
                <a:extLst>
                  <a:ext uri="{FF2B5EF4-FFF2-40B4-BE49-F238E27FC236}">
                    <a16:creationId xmlns:a16="http://schemas.microsoft.com/office/drawing/2014/main" id="{19156F32-FB64-D66C-2899-1E8772269B30}"/>
                  </a:ext>
                </a:extLst>
              </p:cNvPr>
              <p:cNvSpPr>
                <a:spLocks noChangeArrowheads="1"/>
              </p:cNvSpPr>
              <p:nvPr/>
            </p:nvSpPr>
            <p:spPr bwMode="auto">
              <a:xfrm>
                <a:off x="2344" y="1154"/>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0" name="Rectangle 160">
                <a:extLst>
                  <a:ext uri="{FF2B5EF4-FFF2-40B4-BE49-F238E27FC236}">
                    <a16:creationId xmlns:a16="http://schemas.microsoft.com/office/drawing/2014/main" id="{95752392-8164-C6EE-8120-C16978D3DB3F}"/>
                  </a:ext>
                </a:extLst>
              </p:cNvPr>
              <p:cNvSpPr>
                <a:spLocks noChangeArrowheads="1"/>
              </p:cNvSpPr>
              <p:nvPr/>
            </p:nvSpPr>
            <p:spPr bwMode="auto">
              <a:xfrm>
                <a:off x="2346" y="1154"/>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1" name="Rectangle 161">
                <a:extLst>
                  <a:ext uri="{FF2B5EF4-FFF2-40B4-BE49-F238E27FC236}">
                    <a16:creationId xmlns:a16="http://schemas.microsoft.com/office/drawing/2014/main" id="{CFFD6307-0F5A-0D00-AB40-A6FFFBCAB492}"/>
                  </a:ext>
                </a:extLst>
              </p:cNvPr>
              <p:cNvSpPr>
                <a:spLocks noChangeArrowheads="1"/>
              </p:cNvSpPr>
              <p:nvPr/>
            </p:nvSpPr>
            <p:spPr bwMode="auto">
              <a:xfrm>
                <a:off x="2571" y="115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2" name="Rectangle 162">
                <a:extLst>
                  <a:ext uri="{FF2B5EF4-FFF2-40B4-BE49-F238E27FC236}">
                    <a16:creationId xmlns:a16="http://schemas.microsoft.com/office/drawing/2014/main" id="{1DF8097C-5D6E-B819-357F-005ED360CDB2}"/>
                  </a:ext>
                </a:extLst>
              </p:cNvPr>
              <p:cNvSpPr>
                <a:spLocks noChangeArrowheads="1"/>
              </p:cNvSpPr>
              <p:nvPr/>
            </p:nvSpPr>
            <p:spPr bwMode="auto">
              <a:xfrm>
                <a:off x="2574" y="1154"/>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3" name="Rectangle 163">
                <a:extLst>
                  <a:ext uri="{FF2B5EF4-FFF2-40B4-BE49-F238E27FC236}">
                    <a16:creationId xmlns:a16="http://schemas.microsoft.com/office/drawing/2014/main" id="{7A5AD51E-2C38-130D-D710-ABE44382DC76}"/>
                  </a:ext>
                </a:extLst>
              </p:cNvPr>
              <p:cNvSpPr>
                <a:spLocks noChangeArrowheads="1"/>
              </p:cNvSpPr>
              <p:nvPr/>
            </p:nvSpPr>
            <p:spPr bwMode="auto">
              <a:xfrm>
                <a:off x="2798" y="115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4" name="Rectangle 164">
                <a:extLst>
                  <a:ext uri="{FF2B5EF4-FFF2-40B4-BE49-F238E27FC236}">
                    <a16:creationId xmlns:a16="http://schemas.microsoft.com/office/drawing/2014/main" id="{F949D2E9-DBDF-65A2-7EA0-E32CFA0AF0CD}"/>
                  </a:ext>
                </a:extLst>
              </p:cNvPr>
              <p:cNvSpPr>
                <a:spLocks noChangeArrowheads="1"/>
              </p:cNvSpPr>
              <p:nvPr/>
            </p:nvSpPr>
            <p:spPr bwMode="auto">
              <a:xfrm>
                <a:off x="2801" y="1154"/>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5" name="Rectangle 165">
                <a:extLst>
                  <a:ext uri="{FF2B5EF4-FFF2-40B4-BE49-F238E27FC236}">
                    <a16:creationId xmlns:a16="http://schemas.microsoft.com/office/drawing/2014/main" id="{10ACF71C-1599-858D-6B66-CA4C1B915CD7}"/>
                  </a:ext>
                </a:extLst>
              </p:cNvPr>
              <p:cNvSpPr>
                <a:spLocks noChangeArrowheads="1"/>
              </p:cNvSpPr>
              <p:nvPr/>
            </p:nvSpPr>
            <p:spPr bwMode="auto">
              <a:xfrm>
                <a:off x="3024" y="115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6" name="Rectangle 166">
                <a:extLst>
                  <a:ext uri="{FF2B5EF4-FFF2-40B4-BE49-F238E27FC236}">
                    <a16:creationId xmlns:a16="http://schemas.microsoft.com/office/drawing/2014/main" id="{D190B40D-A093-DA3A-D8FD-3BAAFF5AFB83}"/>
                  </a:ext>
                </a:extLst>
              </p:cNvPr>
              <p:cNvSpPr>
                <a:spLocks noChangeArrowheads="1"/>
              </p:cNvSpPr>
              <p:nvPr/>
            </p:nvSpPr>
            <p:spPr bwMode="auto">
              <a:xfrm>
                <a:off x="1973" y="1157"/>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7" name="Rectangle 167">
                <a:extLst>
                  <a:ext uri="{FF2B5EF4-FFF2-40B4-BE49-F238E27FC236}">
                    <a16:creationId xmlns:a16="http://schemas.microsoft.com/office/drawing/2014/main" id="{29ABB8C5-7A57-AB27-6A84-B126C0B26BE7}"/>
                  </a:ext>
                </a:extLst>
              </p:cNvPr>
              <p:cNvSpPr>
                <a:spLocks noChangeArrowheads="1"/>
              </p:cNvSpPr>
              <p:nvPr/>
            </p:nvSpPr>
            <p:spPr bwMode="auto">
              <a:xfrm>
                <a:off x="2116" y="1157"/>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8" name="Rectangle 168">
                <a:extLst>
                  <a:ext uri="{FF2B5EF4-FFF2-40B4-BE49-F238E27FC236}">
                    <a16:creationId xmlns:a16="http://schemas.microsoft.com/office/drawing/2014/main" id="{00226BE3-2B84-8021-8368-2B0851F51BD4}"/>
                  </a:ext>
                </a:extLst>
              </p:cNvPr>
              <p:cNvSpPr>
                <a:spLocks noChangeArrowheads="1"/>
              </p:cNvSpPr>
              <p:nvPr/>
            </p:nvSpPr>
            <p:spPr bwMode="auto">
              <a:xfrm>
                <a:off x="2344" y="1157"/>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69" name="Rectangle 169">
                <a:extLst>
                  <a:ext uri="{FF2B5EF4-FFF2-40B4-BE49-F238E27FC236}">
                    <a16:creationId xmlns:a16="http://schemas.microsoft.com/office/drawing/2014/main" id="{B6CD64ED-DF39-489C-A1F8-91E9E205F234}"/>
                  </a:ext>
                </a:extLst>
              </p:cNvPr>
              <p:cNvSpPr>
                <a:spLocks noChangeArrowheads="1"/>
              </p:cNvSpPr>
              <p:nvPr/>
            </p:nvSpPr>
            <p:spPr bwMode="auto">
              <a:xfrm>
                <a:off x="2571" y="1157"/>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70" name="Rectangle 170">
                <a:extLst>
                  <a:ext uri="{FF2B5EF4-FFF2-40B4-BE49-F238E27FC236}">
                    <a16:creationId xmlns:a16="http://schemas.microsoft.com/office/drawing/2014/main" id="{43F75231-499F-F85D-F113-95DAC9D144C7}"/>
                  </a:ext>
                </a:extLst>
              </p:cNvPr>
              <p:cNvSpPr>
                <a:spLocks noChangeArrowheads="1"/>
              </p:cNvSpPr>
              <p:nvPr/>
            </p:nvSpPr>
            <p:spPr bwMode="auto">
              <a:xfrm>
                <a:off x="2798" y="1157"/>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71" name="Rectangle 171">
                <a:extLst>
                  <a:ext uri="{FF2B5EF4-FFF2-40B4-BE49-F238E27FC236}">
                    <a16:creationId xmlns:a16="http://schemas.microsoft.com/office/drawing/2014/main" id="{A0757889-9916-0DFB-A1AB-FB5C98011514}"/>
                  </a:ext>
                </a:extLst>
              </p:cNvPr>
              <p:cNvSpPr>
                <a:spLocks noChangeArrowheads="1"/>
              </p:cNvSpPr>
              <p:nvPr/>
            </p:nvSpPr>
            <p:spPr bwMode="auto">
              <a:xfrm>
                <a:off x="3024" y="1157"/>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72" name="Rectangle 172">
                <a:extLst>
                  <a:ext uri="{FF2B5EF4-FFF2-40B4-BE49-F238E27FC236}">
                    <a16:creationId xmlns:a16="http://schemas.microsoft.com/office/drawing/2014/main" id="{5767FF67-E96E-980E-4159-D3ACE61A4A79}"/>
                  </a:ext>
                </a:extLst>
              </p:cNvPr>
              <p:cNvSpPr>
                <a:spLocks noChangeArrowheads="1"/>
              </p:cNvSpPr>
              <p:nvPr/>
            </p:nvSpPr>
            <p:spPr bwMode="auto">
              <a:xfrm>
                <a:off x="2033" y="1214"/>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4</a:t>
                </a:r>
                <a:endParaRPr lang="en-US" altLang="en-US" sz="3300">
                  <a:latin typeface="Arial" panose="020B0604020202020204" pitchFamily="34" charset="0"/>
                </a:endParaRPr>
              </a:p>
            </p:txBody>
          </p:sp>
          <p:sp>
            <p:nvSpPr>
              <p:cNvPr id="537773" name="Rectangle 173">
                <a:extLst>
                  <a:ext uri="{FF2B5EF4-FFF2-40B4-BE49-F238E27FC236}">
                    <a16:creationId xmlns:a16="http://schemas.microsoft.com/office/drawing/2014/main" id="{09D964E4-D6CA-B263-ACB0-78DAB5492D06}"/>
                  </a:ext>
                </a:extLst>
              </p:cNvPr>
              <p:cNvSpPr>
                <a:spLocks noChangeArrowheads="1"/>
              </p:cNvSpPr>
              <p:nvPr/>
            </p:nvSpPr>
            <p:spPr bwMode="auto">
              <a:xfrm>
                <a:off x="2060" y="1214"/>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74" name="Rectangle 174">
                <a:extLst>
                  <a:ext uri="{FF2B5EF4-FFF2-40B4-BE49-F238E27FC236}">
                    <a16:creationId xmlns:a16="http://schemas.microsoft.com/office/drawing/2014/main" id="{348B13D9-6205-AE54-61FF-0A3DB58DE9D9}"/>
                  </a:ext>
                </a:extLst>
              </p:cNvPr>
              <p:cNvSpPr>
                <a:spLocks noChangeArrowheads="1"/>
              </p:cNvSpPr>
              <p:nvPr/>
            </p:nvSpPr>
            <p:spPr bwMode="auto">
              <a:xfrm>
                <a:off x="2215" y="1215"/>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775" name="Rectangle 175">
                <a:extLst>
                  <a:ext uri="{FF2B5EF4-FFF2-40B4-BE49-F238E27FC236}">
                    <a16:creationId xmlns:a16="http://schemas.microsoft.com/office/drawing/2014/main" id="{73937AA2-ECFD-362A-6242-B180F3529CD1}"/>
                  </a:ext>
                </a:extLst>
              </p:cNvPr>
              <p:cNvSpPr>
                <a:spLocks noChangeArrowheads="1"/>
              </p:cNvSpPr>
              <p:nvPr/>
            </p:nvSpPr>
            <p:spPr bwMode="auto">
              <a:xfrm>
                <a:off x="2247" y="1215"/>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76" name="Rectangle 176">
                <a:extLst>
                  <a:ext uri="{FF2B5EF4-FFF2-40B4-BE49-F238E27FC236}">
                    <a16:creationId xmlns:a16="http://schemas.microsoft.com/office/drawing/2014/main" id="{2A2C639B-C35A-83FA-0288-F375D38096C4}"/>
                  </a:ext>
                </a:extLst>
              </p:cNvPr>
              <p:cNvSpPr>
                <a:spLocks noChangeArrowheads="1"/>
              </p:cNvSpPr>
              <p:nvPr/>
            </p:nvSpPr>
            <p:spPr bwMode="auto">
              <a:xfrm>
                <a:off x="2442" y="1215"/>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777" name="Rectangle 177">
                <a:extLst>
                  <a:ext uri="{FF2B5EF4-FFF2-40B4-BE49-F238E27FC236}">
                    <a16:creationId xmlns:a16="http://schemas.microsoft.com/office/drawing/2014/main" id="{D1E77C38-5DB4-C069-9545-B173B9C24E86}"/>
                  </a:ext>
                </a:extLst>
              </p:cNvPr>
              <p:cNvSpPr>
                <a:spLocks noChangeArrowheads="1"/>
              </p:cNvSpPr>
              <p:nvPr/>
            </p:nvSpPr>
            <p:spPr bwMode="auto">
              <a:xfrm>
                <a:off x="2476" y="1215"/>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78" name="Rectangle 178">
                <a:extLst>
                  <a:ext uri="{FF2B5EF4-FFF2-40B4-BE49-F238E27FC236}">
                    <a16:creationId xmlns:a16="http://schemas.microsoft.com/office/drawing/2014/main" id="{D28D871E-6F9A-B5E1-7ADD-59BD3ADDFBD0}"/>
                  </a:ext>
                </a:extLst>
              </p:cNvPr>
              <p:cNvSpPr>
                <a:spLocks noChangeArrowheads="1"/>
              </p:cNvSpPr>
              <p:nvPr/>
            </p:nvSpPr>
            <p:spPr bwMode="auto">
              <a:xfrm>
                <a:off x="2669" y="1215"/>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779" name="Rectangle 179">
                <a:extLst>
                  <a:ext uri="{FF2B5EF4-FFF2-40B4-BE49-F238E27FC236}">
                    <a16:creationId xmlns:a16="http://schemas.microsoft.com/office/drawing/2014/main" id="{EE3831D3-4F28-B1C4-97CC-18055BC2E65B}"/>
                  </a:ext>
                </a:extLst>
              </p:cNvPr>
              <p:cNvSpPr>
                <a:spLocks noChangeArrowheads="1"/>
              </p:cNvSpPr>
              <p:nvPr/>
            </p:nvSpPr>
            <p:spPr bwMode="auto">
              <a:xfrm>
                <a:off x="2703" y="1215"/>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80" name="Rectangle 180">
                <a:extLst>
                  <a:ext uri="{FF2B5EF4-FFF2-40B4-BE49-F238E27FC236}">
                    <a16:creationId xmlns:a16="http://schemas.microsoft.com/office/drawing/2014/main" id="{463D3F89-E062-1225-EED2-2D2D7A3A61E2}"/>
                  </a:ext>
                </a:extLst>
              </p:cNvPr>
              <p:cNvSpPr>
                <a:spLocks noChangeArrowheads="1"/>
              </p:cNvSpPr>
              <p:nvPr/>
            </p:nvSpPr>
            <p:spPr bwMode="auto">
              <a:xfrm>
                <a:off x="2897" y="1215"/>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781" name="Rectangle 181">
                <a:extLst>
                  <a:ext uri="{FF2B5EF4-FFF2-40B4-BE49-F238E27FC236}">
                    <a16:creationId xmlns:a16="http://schemas.microsoft.com/office/drawing/2014/main" id="{28CCA904-AD7B-F0F1-1946-B57541749EF3}"/>
                  </a:ext>
                </a:extLst>
              </p:cNvPr>
              <p:cNvSpPr>
                <a:spLocks noChangeArrowheads="1"/>
              </p:cNvSpPr>
              <p:nvPr/>
            </p:nvSpPr>
            <p:spPr bwMode="auto">
              <a:xfrm>
                <a:off x="2929" y="1215"/>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782" name="Rectangle 182">
                <a:extLst>
                  <a:ext uri="{FF2B5EF4-FFF2-40B4-BE49-F238E27FC236}">
                    <a16:creationId xmlns:a16="http://schemas.microsoft.com/office/drawing/2014/main" id="{A593C7B4-7C25-AED7-0278-72607137160E}"/>
                  </a:ext>
                </a:extLst>
              </p:cNvPr>
              <p:cNvSpPr>
                <a:spLocks noChangeArrowheads="1"/>
              </p:cNvSpPr>
              <p:nvPr/>
            </p:nvSpPr>
            <p:spPr bwMode="auto">
              <a:xfrm>
                <a:off x="1973" y="1212"/>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3" name="Rectangle 183">
                <a:extLst>
                  <a:ext uri="{FF2B5EF4-FFF2-40B4-BE49-F238E27FC236}">
                    <a16:creationId xmlns:a16="http://schemas.microsoft.com/office/drawing/2014/main" id="{53349DEA-FEB5-215D-08E1-AB4A41DAFC1F}"/>
                  </a:ext>
                </a:extLst>
              </p:cNvPr>
              <p:cNvSpPr>
                <a:spLocks noChangeArrowheads="1"/>
              </p:cNvSpPr>
              <p:nvPr/>
            </p:nvSpPr>
            <p:spPr bwMode="auto">
              <a:xfrm>
                <a:off x="1979" y="1212"/>
                <a:ext cx="13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4" name="Rectangle 184">
                <a:extLst>
                  <a:ext uri="{FF2B5EF4-FFF2-40B4-BE49-F238E27FC236}">
                    <a16:creationId xmlns:a16="http://schemas.microsoft.com/office/drawing/2014/main" id="{30051855-CD12-CD5E-72F3-9A0CF08EA498}"/>
                  </a:ext>
                </a:extLst>
              </p:cNvPr>
              <p:cNvSpPr>
                <a:spLocks noChangeArrowheads="1"/>
              </p:cNvSpPr>
              <p:nvPr/>
            </p:nvSpPr>
            <p:spPr bwMode="auto">
              <a:xfrm>
                <a:off x="2116" y="121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5" name="Rectangle 185">
                <a:extLst>
                  <a:ext uri="{FF2B5EF4-FFF2-40B4-BE49-F238E27FC236}">
                    <a16:creationId xmlns:a16="http://schemas.microsoft.com/office/drawing/2014/main" id="{D55E793E-F787-9470-81EC-8851813A4656}"/>
                  </a:ext>
                </a:extLst>
              </p:cNvPr>
              <p:cNvSpPr>
                <a:spLocks noChangeArrowheads="1"/>
              </p:cNvSpPr>
              <p:nvPr/>
            </p:nvSpPr>
            <p:spPr bwMode="auto">
              <a:xfrm>
                <a:off x="2119" y="1212"/>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6" name="Rectangle 186">
                <a:extLst>
                  <a:ext uri="{FF2B5EF4-FFF2-40B4-BE49-F238E27FC236}">
                    <a16:creationId xmlns:a16="http://schemas.microsoft.com/office/drawing/2014/main" id="{A0E04F7F-BBF2-CA97-57E1-8199B54F505F}"/>
                  </a:ext>
                </a:extLst>
              </p:cNvPr>
              <p:cNvSpPr>
                <a:spLocks noChangeArrowheads="1"/>
              </p:cNvSpPr>
              <p:nvPr/>
            </p:nvSpPr>
            <p:spPr bwMode="auto">
              <a:xfrm>
                <a:off x="2344" y="1212"/>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7" name="Rectangle 187">
                <a:extLst>
                  <a:ext uri="{FF2B5EF4-FFF2-40B4-BE49-F238E27FC236}">
                    <a16:creationId xmlns:a16="http://schemas.microsoft.com/office/drawing/2014/main" id="{1B89A665-6D2F-9121-8CEB-F4B221567519}"/>
                  </a:ext>
                </a:extLst>
              </p:cNvPr>
              <p:cNvSpPr>
                <a:spLocks noChangeArrowheads="1"/>
              </p:cNvSpPr>
              <p:nvPr/>
            </p:nvSpPr>
            <p:spPr bwMode="auto">
              <a:xfrm>
                <a:off x="2346" y="1212"/>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8" name="Rectangle 188">
                <a:extLst>
                  <a:ext uri="{FF2B5EF4-FFF2-40B4-BE49-F238E27FC236}">
                    <a16:creationId xmlns:a16="http://schemas.microsoft.com/office/drawing/2014/main" id="{553567F4-BF8A-56B6-B8AC-B04E36DB6E05}"/>
                  </a:ext>
                </a:extLst>
              </p:cNvPr>
              <p:cNvSpPr>
                <a:spLocks noChangeArrowheads="1"/>
              </p:cNvSpPr>
              <p:nvPr/>
            </p:nvSpPr>
            <p:spPr bwMode="auto">
              <a:xfrm>
                <a:off x="2571" y="121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89" name="Rectangle 189">
                <a:extLst>
                  <a:ext uri="{FF2B5EF4-FFF2-40B4-BE49-F238E27FC236}">
                    <a16:creationId xmlns:a16="http://schemas.microsoft.com/office/drawing/2014/main" id="{6717B4BB-8795-7836-B0C7-1F60F7678D8D}"/>
                  </a:ext>
                </a:extLst>
              </p:cNvPr>
              <p:cNvSpPr>
                <a:spLocks noChangeArrowheads="1"/>
              </p:cNvSpPr>
              <p:nvPr/>
            </p:nvSpPr>
            <p:spPr bwMode="auto">
              <a:xfrm>
                <a:off x="2574" y="1212"/>
                <a:ext cx="22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0" name="Rectangle 190">
                <a:extLst>
                  <a:ext uri="{FF2B5EF4-FFF2-40B4-BE49-F238E27FC236}">
                    <a16:creationId xmlns:a16="http://schemas.microsoft.com/office/drawing/2014/main" id="{9F9548DA-B4F3-5A11-3B0C-60A781AFD073}"/>
                  </a:ext>
                </a:extLst>
              </p:cNvPr>
              <p:cNvSpPr>
                <a:spLocks noChangeArrowheads="1"/>
              </p:cNvSpPr>
              <p:nvPr/>
            </p:nvSpPr>
            <p:spPr bwMode="auto">
              <a:xfrm>
                <a:off x="2798" y="121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1" name="Rectangle 191">
                <a:extLst>
                  <a:ext uri="{FF2B5EF4-FFF2-40B4-BE49-F238E27FC236}">
                    <a16:creationId xmlns:a16="http://schemas.microsoft.com/office/drawing/2014/main" id="{6B2D49C5-3402-D84E-E833-1D1068847750}"/>
                  </a:ext>
                </a:extLst>
              </p:cNvPr>
              <p:cNvSpPr>
                <a:spLocks noChangeArrowheads="1"/>
              </p:cNvSpPr>
              <p:nvPr/>
            </p:nvSpPr>
            <p:spPr bwMode="auto">
              <a:xfrm>
                <a:off x="2801" y="1212"/>
                <a:ext cx="2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2" name="Rectangle 192">
                <a:extLst>
                  <a:ext uri="{FF2B5EF4-FFF2-40B4-BE49-F238E27FC236}">
                    <a16:creationId xmlns:a16="http://schemas.microsoft.com/office/drawing/2014/main" id="{3E530FAE-2144-76AD-5AF8-9B969410C1B9}"/>
                  </a:ext>
                </a:extLst>
              </p:cNvPr>
              <p:cNvSpPr>
                <a:spLocks noChangeArrowheads="1"/>
              </p:cNvSpPr>
              <p:nvPr/>
            </p:nvSpPr>
            <p:spPr bwMode="auto">
              <a:xfrm>
                <a:off x="3024" y="1212"/>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3" name="Rectangle 193">
                <a:extLst>
                  <a:ext uri="{FF2B5EF4-FFF2-40B4-BE49-F238E27FC236}">
                    <a16:creationId xmlns:a16="http://schemas.microsoft.com/office/drawing/2014/main" id="{69F42E7D-522E-CA60-265B-72789AA4C367}"/>
                  </a:ext>
                </a:extLst>
              </p:cNvPr>
              <p:cNvSpPr>
                <a:spLocks noChangeArrowheads="1"/>
              </p:cNvSpPr>
              <p:nvPr/>
            </p:nvSpPr>
            <p:spPr bwMode="auto">
              <a:xfrm>
                <a:off x="1973" y="1214"/>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4" name="Rectangle 194">
                <a:extLst>
                  <a:ext uri="{FF2B5EF4-FFF2-40B4-BE49-F238E27FC236}">
                    <a16:creationId xmlns:a16="http://schemas.microsoft.com/office/drawing/2014/main" id="{EE589F0B-E6D0-FB47-43A0-8E2E7C3C7A61}"/>
                  </a:ext>
                </a:extLst>
              </p:cNvPr>
              <p:cNvSpPr>
                <a:spLocks noChangeArrowheads="1"/>
              </p:cNvSpPr>
              <p:nvPr/>
            </p:nvSpPr>
            <p:spPr bwMode="auto">
              <a:xfrm>
                <a:off x="1973"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5" name="Rectangle 195">
                <a:extLst>
                  <a:ext uri="{FF2B5EF4-FFF2-40B4-BE49-F238E27FC236}">
                    <a16:creationId xmlns:a16="http://schemas.microsoft.com/office/drawing/2014/main" id="{3A136162-BFFD-9AAC-8B4C-5462AF57D526}"/>
                  </a:ext>
                </a:extLst>
              </p:cNvPr>
              <p:cNvSpPr>
                <a:spLocks noChangeArrowheads="1"/>
              </p:cNvSpPr>
              <p:nvPr/>
            </p:nvSpPr>
            <p:spPr bwMode="auto">
              <a:xfrm>
                <a:off x="1973"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6" name="Rectangle 196">
                <a:extLst>
                  <a:ext uri="{FF2B5EF4-FFF2-40B4-BE49-F238E27FC236}">
                    <a16:creationId xmlns:a16="http://schemas.microsoft.com/office/drawing/2014/main" id="{507641D1-8959-9A3E-C2B9-EE7C36C9351E}"/>
                  </a:ext>
                </a:extLst>
              </p:cNvPr>
              <p:cNvSpPr>
                <a:spLocks noChangeArrowheads="1"/>
              </p:cNvSpPr>
              <p:nvPr/>
            </p:nvSpPr>
            <p:spPr bwMode="auto">
              <a:xfrm>
                <a:off x="1979" y="1268"/>
                <a:ext cx="1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7" name="Rectangle 197">
                <a:extLst>
                  <a:ext uri="{FF2B5EF4-FFF2-40B4-BE49-F238E27FC236}">
                    <a16:creationId xmlns:a16="http://schemas.microsoft.com/office/drawing/2014/main" id="{5B34A818-6BC2-2687-89B6-9B9CB0627895}"/>
                  </a:ext>
                </a:extLst>
              </p:cNvPr>
              <p:cNvSpPr>
                <a:spLocks noChangeArrowheads="1"/>
              </p:cNvSpPr>
              <p:nvPr/>
            </p:nvSpPr>
            <p:spPr bwMode="auto">
              <a:xfrm>
                <a:off x="2116" y="1214"/>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8" name="Rectangle 198">
                <a:extLst>
                  <a:ext uri="{FF2B5EF4-FFF2-40B4-BE49-F238E27FC236}">
                    <a16:creationId xmlns:a16="http://schemas.microsoft.com/office/drawing/2014/main" id="{4041558D-FBB1-E39B-7147-BADBC237A3B8}"/>
                  </a:ext>
                </a:extLst>
              </p:cNvPr>
              <p:cNvSpPr>
                <a:spLocks noChangeArrowheads="1"/>
              </p:cNvSpPr>
              <p:nvPr/>
            </p:nvSpPr>
            <p:spPr bwMode="auto">
              <a:xfrm>
                <a:off x="2116"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799" name="Rectangle 199">
                <a:extLst>
                  <a:ext uri="{FF2B5EF4-FFF2-40B4-BE49-F238E27FC236}">
                    <a16:creationId xmlns:a16="http://schemas.microsoft.com/office/drawing/2014/main" id="{D2CB9D51-F50A-DC6C-21E1-78287B811D99}"/>
                  </a:ext>
                </a:extLst>
              </p:cNvPr>
              <p:cNvSpPr>
                <a:spLocks noChangeArrowheads="1"/>
              </p:cNvSpPr>
              <p:nvPr/>
            </p:nvSpPr>
            <p:spPr bwMode="auto">
              <a:xfrm>
                <a:off x="2122" y="1268"/>
                <a:ext cx="22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0" name="Rectangle 200">
                <a:extLst>
                  <a:ext uri="{FF2B5EF4-FFF2-40B4-BE49-F238E27FC236}">
                    <a16:creationId xmlns:a16="http://schemas.microsoft.com/office/drawing/2014/main" id="{568D553F-6AF7-C9A0-5560-22843AC247A5}"/>
                  </a:ext>
                </a:extLst>
              </p:cNvPr>
              <p:cNvSpPr>
                <a:spLocks noChangeArrowheads="1"/>
              </p:cNvSpPr>
              <p:nvPr/>
            </p:nvSpPr>
            <p:spPr bwMode="auto">
              <a:xfrm>
                <a:off x="2344" y="1214"/>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1" name="Rectangle 201">
                <a:extLst>
                  <a:ext uri="{FF2B5EF4-FFF2-40B4-BE49-F238E27FC236}">
                    <a16:creationId xmlns:a16="http://schemas.microsoft.com/office/drawing/2014/main" id="{BE30D5F0-08F4-E870-B845-769E09536185}"/>
                  </a:ext>
                </a:extLst>
              </p:cNvPr>
              <p:cNvSpPr>
                <a:spLocks noChangeArrowheads="1"/>
              </p:cNvSpPr>
              <p:nvPr/>
            </p:nvSpPr>
            <p:spPr bwMode="auto">
              <a:xfrm>
                <a:off x="2344" y="12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2" name="Rectangle 202">
                <a:extLst>
                  <a:ext uri="{FF2B5EF4-FFF2-40B4-BE49-F238E27FC236}">
                    <a16:creationId xmlns:a16="http://schemas.microsoft.com/office/drawing/2014/main" id="{D7363B8D-EDC0-14F9-A8B0-9E95F3E2BBE7}"/>
                  </a:ext>
                </a:extLst>
              </p:cNvPr>
              <p:cNvSpPr>
                <a:spLocks noChangeArrowheads="1"/>
              </p:cNvSpPr>
              <p:nvPr/>
            </p:nvSpPr>
            <p:spPr bwMode="auto">
              <a:xfrm>
                <a:off x="2349" y="1268"/>
                <a:ext cx="22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3" name="Rectangle 203">
                <a:extLst>
                  <a:ext uri="{FF2B5EF4-FFF2-40B4-BE49-F238E27FC236}">
                    <a16:creationId xmlns:a16="http://schemas.microsoft.com/office/drawing/2014/main" id="{E7967E95-9D43-9455-9449-33287633CB5D}"/>
                  </a:ext>
                </a:extLst>
              </p:cNvPr>
              <p:cNvSpPr>
                <a:spLocks noChangeArrowheads="1"/>
              </p:cNvSpPr>
              <p:nvPr/>
            </p:nvSpPr>
            <p:spPr bwMode="auto">
              <a:xfrm>
                <a:off x="2571" y="1214"/>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4" name="Rectangle 204">
                <a:extLst>
                  <a:ext uri="{FF2B5EF4-FFF2-40B4-BE49-F238E27FC236}">
                    <a16:creationId xmlns:a16="http://schemas.microsoft.com/office/drawing/2014/main" id="{A877CFEE-6997-C8ED-E7A6-C8D940DC935E}"/>
                  </a:ext>
                </a:extLst>
              </p:cNvPr>
              <p:cNvSpPr>
                <a:spLocks noChangeArrowheads="1"/>
              </p:cNvSpPr>
              <p:nvPr/>
            </p:nvSpPr>
            <p:spPr bwMode="auto">
              <a:xfrm>
                <a:off x="2571"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5" name="Rectangle 205">
                <a:extLst>
                  <a:ext uri="{FF2B5EF4-FFF2-40B4-BE49-F238E27FC236}">
                    <a16:creationId xmlns:a16="http://schemas.microsoft.com/office/drawing/2014/main" id="{A093187A-5DF2-D929-80BD-270BC77CB7CA}"/>
                  </a:ext>
                </a:extLst>
              </p:cNvPr>
              <p:cNvSpPr>
                <a:spLocks noChangeArrowheads="1"/>
              </p:cNvSpPr>
              <p:nvPr/>
            </p:nvSpPr>
            <p:spPr bwMode="auto">
              <a:xfrm>
                <a:off x="2577" y="1268"/>
                <a:ext cx="22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6" name="Rectangle 206">
                <a:extLst>
                  <a:ext uri="{FF2B5EF4-FFF2-40B4-BE49-F238E27FC236}">
                    <a16:creationId xmlns:a16="http://schemas.microsoft.com/office/drawing/2014/main" id="{01C97140-E711-AC30-BAA8-8171DDBD8F48}"/>
                  </a:ext>
                </a:extLst>
              </p:cNvPr>
              <p:cNvSpPr>
                <a:spLocks noChangeArrowheads="1"/>
              </p:cNvSpPr>
              <p:nvPr/>
            </p:nvSpPr>
            <p:spPr bwMode="auto">
              <a:xfrm>
                <a:off x="2798" y="1214"/>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7" name="Rectangle 207">
                <a:extLst>
                  <a:ext uri="{FF2B5EF4-FFF2-40B4-BE49-F238E27FC236}">
                    <a16:creationId xmlns:a16="http://schemas.microsoft.com/office/drawing/2014/main" id="{265CDB4C-174E-DC50-5380-867947CEFD5A}"/>
                  </a:ext>
                </a:extLst>
              </p:cNvPr>
              <p:cNvSpPr>
                <a:spLocks noChangeArrowheads="1"/>
              </p:cNvSpPr>
              <p:nvPr/>
            </p:nvSpPr>
            <p:spPr bwMode="auto">
              <a:xfrm>
                <a:off x="2798"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8" name="Rectangle 208">
                <a:extLst>
                  <a:ext uri="{FF2B5EF4-FFF2-40B4-BE49-F238E27FC236}">
                    <a16:creationId xmlns:a16="http://schemas.microsoft.com/office/drawing/2014/main" id="{A21DBB39-A134-B680-8624-FF9E0683DC57}"/>
                  </a:ext>
                </a:extLst>
              </p:cNvPr>
              <p:cNvSpPr>
                <a:spLocks noChangeArrowheads="1"/>
              </p:cNvSpPr>
              <p:nvPr/>
            </p:nvSpPr>
            <p:spPr bwMode="auto">
              <a:xfrm>
                <a:off x="2804" y="1268"/>
                <a:ext cx="22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09" name="Rectangle 209">
                <a:extLst>
                  <a:ext uri="{FF2B5EF4-FFF2-40B4-BE49-F238E27FC236}">
                    <a16:creationId xmlns:a16="http://schemas.microsoft.com/office/drawing/2014/main" id="{E94F20D5-49F6-8D77-A215-4A59FE4DE13A}"/>
                  </a:ext>
                </a:extLst>
              </p:cNvPr>
              <p:cNvSpPr>
                <a:spLocks noChangeArrowheads="1"/>
              </p:cNvSpPr>
              <p:nvPr/>
            </p:nvSpPr>
            <p:spPr bwMode="auto">
              <a:xfrm>
                <a:off x="3024" y="1214"/>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10" name="Rectangle 210">
                <a:extLst>
                  <a:ext uri="{FF2B5EF4-FFF2-40B4-BE49-F238E27FC236}">
                    <a16:creationId xmlns:a16="http://schemas.microsoft.com/office/drawing/2014/main" id="{8E6ECC2D-4CBF-606E-1281-D15F4B2BCA6D}"/>
                  </a:ext>
                </a:extLst>
              </p:cNvPr>
              <p:cNvSpPr>
                <a:spLocks noChangeArrowheads="1"/>
              </p:cNvSpPr>
              <p:nvPr/>
            </p:nvSpPr>
            <p:spPr bwMode="auto">
              <a:xfrm>
                <a:off x="3024"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7812" name="Rectangle 212">
              <a:extLst>
                <a:ext uri="{FF2B5EF4-FFF2-40B4-BE49-F238E27FC236}">
                  <a16:creationId xmlns:a16="http://schemas.microsoft.com/office/drawing/2014/main" id="{23EA9A45-4E20-BB60-22C1-71401B6BB623}"/>
                </a:ext>
              </a:extLst>
            </p:cNvPr>
            <p:cNvSpPr>
              <a:spLocks noChangeArrowheads="1"/>
            </p:cNvSpPr>
            <p:nvPr/>
          </p:nvSpPr>
          <p:spPr bwMode="auto">
            <a:xfrm>
              <a:off x="3024" y="12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38029" name="Group 429">
            <a:extLst>
              <a:ext uri="{FF2B5EF4-FFF2-40B4-BE49-F238E27FC236}">
                <a16:creationId xmlns:a16="http://schemas.microsoft.com/office/drawing/2014/main" id="{4B2D6ADA-60CD-731A-EFAD-6D03AC64A0A2}"/>
              </a:ext>
            </a:extLst>
          </p:cNvPr>
          <p:cNvGrpSpPr>
            <a:grpSpLocks/>
          </p:cNvGrpSpPr>
          <p:nvPr/>
        </p:nvGrpSpPr>
        <p:grpSpPr bwMode="auto">
          <a:xfrm>
            <a:off x="968375" y="3975100"/>
            <a:ext cx="6216650" cy="2411413"/>
            <a:chOff x="1589" y="2880"/>
            <a:chExt cx="1057" cy="410"/>
          </a:xfrm>
        </p:grpSpPr>
        <p:grpSp>
          <p:nvGrpSpPr>
            <p:cNvPr id="538022" name="Group 422">
              <a:extLst>
                <a:ext uri="{FF2B5EF4-FFF2-40B4-BE49-F238E27FC236}">
                  <a16:creationId xmlns:a16="http://schemas.microsoft.com/office/drawing/2014/main" id="{ABB18E40-0609-2C6F-4F3C-001308D6B58E}"/>
                </a:ext>
              </a:extLst>
            </p:cNvPr>
            <p:cNvGrpSpPr>
              <a:grpSpLocks/>
            </p:cNvGrpSpPr>
            <p:nvPr/>
          </p:nvGrpSpPr>
          <p:grpSpPr bwMode="auto">
            <a:xfrm>
              <a:off x="1589" y="2880"/>
              <a:ext cx="1057" cy="410"/>
              <a:chOff x="1589" y="2880"/>
              <a:chExt cx="1057" cy="410"/>
            </a:xfrm>
          </p:grpSpPr>
          <p:sp>
            <p:nvSpPr>
              <p:cNvPr id="537822" name="Rectangle 222">
                <a:extLst>
                  <a:ext uri="{FF2B5EF4-FFF2-40B4-BE49-F238E27FC236}">
                    <a16:creationId xmlns:a16="http://schemas.microsoft.com/office/drawing/2014/main" id="{33D34CC4-B6C4-CAA7-801D-5779C8D21730}"/>
                  </a:ext>
                </a:extLst>
              </p:cNvPr>
              <p:cNvSpPr>
                <a:spLocks noChangeArrowheads="1"/>
              </p:cNvSpPr>
              <p:nvPr/>
            </p:nvSpPr>
            <p:spPr bwMode="auto">
              <a:xfrm>
                <a:off x="1663" y="2886"/>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23" name="Rectangle 223">
                <a:extLst>
                  <a:ext uri="{FF2B5EF4-FFF2-40B4-BE49-F238E27FC236}">
                    <a16:creationId xmlns:a16="http://schemas.microsoft.com/office/drawing/2014/main" id="{6F637535-4A07-8AAC-2065-72ECEFFBECB3}"/>
                  </a:ext>
                </a:extLst>
              </p:cNvPr>
              <p:cNvSpPr>
                <a:spLocks noChangeArrowheads="1"/>
              </p:cNvSpPr>
              <p:nvPr/>
            </p:nvSpPr>
            <p:spPr bwMode="auto">
              <a:xfrm>
                <a:off x="1737" y="2886"/>
                <a:ext cx="1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24" name="Rectangle 224">
                <a:extLst>
                  <a:ext uri="{FF2B5EF4-FFF2-40B4-BE49-F238E27FC236}">
                    <a16:creationId xmlns:a16="http://schemas.microsoft.com/office/drawing/2014/main" id="{999F215A-53B9-B5AF-CCA9-9118C40C6053}"/>
                  </a:ext>
                </a:extLst>
              </p:cNvPr>
              <p:cNvSpPr>
                <a:spLocks noChangeArrowheads="1"/>
              </p:cNvSpPr>
              <p:nvPr/>
            </p:nvSpPr>
            <p:spPr bwMode="auto">
              <a:xfrm>
                <a:off x="2621" y="2886"/>
                <a:ext cx="19"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25" name="Rectangle 225">
                <a:extLst>
                  <a:ext uri="{FF2B5EF4-FFF2-40B4-BE49-F238E27FC236}">
                    <a16:creationId xmlns:a16="http://schemas.microsoft.com/office/drawing/2014/main" id="{9A1645FD-9E7C-ED0E-C855-6F4772332022}"/>
                  </a:ext>
                </a:extLst>
              </p:cNvPr>
              <p:cNvSpPr>
                <a:spLocks noChangeArrowheads="1"/>
              </p:cNvSpPr>
              <p:nvPr/>
            </p:nvSpPr>
            <p:spPr bwMode="auto">
              <a:xfrm>
                <a:off x="1755" y="2886"/>
                <a:ext cx="866"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26" name="Rectangle 226">
                <a:extLst>
                  <a:ext uri="{FF2B5EF4-FFF2-40B4-BE49-F238E27FC236}">
                    <a16:creationId xmlns:a16="http://schemas.microsoft.com/office/drawing/2014/main" id="{E20CA666-51A7-7F00-D508-26DDC35B47F2}"/>
                  </a:ext>
                </a:extLst>
              </p:cNvPr>
              <p:cNvSpPr>
                <a:spLocks noChangeArrowheads="1"/>
              </p:cNvSpPr>
              <p:nvPr/>
            </p:nvSpPr>
            <p:spPr bwMode="auto">
              <a:xfrm>
                <a:off x="2118" y="2886"/>
                <a:ext cx="102"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Wheel</a:t>
                </a:r>
                <a:endParaRPr lang="en-US" altLang="en-US" sz="3300">
                  <a:latin typeface="Arial" panose="020B0604020202020204" pitchFamily="34" charset="0"/>
                </a:endParaRPr>
              </a:p>
            </p:txBody>
          </p:sp>
          <p:sp>
            <p:nvSpPr>
              <p:cNvPr id="537827" name="Rectangle 227">
                <a:extLst>
                  <a:ext uri="{FF2B5EF4-FFF2-40B4-BE49-F238E27FC236}">
                    <a16:creationId xmlns:a16="http://schemas.microsoft.com/office/drawing/2014/main" id="{3C1EF4A8-9AED-2079-6B08-3A9FACFC9FCA}"/>
                  </a:ext>
                </a:extLst>
              </p:cNvPr>
              <p:cNvSpPr>
                <a:spLocks noChangeArrowheads="1"/>
              </p:cNvSpPr>
              <p:nvPr/>
            </p:nvSpPr>
            <p:spPr bwMode="auto">
              <a:xfrm>
                <a:off x="2258" y="2886"/>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28" name="Rectangle 228">
                <a:extLst>
                  <a:ext uri="{FF2B5EF4-FFF2-40B4-BE49-F238E27FC236}">
                    <a16:creationId xmlns:a16="http://schemas.microsoft.com/office/drawing/2014/main" id="{F63469CD-5979-148B-A95A-96677A9EE5AF}"/>
                  </a:ext>
                </a:extLst>
              </p:cNvPr>
              <p:cNvSpPr>
                <a:spLocks noChangeArrowheads="1"/>
              </p:cNvSpPr>
              <p:nvPr/>
            </p:nvSpPr>
            <p:spPr bwMode="auto">
              <a:xfrm>
                <a:off x="1731" y="288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29" name="Rectangle 229">
                <a:extLst>
                  <a:ext uri="{FF2B5EF4-FFF2-40B4-BE49-F238E27FC236}">
                    <a16:creationId xmlns:a16="http://schemas.microsoft.com/office/drawing/2014/main" id="{1F82E4D5-59F8-1AF0-29DE-06C2C35939A9}"/>
                  </a:ext>
                </a:extLst>
              </p:cNvPr>
              <p:cNvSpPr>
                <a:spLocks noChangeArrowheads="1"/>
              </p:cNvSpPr>
              <p:nvPr/>
            </p:nvSpPr>
            <p:spPr bwMode="auto">
              <a:xfrm>
                <a:off x="1731" y="288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0" name="Rectangle 230">
                <a:extLst>
                  <a:ext uri="{FF2B5EF4-FFF2-40B4-BE49-F238E27FC236}">
                    <a16:creationId xmlns:a16="http://schemas.microsoft.com/office/drawing/2014/main" id="{754DF88E-1BDF-2BE9-C466-6672C2878D05}"/>
                  </a:ext>
                </a:extLst>
              </p:cNvPr>
              <p:cNvSpPr>
                <a:spLocks noChangeArrowheads="1"/>
              </p:cNvSpPr>
              <p:nvPr/>
            </p:nvSpPr>
            <p:spPr bwMode="auto">
              <a:xfrm>
                <a:off x="1737" y="2880"/>
                <a:ext cx="90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1" name="Rectangle 231">
                <a:extLst>
                  <a:ext uri="{FF2B5EF4-FFF2-40B4-BE49-F238E27FC236}">
                    <a16:creationId xmlns:a16="http://schemas.microsoft.com/office/drawing/2014/main" id="{C41E7E51-6C36-B02E-D04C-D54881D0DDBB}"/>
                  </a:ext>
                </a:extLst>
              </p:cNvPr>
              <p:cNvSpPr>
                <a:spLocks noChangeArrowheads="1"/>
              </p:cNvSpPr>
              <p:nvPr/>
            </p:nvSpPr>
            <p:spPr bwMode="auto">
              <a:xfrm>
                <a:off x="1737" y="2886"/>
                <a:ext cx="903"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2" name="Rectangle 232">
                <a:extLst>
                  <a:ext uri="{FF2B5EF4-FFF2-40B4-BE49-F238E27FC236}">
                    <a16:creationId xmlns:a16="http://schemas.microsoft.com/office/drawing/2014/main" id="{7B77BC33-3C7D-A45A-B442-E9F00FE65507}"/>
                  </a:ext>
                </a:extLst>
              </p:cNvPr>
              <p:cNvSpPr>
                <a:spLocks noChangeArrowheads="1"/>
              </p:cNvSpPr>
              <p:nvPr/>
            </p:nvSpPr>
            <p:spPr bwMode="auto">
              <a:xfrm>
                <a:off x="2640" y="288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3" name="Rectangle 233">
                <a:extLst>
                  <a:ext uri="{FF2B5EF4-FFF2-40B4-BE49-F238E27FC236}">
                    <a16:creationId xmlns:a16="http://schemas.microsoft.com/office/drawing/2014/main" id="{0134832E-23BE-C71F-7A89-B90773F6AA42}"/>
                  </a:ext>
                </a:extLst>
              </p:cNvPr>
              <p:cNvSpPr>
                <a:spLocks noChangeArrowheads="1"/>
              </p:cNvSpPr>
              <p:nvPr/>
            </p:nvSpPr>
            <p:spPr bwMode="auto">
              <a:xfrm>
                <a:off x="2640" y="288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4" name="Rectangle 234">
                <a:extLst>
                  <a:ext uri="{FF2B5EF4-FFF2-40B4-BE49-F238E27FC236}">
                    <a16:creationId xmlns:a16="http://schemas.microsoft.com/office/drawing/2014/main" id="{1D9893E9-269E-D1F9-23AE-54E6275D25E3}"/>
                  </a:ext>
                </a:extLst>
              </p:cNvPr>
              <p:cNvSpPr>
                <a:spLocks noChangeArrowheads="1"/>
              </p:cNvSpPr>
              <p:nvPr/>
            </p:nvSpPr>
            <p:spPr bwMode="auto">
              <a:xfrm>
                <a:off x="1731" y="2886"/>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5" name="Rectangle 235">
                <a:extLst>
                  <a:ext uri="{FF2B5EF4-FFF2-40B4-BE49-F238E27FC236}">
                    <a16:creationId xmlns:a16="http://schemas.microsoft.com/office/drawing/2014/main" id="{43C3C1E0-37FA-A293-8EFD-D02C13774DA4}"/>
                  </a:ext>
                </a:extLst>
              </p:cNvPr>
              <p:cNvSpPr>
                <a:spLocks noChangeArrowheads="1"/>
              </p:cNvSpPr>
              <p:nvPr/>
            </p:nvSpPr>
            <p:spPr bwMode="auto">
              <a:xfrm>
                <a:off x="2640" y="2886"/>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6" name="Rectangle 236">
                <a:extLst>
                  <a:ext uri="{FF2B5EF4-FFF2-40B4-BE49-F238E27FC236}">
                    <a16:creationId xmlns:a16="http://schemas.microsoft.com/office/drawing/2014/main" id="{BDE201FC-52FA-77B3-6FAB-D02D6F0E7948}"/>
                  </a:ext>
                </a:extLst>
              </p:cNvPr>
              <p:cNvSpPr>
                <a:spLocks noChangeArrowheads="1"/>
              </p:cNvSpPr>
              <p:nvPr/>
            </p:nvSpPr>
            <p:spPr bwMode="auto">
              <a:xfrm>
                <a:off x="1595" y="2946"/>
                <a:ext cx="18"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7" name="Rectangle 237">
                <a:extLst>
                  <a:ext uri="{FF2B5EF4-FFF2-40B4-BE49-F238E27FC236}">
                    <a16:creationId xmlns:a16="http://schemas.microsoft.com/office/drawing/2014/main" id="{41D45B06-A424-0580-2C94-3E5CB314A021}"/>
                  </a:ext>
                </a:extLst>
              </p:cNvPr>
              <p:cNvSpPr>
                <a:spLocks noChangeArrowheads="1"/>
              </p:cNvSpPr>
              <p:nvPr/>
            </p:nvSpPr>
            <p:spPr bwMode="auto">
              <a:xfrm>
                <a:off x="1712" y="2946"/>
                <a:ext cx="20"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8" name="Rectangle 238">
                <a:extLst>
                  <a:ext uri="{FF2B5EF4-FFF2-40B4-BE49-F238E27FC236}">
                    <a16:creationId xmlns:a16="http://schemas.microsoft.com/office/drawing/2014/main" id="{70BF720F-5DB3-83A2-6AF2-D26316B7C27E}"/>
                  </a:ext>
                </a:extLst>
              </p:cNvPr>
              <p:cNvSpPr>
                <a:spLocks noChangeArrowheads="1"/>
              </p:cNvSpPr>
              <p:nvPr/>
            </p:nvSpPr>
            <p:spPr bwMode="auto">
              <a:xfrm>
                <a:off x="1595" y="3001"/>
                <a:ext cx="137"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39" name="Rectangle 239">
                <a:extLst>
                  <a:ext uri="{FF2B5EF4-FFF2-40B4-BE49-F238E27FC236}">
                    <a16:creationId xmlns:a16="http://schemas.microsoft.com/office/drawing/2014/main" id="{D0CB8E37-9E6E-AE96-988B-7882A9202B02}"/>
                  </a:ext>
                </a:extLst>
              </p:cNvPr>
              <p:cNvSpPr>
                <a:spLocks noChangeArrowheads="1"/>
              </p:cNvSpPr>
              <p:nvPr/>
            </p:nvSpPr>
            <p:spPr bwMode="auto">
              <a:xfrm>
                <a:off x="1613" y="2946"/>
                <a:ext cx="9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40" name="Rectangle 240">
                <a:extLst>
                  <a:ext uri="{FF2B5EF4-FFF2-40B4-BE49-F238E27FC236}">
                    <a16:creationId xmlns:a16="http://schemas.microsoft.com/office/drawing/2014/main" id="{2FCCCB09-4670-C16D-B3F3-EDF9842710DA}"/>
                  </a:ext>
                </a:extLst>
              </p:cNvPr>
              <p:cNvSpPr>
                <a:spLocks noChangeArrowheads="1"/>
              </p:cNvSpPr>
              <p:nvPr/>
            </p:nvSpPr>
            <p:spPr bwMode="auto">
              <a:xfrm>
                <a:off x="1623" y="2946"/>
                <a:ext cx="5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Car</a:t>
                </a:r>
                <a:endParaRPr lang="en-US" altLang="en-US" sz="3300">
                  <a:latin typeface="Arial" panose="020B0604020202020204" pitchFamily="34" charset="0"/>
                </a:endParaRPr>
              </a:p>
            </p:txBody>
          </p:sp>
          <p:sp>
            <p:nvSpPr>
              <p:cNvPr id="537841" name="Rectangle 241">
                <a:extLst>
                  <a:ext uri="{FF2B5EF4-FFF2-40B4-BE49-F238E27FC236}">
                    <a16:creationId xmlns:a16="http://schemas.microsoft.com/office/drawing/2014/main" id="{7602A2F5-F28B-6917-A141-496B3D405FFA}"/>
                  </a:ext>
                </a:extLst>
              </p:cNvPr>
              <p:cNvSpPr>
                <a:spLocks noChangeArrowheads="1"/>
              </p:cNvSpPr>
              <p:nvPr/>
            </p:nvSpPr>
            <p:spPr bwMode="auto">
              <a:xfrm>
                <a:off x="1702" y="2946"/>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42" name="Rectangle 242">
                <a:extLst>
                  <a:ext uri="{FF2B5EF4-FFF2-40B4-BE49-F238E27FC236}">
                    <a16:creationId xmlns:a16="http://schemas.microsoft.com/office/drawing/2014/main" id="{D286A012-0AC3-62D8-09B2-0230E5226254}"/>
                  </a:ext>
                </a:extLst>
              </p:cNvPr>
              <p:cNvSpPr>
                <a:spLocks noChangeArrowheads="1"/>
              </p:cNvSpPr>
              <p:nvPr/>
            </p:nvSpPr>
            <p:spPr bwMode="auto">
              <a:xfrm>
                <a:off x="1735"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43" name="Rectangle 243">
                <a:extLst>
                  <a:ext uri="{FF2B5EF4-FFF2-40B4-BE49-F238E27FC236}">
                    <a16:creationId xmlns:a16="http://schemas.microsoft.com/office/drawing/2014/main" id="{AA051F6B-B648-2EBD-D513-47942DDC3D0B}"/>
                  </a:ext>
                </a:extLst>
              </p:cNvPr>
              <p:cNvSpPr>
                <a:spLocks noChangeArrowheads="1"/>
              </p:cNvSpPr>
              <p:nvPr/>
            </p:nvSpPr>
            <p:spPr bwMode="auto">
              <a:xfrm>
                <a:off x="1940"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44" name="Rectangle 244">
                <a:extLst>
                  <a:ext uri="{FF2B5EF4-FFF2-40B4-BE49-F238E27FC236}">
                    <a16:creationId xmlns:a16="http://schemas.microsoft.com/office/drawing/2014/main" id="{59E3F70F-0D51-F43E-12D6-F34D405CAEE9}"/>
                  </a:ext>
                </a:extLst>
              </p:cNvPr>
              <p:cNvSpPr>
                <a:spLocks noChangeArrowheads="1"/>
              </p:cNvSpPr>
              <p:nvPr/>
            </p:nvSpPr>
            <p:spPr bwMode="auto">
              <a:xfrm>
                <a:off x="1755" y="2946"/>
                <a:ext cx="18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45" name="Rectangle 245">
                <a:extLst>
                  <a:ext uri="{FF2B5EF4-FFF2-40B4-BE49-F238E27FC236}">
                    <a16:creationId xmlns:a16="http://schemas.microsoft.com/office/drawing/2014/main" id="{989602D9-EF4C-C986-EA64-33DE01CCD6F5}"/>
                  </a:ext>
                </a:extLst>
              </p:cNvPr>
              <p:cNvSpPr>
                <a:spLocks noChangeArrowheads="1"/>
              </p:cNvSpPr>
              <p:nvPr/>
            </p:nvSpPr>
            <p:spPr bwMode="auto">
              <a:xfrm>
                <a:off x="1787" y="2946"/>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Right </a:t>
                </a:r>
                <a:endParaRPr lang="en-US" altLang="en-US" sz="3300">
                  <a:latin typeface="Arial" panose="020B0604020202020204" pitchFamily="34" charset="0"/>
                </a:endParaRPr>
              </a:p>
            </p:txBody>
          </p:sp>
          <p:sp>
            <p:nvSpPr>
              <p:cNvPr id="537846" name="Rectangle 246">
                <a:extLst>
                  <a:ext uri="{FF2B5EF4-FFF2-40B4-BE49-F238E27FC236}">
                    <a16:creationId xmlns:a16="http://schemas.microsoft.com/office/drawing/2014/main" id="{14CD0FE5-5F49-C5F4-FC59-B53B83B75549}"/>
                  </a:ext>
                </a:extLst>
              </p:cNvPr>
              <p:cNvSpPr>
                <a:spLocks noChangeArrowheads="1"/>
              </p:cNvSpPr>
              <p:nvPr/>
            </p:nvSpPr>
            <p:spPr bwMode="auto">
              <a:xfrm>
                <a:off x="1755" y="3001"/>
                <a:ext cx="185"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47" name="Rectangle 247">
                <a:extLst>
                  <a:ext uri="{FF2B5EF4-FFF2-40B4-BE49-F238E27FC236}">
                    <a16:creationId xmlns:a16="http://schemas.microsoft.com/office/drawing/2014/main" id="{3F406C83-1969-87DC-3B73-CCF832F0DC96}"/>
                  </a:ext>
                </a:extLst>
              </p:cNvPr>
              <p:cNvSpPr>
                <a:spLocks noChangeArrowheads="1"/>
              </p:cNvSpPr>
              <p:nvPr/>
            </p:nvSpPr>
            <p:spPr bwMode="auto">
              <a:xfrm>
                <a:off x="1787" y="3000"/>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Front </a:t>
                </a:r>
                <a:endParaRPr lang="en-US" altLang="en-US" sz="3300">
                  <a:latin typeface="Arial" panose="020B0604020202020204" pitchFamily="34" charset="0"/>
                </a:endParaRPr>
              </a:p>
            </p:txBody>
          </p:sp>
          <p:sp>
            <p:nvSpPr>
              <p:cNvPr id="537848" name="Rectangle 248">
                <a:extLst>
                  <a:ext uri="{FF2B5EF4-FFF2-40B4-BE49-F238E27FC236}">
                    <a16:creationId xmlns:a16="http://schemas.microsoft.com/office/drawing/2014/main" id="{5D2B60EC-F0ED-3DA6-5A62-A4BA9A01CDF7}"/>
                  </a:ext>
                </a:extLst>
              </p:cNvPr>
              <p:cNvSpPr>
                <a:spLocks noChangeArrowheads="1"/>
              </p:cNvSpPr>
              <p:nvPr/>
            </p:nvSpPr>
            <p:spPr bwMode="auto">
              <a:xfrm>
                <a:off x="1921" y="300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49" name="Rectangle 249">
                <a:extLst>
                  <a:ext uri="{FF2B5EF4-FFF2-40B4-BE49-F238E27FC236}">
                    <a16:creationId xmlns:a16="http://schemas.microsoft.com/office/drawing/2014/main" id="{1C414021-5ABF-78DB-E872-0A2C12924F94}"/>
                  </a:ext>
                </a:extLst>
              </p:cNvPr>
              <p:cNvSpPr>
                <a:spLocks noChangeArrowheads="1"/>
              </p:cNvSpPr>
              <p:nvPr/>
            </p:nvSpPr>
            <p:spPr bwMode="auto">
              <a:xfrm>
                <a:off x="1962"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0" name="Rectangle 250">
                <a:extLst>
                  <a:ext uri="{FF2B5EF4-FFF2-40B4-BE49-F238E27FC236}">
                    <a16:creationId xmlns:a16="http://schemas.microsoft.com/office/drawing/2014/main" id="{E07AB607-F85F-877C-FE64-A91BCE5CF59C}"/>
                  </a:ext>
                </a:extLst>
              </p:cNvPr>
              <p:cNvSpPr>
                <a:spLocks noChangeArrowheads="1"/>
              </p:cNvSpPr>
              <p:nvPr/>
            </p:nvSpPr>
            <p:spPr bwMode="auto">
              <a:xfrm>
                <a:off x="2167"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1" name="Rectangle 251">
                <a:extLst>
                  <a:ext uri="{FF2B5EF4-FFF2-40B4-BE49-F238E27FC236}">
                    <a16:creationId xmlns:a16="http://schemas.microsoft.com/office/drawing/2014/main" id="{693847D9-0454-ACD7-1607-ACC89E2119EB}"/>
                  </a:ext>
                </a:extLst>
              </p:cNvPr>
              <p:cNvSpPr>
                <a:spLocks noChangeArrowheads="1"/>
              </p:cNvSpPr>
              <p:nvPr/>
            </p:nvSpPr>
            <p:spPr bwMode="auto">
              <a:xfrm>
                <a:off x="1982" y="2946"/>
                <a:ext cx="18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2" name="Rectangle 252">
                <a:extLst>
                  <a:ext uri="{FF2B5EF4-FFF2-40B4-BE49-F238E27FC236}">
                    <a16:creationId xmlns:a16="http://schemas.microsoft.com/office/drawing/2014/main" id="{0DB89298-C5B8-89C6-DDB6-18989713C10F}"/>
                  </a:ext>
                </a:extLst>
              </p:cNvPr>
              <p:cNvSpPr>
                <a:spLocks noChangeArrowheads="1"/>
              </p:cNvSpPr>
              <p:nvPr/>
            </p:nvSpPr>
            <p:spPr bwMode="auto">
              <a:xfrm>
                <a:off x="2031" y="2946"/>
                <a:ext cx="7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Left </a:t>
                </a:r>
                <a:endParaRPr lang="en-US" altLang="en-US" sz="3300">
                  <a:latin typeface="Arial" panose="020B0604020202020204" pitchFamily="34" charset="0"/>
                </a:endParaRPr>
              </a:p>
            </p:txBody>
          </p:sp>
          <p:sp>
            <p:nvSpPr>
              <p:cNvPr id="537853" name="Rectangle 253">
                <a:extLst>
                  <a:ext uri="{FF2B5EF4-FFF2-40B4-BE49-F238E27FC236}">
                    <a16:creationId xmlns:a16="http://schemas.microsoft.com/office/drawing/2014/main" id="{A9315358-4ABA-3CDE-AC20-676EAF1B82FC}"/>
                  </a:ext>
                </a:extLst>
              </p:cNvPr>
              <p:cNvSpPr>
                <a:spLocks noChangeArrowheads="1"/>
              </p:cNvSpPr>
              <p:nvPr/>
            </p:nvSpPr>
            <p:spPr bwMode="auto">
              <a:xfrm>
                <a:off x="1982" y="3001"/>
                <a:ext cx="185"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4" name="Rectangle 254">
                <a:extLst>
                  <a:ext uri="{FF2B5EF4-FFF2-40B4-BE49-F238E27FC236}">
                    <a16:creationId xmlns:a16="http://schemas.microsoft.com/office/drawing/2014/main" id="{4FACB761-B6B4-5F8F-2306-1E04E3531724}"/>
                  </a:ext>
                </a:extLst>
              </p:cNvPr>
              <p:cNvSpPr>
                <a:spLocks noChangeArrowheads="1"/>
              </p:cNvSpPr>
              <p:nvPr/>
            </p:nvSpPr>
            <p:spPr bwMode="auto">
              <a:xfrm>
                <a:off x="2014" y="3000"/>
                <a:ext cx="8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Front</a:t>
                </a:r>
                <a:endParaRPr lang="en-US" altLang="en-US" sz="3300">
                  <a:latin typeface="Arial" panose="020B0604020202020204" pitchFamily="34" charset="0"/>
                </a:endParaRPr>
              </a:p>
            </p:txBody>
          </p:sp>
          <p:sp>
            <p:nvSpPr>
              <p:cNvPr id="537855" name="Rectangle 255">
                <a:extLst>
                  <a:ext uri="{FF2B5EF4-FFF2-40B4-BE49-F238E27FC236}">
                    <a16:creationId xmlns:a16="http://schemas.microsoft.com/office/drawing/2014/main" id="{1B9464DE-8428-1808-AD1C-173C65028DC6}"/>
                  </a:ext>
                </a:extLst>
              </p:cNvPr>
              <p:cNvSpPr>
                <a:spLocks noChangeArrowheads="1"/>
              </p:cNvSpPr>
              <p:nvPr/>
            </p:nvSpPr>
            <p:spPr bwMode="auto">
              <a:xfrm>
                <a:off x="2135" y="300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56" name="Rectangle 256">
                <a:extLst>
                  <a:ext uri="{FF2B5EF4-FFF2-40B4-BE49-F238E27FC236}">
                    <a16:creationId xmlns:a16="http://schemas.microsoft.com/office/drawing/2014/main" id="{C3FB8F1B-4E46-8B01-2273-6289AD07AE25}"/>
                  </a:ext>
                </a:extLst>
              </p:cNvPr>
              <p:cNvSpPr>
                <a:spLocks noChangeArrowheads="1"/>
              </p:cNvSpPr>
              <p:nvPr/>
            </p:nvSpPr>
            <p:spPr bwMode="auto">
              <a:xfrm>
                <a:off x="2190"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7" name="Rectangle 257">
                <a:extLst>
                  <a:ext uri="{FF2B5EF4-FFF2-40B4-BE49-F238E27FC236}">
                    <a16:creationId xmlns:a16="http://schemas.microsoft.com/office/drawing/2014/main" id="{9356DC5A-9F6A-BE5B-CC99-4B395C81FB9F}"/>
                  </a:ext>
                </a:extLst>
              </p:cNvPr>
              <p:cNvSpPr>
                <a:spLocks noChangeArrowheads="1"/>
              </p:cNvSpPr>
              <p:nvPr/>
            </p:nvSpPr>
            <p:spPr bwMode="auto">
              <a:xfrm>
                <a:off x="2394"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8" name="Rectangle 258">
                <a:extLst>
                  <a:ext uri="{FF2B5EF4-FFF2-40B4-BE49-F238E27FC236}">
                    <a16:creationId xmlns:a16="http://schemas.microsoft.com/office/drawing/2014/main" id="{7E4200C6-BF1E-0155-B8A6-4FAE371AF6D3}"/>
                  </a:ext>
                </a:extLst>
              </p:cNvPr>
              <p:cNvSpPr>
                <a:spLocks noChangeArrowheads="1"/>
              </p:cNvSpPr>
              <p:nvPr/>
            </p:nvSpPr>
            <p:spPr bwMode="auto">
              <a:xfrm>
                <a:off x="2210" y="2946"/>
                <a:ext cx="184"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59" name="Rectangle 259">
                <a:extLst>
                  <a:ext uri="{FF2B5EF4-FFF2-40B4-BE49-F238E27FC236}">
                    <a16:creationId xmlns:a16="http://schemas.microsoft.com/office/drawing/2014/main" id="{0705F711-5DEE-CB8F-8C98-C60A35FE504B}"/>
                  </a:ext>
                </a:extLst>
              </p:cNvPr>
              <p:cNvSpPr>
                <a:spLocks noChangeArrowheads="1"/>
              </p:cNvSpPr>
              <p:nvPr/>
            </p:nvSpPr>
            <p:spPr bwMode="auto">
              <a:xfrm>
                <a:off x="2241" y="2946"/>
                <a:ext cx="98"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Right </a:t>
                </a:r>
                <a:endParaRPr lang="en-US" altLang="en-US" sz="3300">
                  <a:latin typeface="Arial" panose="020B0604020202020204" pitchFamily="34" charset="0"/>
                </a:endParaRPr>
              </a:p>
            </p:txBody>
          </p:sp>
          <p:sp>
            <p:nvSpPr>
              <p:cNvPr id="537860" name="Rectangle 260">
                <a:extLst>
                  <a:ext uri="{FF2B5EF4-FFF2-40B4-BE49-F238E27FC236}">
                    <a16:creationId xmlns:a16="http://schemas.microsoft.com/office/drawing/2014/main" id="{8EC595FB-4B73-795C-03C2-E3A334194233}"/>
                  </a:ext>
                </a:extLst>
              </p:cNvPr>
              <p:cNvSpPr>
                <a:spLocks noChangeArrowheads="1"/>
              </p:cNvSpPr>
              <p:nvPr/>
            </p:nvSpPr>
            <p:spPr bwMode="auto">
              <a:xfrm>
                <a:off x="2210" y="3001"/>
                <a:ext cx="18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61" name="Rectangle 261">
                <a:extLst>
                  <a:ext uri="{FF2B5EF4-FFF2-40B4-BE49-F238E27FC236}">
                    <a16:creationId xmlns:a16="http://schemas.microsoft.com/office/drawing/2014/main" id="{463AE858-F014-28EC-F4D0-05B19903BC9B}"/>
                  </a:ext>
                </a:extLst>
              </p:cNvPr>
              <p:cNvSpPr>
                <a:spLocks noChangeArrowheads="1"/>
              </p:cNvSpPr>
              <p:nvPr/>
            </p:nvSpPr>
            <p:spPr bwMode="auto">
              <a:xfrm>
                <a:off x="2249" y="3000"/>
                <a:ext cx="77"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Rear</a:t>
                </a:r>
                <a:endParaRPr lang="en-US" altLang="en-US" sz="3300">
                  <a:latin typeface="Arial" panose="020B0604020202020204" pitchFamily="34" charset="0"/>
                </a:endParaRPr>
              </a:p>
            </p:txBody>
          </p:sp>
          <p:sp>
            <p:nvSpPr>
              <p:cNvPr id="537862" name="Rectangle 262">
                <a:extLst>
                  <a:ext uri="{FF2B5EF4-FFF2-40B4-BE49-F238E27FC236}">
                    <a16:creationId xmlns:a16="http://schemas.microsoft.com/office/drawing/2014/main" id="{F20E59A9-F73A-D413-2E2E-615CDCA7EA14}"/>
                  </a:ext>
                </a:extLst>
              </p:cNvPr>
              <p:cNvSpPr>
                <a:spLocks noChangeArrowheads="1"/>
              </p:cNvSpPr>
              <p:nvPr/>
            </p:nvSpPr>
            <p:spPr bwMode="auto">
              <a:xfrm>
                <a:off x="2354" y="300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63" name="Rectangle 263">
                <a:extLst>
                  <a:ext uri="{FF2B5EF4-FFF2-40B4-BE49-F238E27FC236}">
                    <a16:creationId xmlns:a16="http://schemas.microsoft.com/office/drawing/2014/main" id="{451F1286-E468-EE9A-1491-5D4E7ECA6785}"/>
                  </a:ext>
                </a:extLst>
              </p:cNvPr>
              <p:cNvSpPr>
                <a:spLocks noChangeArrowheads="1"/>
              </p:cNvSpPr>
              <p:nvPr/>
            </p:nvSpPr>
            <p:spPr bwMode="auto">
              <a:xfrm>
                <a:off x="2417" y="294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64" name="Rectangle 264">
                <a:extLst>
                  <a:ext uri="{FF2B5EF4-FFF2-40B4-BE49-F238E27FC236}">
                    <a16:creationId xmlns:a16="http://schemas.microsoft.com/office/drawing/2014/main" id="{180D7176-0672-F6E5-E726-084DAD3DDDA6}"/>
                  </a:ext>
                </a:extLst>
              </p:cNvPr>
              <p:cNvSpPr>
                <a:spLocks noChangeArrowheads="1"/>
              </p:cNvSpPr>
              <p:nvPr/>
            </p:nvSpPr>
            <p:spPr bwMode="auto">
              <a:xfrm>
                <a:off x="2621" y="2946"/>
                <a:ext cx="19"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65" name="Rectangle 265">
                <a:extLst>
                  <a:ext uri="{FF2B5EF4-FFF2-40B4-BE49-F238E27FC236}">
                    <a16:creationId xmlns:a16="http://schemas.microsoft.com/office/drawing/2014/main" id="{C87A9194-CF19-CCB8-D8EF-6CE383895AA0}"/>
                  </a:ext>
                </a:extLst>
              </p:cNvPr>
              <p:cNvSpPr>
                <a:spLocks noChangeArrowheads="1"/>
              </p:cNvSpPr>
              <p:nvPr/>
            </p:nvSpPr>
            <p:spPr bwMode="auto">
              <a:xfrm>
                <a:off x="2437" y="2946"/>
                <a:ext cx="184"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66" name="Rectangle 266">
                <a:extLst>
                  <a:ext uri="{FF2B5EF4-FFF2-40B4-BE49-F238E27FC236}">
                    <a16:creationId xmlns:a16="http://schemas.microsoft.com/office/drawing/2014/main" id="{16908F72-D5D5-C91C-79B5-8AC0258412B9}"/>
                  </a:ext>
                </a:extLst>
              </p:cNvPr>
              <p:cNvSpPr>
                <a:spLocks noChangeArrowheads="1"/>
              </p:cNvSpPr>
              <p:nvPr/>
            </p:nvSpPr>
            <p:spPr bwMode="auto">
              <a:xfrm>
                <a:off x="2486" y="2946"/>
                <a:ext cx="7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Left </a:t>
                </a:r>
                <a:endParaRPr lang="en-US" altLang="en-US" sz="3300">
                  <a:latin typeface="Arial" panose="020B0604020202020204" pitchFamily="34" charset="0"/>
                </a:endParaRPr>
              </a:p>
            </p:txBody>
          </p:sp>
          <p:sp>
            <p:nvSpPr>
              <p:cNvPr id="537867" name="Rectangle 267">
                <a:extLst>
                  <a:ext uri="{FF2B5EF4-FFF2-40B4-BE49-F238E27FC236}">
                    <a16:creationId xmlns:a16="http://schemas.microsoft.com/office/drawing/2014/main" id="{6CDF7844-4126-9846-8B12-96FBBB904AB3}"/>
                  </a:ext>
                </a:extLst>
              </p:cNvPr>
              <p:cNvSpPr>
                <a:spLocks noChangeArrowheads="1"/>
              </p:cNvSpPr>
              <p:nvPr/>
            </p:nvSpPr>
            <p:spPr bwMode="auto">
              <a:xfrm>
                <a:off x="2437" y="3001"/>
                <a:ext cx="18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68" name="Rectangle 268">
                <a:extLst>
                  <a:ext uri="{FF2B5EF4-FFF2-40B4-BE49-F238E27FC236}">
                    <a16:creationId xmlns:a16="http://schemas.microsoft.com/office/drawing/2014/main" id="{0EEA098F-BC4C-DECE-8B87-DE4D4AB3B8F2}"/>
                  </a:ext>
                </a:extLst>
              </p:cNvPr>
              <p:cNvSpPr>
                <a:spLocks noChangeArrowheads="1"/>
              </p:cNvSpPr>
              <p:nvPr/>
            </p:nvSpPr>
            <p:spPr bwMode="auto">
              <a:xfrm>
                <a:off x="2476" y="3000"/>
                <a:ext cx="77"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Rear</a:t>
                </a:r>
                <a:endParaRPr lang="en-US" altLang="en-US" sz="3300">
                  <a:latin typeface="Arial" panose="020B0604020202020204" pitchFamily="34" charset="0"/>
                </a:endParaRPr>
              </a:p>
            </p:txBody>
          </p:sp>
          <p:sp>
            <p:nvSpPr>
              <p:cNvPr id="537869" name="Rectangle 269">
                <a:extLst>
                  <a:ext uri="{FF2B5EF4-FFF2-40B4-BE49-F238E27FC236}">
                    <a16:creationId xmlns:a16="http://schemas.microsoft.com/office/drawing/2014/main" id="{9FAA7657-E75C-C6AB-6153-38B9E53DCE0A}"/>
                  </a:ext>
                </a:extLst>
              </p:cNvPr>
              <p:cNvSpPr>
                <a:spLocks noChangeArrowheads="1"/>
              </p:cNvSpPr>
              <p:nvPr/>
            </p:nvSpPr>
            <p:spPr bwMode="auto">
              <a:xfrm>
                <a:off x="2582" y="300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870" name="Rectangle 270">
                <a:extLst>
                  <a:ext uri="{FF2B5EF4-FFF2-40B4-BE49-F238E27FC236}">
                    <a16:creationId xmlns:a16="http://schemas.microsoft.com/office/drawing/2014/main" id="{3AAB4F27-4F4D-308A-16FE-68B6B0948897}"/>
                  </a:ext>
                </a:extLst>
              </p:cNvPr>
              <p:cNvSpPr>
                <a:spLocks noChangeArrowheads="1"/>
              </p:cNvSpPr>
              <p:nvPr/>
            </p:nvSpPr>
            <p:spPr bwMode="auto">
              <a:xfrm>
                <a:off x="1589" y="294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1" name="Rectangle 271">
                <a:extLst>
                  <a:ext uri="{FF2B5EF4-FFF2-40B4-BE49-F238E27FC236}">
                    <a16:creationId xmlns:a16="http://schemas.microsoft.com/office/drawing/2014/main" id="{A6C30EA0-9C34-E40C-77FA-417D81D24E59}"/>
                  </a:ext>
                </a:extLst>
              </p:cNvPr>
              <p:cNvSpPr>
                <a:spLocks noChangeArrowheads="1"/>
              </p:cNvSpPr>
              <p:nvPr/>
            </p:nvSpPr>
            <p:spPr bwMode="auto">
              <a:xfrm>
                <a:off x="1589" y="294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2" name="Rectangle 272">
                <a:extLst>
                  <a:ext uri="{FF2B5EF4-FFF2-40B4-BE49-F238E27FC236}">
                    <a16:creationId xmlns:a16="http://schemas.microsoft.com/office/drawing/2014/main" id="{4C0E55DF-D0FC-988F-5B7A-87C773AC212E}"/>
                  </a:ext>
                </a:extLst>
              </p:cNvPr>
              <p:cNvSpPr>
                <a:spLocks noChangeArrowheads="1"/>
              </p:cNvSpPr>
              <p:nvPr/>
            </p:nvSpPr>
            <p:spPr bwMode="auto">
              <a:xfrm>
                <a:off x="1595" y="2946"/>
                <a:ext cx="5"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3" name="Rectangle 273">
                <a:extLst>
                  <a:ext uri="{FF2B5EF4-FFF2-40B4-BE49-F238E27FC236}">
                    <a16:creationId xmlns:a16="http://schemas.microsoft.com/office/drawing/2014/main" id="{AE828464-A633-CB6C-2694-C128D7FA99E2}"/>
                  </a:ext>
                </a:extLst>
              </p:cNvPr>
              <p:cNvSpPr>
                <a:spLocks noChangeArrowheads="1"/>
              </p:cNvSpPr>
              <p:nvPr/>
            </p:nvSpPr>
            <p:spPr bwMode="auto">
              <a:xfrm>
                <a:off x="1595" y="294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4" name="Rectangle 274">
                <a:extLst>
                  <a:ext uri="{FF2B5EF4-FFF2-40B4-BE49-F238E27FC236}">
                    <a16:creationId xmlns:a16="http://schemas.microsoft.com/office/drawing/2014/main" id="{2677E4C8-0957-6CCE-DFC2-0174C60D7962}"/>
                  </a:ext>
                </a:extLst>
              </p:cNvPr>
              <p:cNvSpPr>
                <a:spLocks noChangeArrowheads="1"/>
              </p:cNvSpPr>
              <p:nvPr/>
            </p:nvSpPr>
            <p:spPr bwMode="auto">
              <a:xfrm>
                <a:off x="1600" y="2940"/>
                <a:ext cx="1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5" name="Rectangle 275">
                <a:extLst>
                  <a:ext uri="{FF2B5EF4-FFF2-40B4-BE49-F238E27FC236}">
                    <a16:creationId xmlns:a16="http://schemas.microsoft.com/office/drawing/2014/main" id="{F66206A5-BFE6-6DA2-F5C4-6823FEE8B4A5}"/>
                  </a:ext>
                </a:extLst>
              </p:cNvPr>
              <p:cNvSpPr>
                <a:spLocks noChangeArrowheads="1"/>
              </p:cNvSpPr>
              <p:nvPr/>
            </p:nvSpPr>
            <p:spPr bwMode="auto">
              <a:xfrm>
                <a:off x="1600" y="2946"/>
                <a:ext cx="131"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6" name="Rectangle 276">
                <a:extLst>
                  <a:ext uri="{FF2B5EF4-FFF2-40B4-BE49-F238E27FC236}">
                    <a16:creationId xmlns:a16="http://schemas.microsoft.com/office/drawing/2014/main" id="{EBDA33FA-1CD9-AB6E-1D82-27D8CE882F3F}"/>
                  </a:ext>
                </a:extLst>
              </p:cNvPr>
              <p:cNvSpPr>
                <a:spLocks noChangeArrowheads="1"/>
              </p:cNvSpPr>
              <p:nvPr/>
            </p:nvSpPr>
            <p:spPr bwMode="auto">
              <a:xfrm>
                <a:off x="1731" y="2946"/>
                <a:ext cx="1"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7" name="Rectangle 277">
                <a:extLst>
                  <a:ext uri="{FF2B5EF4-FFF2-40B4-BE49-F238E27FC236}">
                    <a16:creationId xmlns:a16="http://schemas.microsoft.com/office/drawing/2014/main" id="{C05F6272-3DCD-51F8-7A97-CF1E51274019}"/>
                  </a:ext>
                </a:extLst>
              </p:cNvPr>
              <p:cNvSpPr>
                <a:spLocks noChangeArrowheads="1"/>
              </p:cNvSpPr>
              <p:nvPr/>
            </p:nvSpPr>
            <p:spPr bwMode="auto">
              <a:xfrm>
                <a:off x="1732" y="2946"/>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8" name="Rectangle 278">
                <a:extLst>
                  <a:ext uri="{FF2B5EF4-FFF2-40B4-BE49-F238E27FC236}">
                    <a16:creationId xmlns:a16="http://schemas.microsoft.com/office/drawing/2014/main" id="{431AC108-527A-8A42-EAF2-0AD17AE473E0}"/>
                  </a:ext>
                </a:extLst>
              </p:cNvPr>
              <p:cNvSpPr>
                <a:spLocks noChangeArrowheads="1"/>
              </p:cNvSpPr>
              <p:nvPr/>
            </p:nvSpPr>
            <p:spPr bwMode="auto">
              <a:xfrm>
                <a:off x="1735" y="2946"/>
                <a:ext cx="2" cy="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79" name="Rectangle 279">
                <a:extLst>
                  <a:ext uri="{FF2B5EF4-FFF2-40B4-BE49-F238E27FC236}">
                    <a16:creationId xmlns:a16="http://schemas.microsoft.com/office/drawing/2014/main" id="{BA582694-00C9-6271-BCB9-66DC2B821025}"/>
                  </a:ext>
                </a:extLst>
              </p:cNvPr>
              <p:cNvSpPr>
                <a:spLocks noChangeArrowheads="1"/>
              </p:cNvSpPr>
              <p:nvPr/>
            </p:nvSpPr>
            <p:spPr bwMode="auto">
              <a:xfrm>
                <a:off x="1731" y="294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0" name="Rectangle 280">
                <a:extLst>
                  <a:ext uri="{FF2B5EF4-FFF2-40B4-BE49-F238E27FC236}">
                    <a16:creationId xmlns:a16="http://schemas.microsoft.com/office/drawing/2014/main" id="{4C246D81-A2B5-7F75-833E-2FD1B2B9B9FE}"/>
                  </a:ext>
                </a:extLst>
              </p:cNvPr>
              <p:cNvSpPr>
                <a:spLocks noChangeArrowheads="1"/>
              </p:cNvSpPr>
              <p:nvPr/>
            </p:nvSpPr>
            <p:spPr bwMode="auto">
              <a:xfrm>
                <a:off x="1731" y="294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1" name="Rectangle 281">
                <a:extLst>
                  <a:ext uri="{FF2B5EF4-FFF2-40B4-BE49-F238E27FC236}">
                    <a16:creationId xmlns:a16="http://schemas.microsoft.com/office/drawing/2014/main" id="{336887C6-6DD0-9538-706D-E9B9768F2DB3}"/>
                  </a:ext>
                </a:extLst>
              </p:cNvPr>
              <p:cNvSpPr>
                <a:spLocks noChangeArrowheads="1"/>
              </p:cNvSpPr>
              <p:nvPr/>
            </p:nvSpPr>
            <p:spPr bwMode="auto">
              <a:xfrm>
                <a:off x="1737" y="2940"/>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2" name="Rectangle 282">
                <a:extLst>
                  <a:ext uri="{FF2B5EF4-FFF2-40B4-BE49-F238E27FC236}">
                    <a16:creationId xmlns:a16="http://schemas.microsoft.com/office/drawing/2014/main" id="{19BC28DC-1087-4CCB-BEDE-204E00A23F9B}"/>
                  </a:ext>
                </a:extLst>
              </p:cNvPr>
              <p:cNvSpPr>
                <a:spLocks noChangeArrowheads="1"/>
              </p:cNvSpPr>
              <p:nvPr/>
            </p:nvSpPr>
            <p:spPr bwMode="auto">
              <a:xfrm>
                <a:off x="1737" y="2943"/>
                <a:ext cx="223"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3" name="Rectangle 283">
                <a:extLst>
                  <a:ext uri="{FF2B5EF4-FFF2-40B4-BE49-F238E27FC236}">
                    <a16:creationId xmlns:a16="http://schemas.microsoft.com/office/drawing/2014/main" id="{EAEA7C55-ACE3-F177-CC0D-54B1B84EB924}"/>
                  </a:ext>
                </a:extLst>
              </p:cNvPr>
              <p:cNvSpPr>
                <a:spLocks noChangeArrowheads="1"/>
              </p:cNvSpPr>
              <p:nvPr/>
            </p:nvSpPr>
            <p:spPr bwMode="auto">
              <a:xfrm>
                <a:off x="1960" y="2943"/>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4" name="Rectangle 284">
                <a:extLst>
                  <a:ext uri="{FF2B5EF4-FFF2-40B4-BE49-F238E27FC236}">
                    <a16:creationId xmlns:a16="http://schemas.microsoft.com/office/drawing/2014/main" id="{FD1A03F6-8984-2404-00F3-1DB46289C235}"/>
                  </a:ext>
                </a:extLst>
              </p:cNvPr>
              <p:cNvSpPr>
                <a:spLocks noChangeArrowheads="1"/>
              </p:cNvSpPr>
              <p:nvPr/>
            </p:nvSpPr>
            <p:spPr bwMode="auto">
              <a:xfrm>
                <a:off x="1960" y="2940"/>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5" name="Rectangle 285">
                <a:extLst>
                  <a:ext uri="{FF2B5EF4-FFF2-40B4-BE49-F238E27FC236}">
                    <a16:creationId xmlns:a16="http://schemas.microsoft.com/office/drawing/2014/main" id="{5FCEC076-2898-AABC-29F9-C4A3195E120B}"/>
                  </a:ext>
                </a:extLst>
              </p:cNvPr>
              <p:cNvSpPr>
                <a:spLocks noChangeArrowheads="1"/>
              </p:cNvSpPr>
              <p:nvPr/>
            </p:nvSpPr>
            <p:spPr bwMode="auto">
              <a:xfrm>
                <a:off x="1962" y="2940"/>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6" name="Rectangle 286">
                <a:extLst>
                  <a:ext uri="{FF2B5EF4-FFF2-40B4-BE49-F238E27FC236}">
                    <a16:creationId xmlns:a16="http://schemas.microsoft.com/office/drawing/2014/main" id="{451A9C09-966E-6020-C4FD-E60827172303}"/>
                  </a:ext>
                </a:extLst>
              </p:cNvPr>
              <p:cNvSpPr>
                <a:spLocks noChangeArrowheads="1"/>
              </p:cNvSpPr>
              <p:nvPr/>
            </p:nvSpPr>
            <p:spPr bwMode="auto">
              <a:xfrm>
                <a:off x="1962" y="2943"/>
                <a:ext cx="225"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7" name="Rectangle 287">
                <a:extLst>
                  <a:ext uri="{FF2B5EF4-FFF2-40B4-BE49-F238E27FC236}">
                    <a16:creationId xmlns:a16="http://schemas.microsoft.com/office/drawing/2014/main" id="{3B4106E7-0865-E624-AF8B-F584697B5106}"/>
                  </a:ext>
                </a:extLst>
              </p:cNvPr>
              <p:cNvSpPr>
                <a:spLocks noChangeArrowheads="1"/>
              </p:cNvSpPr>
              <p:nvPr/>
            </p:nvSpPr>
            <p:spPr bwMode="auto">
              <a:xfrm>
                <a:off x="2187" y="294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8" name="Rectangle 288">
                <a:extLst>
                  <a:ext uri="{FF2B5EF4-FFF2-40B4-BE49-F238E27FC236}">
                    <a16:creationId xmlns:a16="http://schemas.microsoft.com/office/drawing/2014/main" id="{C0DFB5FB-3BF1-92FC-74C5-C6792289B949}"/>
                  </a:ext>
                </a:extLst>
              </p:cNvPr>
              <p:cNvSpPr>
                <a:spLocks noChangeArrowheads="1"/>
              </p:cNvSpPr>
              <p:nvPr/>
            </p:nvSpPr>
            <p:spPr bwMode="auto">
              <a:xfrm>
                <a:off x="2187" y="294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89" name="Rectangle 289">
                <a:extLst>
                  <a:ext uri="{FF2B5EF4-FFF2-40B4-BE49-F238E27FC236}">
                    <a16:creationId xmlns:a16="http://schemas.microsoft.com/office/drawing/2014/main" id="{1AD6AE6B-8C7E-64EA-DC38-5FF622931CE9}"/>
                  </a:ext>
                </a:extLst>
              </p:cNvPr>
              <p:cNvSpPr>
                <a:spLocks noChangeArrowheads="1"/>
              </p:cNvSpPr>
              <p:nvPr/>
            </p:nvSpPr>
            <p:spPr bwMode="auto">
              <a:xfrm>
                <a:off x="2190" y="2940"/>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0" name="Rectangle 290">
                <a:extLst>
                  <a:ext uri="{FF2B5EF4-FFF2-40B4-BE49-F238E27FC236}">
                    <a16:creationId xmlns:a16="http://schemas.microsoft.com/office/drawing/2014/main" id="{C0A7FC0B-1AB7-12D8-CB6D-FCE43C9B9C8D}"/>
                  </a:ext>
                </a:extLst>
              </p:cNvPr>
              <p:cNvSpPr>
                <a:spLocks noChangeArrowheads="1"/>
              </p:cNvSpPr>
              <p:nvPr/>
            </p:nvSpPr>
            <p:spPr bwMode="auto">
              <a:xfrm>
                <a:off x="2190" y="2943"/>
                <a:ext cx="224"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1" name="Rectangle 291">
                <a:extLst>
                  <a:ext uri="{FF2B5EF4-FFF2-40B4-BE49-F238E27FC236}">
                    <a16:creationId xmlns:a16="http://schemas.microsoft.com/office/drawing/2014/main" id="{DB183DB7-261C-BF78-98FC-A66428488127}"/>
                  </a:ext>
                </a:extLst>
              </p:cNvPr>
              <p:cNvSpPr>
                <a:spLocks noChangeArrowheads="1"/>
              </p:cNvSpPr>
              <p:nvPr/>
            </p:nvSpPr>
            <p:spPr bwMode="auto">
              <a:xfrm>
                <a:off x="2414" y="294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2" name="Rectangle 292">
                <a:extLst>
                  <a:ext uri="{FF2B5EF4-FFF2-40B4-BE49-F238E27FC236}">
                    <a16:creationId xmlns:a16="http://schemas.microsoft.com/office/drawing/2014/main" id="{77DD0997-046E-9545-23B2-B1BE81D6C12D}"/>
                  </a:ext>
                </a:extLst>
              </p:cNvPr>
              <p:cNvSpPr>
                <a:spLocks noChangeArrowheads="1"/>
              </p:cNvSpPr>
              <p:nvPr/>
            </p:nvSpPr>
            <p:spPr bwMode="auto">
              <a:xfrm>
                <a:off x="2414" y="294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3" name="Rectangle 293">
                <a:extLst>
                  <a:ext uri="{FF2B5EF4-FFF2-40B4-BE49-F238E27FC236}">
                    <a16:creationId xmlns:a16="http://schemas.microsoft.com/office/drawing/2014/main" id="{625C3DFF-753B-E1A1-45DF-3BC838B8402D}"/>
                  </a:ext>
                </a:extLst>
              </p:cNvPr>
              <p:cNvSpPr>
                <a:spLocks noChangeArrowheads="1"/>
              </p:cNvSpPr>
              <p:nvPr/>
            </p:nvSpPr>
            <p:spPr bwMode="auto">
              <a:xfrm>
                <a:off x="2417" y="2940"/>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4" name="Rectangle 294">
                <a:extLst>
                  <a:ext uri="{FF2B5EF4-FFF2-40B4-BE49-F238E27FC236}">
                    <a16:creationId xmlns:a16="http://schemas.microsoft.com/office/drawing/2014/main" id="{1E7E8139-A05E-A5D1-44D3-4CAF5EFC6EBB}"/>
                  </a:ext>
                </a:extLst>
              </p:cNvPr>
              <p:cNvSpPr>
                <a:spLocks noChangeArrowheads="1"/>
              </p:cNvSpPr>
              <p:nvPr/>
            </p:nvSpPr>
            <p:spPr bwMode="auto">
              <a:xfrm>
                <a:off x="2417" y="2943"/>
                <a:ext cx="223" cy="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5" name="Rectangle 295">
                <a:extLst>
                  <a:ext uri="{FF2B5EF4-FFF2-40B4-BE49-F238E27FC236}">
                    <a16:creationId xmlns:a16="http://schemas.microsoft.com/office/drawing/2014/main" id="{25B8843B-90F3-26BF-E202-AE007B5C9928}"/>
                  </a:ext>
                </a:extLst>
              </p:cNvPr>
              <p:cNvSpPr>
                <a:spLocks noChangeArrowheads="1"/>
              </p:cNvSpPr>
              <p:nvPr/>
            </p:nvSpPr>
            <p:spPr bwMode="auto">
              <a:xfrm>
                <a:off x="2640" y="294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6" name="Rectangle 296">
                <a:extLst>
                  <a:ext uri="{FF2B5EF4-FFF2-40B4-BE49-F238E27FC236}">
                    <a16:creationId xmlns:a16="http://schemas.microsoft.com/office/drawing/2014/main" id="{50699274-E8A5-D2E0-CF04-A10254815F14}"/>
                  </a:ext>
                </a:extLst>
              </p:cNvPr>
              <p:cNvSpPr>
                <a:spLocks noChangeArrowheads="1"/>
              </p:cNvSpPr>
              <p:nvPr/>
            </p:nvSpPr>
            <p:spPr bwMode="auto">
              <a:xfrm>
                <a:off x="1589" y="2946"/>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7" name="Rectangle 297">
                <a:extLst>
                  <a:ext uri="{FF2B5EF4-FFF2-40B4-BE49-F238E27FC236}">
                    <a16:creationId xmlns:a16="http://schemas.microsoft.com/office/drawing/2014/main" id="{E9AF73C2-BB7B-299F-B2FE-4DA0C35424EB}"/>
                  </a:ext>
                </a:extLst>
              </p:cNvPr>
              <p:cNvSpPr>
                <a:spLocks noChangeArrowheads="1"/>
              </p:cNvSpPr>
              <p:nvPr/>
            </p:nvSpPr>
            <p:spPr bwMode="auto">
              <a:xfrm>
                <a:off x="1732" y="2946"/>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8" name="Rectangle 298">
                <a:extLst>
                  <a:ext uri="{FF2B5EF4-FFF2-40B4-BE49-F238E27FC236}">
                    <a16:creationId xmlns:a16="http://schemas.microsoft.com/office/drawing/2014/main" id="{43ADDB67-65A9-D344-55EB-AB0E9DF6B810}"/>
                  </a:ext>
                </a:extLst>
              </p:cNvPr>
              <p:cNvSpPr>
                <a:spLocks noChangeArrowheads="1"/>
              </p:cNvSpPr>
              <p:nvPr/>
            </p:nvSpPr>
            <p:spPr bwMode="auto">
              <a:xfrm>
                <a:off x="1960" y="294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899" name="Rectangle 299">
                <a:extLst>
                  <a:ext uri="{FF2B5EF4-FFF2-40B4-BE49-F238E27FC236}">
                    <a16:creationId xmlns:a16="http://schemas.microsoft.com/office/drawing/2014/main" id="{6888B038-BA59-1846-9541-B452E0ABE9B9}"/>
                  </a:ext>
                </a:extLst>
              </p:cNvPr>
              <p:cNvSpPr>
                <a:spLocks noChangeArrowheads="1"/>
              </p:cNvSpPr>
              <p:nvPr/>
            </p:nvSpPr>
            <p:spPr bwMode="auto">
              <a:xfrm>
                <a:off x="2187" y="2946"/>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00" name="Rectangle 300">
                <a:extLst>
                  <a:ext uri="{FF2B5EF4-FFF2-40B4-BE49-F238E27FC236}">
                    <a16:creationId xmlns:a16="http://schemas.microsoft.com/office/drawing/2014/main" id="{680C56D5-A3B9-1DDD-0A3A-0C0CC1A6A634}"/>
                  </a:ext>
                </a:extLst>
              </p:cNvPr>
              <p:cNvSpPr>
                <a:spLocks noChangeArrowheads="1"/>
              </p:cNvSpPr>
              <p:nvPr/>
            </p:nvSpPr>
            <p:spPr bwMode="auto">
              <a:xfrm>
                <a:off x="2414" y="2946"/>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01" name="Rectangle 301">
                <a:extLst>
                  <a:ext uri="{FF2B5EF4-FFF2-40B4-BE49-F238E27FC236}">
                    <a16:creationId xmlns:a16="http://schemas.microsoft.com/office/drawing/2014/main" id="{9D34D342-B7C5-AA74-EC8C-94DC9742C51C}"/>
                  </a:ext>
                </a:extLst>
              </p:cNvPr>
              <p:cNvSpPr>
                <a:spLocks noChangeArrowheads="1"/>
              </p:cNvSpPr>
              <p:nvPr/>
            </p:nvSpPr>
            <p:spPr bwMode="auto">
              <a:xfrm>
                <a:off x="2640" y="2946"/>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02" name="Rectangle 302">
                <a:extLst>
                  <a:ext uri="{FF2B5EF4-FFF2-40B4-BE49-F238E27FC236}">
                    <a16:creationId xmlns:a16="http://schemas.microsoft.com/office/drawing/2014/main" id="{6BA2B730-015A-3CA9-7A92-AA36E2774EA8}"/>
                  </a:ext>
                </a:extLst>
              </p:cNvPr>
              <p:cNvSpPr>
                <a:spLocks noChangeArrowheads="1"/>
              </p:cNvSpPr>
              <p:nvPr/>
            </p:nvSpPr>
            <p:spPr bwMode="auto">
              <a:xfrm>
                <a:off x="1649" y="3058"/>
                <a:ext cx="19"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37903" name="Rectangle 303">
                <a:extLst>
                  <a:ext uri="{FF2B5EF4-FFF2-40B4-BE49-F238E27FC236}">
                    <a16:creationId xmlns:a16="http://schemas.microsoft.com/office/drawing/2014/main" id="{5CB9D59C-A062-E789-FE21-6DA66FA44AAF}"/>
                  </a:ext>
                </a:extLst>
              </p:cNvPr>
              <p:cNvSpPr>
                <a:spLocks noChangeArrowheads="1"/>
              </p:cNvSpPr>
              <p:nvPr/>
            </p:nvSpPr>
            <p:spPr bwMode="auto">
              <a:xfrm>
                <a:off x="1676" y="3058"/>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04" name="Rectangle 304">
                <a:extLst>
                  <a:ext uri="{FF2B5EF4-FFF2-40B4-BE49-F238E27FC236}">
                    <a16:creationId xmlns:a16="http://schemas.microsoft.com/office/drawing/2014/main" id="{F1A75DCD-F140-3AB1-6350-0498B99D2A64}"/>
                  </a:ext>
                </a:extLst>
              </p:cNvPr>
              <p:cNvSpPr>
                <a:spLocks noChangeArrowheads="1"/>
              </p:cNvSpPr>
              <p:nvPr/>
            </p:nvSpPr>
            <p:spPr bwMode="auto">
              <a:xfrm>
                <a:off x="1830" y="3059"/>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905" name="Rectangle 305">
                <a:extLst>
                  <a:ext uri="{FF2B5EF4-FFF2-40B4-BE49-F238E27FC236}">
                    <a16:creationId xmlns:a16="http://schemas.microsoft.com/office/drawing/2014/main" id="{2DD8DADF-B37D-728E-10AE-4168809B06CC}"/>
                  </a:ext>
                </a:extLst>
              </p:cNvPr>
              <p:cNvSpPr>
                <a:spLocks noChangeArrowheads="1"/>
              </p:cNvSpPr>
              <p:nvPr/>
            </p:nvSpPr>
            <p:spPr bwMode="auto">
              <a:xfrm>
                <a:off x="1864" y="3059"/>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06" name="Rectangle 306">
                <a:extLst>
                  <a:ext uri="{FF2B5EF4-FFF2-40B4-BE49-F238E27FC236}">
                    <a16:creationId xmlns:a16="http://schemas.microsoft.com/office/drawing/2014/main" id="{88B781CE-F27B-5A52-BD79-3CA3CF86DBED}"/>
                  </a:ext>
                </a:extLst>
              </p:cNvPr>
              <p:cNvSpPr>
                <a:spLocks noChangeArrowheads="1"/>
              </p:cNvSpPr>
              <p:nvPr/>
            </p:nvSpPr>
            <p:spPr bwMode="auto">
              <a:xfrm>
                <a:off x="2059" y="3059"/>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907" name="Rectangle 307">
                <a:extLst>
                  <a:ext uri="{FF2B5EF4-FFF2-40B4-BE49-F238E27FC236}">
                    <a16:creationId xmlns:a16="http://schemas.microsoft.com/office/drawing/2014/main" id="{4E5E52A8-1674-62B1-131E-F9BFB3D83000}"/>
                  </a:ext>
                </a:extLst>
              </p:cNvPr>
              <p:cNvSpPr>
                <a:spLocks noChangeArrowheads="1"/>
              </p:cNvSpPr>
              <p:nvPr/>
            </p:nvSpPr>
            <p:spPr bwMode="auto">
              <a:xfrm>
                <a:off x="2090" y="3059"/>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08" name="Rectangle 308">
                <a:extLst>
                  <a:ext uri="{FF2B5EF4-FFF2-40B4-BE49-F238E27FC236}">
                    <a16:creationId xmlns:a16="http://schemas.microsoft.com/office/drawing/2014/main" id="{5F516186-595D-1B2A-CDC1-71F07630BA30}"/>
                  </a:ext>
                </a:extLst>
              </p:cNvPr>
              <p:cNvSpPr>
                <a:spLocks noChangeArrowheads="1"/>
              </p:cNvSpPr>
              <p:nvPr/>
            </p:nvSpPr>
            <p:spPr bwMode="auto">
              <a:xfrm>
                <a:off x="2286" y="3059"/>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909" name="Rectangle 309">
                <a:extLst>
                  <a:ext uri="{FF2B5EF4-FFF2-40B4-BE49-F238E27FC236}">
                    <a16:creationId xmlns:a16="http://schemas.microsoft.com/office/drawing/2014/main" id="{A433ACFB-5293-289B-F3A2-04A3A543086C}"/>
                  </a:ext>
                </a:extLst>
              </p:cNvPr>
              <p:cNvSpPr>
                <a:spLocks noChangeArrowheads="1"/>
              </p:cNvSpPr>
              <p:nvPr/>
            </p:nvSpPr>
            <p:spPr bwMode="auto">
              <a:xfrm>
                <a:off x="2317" y="3059"/>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10" name="Rectangle 310">
                <a:extLst>
                  <a:ext uri="{FF2B5EF4-FFF2-40B4-BE49-F238E27FC236}">
                    <a16:creationId xmlns:a16="http://schemas.microsoft.com/office/drawing/2014/main" id="{03CE916C-0AB1-94D2-EE30-82C591F2DF18}"/>
                  </a:ext>
                </a:extLst>
              </p:cNvPr>
              <p:cNvSpPr>
                <a:spLocks noChangeArrowheads="1"/>
              </p:cNvSpPr>
              <p:nvPr/>
            </p:nvSpPr>
            <p:spPr bwMode="auto">
              <a:xfrm>
                <a:off x="2512" y="3059"/>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911" name="Rectangle 311">
                <a:extLst>
                  <a:ext uri="{FF2B5EF4-FFF2-40B4-BE49-F238E27FC236}">
                    <a16:creationId xmlns:a16="http://schemas.microsoft.com/office/drawing/2014/main" id="{CE167A75-DBA4-9F56-4119-450DE9F52441}"/>
                  </a:ext>
                </a:extLst>
              </p:cNvPr>
              <p:cNvSpPr>
                <a:spLocks noChangeArrowheads="1"/>
              </p:cNvSpPr>
              <p:nvPr/>
            </p:nvSpPr>
            <p:spPr bwMode="auto">
              <a:xfrm>
                <a:off x="2546" y="3059"/>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12" name="Rectangle 312">
                <a:extLst>
                  <a:ext uri="{FF2B5EF4-FFF2-40B4-BE49-F238E27FC236}">
                    <a16:creationId xmlns:a16="http://schemas.microsoft.com/office/drawing/2014/main" id="{9115653D-03A6-7F41-B512-CFDF4AD51C2D}"/>
                  </a:ext>
                </a:extLst>
              </p:cNvPr>
              <p:cNvSpPr>
                <a:spLocks noChangeArrowheads="1"/>
              </p:cNvSpPr>
              <p:nvPr/>
            </p:nvSpPr>
            <p:spPr bwMode="auto">
              <a:xfrm>
                <a:off x="1589" y="3055"/>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3" name="Rectangle 313">
                <a:extLst>
                  <a:ext uri="{FF2B5EF4-FFF2-40B4-BE49-F238E27FC236}">
                    <a16:creationId xmlns:a16="http://schemas.microsoft.com/office/drawing/2014/main" id="{316878ED-3B16-E0D6-DA8C-1F0CA7182F74}"/>
                  </a:ext>
                </a:extLst>
              </p:cNvPr>
              <p:cNvSpPr>
                <a:spLocks noChangeArrowheads="1"/>
              </p:cNvSpPr>
              <p:nvPr/>
            </p:nvSpPr>
            <p:spPr bwMode="auto">
              <a:xfrm>
                <a:off x="1595" y="3055"/>
                <a:ext cx="13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4" name="Rectangle 314">
                <a:extLst>
                  <a:ext uri="{FF2B5EF4-FFF2-40B4-BE49-F238E27FC236}">
                    <a16:creationId xmlns:a16="http://schemas.microsoft.com/office/drawing/2014/main" id="{43914233-91C5-443F-D288-20EB0A027CF0}"/>
                  </a:ext>
                </a:extLst>
              </p:cNvPr>
              <p:cNvSpPr>
                <a:spLocks noChangeArrowheads="1"/>
              </p:cNvSpPr>
              <p:nvPr/>
            </p:nvSpPr>
            <p:spPr bwMode="auto">
              <a:xfrm>
                <a:off x="1732" y="305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5" name="Rectangle 315">
                <a:extLst>
                  <a:ext uri="{FF2B5EF4-FFF2-40B4-BE49-F238E27FC236}">
                    <a16:creationId xmlns:a16="http://schemas.microsoft.com/office/drawing/2014/main" id="{45099056-FDE7-592F-994E-83C2A13B10C1}"/>
                  </a:ext>
                </a:extLst>
              </p:cNvPr>
              <p:cNvSpPr>
                <a:spLocks noChangeArrowheads="1"/>
              </p:cNvSpPr>
              <p:nvPr/>
            </p:nvSpPr>
            <p:spPr bwMode="auto">
              <a:xfrm>
                <a:off x="1735" y="3055"/>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6" name="Rectangle 316">
                <a:extLst>
                  <a:ext uri="{FF2B5EF4-FFF2-40B4-BE49-F238E27FC236}">
                    <a16:creationId xmlns:a16="http://schemas.microsoft.com/office/drawing/2014/main" id="{B0DB95E9-E291-902A-D564-D5C601812B04}"/>
                  </a:ext>
                </a:extLst>
              </p:cNvPr>
              <p:cNvSpPr>
                <a:spLocks noChangeArrowheads="1"/>
              </p:cNvSpPr>
              <p:nvPr/>
            </p:nvSpPr>
            <p:spPr bwMode="auto">
              <a:xfrm>
                <a:off x="1960" y="3055"/>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7" name="Rectangle 317">
                <a:extLst>
                  <a:ext uri="{FF2B5EF4-FFF2-40B4-BE49-F238E27FC236}">
                    <a16:creationId xmlns:a16="http://schemas.microsoft.com/office/drawing/2014/main" id="{BD052B7D-AC73-8BFC-B942-1D3804D9E3E0}"/>
                  </a:ext>
                </a:extLst>
              </p:cNvPr>
              <p:cNvSpPr>
                <a:spLocks noChangeArrowheads="1"/>
              </p:cNvSpPr>
              <p:nvPr/>
            </p:nvSpPr>
            <p:spPr bwMode="auto">
              <a:xfrm>
                <a:off x="1962" y="3055"/>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8" name="Rectangle 318">
                <a:extLst>
                  <a:ext uri="{FF2B5EF4-FFF2-40B4-BE49-F238E27FC236}">
                    <a16:creationId xmlns:a16="http://schemas.microsoft.com/office/drawing/2014/main" id="{5C90BE5D-705F-5A47-5EDB-0E8B3CB01181}"/>
                  </a:ext>
                </a:extLst>
              </p:cNvPr>
              <p:cNvSpPr>
                <a:spLocks noChangeArrowheads="1"/>
              </p:cNvSpPr>
              <p:nvPr/>
            </p:nvSpPr>
            <p:spPr bwMode="auto">
              <a:xfrm>
                <a:off x="2187" y="305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19" name="Rectangle 319">
                <a:extLst>
                  <a:ext uri="{FF2B5EF4-FFF2-40B4-BE49-F238E27FC236}">
                    <a16:creationId xmlns:a16="http://schemas.microsoft.com/office/drawing/2014/main" id="{B96C4C1D-7F02-B1E5-9353-08576EF698EB}"/>
                  </a:ext>
                </a:extLst>
              </p:cNvPr>
              <p:cNvSpPr>
                <a:spLocks noChangeArrowheads="1"/>
              </p:cNvSpPr>
              <p:nvPr/>
            </p:nvSpPr>
            <p:spPr bwMode="auto">
              <a:xfrm>
                <a:off x="2190" y="3055"/>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0" name="Rectangle 320">
                <a:extLst>
                  <a:ext uri="{FF2B5EF4-FFF2-40B4-BE49-F238E27FC236}">
                    <a16:creationId xmlns:a16="http://schemas.microsoft.com/office/drawing/2014/main" id="{76940471-E9B5-4C49-268C-1874A955AD04}"/>
                  </a:ext>
                </a:extLst>
              </p:cNvPr>
              <p:cNvSpPr>
                <a:spLocks noChangeArrowheads="1"/>
              </p:cNvSpPr>
              <p:nvPr/>
            </p:nvSpPr>
            <p:spPr bwMode="auto">
              <a:xfrm>
                <a:off x="2414" y="305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1" name="Rectangle 321">
                <a:extLst>
                  <a:ext uri="{FF2B5EF4-FFF2-40B4-BE49-F238E27FC236}">
                    <a16:creationId xmlns:a16="http://schemas.microsoft.com/office/drawing/2014/main" id="{0B73AE67-CB8A-85FF-EFC2-CA94C770FABD}"/>
                  </a:ext>
                </a:extLst>
              </p:cNvPr>
              <p:cNvSpPr>
                <a:spLocks noChangeArrowheads="1"/>
              </p:cNvSpPr>
              <p:nvPr/>
            </p:nvSpPr>
            <p:spPr bwMode="auto">
              <a:xfrm>
                <a:off x="2417" y="3055"/>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2" name="Rectangle 322">
                <a:extLst>
                  <a:ext uri="{FF2B5EF4-FFF2-40B4-BE49-F238E27FC236}">
                    <a16:creationId xmlns:a16="http://schemas.microsoft.com/office/drawing/2014/main" id="{1E64DBFB-670A-652E-C9FB-E85F85094BBC}"/>
                  </a:ext>
                </a:extLst>
              </p:cNvPr>
              <p:cNvSpPr>
                <a:spLocks noChangeArrowheads="1"/>
              </p:cNvSpPr>
              <p:nvPr/>
            </p:nvSpPr>
            <p:spPr bwMode="auto">
              <a:xfrm>
                <a:off x="2640" y="3055"/>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3" name="Rectangle 323">
                <a:extLst>
                  <a:ext uri="{FF2B5EF4-FFF2-40B4-BE49-F238E27FC236}">
                    <a16:creationId xmlns:a16="http://schemas.microsoft.com/office/drawing/2014/main" id="{5D68F89F-5ACD-83C3-EAD8-C3BE432FC136}"/>
                  </a:ext>
                </a:extLst>
              </p:cNvPr>
              <p:cNvSpPr>
                <a:spLocks noChangeArrowheads="1"/>
              </p:cNvSpPr>
              <p:nvPr/>
            </p:nvSpPr>
            <p:spPr bwMode="auto">
              <a:xfrm>
                <a:off x="1589" y="3058"/>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4" name="Rectangle 324">
                <a:extLst>
                  <a:ext uri="{FF2B5EF4-FFF2-40B4-BE49-F238E27FC236}">
                    <a16:creationId xmlns:a16="http://schemas.microsoft.com/office/drawing/2014/main" id="{FFB881FF-E4A9-55CE-58C2-A2D3441F7354}"/>
                  </a:ext>
                </a:extLst>
              </p:cNvPr>
              <p:cNvSpPr>
                <a:spLocks noChangeArrowheads="1"/>
              </p:cNvSpPr>
              <p:nvPr/>
            </p:nvSpPr>
            <p:spPr bwMode="auto">
              <a:xfrm>
                <a:off x="1732" y="3058"/>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5" name="Rectangle 325">
                <a:extLst>
                  <a:ext uri="{FF2B5EF4-FFF2-40B4-BE49-F238E27FC236}">
                    <a16:creationId xmlns:a16="http://schemas.microsoft.com/office/drawing/2014/main" id="{85192589-B3A0-D533-A010-BBBBC8F8D33B}"/>
                  </a:ext>
                </a:extLst>
              </p:cNvPr>
              <p:cNvSpPr>
                <a:spLocks noChangeArrowheads="1"/>
              </p:cNvSpPr>
              <p:nvPr/>
            </p:nvSpPr>
            <p:spPr bwMode="auto">
              <a:xfrm>
                <a:off x="1960" y="3058"/>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6" name="Rectangle 326">
                <a:extLst>
                  <a:ext uri="{FF2B5EF4-FFF2-40B4-BE49-F238E27FC236}">
                    <a16:creationId xmlns:a16="http://schemas.microsoft.com/office/drawing/2014/main" id="{1BBA6C1F-6411-48BE-053F-18A933861D26}"/>
                  </a:ext>
                </a:extLst>
              </p:cNvPr>
              <p:cNvSpPr>
                <a:spLocks noChangeArrowheads="1"/>
              </p:cNvSpPr>
              <p:nvPr/>
            </p:nvSpPr>
            <p:spPr bwMode="auto">
              <a:xfrm>
                <a:off x="2187" y="3058"/>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7" name="Rectangle 327">
                <a:extLst>
                  <a:ext uri="{FF2B5EF4-FFF2-40B4-BE49-F238E27FC236}">
                    <a16:creationId xmlns:a16="http://schemas.microsoft.com/office/drawing/2014/main" id="{C368512F-FC6E-F330-6A89-323D1ABB19CA}"/>
                  </a:ext>
                </a:extLst>
              </p:cNvPr>
              <p:cNvSpPr>
                <a:spLocks noChangeArrowheads="1"/>
              </p:cNvSpPr>
              <p:nvPr/>
            </p:nvSpPr>
            <p:spPr bwMode="auto">
              <a:xfrm>
                <a:off x="2414" y="3058"/>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8" name="Rectangle 328">
                <a:extLst>
                  <a:ext uri="{FF2B5EF4-FFF2-40B4-BE49-F238E27FC236}">
                    <a16:creationId xmlns:a16="http://schemas.microsoft.com/office/drawing/2014/main" id="{53784EB3-3E85-D85B-EE99-3349A3AC987B}"/>
                  </a:ext>
                </a:extLst>
              </p:cNvPr>
              <p:cNvSpPr>
                <a:spLocks noChangeArrowheads="1"/>
              </p:cNvSpPr>
              <p:nvPr/>
            </p:nvSpPr>
            <p:spPr bwMode="auto">
              <a:xfrm>
                <a:off x="2640" y="3058"/>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29" name="Rectangle 329">
                <a:extLst>
                  <a:ext uri="{FF2B5EF4-FFF2-40B4-BE49-F238E27FC236}">
                    <a16:creationId xmlns:a16="http://schemas.microsoft.com/office/drawing/2014/main" id="{761DBE92-9EC9-23D6-0BBA-93AF2BF0D7BB}"/>
                  </a:ext>
                </a:extLst>
              </p:cNvPr>
              <p:cNvSpPr>
                <a:spLocks noChangeArrowheads="1"/>
              </p:cNvSpPr>
              <p:nvPr/>
            </p:nvSpPr>
            <p:spPr bwMode="auto">
              <a:xfrm>
                <a:off x="1649" y="3115"/>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37930" name="Rectangle 330">
                <a:extLst>
                  <a:ext uri="{FF2B5EF4-FFF2-40B4-BE49-F238E27FC236}">
                    <a16:creationId xmlns:a16="http://schemas.microsoft.com/office/drawing/2014/main" id="{3AE4CCB1-FBE5-8864-92CA-D0CCA6AD3C32}"/>
                  </a:ext>
                </a:extLst>
              </p:cNvPr>
              <p:cNvSpPr>
                <a:spLocks noChangeArrowheads="1"/>
              </p:cNvSpPr>
              <p:nvPr/>
            </p:nvSpPr>
            <p:spPr bwMode="auto">
              <a:xfrm>
                <a:off x="1676" y="3115"/>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31" name="Rectangle 331">
                <a:extLst>
                  <a:ext uri="{FF2B5EF4-FFF2-40B4-BE49-F238E27FC236}">
                    <a16:creationId xmlns:a16="http://schemas.microsoft.com/office/drawing/2014/main" id="{7861CD3A-6B7B-65BD-D2BC-39AADD1F05B3}"/>
                  </a:ext>
                </a:extLst>
              </p:cNvPr>
              <p:cNvSpPr>
                <a:spLocks noChangeArrowheads="1"/>
              </p:cNvSpPr>
              <p:nvPr/>
            </p:nvSpPr>
            <p:spPr bwMode="auto">
              <a:xfrm>
                <a:off x="1830" y="3116"/>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932" name="Rectangle 332">
                <a:extLst>
                  <a:ext uri="{FF2B5EF4-FFF2-40B4-BE49-F238E27FC236}">
                    <a16:creationId xmlns:a16="http://schemas.microsoft.com/office/drawing/2014/main" id="{E303EE4F-9FA9-83BC-29AC-0EB730D1040F}"/>
                  </a:ext>
                </a:extLst>
              </p:cNvPr>
              <p:cNvSpPr>
                <a:spLocks noChangeArrowheads="1"/>
              </p:cNvSpPr>
              <p:nvPr/>
            </p:nvSpPr>
            <p:spPr bwMode="auto">
              <a:xfrm>
                <a:off x="1864" y="3116"/>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33" name="Rectangle 333">
                <a:extLst>
                  <a:ext uri="{FF2B5EF4-FFF2-40B4-BE49-F238E27FC236}">
                    <a16:creationId xmlns:a16="http://schemas.microsoft.com/office/drawing/2014/main" id="{79160121-1E42-FA80-87B3-C38722F57764}"/>
                  </a:ext>
                </a:extLst>
              </p:cNvPr>
              <p:cNvSpPr>
                <a:spLocks noChangeArrowheads="1"/>
              </p:cNvSpPr>
              <p:nvPr/>
            </p:nvSpPr>
            <p:spPr bwMode="auto">
              <a:xfrm>
                <a:off x="2058" y="3116"/>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934" name="Rectangle 334">
                <a:extLst>
                  <a:ext uri="{FF2B5EF4-FFF2-40B4-BE49-F238E27FC236}">
                    <a16:creationId xmlns:a16="http://schemas.microsoft.com/office/drawing/2014/main" id="{D7B0BA90-70B1-AEF0-4216-5AEC373DD621}"/>
                  </a:ext>
                </a:extLst>
              </p:cNvPr>
              <p:cNvSpPr>
                <a:spLocks noChangeArrowheads="1"/>
              </p:cNvSpPr>
              <p:nvPr/>
            </p:nvSpPr>
            <p:spPr bwMode="auto">
              <a:xfrm>
                <a:off x="2092" y="3116"/>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35" name="Rectangle 335">
                <a:extLst>
                  <a:ext uri="{FF2B5EF4-FFF2-40B4-BE49-F238E27FC236}">
                    <a16:creationId xmlns:a16="http://schemas.microsoft.com/office/drawing/2014/main" id="{1419E9D9-6077-7E99-9E24-3AC6CAFB8D57}"/>
                  </a:ext>
                </a:extLst>
              </p:cNvPr>
              <p:cNvSpPr>
                <a:spLocks noChangeArrowheads="1"/>
              </p:cNvSpPr>
              <p:nvPr/>
            </p:nvSpPr>
            <p:spPr bwMode="auto">
              <a:xfrm>
                <a:off x="2286" y="3116"/>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936" name="Rectangle 336">
                <a:extLst>
                  <a:ext uri="{FF2B5EF4-FFF2-40B4-BE49-F238E27FC236}">
                    <a16:creationId xmlns:a16="http://schemas.microsoft.com/office/drawing/2014/main" id="{742599C8-A2EA-923E-205B-BF3D63AC825F}"/>
                  </a:ext>
                </a:extLst>
              </p:cNvPr>
              <p:cNvSpPr>
                <a:spLocks noChangeArrowheads="1"/>
              </p:cNvSpPr>
              <p:nvPr/>
            </p:nvSpPr>
            <p:spPr bwMode="auto">
              <a:xfrm>
                <a:off x="2317" y="3116"/>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37" name="Rectangle 337">
                <a:extLst>
                  <a:ext uri="{FF2B5EF4-FFF2-40B4-BE49-F238E27FC236}">
                    <a16:creationId xmlns:a16="http://schemas.microsoft.com/office/drawing/2014/main" id="{F571E550-6DC1-5518-815F-CE472B4FDDE1}"/>
                  </a:ext>
                </a:extLst>
              </p:cNvPr>
              <p:cNvSpPr>
                <a:spLocks noChangeArrowheads="1"/>
              </p:cNvSpPr>
              <p:nvPr/>
            </p:nvSpPr>
            <p:spPr bwMode="auto">
              <a:xfrm>
                <a:off x="2513" y="3116"/>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938" name="Rectangle 338">
                <a:extLst>
                  <a:ext uri="{FF2B5EF4-FFF2-40B4-BE49-F238E27FC236}">
                    <a16:creationId xmlns:a16="http://schemas.microsoft.com/office/drawing/2014/main" id="{634EB833-69F1-AE48-0673-E42497E458D3}"/>
                  </a:ext>
                </a:extLst>
              </p:cNvPr>
              <p:cNvSpPr>
                <a:spLocks noChangeArrowheads="1"/>
              </p:cNvSpPr>
              <p:nvPr/>
            </p:nvSpPr>
            <p:spPr bwMode="auto">
              <a:xfrm>
                <a:off x="2545" y="3116"/>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39" name="Rectangle 339">
                <a:extLst>
                  <a:ext uri="{FF2B5EF4-FFF2-40B4-BE49-F238E27FC236}">
                    <a16:creationId xmlns:a16="http://schemas.microsoft.com/office/drawing/2014/main" id="{D88DE48A-6D34-4998-8955-7F0EB6B85531}"/>
                  </a:ext>
                </a:extLst>
              </p:cNvPr>
              <p:cNvSpPr>
                <a:spLocks noChangeArrowheads="1"/>
              </p:cNvSpPr>
              <p:nvPr/>
            </p:nvSpPr>
            <p:spPr bwMode="auto">
              <a:xfrm>
                <a:off x="1589" y="3113"/>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0" name="Rectangle 340">
                <a:extLst>
                  <a:ext uri="{FF2B5EF4-FFF2-40B4-BE49-F238E27FC236}">
                    <a16:creationId xmlns:a16="http://schemas.microsoft.com/office/drawing/2014/main" id="{EF842433-46FB-BA4A-1B3F-9AD35D3A3A6C}"/>
                  </a:ext>
                </a:extLst>
              </p:cNvPr>
              <p:cNvSpPr>
                <a:spLocks noChangeArrowheads="1"/>
              </p:cNvSpPr>
              <p:nvPr/>
            </p:nvSpPr>
            <p:spPr bwMode="auto">
              <a:xfrm>
                <a:off x="1595" y="3113"/>
                <a:ext cx="13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1" name="Rectangle 341">
                <a:extLst>
                  <a:ext uri="{FF2B5EF4-FFF2-40B4-BE49-F238E27FC236}">
                    <a16:creationId xmlns:a16="http://schemas.microsoft.com/office/drawing/2014/main" id="{3AFCEA77-FAF5-203F-78BD-406B59F7B06C}"/>
                  </a:ext>
                </a:extLst>
              </p:cNvPr>
              <p:cNvSpPr>
                <a:spLocks noChangeArrowheads="1"/>
              </p:cNvSpPr>
              <p:nvPr/>
            </p:nvSpPr>
            <p:spPr bwMode="auto">
              <a:xfrm>
                <a:off x="1732" y="311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2" name="Rectangle 342">
                <a:extLst>
                  <a:ext uri="{FF2B5EF4-FFF2-40B4-BE49-F238E27FC236}">
                    <a16:creationId xmlns:a16="http://schemas.microsoft.com/office/drawing/2014/main" id="{71FAC944-5467-EE19-8BA6-2E429DE583EB}"/>
                  </a:ext>
                </a:extLst>
              </p:cNvPr>
              <p:cNvSpPr>
                <a:spLocks noChangeArrowheads="1"/>
              </p:cNvSpPr>
              <p:nvPr/>
            </p:nvSpPr>
            <p:spPr bwMode="auto">
              <a:xfrm>
                <a:off x="1735" y="3113"/>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3" name="Rectangle 343">
                <a:extLst>
                  <a:ext uri="{FF2B5EF4-FFF2-40B4-BE49-F238E27FC236}">
                    <a16:creationId xmlns:a16="http://schemas.microsoft.com/office/drawing/2014/main" id="{15012C06-1336-923B-5A54-C038D7357BFE}"/>
                  </a:ext>
                </a:extLst>
              </p:cNvPr>
              <p:cNvSpPr>
                <a:spLocks noChangeArrowheads="1"/>
              </p:cNvSpPr>
              <p:nvPr/>
            </p:nvSpPr>
            <p:spPr bwMode="auto">
              <a:xfrm>
                <a:off x="1960" y="3113"/>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4" name="Rectangle 344">
                <a:extLst>
                  <a:ext uri="{FF2B5EF4-FFF2-40B4-BE49-F238E27FC236}">
                    <a16:creationId xmlns:a16="http://schemas.microsoft.com/office/drawing/2014/main" id="{7B5F4B8B-96E1-39F8-B7B6-37BD5E9ECB0F}"/>
                  </a:ext>
                </a:extLst>
              </p:cNvPr>
              <p:cNvSpPr>
                <a:spLocks noChangeArrowheads="1"/>
              </p:cNvSpPr>
              <p:nvPr/>
            </p:nvSpPr>
            <p:spPr bwMode="auto">
              <a:xfrm>
                <a:off x="1962" y="3113"/>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5" name="Rectangle 345">
                <a:extLst>
                  <a:ext uri="{FF2B5EF4-FFF2-40B4-BE49-F238E27FC236}">
                    <a16:creationId xmlns:a16="http://schemas.microsoft.com/office/drawing/2014/main" id="{B1EC935A-9747-E7AD-3520-9D19E2B6A3AB}"/>
                  </a:ext>
                </a:extLst>
              </p:cNvPr>
              <p:cNvSpPr>
                <a:spLocks noChangeArrowheads="1"/>
              </p:cNvSpPr>
              <p:nvPr/>
            </p:nvSpPr>
            <p:spPr bwMode="auto">
              <a:xfrm>
                <a:off x="2187" y="311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6" name="Rectangle 346">
                <a:extLst>
                  <a:ext uri="{FF2B5EF4-FFF2-40B4-BE49-F238E27FC236}">
                    <a16:creationId xmlns:a16="http://schemas.microsoft.com/office/drawing/2014/main" id="{CD2312DB-E31F-7026-A0F1-57A81E96839F}"/>
                  </a:ext>
                </a:extLst>
              </p:cNvPr>
              <p:cNvSpPr>
                <a:spLocks noChangeArrowheads="1"/>
              </p:cNvSpPr>
              <p:nvPr/>
            </p:nvSpPr>
            <p:spPr bwMode="auto">
              <a:xfrm>
                <a:off x="2190" y="3113"/>
                <a:ext cx="22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7" name="Rectangle 347">
                <a:extLst>
                  <a:ext uri="{FF2B5EF4-FFF2-40B4-BE49-F238E27FC236}">
                    <a16:creationId xmlns:a16="http://schemas.microsoft.com/office/drawing/2014/main" id="{987B5623-0864-9ED2-2D97-07D22A1A69F8}"/>
                  </a:ext>
                </a:extLst>
              </p:cNvPr>
              <p:cNvSpPr>
                <a:spLocks noChangeArrowheads="1"/>
              </p:cNvSpPr>
              <p:nvPr/>
            </p:nvSpPr>
            <p:spPr bwMode="auto">
              <a:xfrm>
                <a:off x="2414" y="311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8" name="Rectangle 348">
                <a:extLst>
                  <a:ext uri="{FF2B5EF4-FFF2-40B4-BE49-F238E27FC236}">
                    <a16:creationId xmlns:a16="http://schemas.microsoft.com/office/drawing/2014/main" id="{622C3B8C-FB60-C3E6-5A64-6C30FD652349}"/>
                  </a:ext>
                </a:extLst>
              </p:cNvPr>
              <p:cNvSpPr>
                <a:spLocks noChangeArrowheads="1"/>
              </p:cNvSpPr>
              <p:nvPr/>
            </p:nvSpPr>
            <p:spPr bwMode="auto">
              <a:xfrm>
                <a:off x="2417" y="3113"/>
                <a:ext cx="2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49" name="Rectangle 349">
                <a:extLst>
                  <a:ext uri="{FF2B5EF4-FFF2-40B4-BE49-F238E27FC236}">
                    <a16:creationId xmlns:a16="http://schemas.microsoft.com/office/drawing/2014/main" id="{ED6691D2-CFFC-D10D-BA6F-5AB974F82463}"/>
                  </a:ext>
                </a:extLst>
              </p:cNvPr>
              <p:cNvSpPr>
                <a:spLocks noChangeArrowheads="1"/>
              </p:cNvSpPr>
              <p:nvPr/>
            </p:nvSpPr>
            <p:spPr bwMode="auto">
              <a:xfrm>
                <a:off x="2640" y="3113"/>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0" name="Rectangle 350">
                <a:extLst>
                  <a:ext uri="{FF2B5EF4-FFF2-40B4-BE49-F238E27FC236}">
                    <a16:creationId xmlns:a16="http://schemas.microsoft.com/office/drawing/2014/main" id="{367DD314-761A-1095-3BBA-6CEEDBF05F4F}"/>
                  </a:ext>
                </a:extLst>
              </p:cNvPr>
              <p:cNvSpPr>
                <a:spLocks noChangeArrowheads="1"/>
              </p:cNvSpPr>
              <p:nvPr/>
            </p:nvSpPr>
            <p:spPr bwMode="auto">
              <a:xfrm>
                <a:off x="1589" y="3115"/>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1" name="Rectangle 351">
                <a:extLst>
                  <a:ext uri="{FF2B5EF4-FFF2-40B4-BE49-F238E27FC236}">
                    <a16:creationId xmlns:a16="http://schemas.microsoft.com/office/drawing/2014/main" id="{35ACAB94-5FB6-C6E1-B661-C9828F82C444}"/>
                  </a:ext>
                </a:extLst>
              </p:cNvPr>
              <p:cNvSpPr>
                <a:spLocks noChangeArrowheads="1"/>
              </p:cNvSpPr>
              <p:nvPr/>
            </p:nvSpPr>
            <p:spPr bwMode="auto">
              <a:xfrm>
                <a:off x="1732" y="3115"/>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2" name="Rectangle 352">
                <a:extLst>
                  <a:ext uri="{FF2B5EF4-FFF2-40B4-BE49-F238E27FC236}">
                    <a16:creationId xmlns:a16="http://schemas.microsoft.com/office/drawing/2014/main" id="{342FB093-E248-62DB-230A-223E1C5AC1A3}"/>
                  </a:ext>
                </a:extLst>
              </p:cNvPr>
              <p:cNvSpPr>
                <a:spLocks noChangeArrowheads="1"/>
              </p:cNvSpPr>
              <p:nvPr/>
            </p:nvSpPr>
            <p:spPr bwMode="auto">
              <a:xfrm>
                <a:off x="1960" y="3115"/>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3" name="Rectangle 353">
                <a:extLst>
                  <a:ext uri="{FF2B5EF4-FFF2-40B4-BE49-F238E27FC236}">
                    <a16:creationId xmlns:a16="http://schemas.microsoft.com/office/drawing/2014/main" id="{C0C177B9-CE5D-B7E5-74BD-86732ED8E5D0}"/>
                  </a:ext>
                </a:extLst>
              </p:cNvPr>
              <p:cNvSpPr>
                <a:spLocks noChangeArrowheads="1"/>
              </p:cNvSpPr>
              <p:nvPr/>
            </p:nvSpPr>
            <p:spPr bwMode="auto">
              <a:xfrm>
                <a:off x="2187" y="3115"/>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4" name="Rectangle 354">
                <a:extLst>
                  <a:ext uri="{FF2B5EF4-FFF2-40B4-BE49-F238E27FC236}">
                    <a16:creationId xmlns:a16="http://schemas.microsoft.com/office/drawing/2014/main" id="{19A0D306-5072-309D-6D98-23FB495920CB}"/>
                  </a:ext>
                </a:extLst>
              </p:cNvPr>
              <p:cNvSpPr>
                <a:spLocks noChangeArrowheads="1"/>
              </p:cNvSpPr>
              <p:nvPr/>
            </p:nvSpPr>
            <p:spPr bwMode="auto">
              <a:xfrm>
                <a:off x="2414" y="3115"/>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5" name="Rectangle 355">
                <a:extLst>
                  <a:ext uri="{FF2B5EF4-FFF2-40B4-BE49-F238E27FC236}">
                    <a16:creationId xmlns:a16="http://schemas.microsoft.com/office/drawing/2014/main" id="{C2FBEB92-F5BE-1D12-51DF-5A4D4DCB3B91}"/>
                  </a:ext>
                </a:extLst>
              </p:cNvPr>
              <p:cNvSpPr>
                <a:spLocks noChangeArrowheads="1"/>
              </p:cNvSpPr>
              <p:nvPr/>
            </p:nvSpPr>
            <p:spPr bwMode="auto">
              <a:xfrm>
                <a:off x="2640" y="3115"/>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56" name="Rectangle 356">
                <a:extLst>
                  <a:ext uri="{FF2B5EF4-FFF2-40B4-BE49-F238E27FC236}">
                    <a16:creationId xmlns:a16="http://schemas.microsoft.com/office/drawing/2014/main" id="{FAFDA49A-332E-B972-DE78-4FC2AF6F0ECC}"/>
                  </a:ext>
                </a:extLst>
              </p:cNvPr>
              <p:cNvSpPr>
                <a:spLocks noChangeArrowheads="1"/>
              </p:cNvSpPr>
              <p:nvPr/>
            </p:nvSpPr>
            <p:spPr bwMode="auto">
              <a:xfrm>
                <a:off x="1649" y="3172"/>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a:t>
                </a:r>
                <a:endParaRPr lang="en-US" altLang="en-US" sz="3300">
                  <a:latin typeface="Arial" panose="020B0604020202020204" pitchFamily="34" charset="0"/>
                </a:endParaRPr>
              </a:p>
            </p:txBody>
          </p:sp>
          <p:sp>
            <p:nvSpPr>
              <p:cNvPr id="537957" name="Rectangle 357">
                <a:extLst>
                  <a:ext uri="{FF2B5EF4-FFF2-40B4-BE49-F238E27FC236}">
                    <a16:creationId xmlns:a16="http://schemas.microsoft.com/office/drawing/2014/main" id="{E0344056-1DC0-FF99-99CB-669EAA6BE7C1}"/>
                  </a:ext>
                </a:extLst>
              </p:cNvPr>
              <p:cNvSpPr>
                <a:spLocks noChangeArrowheads="1"/>
              </p:cNvSpPr>
              <p:nvPr/>
            </p:nvSpPr>
            <p:spPr bwMode="auto">
              <a:xfrm>
                <a:off x="1676" y="3172"/>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58" name="Rectangle 358">
                <a:extLst>
                  <a:ext uri="{FF2B5EF4-FFF2-40B4-BE49-F238E27FC236}">
                    <a16:creationId xmlns:a16="http://schemas.microsoft.com/office/drawing/2014/main" id="{300ADD3E-3E87-4709-7E9D-4C9BDE72A931}"/>
                  </a:ext>
                </a:extLst>
              </p:cNvPr>
              <p:cNvSpPr>
                <a:spLocks noChangeArrowheads="1"/>
              </p:cNvSpPr>
              <p:nvPr/>
            </p:nvSpPr>
            <p:spPr bwMode="auto">
              <a:xfrm>
                <a:off x="1831" y="3173"/>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959" name="Rectangle 359">
                <a:extLst>
                  <a:ext uri="{FF2B5EF4-FFF2-40B4-BE49-F238E27FC236}">
                    <a16:creationId xmlns:a16="http://schemas.microsoft.com/office/drawing/2014/main" id="{602C2FB5-FEF6-F93D-8D44-E1FBFC43C5FC}"/>
                  </a:ext>
                </a:extLst>
              </p:cNvPr>
              <p:cNvSpPr>
                <a:spLocks noChangeArrowheads="1"/>
              </p:cNvSpPr>
              <p:nvPr/>
            </p:nvSpPr>
            <p:spPr bwMode="auto">
              <a:xfrm>
                <a:off x="1863" y="317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60" name="Rectangle 360">
                <a:extLst>
                  <a:ext uri="{FF2B5EF4-FFF2-40B4-BE49-F238E27FC236}">
                    <a16:creationId xmlns:a16="http://schemas.microsoft.com/office/drawing/2014/main" id="{FDB965F7-1DAD-4374-7826-CCAEF46F5139}"/>
                  </a:ext>
                </a:extLst>
              </p:cNvPr>
              <p:cNvSpPr>
                <a:spLocks noChangeArrowheads="1"/>
              </p:cNvSpPr>
              <p:nvPr/>
            </p:nvSpPr>
            <p:spPr bwMode="auto">
              <a:xfrm>
                <a:off x="2058" y="3173"/>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961" name="Rectangle 361">
                <a:extLst>
                  <a:ext uri="{FF2B5EF4-FFF2-40B4-BE49-F238E27FC236}">
                    <a16:creationId xmlns:a16="http://schemas.microsoft.com/office/drawing/2014/main" id="{6BD6013B-4120-1808-0071-8A8931D4E117}"/>
                  </a:ext>
                </a:extLst>
              </p:cNvPr>
              <p:cNvSpPr>
                <a:spLocks noChangeArrowheads="1"/>
              </p:cNvSpPr>
              <p:nvPr/>
            </p:nvSpPr>
            <p:spPr bwMode="auto">
              <a:xfrm>
                <a:off x="2092" y="317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62" name="Rectangle 362">
                <a:extLst>
                  <a:ext uri="{FF2B5EF4-FFF2-40B4-BE49-F238E27FC236}">
                    <a16:creationId xmlns:a16="http://schemas.microsoft.com/office/drawing/2014/main" id="{5115474C-A16D-F9B6-DF3E-F888BB6FC0F9}"/>
                  </a:ext>
                </a:extLst>
              </p:cNvPr>
              <p:cNvSpPr>
                <a:spLocks noChangeArrowheads="1"/>
              </p:cNvSpPr>
              <p:nvPr/>
            </p:nvSpPr>
            <p:spPr bwMode="auto">
              <a:xfrm>
                <a:off x="2285" y="3173"/>
                <a:ext cx="25"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963" name="Rectangle 363">
                <a:extLst>
                  <a:ext uri="{FF2B5EF4-FFF2-40B4-BE49-F238E27FC236}">
                    <a16:creationId xmlns:a16="http://schemas.microsoft.com/office/drawing/2014/main" id="{3B4AA26F-0C69-579F-35B2-68C24B155071}"/>
                  </a:ext>
                </a:extLst>
              </p:cNvPr>
              <p:cNvSpPr>
                <a:spLocks noChangeArrowheads="1"/>
              </p:cNvSpPr>
              <p:nvPr/>
            </p:nvSpPr>
            <p:spPr bwMode="auto">
              <a:xfrm>
                <a:off x="2319" y="317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64" name="Rectangle 364">
                <a:extLst>
                  <a:ext uri="{FF2B5EF4-FFF2-40B4-BE49-F238E27FC236}">
                    <a16:creationId xmlns:a16="http://schemas.microsoft.com/office/drawing/2014/main" id="{DD8D9668-0235-FC6A-24E7-5F437E371120}"/>
                  </a:ext>
                </a:extLst>
              </p:cNvPr>
              <p:cNvSpPr>
                <a:spLocks noChangeArrowheads="1"/>
              </p:cNvSpPr>
              <p:nvPr/>
            </p:nvSpPr>
            <p:spPr bwMode="auto">
              <a:xfrm>
                <a:off x="2513" y="3173"/>
                <a:ext cx="23"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965" name="Rectangle 365">
                <a:extLst>
                  <a:ext uri="{FF2B5EF4-FFF2-40B4-BE49-F238E27FC236}">
                    <a16:creationId xmlns:a16="http://schemas.microsoft.com/office/drawing/2014/main" id="{516E50A4-ADEA-B313-21BC-B1F7BDA86BA1}"/>
                  </a:ext>
                </a:extLst>
              </p:cNvPr>
              <p:cNvSpPr>
                <a:spLocks noChangeArrowheads="1"/>
              </p:cNvSpPr>
              <p:nvPr/>
            </p:nvSpPr>
            <p:spPr bwMode="auto">
              <a:xfrm>
                <a:off x="2545" y="3173"/>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66" name="Rectangle 366">
                <a:extLst>
                  <a:ext uri="{FF2B5EF4-FFF2-40B4-BE49-F238E27FC236}">
                    <a16:creationId xmlns:a16="http://schemas.microsoft.com/office/drawing/2014/main" id="{79517474-7C58-A15D-99D7-DBBDB547673C}"/>
                  </a:ext>
                </a:extLst>
              </p:cNvPr>
              <p:cNvSpPr>
                <a:spLocks noChangeArrowheads="1"/>
              </p:cNvSpPr>
              <p:nvPr/>
            </p:nvSpPr>
            <p:spPr bwMode="auto">
              <a:xfrm>
                <a:off x="1589" y="3170"/>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67" name="Rectangle 367">
                <a:extLst>
                  <a:ext uri="{FF2B5EF4-FFF2-40B4-BE49-F238E27FC236}">
                    <a16:creationId xmlns:a16="http://schemas.microsoft.com/office/drawing/2014/main" id="{DA6148F7-42D4-AB8E-4F5F-CD5D188F1874}"/>
                  </a:ext>
                </a:extLst>
              </p:cNvPr>
              <p:cNvSpPr>
                <a:spLocks noChangeArrowheads="1"/>
              </p:cNvSpPr>
              <p:nvPr/>
            </p:nvSpPr>
            <p:spPr bwMode="auto">
              <a:xfrm>
                <a:off x="1595" y="3170"/>
                <a:ext cx="13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68" name="Rectangle 368">
                <a:extLst>
                  <a:ext uri="{FF2B5EF4-FFF2-40B4-BE49-F238E27FC236}">
                    <a16:creationId xmlns:a16="http://schemas.microsoft.com/office/drawing/2014/main" id="{331D882E-680D-357D-4D7C-4F99DF5E92AE}"/>
                  </a:ext>
                </a:extLst>
              </p:cNvPr>
              <p:cNvSpPr>
                <a:spLocks noChangeArrowheads="1"/>
              </p:cNvSpPr>
              <p:nvPr/>
            </p:nvSpPr>
            <p:spPr bwMode="auto">
              <a:xfrm>
                <a:off x="1732" y="3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69" name="Rectangle 369">
                <a:extLst>
                  <a:ext uri="{FF2B5EF4-FFF2-40B4-BE49-F238E27FC236}">
                    <a16:creationId xmlns:a16="http://schemas.microsoft.com/office/drawing/2014/main" id="{1CEE4C95-8C79-30F4-FA70-6AAEBEF24D49}"/>
                  </a:ext>
                </a:extLst>
              </p:cNvPr>
              <p:cNvSpPr>
                <a:spLocks noChangeArrowheads="1"/>
              </p:cNvSpPr>
              <p:nvPr/>
            </p:nvSpPr>
            <p:spPr bwMode="auto">
              <a:xfrm>
                <a:off x="1735" y="3170"/>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0" name="Rectangle 370">
                <a:extLst>
                  <a:ext uri="{FF2B5EF4-FFF2-40B4-BE49-F238E27FC236}">
                    <a16:creationId xmlns:a16="http://schemas.microsoft.com/office/drawing/2014/main" id="{2299E17F-BA21-1999-196F-D20717F1DE42}"/>
                  </a:ext>
                </a:extLst>
              </p:cNvPr>
              <p:cNvSpPr>
                <a:spLocks noChangeArrowheads="1"/>
              </p:cNvSpPr>
              <p:nvPr/>
            </p:nvSpPr>
            <p:spPr bwMode="auto">
              <a:xfrm>
                <a:off x="1960" y="3170"/>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1" name="Rectangle 371">
                <a:extLst>
                  <a:ext uri="{FF2B5EF4-FFF2-40B4-BE49-F238E27FC236}">
                    <a16:creationId xmlns:a16="http://schemas.microsoft.com/office/drawing/2014/main" id="{352994F3-D865-D42E-50AE-4A6CC640101A}"/>
                  </a:ext>
                </a:extLst>
              </p:cNvPr>
              <p:cNvSpPr>
                <a:spLocks noChangeArrowheads="1"/>
              </p:cNvSpPr>
              <p:nvPr/>
            </p:nvSpPr>
            <p:spPr bwMode="auto">
              <a:xfrm>
                <a:off x="1962" y="3170"/>
                <a:ext cx="22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2" name="Rectangle 372">
                <a:extLst>
                  <a:ext uri="{FF2B5EF4-FFF2-40B4-BE49-F238E27FC236}">
                    <a16:creationId xmlns:a16="http://schemas.microsoft.com/office/drawing/2014/main" id="{0A0C9F18-AFD7-66AA-4F2C-35D59E3861AA}"/>
                  </a:ext>
                </a:extLst>
              </p:cNvPr>
              <p:cNvSpPr>
                <a:spLocks noChangeArrowheads="1"/>
              </p:cNvSpPr>
              <p:nvPr/>
            </p:nvSpPr>
            <p:spPr bwMode="auto">
              <a:xfrm>
                <a:off x="2187" y="3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3" name="Rectangle 373">
                <a:extLst>
                  <a:ext uri="{FF2B5EF4-FFF2-40B4-BE49-F238E27FC236}">
                    <a16:creationId xmlns:a16="http://schemas.microsoft.com/office/drawing/2014/main" id="{B9BF2639-0114-92FB-B4C2-5F3D4DCDDDFC}"/>
                  </a:ext>
                </a:extLst>
              </p:cNvPr>
              <p:cNvSpPr>
                <a:spLocks noChangeArrowheads="1"/>
              </p:cNvSpPr>
              <p:nvPr/>
            </p:nvSpPr>
            <p:spPr bwMode="auto">
              <a:xfrm>
                <a:off x="2190" y="3170"/>
                <a:ext cx="22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4" name="Rectangle 374">
                <a:extLst>
                  <a:ext uri="{FF2B5EF4-FFF2-40B4-BE49-F238E27FC236}">
                    <a16:creationId xmlns:a16="http://schemas.microsoft.com/office/drawing/2014/main" id="{3ACA17C6-21C4-B182-C3AD-150F61AC2D39}"/>
                  </a:ext>
                </a:extLst>
              </p:cNvPr>
              <p:cNvSpPr>
                <a:spLocks noChangeArrowheads="1"/>
              </p:cNvSpPr>
              <p:nvPr/>
            </p:nvSpPr>
            <p:spPr bwMode="auto">
              <a:xfrm>
                <a:off x="2414" y="3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5" name="Rectangle 375">
                <a:extLst>
                  <a:ext uri="{FF2B5EF4-FFF2-40B4-BE49-F238E27FC236}">
                    <a16:creationId xmlns:a16="http://schemas.microsoft.com/office/drawing/2014/main" id="{023DF099-308D-494A-02BB-41EB2A3998D2}"/>
                  </a:ext>
                </a:extLst>
              </p:cNvPr>
              <p:cNvSpPr>
                <a:spLocks noChangeArrowheads="1"/>
              </p:cNvSpPr>
              <p:nvPr/>
            </p:nvSpPr>
            <p:spPr bwMode="auto">
              <a:xfrm>
                <a:off x="2417" y="3170"/>
                <a:ext cx="2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6" name="Rectangle 376">
                <a:extLst>
                  <a:ext uri="{FF2B5EF4-FFF2-40B4-BE49-F238E27FC236}">
                    <a16:creationId xmlns:a16="http://schemas.microsoft.com/office/drawing/2014/main" id="{3217787D-30D7-52F0-5AC8-9B61C101DF7F}"/>
                  </a:ext>
                </a:extLst>
              </p:cNvPr>
              <p:cNvSpPr>
                <a:spLocks noChangeArrowheads="1"/>
              </p:cNvSpPr>
              <p:nvPr/>
            </p:nvSpPr>
            <p:spPr bwMode="auto">
              <a:xfrm>
                <a:off x="2640" y="3170"/>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7" name="Rectangle 377">
                <a:extLst>
                  <a:ext uri="{FF2B5EF4-FFF2-40B4-BE49-F238E27FC236}">
                    <a16:creationId xmlns:a16="http://schemas.microsoft.com/office/drawing/2014/main" id="{4D065443-487F-0697-99CB-20C5035822F6}"/>
                  </a:ext>
                </a:extLst>
              </p:cNvPr>
              <p:cNvSpPr>
                <a:spLocks noChangeArrowheads="1"/>
              </p:cNvSpPr>
              <p:nvPr/>
            </p:nvSpPr>
            <p:spPr bwMode="auto">
              <a:xfrm>
                <a:off x="1589" y="3173"/>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8" name="Rectangle 378">
                <a:extLst>
                  <a:ext uri="{FF2B5EF4-FFF2-40B4-BE49-F238E27FC236}">
                    <a16:creationId xmlns:a16="http://schemas.microsoft.com/office/drawing/2014/main" id="{5889E263-77DD-55AD-980F-0ED9C6C3D9DB}"/>
                  </a:ext>
                </a:extLst>
              </p:cNvPr>
              <p:cNvSpPr>
                <a:spLocks noChangeArrowheads="1"/>
              </p:cNvSpPr>
              <p:nvPr/>
            </p:nvSpPr>
            <p:spPr bwMode="auto">
              <a:xfrm>
                <a:off x="1732" y="317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79" name="Rectangle 379">
                <a:extLst>
                  <a:ext uri="{FF2B5EF4-FFF2-40B4-BE49-F238E27FC236}">
                    <a16:creationId xmlns:a16="http://schemas.microsoft.com/office/drawing/2014/main" id="{4FC0B1E1-EE98-55A9-AF6A-0EBBC06A0950}"/>
                  </a:ext>
                </a:extLst>
              </p:cNvPr>
              <p:cNvSpPr>
                <a:spLocks noChangeArrowheads="1"/>
              </p:cNvSpPr>
              <p:nvPr/>
            </p:nvSpPr>
            <p:spPr bwMode="auto">
              <a:xfrm>
                <a:off x="1960" y="31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80" name="Rectangle 380">
                <a:extLst>
                  <a:ext uri="{FF2B5EF4-FFF2-40B4-BE49-F238E27FC236}">
                    <a16:creationId xmlns:a16="http://schemas.microsoft.com/office/drawing/2014/main" id="{1BC64C99-1E7E-DAA7-7E41-7CF05EF518B5}"/>
                  </a:ext>
                </a:extLst>
              </p:cNvPr>
              <p:cNvSpPr>
                <a:spLocks noChangeArrowheads="1"/>
              </p:cNvSpPr>
              <p:nvPr/>
            </p:nvSpPr>
            <p:spPr bwMode="auto">
              <a:xfrm>
                <a:off x="2187" y="317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81" name="Rectangle 381">
                <a:extLst>
                  <a:ext uri="{FF2B5EF4-FFF2-40B4-BE49-F238E27FC236}">
                    <a16:creationId xmlns:a16="http://schemas.microsoft.com/office/drawing/2014/main" id="{02ADEE0A-6CF7-6BA1-EC8D-37A56AE6D8F2}"/>
                  </a:ext>
                </a:extLst>
              </p:cNvPr>
              <p:cNvSpPr>
                <a:spLocks noChangeArrowheads="1"/>
              </p:cNvSpPr>
              <p:nvPr/>
            </p:nvSpPr>
            <p:spPr bwMode="auto">
              <a:xfrm>
                <a:off x="2414" y="317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82" name="Rectangle 382">
                <a:extLst>
                  <a:ext uri="{FF2B5EF4-FFF2-40B4-BE49-F238E27FC236}">
                    <a16:creationId xmlns:a16="http://schemas.microsoft.com/office/drawing/2014/main" id="{46113309-9FAE-7301-D869-85ABA80C7C4A}"/>
                  </a:ext>
                </a:extLst>
              </p:cNvPr>
              <p:cNvSpPr>
                <a:spLocks noChangeArrowheads="1"/>
              </p:cNvSpPr>
              <p:nvPr/>
            </p:nvSpPr>
            <p:spPr bwMode="auto">
              <a:xfrm>
                <a:off x="2640" y="3173"/>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83" name="Rectangle 383">
                <a:extLst>
                  <a:ext uri="{FF2B5EF4-FFF2-40B4-BE49-F238E27FC236}">
                    <a16:creationId xmlns:a16="http://schemas.microsoft.com/office/drawing/2014/main" id="{1ACACB59-5D1C-6669-E02F-6C2F01CEF14E}"/>
                  </a:ext>
                </a:extLst>
              </p:cNvPr>
              <p:cNvSpPr>
                <a:spLocks noChangeArrowheads="1"/>
              </p:cNvSpPr>
              <p:nvPr/>
            </p:nvSpPr>
            <p:spPr bwMode="auto">
              <a:xfrm>
                <a:off x="1649" y="3230"/>
                <a:ext cx="19"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4</a:t>
                </a:r>
                <a:endParaRPr lang="en-US" altLang="en-US" sz="3300">
                  <a:latin typeface="Arial" panose="020B0604020202020204" pitchFamily="34" charset="0"/>
                </a:endParaRPr>
              </a:p>
            </p:txBody>
          </p:sp>
          <p:sp>
            <p:nvSpPr>
              <p:cNvPr id="537984" name="Rectangle 384">
                <a:extLst>
                  <a:ext uri="{FF2B5EF4-FFF2-40B4-BE49-F238E27FC236}">
                    <a16:creationId xmlns:a16="http://schemas.microsoft.com/office/drawing/2014/main" id="{95EC2690-80B5-BAB2-CAC0-08078F90233A}"/>
                  </a:ext>
                </a:extLst>
              </p:cNvPr>
              <p:cNvSpPr>
                <a:spLocks noChangeArrowheads="1"/>
              </p:cNvSpPr>
              <p:nvPr/>
            </p:nvSpPr>
            <p:spPr bwMode="auto">
              <a:xfrm>
                <a:off x="1676" y="3230"/>
                <a:ext cx="10" cy="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85" name="Rectangle 385">
                <a:extLst>
                  <a:ext uri="{FF2B5EF4-FFF2-40B4-BE49-F238E27FC236}">
                    <a16:creationId xmlns:a16="http://schemas.microsoft.com/office/drawing/2014/main" id="{D1F77D50-0E3A-034F-EF5C-550EEA48DF58}"/>
                  </a:ext>
                </a:extLst>
              </p:cNvPr>
              <p:cNvSpPr>
                <a:spLocks noChangeArrowheads="1"/>
              </p:cNvSpPr>
              <p:nvPr/>
            </p:nvSpPr>
            <p:spPr bwMode="auto">
              <a:xfrm>
                <a:off x="1831" y="3231"/>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37986" name="Rectangle 386">
                <a:extLst>
                  <a:ext uri="{FF2B5EF4-FFF2-40B4-BE49-F238E27FC236}">
                    <a16:creationId xmlns:a16="http://schemas.microsoft.com/office/drawing/2014/main" id="{305B8892-CAB9-3753-D87C-E170ABD91A2B}"/>
                  </a:ext>
                </a:extLst>
              </p:cNvPr>
              <p:cNvSpPr>
                <a:spLocks noChangeArrowheads="1"/>
              </p:cNvSpPr>
              <p:nvPr/>
            </p:nvSpPr>
            <p:spPr bwMode="auto">
              <a:xfrm>
                <a:off x="1863" y="3231"/>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87" name="Rectangle 387">
                <a:extLst>
                  <a:ext uri="{FF2B5EF4-FFF2-40B4-BE49-F238E27FC236}">
                    <a16:creationId xmlns:a16="http://schemas.microsoft.com/office/drawing/2014/main" id="{DD97B12A-0B73-1080-71A1-C848F992BDA2}"/>
                  </a:ext>
                </a:extLst>
              </p:cNvPr>
              <p:cNvSpPr>
                <a:spLocks noChangeArrowheads="1"/>
              </p:cNvSpPr>
              <p:nvPr/>
            </p:nvSpPr>
            <p:spPr bwMode="auto">
              <a:xfrm>
                <a:off x="2059" y="3231"/>
                <a:ext cx="23"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37988" name="Rectangle 388">
                <a:extLst>
                  <a:ext uri="{FF2B5EF4-FFF2-40B4-BE49-F238E27FC236}">
                    <a16:creationId xmlns:a16="http://schemas.microsoft.com/office/drawing/2014/main" id="{3DFB38BC-72B0-8A19-FF4B-F7A362243F10}"/>
                  </a:ext>
                </a:extLst>
              </p:cNvPr>
              <p:cNvSpPr>
                <a:spLocks noChangeArrowheads="1"/>
              </p:cNvSpPr>
              <p:nvPr/>
            </p:nvSpPr>
            <p:spPr bwMode="auto">
              <a:xfrm>
                <a:off x="2090" y="3231"/>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89" name="Rectangle 389">
                <a:extLst>
                  <a:ext uri="{FF2B5EF4-FFF2-40B4-BE49-F238E27FC236}">
                    <a16:creationId xmlns:a16="http://schemas.microsoft.com/office/drawing/2014/main" id="{FF8CEBBC-B80B-32D0-F1F7-B01C34E6FCB3}"/>
                  </a:ext>
                </a:extLst>
              </p:cNvPr>
              <p:cNvSpPr>
                <a:spLocks noChangeArrowheads="1"/>
              </p:cNvSpPr>
              <p:nvPr/>
            </p:nvSpPr>
            <p:spPr bwMode="auto">
              <a:xfrm>
                <a:off x="2285" y="3231"/>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37990" name="Rectangle 390">
                <a:extLst>
                  <a:ext uri="{FF2B5EF4-FFF2-40B4-BE49-F238E27FC236}">
                    <a16:creationId xmlns:a16="http://schemas.microsoft.com/office/drawing/2014/main" id="{73A6A7DE-A921-62AE-07E8-4AC64A3C2419}"/>
                  </a:ext>
                </a:extLst>
              </p:cNvPr>
              <p:cNvSpPr>
                <a:spLocks noChangeArrowheads="1"/>
              </p:cNvSpPr>
              <p:nvPr/>
            </p:nvSpPr>
            <p:spPr bwMode="auto">
              <a:xfrm>
                <a:off x="2319" y="3231"/>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91" name="Rectangle 391">
                <a:extLst>
                  <a:ext uri="{FF2B5EF4-FFF2-40B4-BE49-F238E27FC236}">
                    <a16:creationId xmlns:a16="http://schemas.microsoft.com/office/drawing/2014/main" id="{3A75FF5E-9A97-402A-4616-8E5C82B4EFEB}"/>
                  </a:ext>
                </a:extLst>
              </p:cNvPr>
              <p:cNvSpPr>
                <a:spLocks noChangeArrowheads="1"/>
              </p:cNvSpPr>
              <p:nvPr/>
            </p:nvSpPr>
            <p:spPr bwMode="auto">
              <a:xfrm>
                <a:off x="2512" y="3231"/>
                <a:ext cx="25"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a:t>
                </a:r>
                <a:endParaRPr lang="en-US" altLang="en-US" sz="3300">
                  <a:latin typeface="Arial" panose="020B0604020202020204" pitchFamily="34" charset="0"/>
                </a:endParaRPr>
              </a:p>
            </p:txBody>
          </p:sp>
          <p:sp>
            <p:nvSpPr>
              <p:cNvPr id="537992" name="Rectangle 392">
                <a:extLst>
                  <a:ext uri="{FF2B5EF4-FFF2-40B4-BE49-F238E27FC236}">
                    <a16:creationId xmlns:a16="http://schemas.microsoft.com/office/drawing/2014/main" id="{3343E701-FC23-5122-51FD-F954DD60775C}"/>
                  </a:ext>
                </a:extLst>
              </p:cNvPr>
              <p:cNvSpPr>
                <a:spLocks noChangeArrowheads="1"/>
              </p:cNvSpPr>
              <p:nvPr/>
            </p:nvSpPr>
            <p:spPr bwMode="auto">
              <a:xfrm>
                <a:off x="2546" y="3231"/>
                <a:ext cx="10"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37993" name="Rectangle 393">
                <a:extLst>
                  <a:ext uri="{FF2B5EF4-FFF2-40B4-BE49-F238E27FC236}">
                    <a16:creationId xmlns:a16="http://schemas.microsoft.com/office/drawing/2014/main" id="{28F78926-D1DC-9C04-F0E8-9B766B31B371}"/>
                  </a:ext>
                </a:extLst>
              </p:cNvPr>
              <p:cNvSpPr>
                <a:spLocks noChangeArrowheads="1"/>
              </p:cNvSpPr>
              <p:nvPr/>
            </p:nvSpPr>
            <p:spPr bwMode="auto">
              <a:xfrm>
                <a:off x="1589" y="3228"/>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4" name="Rectangle 394">
                <a:extLst>
                  <a:ext uri="{FF2B5EF4-FFF2-40B4-BE49-F238E27FC236}">
                    <a16:creationId xmlns:a16="http://schemas.microsoft.com/office/drawing/2014/main" id="{405608E2-F4AF-6229-AAFC-AAF64E92585C}"/>
                  </a:ext>
                </a:extLst>
              </p:cNvPr>
              <p:cNvSpPr>
                <a:spLocks noChangeArrowheads="1"/>
              </p:cNvSpPr>
              <p:nvPr/>
            </p:nvSpPr>
            <p:spPr bwMode="auto">
              <a:xfrm>
                <a:off x="1595" y="3228"/>
                <a:ext cx="13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5" name="Rectangle 395">
                <a:extLst>
                  <a:ext uri="{FF2B5EF4-FFF2-40B4-BE49-F238E27FC236}">
                    <a16:creationId xmlns:a16="http://schemas.microsoft.com/office/drawing/2014/main" id="{4021C8E6-CF7A-5F3C-DD82-18381B8EC665}"/>
                  </a:ext>
                </a:extLst>
              </p:cNvPr>
              <p:cNvSpPr>
                <a:spLocks noChangeArrowheads="1"/>
              </p:cNvSpPr>
              <p:nvPr/>
            </p:nvSpPr>
            <p:spPr bwMode="auto">
              <a:xfrm>
                <a:off x="1732" y="3228"/>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6" name="Rectangle 396">
                <a:extLst>
                  <a:ext uri="{FF2B5EF4-FFF2-40B4-BE49-F238E27FC236}">
                    <a16:creationId xmlns:a16="http://schemas.microsoft.com/office/drawing/2014/main" id="{F6140069-51AC-1770-2FBB-AC7A842FC848}"/>
                  </a:ext>
                </a:extLst>
              </p:cNvPr>
              <p:cNvSpPr>
                <a:spLocks noChangeArrowheads="1"/>
              </p:cNvSpPr>
              <p:nvPr/>
            </p:nvSpPr>
            <p:spPr bwMode="auto">
              <a:xfrm>
                <a:off x="1735" y="3228"/>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7" name="Rectangle 397">
                <a:extLst>
                  <a:ext uri="{FF2B5EF4-FFF2-40B4-BE49-F238E27FC236}">
                    <a16:creationId xmlns:a16="http://schemas.microsoft.com/office/drawing/2014/main" id="{39AA04C6-A065-2ADC-EE44-5B3796DAC10A}"/>
                  </a:ext>
                </a:extLst>
              </p:cNvPr>
              <p:cNvSpPr>
                <a:spLocks noChangeArrowheads="1"/>
              </p:cNvSpPr>
              <p:nvPr/>
            </p:nvSpPr>
            <p:spPr bwMode="auto">
              <a:xfrm>
                <a:off x="1960" y="322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8" name="Rectangle 398">
                <a:extLst>
                  <a:ext uri="{FF2B5EF4-FFF2-40B4-BE49-F238E27FC236}">
                    <a16:creationId xmlns:a16="http://schemas.microsoft.com/office/drawing/2014/main" id="{FB979D48-FF99-34CF-E253-C648940CE456}"/>
                  </a:ext>
                </a:extLst>
              </p:cNvPr>
              <p:cNvSpPr>
                <a:spLocks noChangeArrowheads="1"/>
              </p:cNvSpPr>
              <p:nvPr/>
            </p:nvSpPr>
            <p:spPr bwMode="auto">
              <a:xfrm>
                <a:off x="1962" y="3228"/>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7999" name="Rectangle 399">
                <a:extLst>
                  <a:ext uri="{FF2B5EF4-FFF2-40B4-BE49-F238E27FC236}">
                    <a16:creationId xmlns:a16="http://schemas.microsoft.com/office/drawing/2014/main" id="{0EB79396-7807-A6B7-02BE-0D764E9DA6C0}"/>
                  </a:ext>
                </a:extLst>
              </p:cNvPr>
              <p:cNvSpPr>
                <a:spLocks noChangeArrowheads="1"/>
              </p:cNvSpPr>
              <p:nvPr/>
            </p:nvSpPr>
            <p:spPr bwMode="auto">
              <a:xfrm>
                <a:off x="2187" y="3228"/>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0" name="Rectangle 400">
                <a:extLst>
                  <a:ext uri="{FF2B5EF4-FFF2-40B4-BE49-F238E27FC236}">
                    <a16:creationId xmlns:a16="http://schemas.microsoft.com/office/drawing/2014/main" id="{090832E9-B413-B15D-8719-5EE1D2127DD5}"/>
                  </a:ext>
                </a:extLst>
              </p:cNvPr>
              <p:cNvSpPr>
                <a:spLocks noChangeArrowheads="1"/>
              </p:cNvSpPr>
              <p:nvPr/>
            </p:nvSpPr>
            <p:spPr bwMode="auto">
              <a:xfrm>
                <a:off x="2190" y="3228"/>
                <a:ext cx="22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1" name="Rectangle 401">
                <a:extLst>
                  <a:ext uri="{FF2B5EF4-FFF2-40B4-BE49-F238E27FC236}">
                    <a16:creationId xmlns:a16="http://schemas.microsoft.com/office/drawing/2014/main" id="{F9333C64-62EA-1B1A-67FA-F12321D4F986}"/>
                  </a:ext>
                </a:extLst>
              </p:cNvPr>
              <p:cNvSpPr>
                <a:spLocks noChangeArrowheads="1"/>
              </p:cNvSpPr>
              <p:nvPr/>
            </p:nvSpPr>
            <p:spPr bwMode="auto">
              <a:xfrm>
                <a:off x="2414" y="3228"/>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2" name="Rectangle 402">
                <a:extLst>
                  <a:ext uri="{FF2B5EF4-FFF2-40B4-BE49-F238E27FC236}">
                    <a16:creationId xmlns:a16="http://schemas.microsoft.com/office/drawing/2014/main" id="{5883E677-2F68-778E-173A-B03F65260937}"/>
                  </a:ext>
                </a:extLst>
              </p:cNvPr>
              <p:cNvSpPr>
                <a:spLocks noChangeArrowheads="1"/>
              </p:cNvSpPr>
              <p:nvPr/>
            </p:nvSpPr>
            <p:spPr bwMode="auto">
              <a:xfrm>
                <a:off x="2417" y="3228"/>
                <a:ext cx="2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3" name="Rectangle 403">
                <a:extLst>
                  <a:ext uri="{FF2B5EF4-FFF2-40B4-BE49-F238E27FC236}">
                    <a16:creationId xmlns:a16="http://schemas.microsoft.com/office/drawing/2014/main" id="{28B729B1-519A-49EE-3D59-8312C8382BC2}"/>
                  </a:ext>
                </a:extLst>
              </p:cNvPr>
              <p:cNvSpPr>
                <a:spLocks noChangeArrowheads="1"/>
              </p:cNvSpPr>
              <p:nvPr/>
            </p:nvSpPr>
            <p:spPr bwMode="auto">
              <a:xfrm>
                <a:off x="2640" y="3228"/>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4" name="Rectangle 404">
                <a:extLst>
                  <a:ext uri="{FF2B5EF4-FFF2-40B4-BE49-F238E27FC236}">
                    <a16:creationId xmlns:a16="http://schemas.microsoft.com/office/drawing/2014/main" id="{8C7A318F-F427-321A-B09A-3805CE3B0E01}"/>
                  </a:ext>
                </a:extLst>
              </p:cNvPr>
              <p:cNvSpPr>
                <a:spLocks noChangeArrowheads="1"/>
              </p:cNvSpPr>
              <p:nvPr/>
            </p:nvSpPr>
            <p:spPr bwMode="auto">
              <a:xfrm>
                <a:off x="1589" y="3230"/>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5" name="Rectangle 405">
                <a:extLst>
                  <a:ext uri="{FF2B5EF4-FFF2-40B4-BE49-F238E27FC236}">
                    <a16:creationId xmlns:a16="http://schemas.microsoft.com/office/drawing/2014/main" id="{E5FCF06D-1C1C-C490-58C0-33BFB8FB2226}"/>
                  </a:ext>
                </a:extLst>
              </p:cNvPr>
              <p:cNvSpPr>
                <a:spLocks noChangeArrowheads="1"/>
              </p:cNvSpPr>
              <p:nvPr/>
            </p:nvSpPr>
            <p:spPr bwMode="auto">
              <a:xfrm>
                <a:off x="1589"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6" name="Rectangle 406">
                <a:extLst>
                  <a:ext uri="{FF2B5EF4-FFF2-40B4-BE49-F238E27FC236}">
                    <a16:creationId xmlns:a16="http://schemas.microsoft.com/office/drawing/2014/main" id="{2CF8BC9C-4CCE-A2D9-345F-AF6C456DCCCE}"/>
                  </a:ext>
                </a:extLst>
              </p:cNvPr>
              <p:cNvSpPr>
                <a:spLocks noChangeArrowheads="1"/>
              </p:cNvSpPr>
              <p:nvPr/>
            </p:nvSpPr>
            <p:spPr bwMode="auto">
              <a:xfrm>
                <a:off x="1589"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7" name="Rectangle 407">
                <a:extLst>
                  <a:ext uri="{FF2B5EF4-FFF2-40B4-BE49-F238E27FC236}">
                    <a16:creationId xmlns:a16="http://schemas.microsoft.com/office/drawing/2014/main" id="{6BD6B89E-8447-6130-9E82-067FC9786809}"/>
                  </a:ext>
                </a:extLst>
              </p:cNvPr>
              <p:cNvSpPr>
                <a:spLocks noChangeArrowheads="1"/>
              </p:cNvSpPr>
              <p:nvPr/>
            </p:nvSpPr>
            <p:spPr bwMode="auto">
              <a:xfrm>
                <a:off x="1595" y="3284"/>
                <a:ext cx="13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8" name="Rectangle 408">
                <a:extLst>
                  <a:ext uri="{FF2B5EF4-FFF2-40B4-BE49-F238E27FC236}">
                    <a16:creationId xmlns:a16="http://schemas.microsoft.com/office/drawing/2014/main" id="{68CFA7BA-C902-BFD1-5346-523C12E865B8}"/>
                  </a:ext>
                </a:extLst>
              </p:cNvPr>
              <p:cNvSpPr>
                <a:spLocks noChangeArrowheads="1"/>
              </p:cNvSpPr>
              <p:nvPr/>
            </p:nvSpPr>
            <p:spPr bwMode="auto">
              <a:xfrm>
                <a:off x="1732" y="3230"/>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09" name="Rectangle 409">
                <a:extLst>
                  <a:ext uri="{FF2B5EF4-FFF2-40B4-BE49-F238E27FC236}">
                    <a16:creationId xmlns:a16="http://schemas.microsoft.com/office/drawing/2014/main" id="{2BB21C70-A1F9-C528-F256-4A4B71356D63}"/>
                  </a:ext>
                </a:extLst>
              </p:cNvPr>
              <p:cNvSpPr>
                <a:spLocks noChangeArrowheads="1"/>
              </p:cNvSpPr>
              <p:nvPr/>
            </p:nvSpPr>
            <p:spPr bwMode="auto">
              <a:xfrm>
                <a:off x="1732"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0" name="Rectangle 410">
                <a:extLst>
                  <a:ext uri="{FF2B5EF4-FFF2-40B4-BE49-F238E27FC236}">
                    <a16:creationId xmlns:a16="http://schemas.microsoft.com/office/drawing/2014/main" id="{B31C8560-4C99-2268-3D3D-E33675A19C39}"/>
                  </a:ext>
                </a:extLst>
              </p:cNvPr>
              <p:cNvSpPr>
                <a:spLocks noChangeArrowheads="1"/>
              </p:cNvSpPr>
              <p:nvPr/>
            </p:nvSpPr>
            <p:spPr bwMode="auto">
              <a:xfrm>
                <a:off x="1738" y="3284"/>
                <a:ext cx="22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1" name="Rectangle 411">
                <a:extLst>
                  <a:ext uri="{FF2B5EF4-FFF2-40B4-BE49-F238E27FC236}">
                    <a16:creationId xmlns:a16="http://schemas.microsoft.com/office/drawing/2014/main" id="{601CB989-3644-376E-8593-BA0348770259}"/>
                  </a:ext>
                </a:extLst>
              </p:cNvPr>
              <p:cNvSpPr>
                <a:spLocks noChangeArrowheads="1"/>
              </p:cNvSpPr>
              <p:nvPr/>
            </p:nvSpPr>
            <p:spPr bwMode="auto">
              <a:xfrm>
                <a:off x="1960" y="323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2" name="Rectangle 412">
                <a:extLst>
                  <a:ext uri="{FF2B5EF4-FFF2-40B4-BE49-F238E27FC236}">
                    <a16:creationId xmlns:a16="http://schemas.microsoft.com/office/drawing/2014/main" id="{F90F3421-E467-2B7E-72E8-4E63543FB36A}"/>
                  </a:ext>
                </a:extLst>
              </p:cNvPr>
              <p:cNvSpPr>
                <a:spLocks noChangeArrowheads="1"/>
              </p:cNvSpPr>
              <p:nvPr/>
            </p:nvSpPr>
            <p:spPr bwMode="auto">
              <a:xfrm>
                <a:off x="1960" y="328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3" name="Rectangle 413">
                <a:extLst>
                  <a:ext uri="{FF2B5EF4-FFF2-40B4-BE49-F238E27FC236}">
                    <a16:creationId xmlns:a16="http://schemas.microsoft.com/office/drawing/2014/main" id="{44D16D9F-7ACD-4C2D-B868-A7457C70FF26}"/>
                  </a:ext>
                </a:extLst>
              </p:cNvPr>
              <p:cNvSpPr>
                <a:spLocks noChangeArrowheads="1"/>
              </p:cNvSpPr>
              <p:nvPr/>
            </p:nvSpPr>
            <p:spPr bwMode="auto">
              <a:xfrm>
                <a:off x="1965" y="3284"/>
                <a:ext cx="22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4" name="Rectangle 414">
                <a:extLst>
                  <a:ext uri="{FF2B5EF4-FFF2-40B4-BE49-F238E27FC236}">
                    <a16:creationId xmlns:a16="http://schemas.microsoft.com/office/drawing/2014/main" id="{53D7D0D7-C788-E1ED-51BB-0A61883FE002}"/>
                  </a:ext>
                </a:extLst>
              </p:cNvPr>
              <p:cNvSpPr>
                <a:spLocks noChangeArrowheads="1"/>
              </p:cNvSpPr>
              <p:nvPr/>
            </p:nvSpPr>
            <p:spPr bwMode="auto">
              <a:xfrm>
                <a:off x="2187" y="3230"/>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5" name="Rectangle 415">
                <a:extLst>
                  <a:ext uri="{FF2B5EF4-FFF2-40B4-BE49-F238E27FC236}">
                    <a16:creationId xmlns:a16="http://schemas.microsoft.com/office/drawing/2014/main" id="{5A0A7C3D-1AE4-2D69-352F-84BFA0FEF230}"/>
                  </a:ext>
                </a:extLst>
              </p:cNvPr>
              <p:cNvSpPr>
                <a:spLocks noChangeArrowheads="1"/>
              </p:cNvSpPr>
              <p:nvPr/>
            </p:nvSpPr>
            <p:spPr bwMode="auto">
              <a:xfrm>
                <a:off x="2187"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6" name="Rectangle 416">
                <a:extLst>
                  <a:ext uri="{FF2B5EF4-FFF2-40B4-BE49-F238E27FC236}">
                    <a16:creationId xmlns:a16="http://schemas.microsoft.com/office/drawing/2014/main" id="{4177FE12-4C5C-D3A7-6092-901AC7EF9709}"/>
                  </a:ext>
                </a:extLst>
              </p:cNvPr>
              <p:cNvSpPr>
                <a:spLocks noChangeArrowheads="1"/>
              </p:cNvSpPr>
              <p:nvPr/>
            </p:nvSpPr>
            <p:spPr bwMode="auto">
              <a:xfrm>
                <a:off x="2193" y="3284"/>
                <a:ext cx="22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7" name="Rectangle 417">
                <a:extLst>
                  <a:ext uri="{FF2B5EF4-FFF2-40B4-BE49-F238E27FC236}">
                    <a16:creationId xmlns:a16="http://schemas.microsoft.com/office/drawing/2014/main" id="{A15AEC71-3B03-E085-8B56-09C43423877D}"/>
                  </a:ext>
                </a:extLst>
              </p:cNvPr>
              <p:cNvSpPr>
                <a:spLocks noChangeArrowheads="1"/>
              </p:cNvSpPr>
              <p:nvPr/>
            </p:nvSpPr>
            <p:spPr bwMode="auto">
              <a:xfrm>
                <a:off x="2414" y="3230"/>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8" name="Rectangle 418">
                <a:extLst>
                  <a:ext uri="{FF2B5EF4-FFF2-40B4-BE49-F238E27FC236}">
                    <a16:creationId xmlns:a16="http://schemas.microsoft.com/office/drawing/2014/main" id="{293BC25B-F325-2376-BB0C-1A8C1315F843}"/>
                  </a:ext>
                </a:extLst>
              </p:cNvPr>
              <p:cNvSpPr>
                <a:spLocks noChangeArrowheads="1"/>
              </p:cNvSpPr>
              <p:nvPr/>
            </p:nvSpPr>
            <p:spPr bwMode="auto">
              <a:xfrm>
                <a:off x="2414"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19" name="Rectangle 419">
                <a:extLst>
                  <a:ext uri="{FF2B5EF4-FFF2-40B4-BE49-F238E27FC236}">
                    <a16:creationId xmlns:a16="http://schemas.microsoft.com/office/drawing/2014/main" id="{619B242A-26FF-D2D9-7C5E-A5A85BCED2BC}"/>
                  </a:ext>
                </a:extLst>
              </p:cNvPr>
              <p:cNvSpPr>
                <a:spLocks noChangeArrowheads="1"/>
              </p:cNvSpPr>
              <p:nvPr/>
            </p:nvSpPr>
            <p:spPr bwMode="auto">
              <a:xfrm>
                <a:off x="2420" y="3284"/>
                <a:ext cx="22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20" name="Rectangle 420">
                <a:extLst>
                  <a:ext uri="{FF2B5EF4-FFF2-40B4-BE49-F238E27FC236}">
                    <a16:creationId xmlns:a16="http://schemas.microsoft.com/office/drawing/2014/main" id="{D20EC977-47AE-8DBE-FB0A-8E3AE73E003A}"/>
                  </a:ext>
                </a:extLst>
              </p:cNvPr>
              <p:cNvSpPr>
                <a:spLocks noChangeArrowheads="1"/>
              </p:cNvSpPr>
              <p:nvPr/>
            </p:nvSpPr>
            <p:spPr bwMode="auto">
              <a:xfrm>
                <a:off x="2640" y="3230"/>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8021" name="Rectangle 421">
                <a:extLst>
                  <a:ext uri="{FF2B5EF4-FFF2-40B4-BE49-F238E27FC236}">
                    <a16:creationId xmlns:a16="http://schemas.microsoft.com/office/drawing/2014/main" id="{883617FF-AED5-E679-8E72-4C67538979E3}"/>
                  </a:ext>
                </a:extLst>
              </p:cNvPr>
              <p:cNvSpPr>
                <a:spLocks noChangeArrowheads="1"/>
              </p:cNvSpPr>
              <p:nvPr/>
            </p:nvSpPr>
            <p:spPr bwMode="auto">
              <a:xfrm>
                <a:off x="2640"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8023" name="Rectangle 423">
              <a:extLst>
                <a:ext uri="{FF2B5EF4-FFF2-40B4-BE49-F238E27FC236}">
                  <a16:creationId xmlns:a16="http://schemas.microsoft.com/office/drawing/2014/main" id="{FCF5CB99-C9B7-035C-3099-2C1629E91928}"/>
                </a:ext>
              </a:extLst>
            </p:cNvPr>
            <p:cNvSpPr>
              <a:spLocks noChangeArrowheads="1"/>
            </p:cNvSpPr>
            <p:nvPr/>
          </p:nvSpPr>
          <p:spPr bwMode="auto">
            <a:xfrm>
              <a:off x="2640" y="328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8030" name="Text Box 430">
            <a:extLst>
              <a:ext uri="{FF2B5EF4-FFF2-40B4-BE49-F238E27FC236}">
                <a16:creationId xmlns:a16="http://schemas.microsoft.com/office/drawing/2014/main" id="{8E2BF5C4-A016-56A7-B1CC-C5CF87C3480A}"/>
              </a:ext>
            </a:extLst>
          </p:cNvPr>
          <p:cNvSpPr txBox="1">
            <a:spLocks noChangeArrowheads="1"/>
          </p:cNvSpPr>
          <p:nvPr/>
        </p:nvSpPr>
        <p:spPr bwMode="auto">
          <a:xfrm>
            <a:off x="6981825" y="3519488"/>
            <a:ext cx="1985963" cy="319087"/>
          </a:xfrm>
          <a:prstGeom prst="rect">
            <a:avLst/>
          </a:prstGeom>
          <a:solidFill>
            <a:srgbClr val="66FFFF"/>
          </a:solidFill>
          <a:ln w="28575">
            <a:solidFill>
              <a:srgbClr val="66FF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latin typeface="Arial" panose="020B0604020202020204" pitchFamily="34" charset="0"/>
              </a:rPr>
              <a:t>A, B, C, D – Tire Brands</a:t>
            </a:r>
          </a:p>
        </p:txBody>
      </p:sp>
      <p:sp>
        <p:nvSpPr>
          <p:cNvPr id="538031" name="Text Box 431">
            <a:extLst>
              <a:ext uri="{FF2B5EF4-FFF2-40B4-BE49-F238E27FC236}">
                <a16:creationId xmlns:a16="http://schemas.microsoft.com/office/drawing/2014/main" id="{41CEE56F-3270-3DD4-02B1-A7D93AF78404}"/>
              </a:ext>
            </a:extLst>
          </p:cNvPr>
          <p:cNvSpPr txBox="1">
            <a:spLocks noChangeArrowheads="1"/>
          </p:cNvSpPr>
          <p:nvPr/>
        </p:nvSpPr>
        <p:spPr bwMode="auto">
          <a:xfrm>
            <a:off x="69596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11.1-24</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05D41543-3BB1-BFA8-7D46-300D23C88ABF}"/>
              </a:ext>
            </a:extLst>
          </p:cNvPr>
          <p:cNvSpPr>
            <a:spLocks noGrp="1" noChangeArrowheads="1"/>
          </p:cNvSpPr>
          <p:nvPr>
            <p:ph type="title"/>
          </p:nvPr>
        </p:nvSpPr>
        <p:spPr/>
        <p:txBody>
          <a:bodyPr/>
          <a:lstStyle/>
          <a:p>
            <a:r>
              <a:rPr lang="en-US" altLang="en-US"/>
              <a:t>Nesting in Experiments</a:t>
            </a:r>
          </a:p>
        </p:txBody>
      </p:sp>
      <p:sp>
        <p:nvSpPr>
          <p:cNvPr id="541699" name="Rectangle 3">
            <a:extLst>
              <a:ext uri="{FF2B5EF4-FFF2-40B4-BE49-F238E27FC236}">
                <a16:creationId xmlns:a16="http://schemas.microsoft.com/office/drawing/2014/main" id="{C68D1AC5-DFA1-FE72-0E21-4B2BB42EFD6C}"/>
              </a:ext>
            </a:extLst>
          </p:cNvPr>
          <p:cNvSpPr>
            <a:spLocks noGrp="1" noChangeArrowheads="1"/>
          </p:cNvSpPr>
          <p:nvPr>
            <p:ph type="body" idx="1"/>
          </p:nvPr>
        </p:nvSpPr>
        <p:spPr/>
        <p:txBody>
          <a:bodyPr/>
          <a:lstStyle/>
          <a:p>
            <a:r>
              <a:rPr lang="en-US" altLang="en-US"/>
              <a:t>Consider the following experimental situation: A company is investigating different joining methods for sheet metal.  The two methods of interest are </a:t>
            </a:r>
            <a:r>
              <a:rPr lang="en-US" altLang="en-US" i="1"/>
              <a:t>welding</a:t>
            </a:r>
            <a:r>
              <a:rPr lang="en-US" altLang="en-US"/>
              <a:t> and</a:t>
            </a:r>
            <a:r>
              <a:rPr lang="en-US" altLang="en-US" i="1"/>
              <a:t> gluing.</a:t>
            </a:r>
            <a:r>
              <a:rPr lang="en-US" altLang="en-US"/>
              <a:t>  Welding can be done using one of two suppliers’ machines.  Three different types of glue are also available for testing. </a:t>
            </a:r>
          </a:p>
          <a:p>
            <a:r>
              <a:rPr lang="en-US" altLang="en-US"/>
              <a:t>This is a two-factor experiment (A = joining method, B = mode within the method).  The twist here is that we cannot “mix” certain levels of one factor with another.  For example, the sheet metal can’t be welded with glue “A.”  </a:t>
            </a:r>
          </a:p>
          <a:p>
            <a:r>
              <a:rPr lang="en-US" altLang="en-US"/>
              <a:t>This type of experiment is known as a </a:t>
            </a:r>
            <a:r>
              <a:rPr lang="en-US" altLang="en-US" i="1"/>
              <a:t>nested experiment</a:t>
            </a:r>
            <a:r>
              <a:rPr lang="en-US" altLang="en-US"/>
              <a:t>, since the levels of one factor are nested within, or are sub-samples of another factor.  The overall variation can be decomposed into the between factor component (i.e. welding vs. gluing) and that within the factor (supplier A’s vs. supplier B’s machine).  Interactions do not exist among the factors.</a:t>
            </a:r>
          </a:p>
        </p:txBody>
      </p:sp>
      <p:sp>
        <p:nvSpPr>
          <p:cNvPr id="541700" name="Text Box 4">
            <a:extLst>
              <a:ext uri="{FF2B5EF4-FFF2-40B4-BE49-F238E27FC236}">
                <a16:creationId xmlns:a16="http://schemas.microsoft.com/office/drawing/2014/main" id="{73E0C817-705D-C9D1-87D1-B06EC995DF70}"/>
              </a:ext>
            </a:extLst>
          </p:cNvPr>
          <p:cNvSpPr txBox="1">
            <a:spLocks noChangeArrowheads="1"/>
          </p:cNvSpPr>
          <p:nvPr/>
        </p:nvSpPr>
        <p:spPr bwMode="auto">
          <a:xfrm>
            <a:off x="67564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11.1-26</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a:extLst>
              <a:ext uri="{FF2B5EF4-FFF2-40B4-BE49-F238E27FC236}">
                <a16:creationId xmlns:a16="http://schemas.microsoft.com/office/drawing/2014/main" id="{A59753A9-4235-06C6-2C9A-F5DFB0239251}"/>
              </a:ext>
            </a:extLst>
          </p:cNvPr>
          <p:cNvSpPr>
            <a:spLocks noGrp="1" noChangeArrowheads="1"/>
          </p:cNvSpPr>
          <p:nvPr>
            <p:ph type="title"/>
          </p:nvPr>
        </p:nvSpPr>
        <p:spPr/>
        <p:txBody>
          <a:bodyPr/>
          <a:lstStyle/>
          <a:p>
            <a:r>
              <a:rPr lang="en-US" altLang="en-US"/>
              <a:t>Experimental Approach/Strategy</a:t>
            </a:r>
          </a:p>
        </p:txBody>
      </p:sp>
      <p:sp>
        <p:nvSpPr>
          <p:cNvPr id="542723" name="Rectangle 3">
            <a:extLst>
              <a:ext uri="{FF2B5EF4-FFF2-40B4-BE49-F238E27FC236}">
                <a16:creationId xmlns:a16="http://schemas.microsoft.com/office/drawing/2014/main" id="{6ECC24A3-1D73-5FAC-FCE9-4BF852DE712B}"/>
              </a:ext>
            </a:extLst>
          </p:cNvPr>
          <p:cNvSpPr>
            <a:spLocks noGrp="1" noChangeArrowheads="1"/>
          </p:cNvSpPr>
          <p:nvPr>
            <p:ph type="body" idx="1"/>
          </p:nvPr>
        </p:nvSpPr>
        <p:spPr/>
        <p:txBody>
          <a:bodyPr/>
          <a:lstStyle/>
          <a:p>
            <a:r>
              <a:rPr lang="en-US" altLang="en-US" sz="2800"/>
              <a:t>Planning</a:t>
            </a:r>
          </a:p>
          <a:p>
            <a:r>
              <a:rPr lang="en-US" altLang="en-US" sz="2800"/>
              <a:t>Screening</a:t>
            </a:r>
          </a:p>
          <a:p>
            <a:r>
              <a:rPr lang="en-US" altLang="en-US" sz="2800"/>
              <a:t>Optimization</a:t>
            </a:r>
          </a:p>
          <a:p>
            <a:r>
              <a:rPr lang="en-US" altLang="en-US" sz="2800"/>
              <a:t>Verification</a:t>
            </a:r>
          </a:p>
        </p:txBody>
      </p:sp>
      <p:grpSp>
        <p:nvGrpSpPr>
          <p:cNvPr id="542727" name="Group 7">
            <a:extLst>
              <a:ext uri="{FF2B5EF4-FFF2-40B4-BE49-F238E27FC236}">
                <a16:creationId xmlns:a16="http://schemas.microsoft.com/office/drawing/2014/main" id="{9DD898D3-36D0-0F99-EF32-CC0932C25257}"/>
              </a:ext>
            </a:extLst>
          </p:cNvPr>
          <p:cNvGrpSpPr>
            <a:grpSpLocks/>
          </p:cNvGrpSpPr>
          <p:nvPr/>
        </p:nvGrpSpPr>
        <p:grpSpPr bwMode="auto">
          <a:xfrm>
            <a:off x="223838" y="3654425"/>
            <a:ext cx="8750300" cy="2019300"/>
            <a:chOff x="141" y="2302"/>
            <a:chExt cx="5512" cy="1272"/>
          </a:xfrm>
        </p:grpSpPr>
        <p:graphicFrame>
          <p:nvGraphicFramePr>
            <p:cNvPr id="542724" name="Object 4">
              <a:extLst>
                <a:ext uri="{FF2B5EF4-FFF2-40B4-BE49-F238E27FC236}">
                  <a16:creationId xmlns:a16="http://schemas.microsoft.com/office/drawing/2014/main" id="{C4DB3E83-826C-C3AC-F326-140E61800F98}"/>
                </a:ext>
              </a:extLst>
            </p:cNvPr>
            <p:cNvGraphicFramePr>
              <a:graphicFrameLocks noChangeAspect="1"/>
            </p:cNvGraphicFramePr>
            <p:nvPr/>
          </p:nvGraphicFramePr>
          <p:xfrm>
            <a:off x="148" y="2302"/>
            <a:ext cx="5505" cy="1272"/>
          </p:xfrm>
          <a:graphic>
            <a:graphicData uri="http://schemas.openxmlformats.org/presentationml/2006/ole">
              <mc:AlternateContent xmlns:mc="http://schemas.openxmlformats.org/markup-compatibility/2006">
                <mc:Choice xmlns:v="urn:schemas-microsoft-com:vml" Requires="v">
                  <p:oleObj name="Document" r:id="rId2" imgW="8401823" imgH="1940133" progId="Word.Document.8">
                    <p:embed/>
                  </p:oleObj>
                </mc:Choice>
                <mc:Fallback>
                  <p:oleObj name="Document" r:id="rId2" imgW="8401823" imgH="1940133" progId="Word.Document.8">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 y="2302"/>
                          <a:ext cx="5505" cy="12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2726" name="Line 6">
              <a:extLst>
                <a:ext uri="{FF2B5EF4-FFF2-40B4-BE49-F238E27FC236}">
                  <a16:creationId xmlns:a16="http://schemas.microsoft.com/office/drawing/2014/main" id="{6CB259FF-FBBF-4DBA-8E8B-AC77B36EE8EA}"/>
                </a:ext>
              </a:extLst>
            </p:cNvPr>
            <p:cNvSpPr>
              <a:spLocks noChangeShapeType="1"/>
            </p:cNvSpPr>
            <p:nvPr/>
          </p:nvSpPr>
          <p:spPr bwMode="auto">
            <a:xfrm>
              <a:off x="141" y="2771"/>
              <a:ext cx="5489"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42728" name="Text Box 8">
            <a:extLst>
              <a:ext uri="{FF2B5EF4-FFF2-40B4-BE49-F238E27FC236}">
                <a16:creationId xmlns:a16="http://schemas.microsoft.com/office/drawing/2014/main" id="{F3213A6A-434C-058C-4B17-14408F07CABA}"/>
              </a:ext>
            </a:extLst>
          </p:cNvPr>
          <p:cNvSpPr txBox="1">
            <a:spLocks noChangeArrowheads="1"/>
          </p:cNvSpPr>
          <p:nvPr/>
        </p:nvSpPr>
        <p:spPr bwMode="auto">
          <a:xfrm>
            <a:off x="63881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 27-29</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a:extLst>
              <a:ext uri="{FF2B5EF4-FFF2-40B4-BE49-F238E27FC236}">
                <a16:creationId xmlns:a16="http://schemas.microsoft.com/office/drawing/2014/main" id="{446DBFE6-11E9-C169-1C22-058BEE065E53}"/>
              </a:ext>
            </a:extLst>
          </p:cNvPr>
          <p:cNvSpPr>
            <a:spLocks noGrp="1" noChangeArrowheads="1"/>
          </p:cNvSpPr>
          <p:nvPr>
            <p:ph type="title"/>
          </p:nvPr>
        </p:nvSpPr>
        <p:spPr/>
        <p:txBody>
          <a:bodyPr/>
          <a:lstStyle/>
          <a:p>
            <a:r>
              <a:rPr lang="en-US" altLang="en-US"/>
              <a:t>Exercises</a:t>
            </a:r>
          </a:p>
        </p:txBody>
      </p:sp>
      <p:sp>
        <p:nvSpPr>
          <p:cNvPr id="550915" name="Rectangle 3">
            <a:extLst>
              <a:ext uri="{FF2B5EF4-FFF2-40B4-BE49-F238E27FC236}">
                <a16:creationId xmlns:a16="http://schemas.microsoft.com/office/drawing/2014/main" id="{BC293E2B-93CE-EB0E-CBF8-8145380EEB85}"/>
              </a:ext>
            </a:extLst>
          </p:cNvPr>
          <p:cNvSpPr>
            <a:spLocks noGrp="1" noChangeArrowheads="1"/>
          </p:cNvSpPr>
          <p:nvPr>
            <p:ph type="body" idx="1"/>
          </p:nvPr>
        </p:nvSpPr>
        <p:spPr/>
        <p:txBody>
          <a:bodyPr/>
          <a:lstStyle/>
          <a:p>
            <a:pPr>
              <a:spcAft>
                <a:spcPct val="70000"/>
              </a:spcAft>
            </a:pPr>
            <a:r>
              <a:rPr lang="en-US" altLang="en-US"/>
              <a:t>Planning an “OFAT” - DNA Biologist (Exercise 11.2-2)</a:t>
            </a:r>
          </a:p>
          <a:p>
            <a:pPr>
              <a:spcAft>
                <a:spcPct val="70000"/>
              </a:spcAft>
            </a:pPr>
            <a:r>
              <a:rPr lang="en-US" altLang="en-US"/>
              <a:t>Planning a DOE – Hornblower &amp; Scurvy (Exercise 11.2-3, 4)</a:t>
            </a:r>
          </a:p>
          <a:p>
            <a:pPr>
              <a:spcAft>
                <a:spcPct val="70000"/>
              </a:spcAft>
            </a:pPr>
            <a:r>
              <a:rPr lang="en-US" altLang="en-US"/>
              <a:t>Planning a Full-Factorial – Cardiac (Exercise 11.2-5)</a:t>
            </a:r>
          </a:p>
          <a:p>
            <a:pPr>
              <a:spcAft>
                <a:spcPct val="70000"/>
              </a:spcAft>
            </a:pPr>
            <a:r>
              <a:rPr lang="en-US" altLang="en-US"/>
              <a:t>Full &amp; Fractional Comparison (Exercise 11.2-10)</a:t>
            </a:r>
          </a:p>
          <a:p>
            <a:pPr>
              <a:spcAft>
                <a:spcPct val="70000"/>
              </a:spcAft>
            </a:pPr>
            <a:r>
              <a:rPr lang="en-US" altLang="en-US"/>
              <a:t>Analyzing DOE (Exercises 11.2-11, 14 (OA), 15, 16)</a:t>
            </a:r>
          </a:p>
          <a:p>
            <a:pPr>
              <a:spcAft>
                <a:spcPct val="70000"/>
              </a:spcAft>
            </a:pPr>
            <a:r>
              <a:rPr lang="en-US" altLang="en-US"/>
              <a:t>Orthogonal Arrays (Exercise 11.2-12</a:t>
            </a:r>
          </a:p>
          <a:p>
            <a:pPr>
              <a:spcAft>
                <a:spcPct val="70000"/>
              </a:spcAft>
            </a:pPr>
            <a:r>
              <a:rPr lang="en-US" altLang="en-US"/>
              <a:t>General DOE Planning (Exercises 11.2-6, 7, 13)</a:t>
            </a:r>
          </a:p>
          <a:p>
            <a:pPr>
              <a:spcAft>
                <a:spcPct val="70000"/>
              </a:spcAft>
            </a:pPr>
            <a:r>
              <a:rPr lang="en-US" altLang="en-US"/>
              <a:t>Catapult Exercise – “Fun with DOE”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a:extLst>
              <a:ext uri="{FF2B5EF4-FFF2-40B4-BE49-F238E27FC236}">
                <a16:creationId xmlns:a16="http://schemas.microsoft.com/office/drawing/2014/main" id="{A491F552-A69E-5ACD-307F-C0AFB786A2AA}"/>
              </a:ext>
            </a:extLst>
          </p:cNvPr>
          <p:cNvSpPr>
            <a:spLocks noGrp="1" noChangeArrowheads="1"/>
          </p:cNvSpPr>
          <p:nvPr>
            <p:ph type="title"/>
          </p:nvPr>
        </p:nvSpPr>
        <p:spPr/>
        <p:txBody>
          <a:bodyPr/>
          <a:lstStyle/>
          <a:p>
            <a:r>
              <a:rPr lang="en-US" altLang="en-US"/>
              <a:t>Objectives</a:t>
            </a:r>
          </a:p>
        </p:txBody>
      </p:sp>
      <p:sp>
        <p:nvSpPr>
          <p:cNvPr id="549891" name="Rectangle 3">
            <a:extLst>
              <a:ext uri="{FF2B5EF4-FFF2-40B4-BE49-F238E27FC236}">
                <a16:creationId xmlns:a16="http://schemas.microsoft.com/office/drawing/2014/main" id="{174F6F5D-977B-FC9B-E360-7E31553C991E}"/>
              </a:ext>
            </a:extLst>
          </p:cNvPr>
          <p:cNvSpPr>
            <a:spLocks noGrp="1" noChangeArrowheads="1"/>
          </p:cNvSpPr>
          <p:nvPr>
            <p:ph type="body" idx="1"/>
          </p:nvPr>
        </p:nvSpPr>
        <p:spPr/>
        <p:txBody>
          <a:bodyPr/>
          <a:lstStyle/>
          <a:p>
            <a:r>
              <a:rPr lang="en-US" altLang="en-US"/>
              <a:t>Understand the difference between one-factor-at-a-time (OFAT) and designed experiments</a:t>
            </a:r>
          </a:p>
          <a:p>
            <a:r>
              <a:rPr lang="en-US" altLang="en-US"/>
              <a:t>Be able to plan, conduct and analyze a designed experiment</a:t>
            </a:r>
          </a:p>
          <a:p>
            <a:r>
              <a:rPr lang="en-US" altLang="en-US"/>
              <a:t>Be able to determine when various designs are applicable to a business problem:</a:t>
            </a:r>
          </a:p>
          <a:p>
            <a:pPr lvl="1"/>
            <a:r>
              <a:rPr lang="en-US" altLang="en-US"/>
              <a:t>Factorial designs</a:t>
            </a:r>
          </a:p>
          <a:p>
            <a:pPr lvl="1"/>
            <a:r>
              <a:rPr lang="en-US" altLang="en-US"/>
              <a:t>Fractional-factorial designs</a:t>
            </a:r>
          </a:p>
          <a:p>
            <a:pPr lvl="1"/>
            <a:r>
              <a:rPr lang="en-US" altLang="en-US"/>
              <a:t>Screening designs</a:t>
            </a:r>
          </a:p>
          <a:p>
            <a:pPr lvl="1"/>
            <a:r>
              <a:rPr lang="en-US" altLang="en-US"/>
              <a:t>Taguchi Orthogonal Arrays</a:t>
            </a:r>
          </a:p>
          <a:p>
            <a:r>
              <a:rPr lang="en-US" altLang="en-US"/>
              <a:t>Be able to plan and conduct a series of experimental-learning cycles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451CA124-1951-A59A-A40A-58B8BBD6AA5B}"/>
              </a:ext>
            </a:extLst>
          </p:cNvPr>
          <p:cNvSpPr>
            <a:spLocks noGrp="1" noChangeArrowheads="1"/>
          </p:cNvSpPr>
          <p:nvPr>
            <p:ph type="title"/>
          </p:nvPr>
        </p:nvSpPr>
        <p:spPr/>
        <p:txBody>
          <a:bodyPr/>
          <a:lstStyle/>
          <a:p>
            <a:r>
              <a:rPr lang="en-US" altLang="en-US"/>
              <a:t>Deviled Eggs</a:t>
            </a:r>
          </a:p>
        </p:txBody>
      </p:sp>
      <p:sp>
        <p:nvSpPr>
          <p:cNvPr id="441405" name="Rectangle 61">
            <a:extLst>
              <a:ext uri="{FF2B5EF4-FFF2-40B4-BE49-F238E27FC236}">
                <a16:creationId xmlns:a16="http://schemas.microsoft.com/office/drawing/2014/main" id="{12D71706-5852-D7D9-9922-8F2DED7AB4F2}"/>
              </a:ext>
            </a:extLst>
          </p:cNvPr>
          <p:cNvSpPr>
            <a:spLocks noGrp="1" noChangeArrowheads="1"/>
          </p:cNvSpPr>
          <p:nvPr>
            <p:ph type="body" idx="1"/>
          </p:nvPr>
        </p:nvSpPr>
        <p:spPr>
          <a:xfrm>
            <a:off x="381000" y="4611688"/>
            <a:ext cx="8451850" cy="2093912"/>
          </a:xfrm>
        </p:spPr>
        <p:txBody>
          <a:bodyPr/>
          <a:lstStyle/>
          <a:p>
            <a:r>
              <a:rPr lang="en-US" altLang="en-US"/>
              <a:t>Single Factor at a Time Approach</a:t>
            </a:r>
          </a:p>
          <a:p>
            <a:endParaRPr lang="en-US" altLang="en-US"/>
          </a:p>
          <a:p>
            <a:r>
              <a:rPr lang="en-US" altLang="en-US"/>
              <a:t>Max-Min-Con Principles</a:t>
            </a:r>
          </a:p>
          <a:p>
            <a:endParaRPr lang="en-US" altLang="en-US"/>
          </a:p>
          <a:p>
            <a:r>
              <a:rPr lang="en-US" altLang="en-US"/>
              <a:t>Multiple Factor Experiments</a:t>
            </a:r>
          </a:p>
        </p:txBody>
      </p:sp>
      <p:grpSp>
        <p:nvGrpSpPr>
          <p:cNvPr id="441361" name="Group 17">
            <a:extLst>
              <a:ext uri="{FF2B5EF4-FFF2-40B4-BE49-F238E27FC236}">
                <a16:creationId xmlns:a16="http://schemas.microsoft.com/office/drawing/2014/main" id="{85FC99B8-9894-60D4-C1EC-F07AAED2CAF1}"/>
              </a:ext>
            </a:extLst>
          </p:cNvPr>
          <p:cNvGrpSpPr>
            <a:grpSpLocks/>
          </p:cNvGrpSpPr>
          <p:nvPr/>
        </p:nvGrpSpPr>
        <p:grpSpPr bwMode="auto">
          <a:xfrm>
            <a:off x="1143000" y="850900"/>
            <a:ext cx="6553200" cy="3522663"/>
            <a:chOff x="-1" y="1"/>
            <a:chExt cx="20001" cy="19998"/>
          </a:xfrm>
        </p:grpSpPr>
        <p:sp>
          <p:nvSpPr>
            <p:cNvPr id="441362" name="Rectangle 18">
              <a:extLst>
                <a:ext uri="{FF2B5EF4-FFF2-40B4-BE49-F238E27FC236}">
                  <a16:creationId xmlns:a16="http://schemas.microsoft.com/office/drawing/2014/main" id="{0057F2EF-50B2-E4C2-74A4-102105FD7414}"/>
                </a:ext>
              </a:extLst>
            </p:cNvPr>
            <p:cNvSpPr>
              <a:spLocks noChangeArrowheads="1"/>
            </p:cNvSpPr>
            <p:nvPr/>
          </p:nvSpPr>
          <p:spPr bwMode="auto">
            <a:xfrm>
              <a:off x="15629" y="7948"/>
              <a:ext cx="4371" cy="4520"/>
            </a:xfrm>
            <a:prstGeom prst="rect">
              <a:avLst/>
            </a:prstGeom>
            <a:solidFill>
              <a:srgbClr val="FFFF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50000"/>
                </a:spcBef>
              </a:pPr>
              <a:r>
                <a:rPr lang="en-US" altLang="ko-KR" sz="1600" b="1">
                  <a:latin typeface="Arial" panose="020B0604020202020204" pitchFamily="34" charset="0"/>
                  <a:ea typeface="Batang" panose="02030600000101010101" pitchFamily="18" charset="-127"/>
                </a:rPr>
                <a:t>Delicious</a:t>
              </a:r>
            </a:p>
            <a:p>
              <a:pPr algn="ctr" eaLnBrk="1" hangingPunct="1"/>
              <a:r>
                <a:rPr lang="en-US" altLang="ko-KR" sz="1600" b="1">
                  <a:latin typeface="Arial" panose="020B0604020202020204" pitchFamily="34" charset="0"/>
                  <a:ea typeface="Batang" panose="02030600000101010101" pitchFamily="18" charset="-127"/>
                </a:rPr>
                <a:t>Deviled Eggs</a:t>
              </a:r>
              <a:endParaRPr lang="en-US" altLang="en-US" sz="1700">
                <a:latin typeface="Arial" panose="020B0604020202020204" pitchFamily="34" charset="0"/>
              </a:endParaRPr>
            </a:p>
          </p:txBody>
        </p:sp>
        <p:sp>
          <p:nvSpPr>
            <p:cNvPr id="441363" name="Line 19">
              <a:extLst>
                <a:ext uri="{FF2B5EF4-FFF2-40B4-BE49-F238E27FC236}">
                  <a16:creationId xmlns:a16="http://schemas.microsoft.com/office/drawing/2014/main" id="{1B6439A1-5A48-1DA9-2C7A-69F8354F40EB}"/>
                </a:ext>
              </a:extLst>
            </p:cNvPr>
            <p:cNvSpPr>
              <a:spLocks noChangeShapeType="1"/>
            </p:cNvSpPr>
            <p:nvPr/>
          </p:nvSpPr>
          <p:spPr bwMode="auto">
            <a:xfrm>
              <a:off x="-1" y="10030"/>
              <a:ext cx="15632" cy="4"/>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4" name="Line 20">
              <a:extLst>
                <a:ext uri="{FF2B5EF4-FFF2-40B4-BE49-F238E27FC236}">
                  <a16:creationId xmlns:a16="http://schemas.microsoft.com/office/drawing/2014/main" id="{509CB28A-ECAE-F5B3-2028-5EA8DBFADFC6}"/>
                </a:ext>
              </a:extLst>
            </p:cNvPr>
            <p:cNvSpPr>
              <a:spLocks noChangeShapeType="1"/>
            </p:cNvSpPr>
            <p:nvPr/>
          </p:nvSpPr>
          <p:spPr bwMode="auto">
            <a:xfrm flipV="1">
              <a:off x="9222" y="9741"/>
              <a:ext cx="4128" cy="8222"/>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5" name="Line 21">
              <a:extLst>
                <a:ext uri="{FF2B5EF4-FFF2-40B4-BE49-F238E27FC236}">
                  <a16:creationId xmlns:a16="http://schemas.microsoft.com/office/drawing/2014/main" id="{1715F53F-538C-3E2E-25E0-40CC4925DBA8}"/>
                </a:ext>
              </a:extLst>
            </p:cNvPr>
            <p:cNvSpPr>
              <a:spLocks noChangeShapeType="1"/>
            </p:cNvSpPr>
            <p:nvPr/>
          </p:nvSpPr>
          <p:spPr bwMode="auto">
            <a:xfrm>
              <a:off x="2183" y="1807"/>
              <a:ext cx="4129" cy="8223"/>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6" name="Line 22">
              <a:extLst>
                <a:ext uri="{FF2B5EF4-FFF2-40B4-BE49-F238E27FC236}">
                  <a16:creationId xmlns:a16="http://schemas.microsoft.com/office/drawing/2014/main" id="{95FA1C36-702D-8BCD-5F34-730EE7285A11}"/>
                </a:ext>
              </a:extLst>
            </p:cNvPr>
            <p:cNvSpPr>
              <a:spLocks noChangeShapeType="1"/>
            </p:cNvSpPr>
            <p:nvPr/>
          </p:nvSpPr>
          <p:spPr bwMode="auto">
            <a:xfrm flipV="1">
              <a:off x="1407" y="9849"/>
              <a:ext cx="4128" cy="8222"/>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7" name="Line 23">
              <a:extLst>
                <a:ext uri="{FF2B5EF4-FFF2-40B4-BE49-F238E27FC236}">
                  <a16:creationId xmlns:a16="http://schemas.microsoft.com/office/drawing/2014/main" id="{A90EEEF3-29AF-8E03-06C5-37A4FD8DE7E5}"/>
                </a:ext>
              </a:extLst>
            </p:cNvPr>
            <p:cNvSpPr>
              <a:spLocks noChangeShapeType="1"/>
            </p:cNvSpPr>
            <p:nvPr/>
          </p:nvSpPr>
          <p:spPr bwMode="auto">
            <a:xfrm>
              <a:off x="8494" y="1956"/>
              <a:ext cx="4128" cy="8222"/>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8" name="Rectangle 24">
              <a:extLst>
                <a:ext uri="{FF2B5EF4-FFF2-40B4-BE49-F238E27FC236}">
                  <a16:creationId xmlns:a16="http://schemas.microsoft.com/office/drawing/2014/main" id="{DA7E8CB1-11AE-4BDC-8F06-20D8EEEE7953}"/>
                </a:ext>
              </a:extLst>
            </p:cNvPr>
            <p:cNvSpPr>
              <a:spLocks noChangeArrowheads="1"/>
            </p:cNvSpPr>
            <p:nvPr/>
          </p:nvSpPr>
          <p:spPr bwMode="auto">
            <a:xfrm>
              <a:off x="679" y="1"/>
              <a:ext cx="3254" cy="1811"/>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i="1">
                  <a:solidFill>
                    <a:srgbClr val="000000"/>
                  </a:solidFill>
                  <a:latin typeface="Arial" panose="020B0604020202020204" pitchFamily="34" charset="0"/>
                  <a:ea typeface="Batang" panose="02030600000101010101" pitchFamily="18" charset="-127"/>
                </a:rPr>
                <a:t>Method</a:t>
              </a:r>
              <a:endParaRPr lang="en-US" altLang="en-US" sz="1900" b="1">
                <a:latin typeface="Arial" panose="020B0604020202020204" pitchFamily="34" charset="0"/>
              </a:endParaRPr>
            </a:p>
          </p:txBody>
        </p:sp>
        <p:sp>
          <p:nvSpPr>
            <p:cNvPr id="441369" name="Rectangle 25">
              <a:extLst>
                <a:ext uri="{FF2B5EF4-FFF2-40B4-BE49-F238E27FC236}">
                  <a16:creationId xmlns:a16="http://schemas.microsoft.com/office/drawing/2014/main" id="{674D86B0-8501-BAF5-B8D9-373472107157}"/>
                </a:ext>
              </a:extLst>
            </p:cNvPr>
            <p:cNvSpPr>
              <a:spLocks noChangeArrowheads="1"/>
            </p:cNvSpPr>
            <p:nvPr/>
          </p:nvSpPr>
          <p:spPr bwMode="auto">
            <a:xfrm>
              <a:off x="7523" y="18066"/>
              <a:ext cx="3254" cy="1811"/>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ea typeface="Batang" panose="02030600000101010101" pitchFamily="18" charset="-127"/>
                </a:rPr>
                <a:t>Material</a:t>
              </a:r>
              <a:endParaRPr lang="en-US" altLang="en-US" sz="2100" b="1">
                <a:latin typeface="Arial" panose="020B0604020202020204" pitchFamily="34" charset="0"/>
              </a:endParaRPr>
            </a:p>
          </p:txBody>
        </p:sp>
        <p:sp>
          <p:nvSpPr>
            <p:cNvPr id="441370" name="Rectangle 26">
              <a:extLst>
                <a:ext uri="{FF2B5EF4-FFF2-40B4-BE49-F238E27FC236}">
                  <a16:creationId xmlns:a16="http://schemas.microsoft.com/office/drawing/2014/main" id="{476C8E81-F306-07F8-4312-344C7A999F00}"/>
                </a:ext>
              </a:extLst>
            </p:cNvPr>
            <p:cNvSpPr>
              <a:spLocks noChangeArrowheads="1"/>
            </p:cNvSpPr>
            <p:nvPr/>
          </p:nvSpPr>
          <p:spPr bwMode="auto">
            <a:xfrm>
              <a:off x="-1" y="18188"/>
              <a:ext cx="3255" cy="1811"/>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ea typeface="Batang" panose="02030600000101010101" pitchFamily="18" charset="-127"/>
                </a:rPr>
                <a:t>Person</a:t>
              </a:r>
              <a:endParaRPr lang="en-US" altLang="en-US" sz="2100" b="1">
                <a:latin typeface="Arial" panose="020B0604020202020204" pitchFamily="34" charset="0"/>
              </a:endParaRPr>
            </a:p>
          </p:txBody>
        </p:sp>
        <p:sp>
          <p:nvSpPr>
            <p:cNvPr id="441371" name="Rectangle 27">
              <a:extLst>
                <a:ext uri="{FF2B5EF4-FFF2-40B4-BE49-F238E27FC236}">
                  <a16:creationId xmlns:a16="http://schemas.microsoft.com/office/drawing/2014/main" id="{DF0AAFD0-6F03-9573-D463-3CA31022FC00}"/>
                </a:ext>
              </a:extLst>
            </p:cNvPr>
            <p:cNvSpPr>
              <a:spLocks noChangeArrowheads="1"/>
            </p:cNvSpPr>
            <p:nvPr/>
          </p:nvSpPr>
          <p:spPr bwMode="auto">
            <a:xfrm>
              <a:off x="6940" y="91"/>
              <a:ext cx="3255" cy="1811"/>
            </a:xfrm>
            <a:prstGeom prst="rect">
              <a:avLst/>
            </a:prstGeom>
            <a:solidFill>
              <a:srgbClr val="FFFF00"/>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ea typeface="Batang" panose="02030600000101010101" pitchFamily="18" charset="-127"/>
                </a:rPr>
                <a:t>Machine</a:t>
              </a:r>
              <a:endParaRPr lang="en-US" altLang="en-US" sz="2100" b="1" i="1">
                <a:latin typeface="Arial" panose="020B0604020202020204" pitchFamily="34" charset="0"/>
              </a:endParaRPr>
            </a:p>
          </p:txBody>
        </p:sp>
        <p:sp>
          <p:nvSpPr>
            <p:cNvPr id="441372" name="Line 28">
              <a:extLst>
                <a:ext uri="{FF2B5EF4-FFF2-40B4-BE49-F238E27FC236}">
                  <a16:creationId xmlns:a16="http://schemas.microsoft.com/office/drawing/2014/main" id="{001031B4-622D-6569-9807-52853113C6DF}"/>
                </a:ext>
              </a:extLst>
            </p:cNvPr>
            <p:cNvSpPr>
              <a:spLocks noChangeShapeType="1"/>
            </p:cNvSpPr>
            <p:nvPr/>
          </p:nvSpPr>
          <p:spPr bwMode="auto">
            <a:xfrm>
              <a:off x="290" y="4792"/>
              <a:ext cx="3352" cy="4"/>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3" name="Rectangle 29">
              <a:extLst>
                <a:ext uri="{FF2B5EF4-FFF2-40B4-BE49-F238E27FC236}">
                  <a16:creationId xmlns:a16="http://schemas.microsoft.com/office/drawing/2014/main" id="{355C13EE-3C52-5655-FEFC-9EFDA709B324}"/>
                </a:ext>
              </a:extLst>
            </p:cNvPr>
            <p:cNvSpPr>
              <a:spLocks noChangeArrowheads="1"/>
            </p:cNvSpPr>
            <p:nvPr/>
          </p:nvSpPr>
          <p:spPr bwMode="auto">
            <a:xfrm>
              <a:off x="48" y="3171"/>
              <a:ext cx="2866"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Boil Eggs</a:t>
              </a:r>
              <a:endParaRPr lang="en-US" altLang="en-US" sz="1300">
                <a:latin typeface="Arial" panose="020B0604020202020204" pitchFamily="34" charset="0"/>
              </a:endParaRPr>
            </a:p>
          </p:txBody>
        </p:sp>
        <p:sp>
          <p:nvSpPr>
            <p:cNvPr id="441374" name="Rectangle 30">
              <a:extLst>
                <a:ext uri="{FF2B5EF4-FFF2-40B4-BE49-F238E27FC236}">
                  <a16:creationId xmlns:a16="http://schemas.microsoft.com/office/drawing/2014/main" id="{06399F49-F6B3-B939-FC20-D726204B7D2D}"/>
                </a:ext>
              </a:extLst>
            </p:cNvPr>
            <p:cNvSpPr>
              <a:spLocks noChangeArrowheads="1"/>
            </p:cNvSpPr>
            <p:nvPr/>
          </p:nvSpPr>
          <p:spPr bwMode="auto">
            <a:xfrm>
              <a:off x="873" y="5880"/>
              <a:ext cx="3934" cy="2447"/>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Separate </a:t>
              </a:r>
            </a:p>
            <a:p>
              <a:pPr eaLnBrk="1" hangingPunct="1"/>
              <a:r>
                <a:rPr lang="en-US" altLang="ko-KR" sz="1200">
                  <a:latin typeface="Arial" panose="020B0604020202020204" pitchFamily="34" charset="0"/>
                  <a:ea typeface="Batang" panose="02030600000101010101" pitchFamily="18" charset="-127"/>
                </a:rPr>
                <a:t>Whites &amp; Yolks</a:t>
              </a:r>
              <a:endParaRPr lang="en-US" altLang="en-US" sz="1300">
                <a:latin typeface="Arial" panose="020B0604020202020204" pitchFamily="34" charset="0"/>
              </a:endParaRPr>
            </a:p>
          </p:txBody>
        </p:sp>
        <p:sp>
          <p:nvSpPr>
            <p:cNvPr id="441375" name="Rectangle 31">
              <a:extLst>
                <a:ext uri="{FF2B5EF4-FFF2-40B4-BE49-F238E27FC236}">
                  <a16:creationId xmlns:a16="http://schemas.microsoft.com/office/drawing/2014/main" id="{78210525-5024-9D76-089B-574B20AFB5FB}"/>
                </a:ext>
              </a:extLst>
            </p:cNvPr>
            <p:cNvSpPr>
              <a:spLocks noChangeArrowheads="1"/>
            </p:cNvSpPr>
            <p:nvPr/>
          </p:nvSpPr>
          <p:spPr bwMode="auto">
            <a:xfrm>
              <a:off x="3979" y="2200"/>
              <a:ext cx="374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Mix Ingredients</a:t>
              </a:r>
              <a:endParaRPr lang="en-US" altLang="en-US" sz="1300">
                <a:latin typeface="Arial" panose="020B0604020202020204" pitchFamily="34" charset="0"/>
              </a:endParaRPr>
            </a:p>
          </p:txBody>
        </p:sp>
        <p:sp>
          <p:nvSpPr>
            <p:cNvPr id="441376" name="Line 32">
              <a:extLst>
                <a:ext uri="{FF2B5EF4-FFF2-40B4-BE49-F238E27FC236}">
                  <a16:creationId xmlns:a16="http://schemas.microsoft.com/office/drawing/2014/main" id="{56A62D2A-4397-8665-CD59-998620A1345E}"/>
                </a:ext>
              </a:extLst>
            </p:cNvPr>
            <p:cNvSpPr>
              <a:spLocks noChangeShapeType="1"/>
            </p:cNvSpPr>
            <p:nvPr/>
          </p:nvSpPr>
          <p:spPr bwMode="auto">
            <a:xfrm flipH="1">
              <a:off x="3057" y="3708"/>
              <a:ext cx="4225" cy="32"/>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7" name="Rectangle 33">
              <a:extLst>
                <a:ext uri="{FF2B5EF4-FFF2-40B4-BE49-F238E27FC236}">
                  <a16:creationId xmlns:a16="http://schemas.microsoft.com/office/drawing/2014/main" id="{B7C3C8D0-F946-B943-31BF-4CB7A236127C}"/>
                </a:ext>
              </a:extLst>
            </p:cNvPr>
            <p:cNvSpPr>
              <a:spLocks noChangeArrowheads="1"/>
            </p:cNvSpPr>
            <p:nvPr/>
          </p:nvSpPr>
          <p:spPr bwMode="auto">
            <a:xfrm>
              <a:off x="5193" y="4999"/>
              <a:ext cx="3740" cy="145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“Assembly”</a:t>
              </a:r>
              <a:endParaRPr lang="en-US" altLang="en-US" sz="1300">
                <a:latin typeface="Arial" panose="020B0604020202020204" pitchFamily="34" charset="0"/>
              </a:endParaRPr>
            </a:p>
          </p:txBody>
        </p:sp>
        <p:sp>
          <p:nvSpPr>
            <p:cNvPr id="441378" name="Line 34">
              <a:extLst>
                <a:ext uri="{FF2B5EF4-FFF2-40B4-BE49-F238E27FC236}">
                  <a16:creationId xmlns:a16="http://schemas.microsoft.com/office/drawing/2014/main" id="{FAF42E05-A1E1-E1C6-D3FC-78C1C42A3DFA}"/>
                </a:ext>
              </a:extLst>
            </p:cNvPr>
            <p:cNvSpPr>
              <a:spLocks noChangeShapeType="1"/>
            </p:cNvSpPr>
            <p:nvPr/>
          </p:nvSpPr>
          <p:spPr bwMode="auto">
            <a:xfrm flipH="1">
              <a:off x="4319" y="6413"/>
              <a:ext cx="4226" cy="3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9" name="Rectangle 35">
              <a:extLst>
                <a:ext uri="{FF2B5EF4-FFF2-40B4-BE49-F238E27FC236}">
                  <a16:creationId xmlns:a16="http://schemas.microsoft.com/office/drawing/2014/main" id="{89F3A871-EB2E-F9FF-0BDA-53D7C8BAE827}"/>
                </a:ext>
              </a:extLst>
            </p:cNvPr>
            <p:cNvSpPr>
              <a:spLocks noChangeArrowheads="1"/>
            </p:cNvSpPr>
            <p:nvPr/>
          </p:nvSpPr>
          <p:spPr bwMode="auto">
            <a:xfrm>
              <a:off x="10921" y="14834"/>
              <a:ext cx="374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Mustard</a:t>
              </a:r>
              <a:endParaRPr lang="en-US" altLang="en-US" sz="1300">
                <a:latin typeface="Arial" panose="020B0604020202020204" pitchFamily="34" charset="0"/>
              </a:endParaRPr>
            </a:p>
          </p:txBody>
        </p:sp>
        <p:sp>
          <p:nvSpPr>
            <p:cNvPr id="441380" name="Line 36">
              <a:extLst>
                <a:ext uri="{FF2B5EF4-FFF2-40B4-BE49-F238E27FC236}">
                  <a16:creationId xmlns:a16="http://schemas.microsoft.com/office/drawing/2014/main" id="{A75C5C59-A126-56D0-BF14-D99D0B40881C}"/>
                </a:ext>
              </a:extLst>
            </p:cNvPr>
            <p:cNvSpPr>
              <a:spLocks noChangeShapeType="1"/>
            </p:cNvSpPr>
            <p:nvPr/>
          </p:nvSpPr>
          <p:spPr bwMode="auto">
            <a:xfrm flipH="1">
              <a:off x="10047" y="15962"/>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1" name="Rectangle 37">
              <a:extLst>
                <a:ext uri="{FF2B5EF4-FFF2-40B4-BE49-F238E27FC236}">
                  <a16:creationId xmlns:a16="http://schemas.microsoft.com/office/drawing/2014/main" id="{8C3FD401-979E-FE5C-2E6E-F4329FE10737}"/>
                </a:ext>
              </a:extLst>
            </p:cNvPr>
            <p:cNvSpPr>
              <a:spLocks noChangeArrowheads="1"/>
            </p:cNvSpPr>
            <p:nvPr/>
          </p:nvSpPr>
          <p:spPr bwMode="auto">
            <a:xfrm>
              <a:off x="11794" y="12937"/>
              <a:ext cx="3740" cy="145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Salt</a:t>
              </a:r>
              <a:endParaRPr lang="en-US" altLang="en-US" sz="1300">
                <a:latin typeface="Arial" panose="020B0604020202020204" pitchFamily="34" charset="0"/>
              </a:endParaRPr>
            </a:p>
          </p:txBody>
        </p:sp>
        <p:sp>
          <p:nvSpPr>
            <p:cNvPr id="441382" name="Line 38">
              <a:extLst>
                <a:ext uri="{FF2B5EF4-FFF2-40B4-BE49-F238E27FC236}">
                  <a16:creationId xmlns:a16="http://schemas.microsoft.com/office/drawing/2014/main" id="{B65B5CEA-A220-CC42-B725-5D6E193BB828}"/>
                </a:ext>
              </a:extLst>
            </p:cNvPr>
            <p:cNvSpPr>
              <a:spLocks noChangeShapeType="1"/>
            </p:cNvSpPr>
            <p:nvPr/>
          </p:nvSpPr>
          <p:spPr bwMode="auto">
            <a:xfrm flipH="1">
              <a:off x="10921" y="14341"/>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3" name="Rectangle 39">
              <a:extLst>
                <a:ext uri="{FF2B5EF4-FFF2-40B4-BE49-F238E27FC236}">
                  <a16:creationId xmlns:a16="http://schemas.microsoft.com/office/drawing/2014/main" id="{195AE18E-3AB3-98FD-FEA6-52CCBD4CEB46}"/>
                </a:ext>
              </a:extLst>
            </p:cNvPr>
            <p:cNvSpPr>
              <a:spLocks noChangeArrowheads="1"/>
            </p:cNvSpPr>
            <p:nvPr/>
          </p:nvSpPr>
          <p:spPr bwMode="auto">
            <a:xfrm>
              <a:off x="12717" y="10937"/>
              <a:ext cx="2672"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Eggs</a:t>
              </a:r>
              <a:endParaRPr lang="en-US" altLang="en-US" sz="1300">
                <a:latin typeface="Arial" panose="020B0604020202020204" pitchFamily="34" charset="0"/>
              </a:endParaRPr>
            </a:p>
          </p:txBody>
        </p:sp>
        <p:sp>
          <p:nvSpPr>
            <p:cNvPr id="441384" name="Line 40">
              <a:extLst>
                <a:ext uri="{FF2B5EF4-FFF2-40B4-BE49-F238E27FC236}">
                  <a16:creationId xmlns:a16="http://schemas.microsoft.com/office/drawing/2014/main" id="{24B3FC97-4B0F-169B-D501-A59A19E9F4F1}"/>
                </a:ext>
              </a:extLst>
            </p:cNvPr>
            <p:cNvSpPr>
              <a:spLocks noChangeShapeType="1"/>
            </p:cNvSpPr>
            <p:nvPr/>
          </p:nvSpPr>
          <p:spPr bwMode="auto">
            <a:xfrm flipH="1">
              <a:off x="11843" y="12264"/>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5" name="Rectangle 41">
              <a:extLst>
                <a:ext uri="{FF2B5EF4-FFF2-40B4-BE49-F238E27FC236}">
                  <a16:creationId xmlns:a16="http://schemas.microsoft.com/office/drawing/2014/main" id="{97DE2269-F0E0-D3A7-9E33-8CC3EE2072DC}"/>
                </a:ext>
              </a:extLst>
            </p:cNvPr>
            <p:cNvSpPr>
              <a:spLocks noChangeArrowheads="1"/>
            </p:cNvSpPr>
            <p:nvPr/>
          </p:nvSpPr>
          <p:spPr bwMode="auto">
            <a:xfrm>
              <a:off x="11891" y="6187"/>
              <a:ext cx="374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Bowl</a:t>
              </a:r>
              <a:endParaRPr lang="en-US" altLang="en-US" sz="1300">
                <a:latin typeface="Arial" panose="020B0604020202020204" pitchFamily="34" charset="0"/>
              </a:endParaRPr>
            </a:p>
          </p:txBody>
        </p:sp>
        <p:sp>
          <p:nvSpPr>
            <p:cNvPr id="441386" name="Line 42">
              <a:extLst>
                <a:ext uri="{FF2B5EF4-FFF2-40B4-BE49-F238E27FC236}">
                  <a16:creationId xmlns:a16="http://schemas.microsoft.com/office/drawing/2014/main" id="{9AA15D67-53BF-8644-2B5A-89089274A81B}"/>
                </a:ext>
              </a:extLst>
            </p:cNvPr>
            <p:cNvSpPr>
              <a:spLocks noChangeShapeType="1"/>
            </p:cNvSpPr>
            <p:nvPr/>
          </p:nvSpPr>
          <p:spPr bwMode="auto">
            <a:xfrm flipH="1">
              <a:off x="11406" y="7767"/>
              <a:ext cx="3157" cy="36"/>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7" name="Rectangle 43">
              <a:extLst>
                <a:ext uri="{FF2B5EF4-FFF2-40B4-BE49-F238E27FC236}">
                  <a16:creationId xmlns:a16="http://schemas.microsoft.com/office/drawing/2014/main" id="{A298458A-FBC6-4BF7-3402-852E88DA3CF3}"/>
                </a:ext>
              </a:extLst>
            </p:cNvPr>
            <p:cNvSpPr>
              <a:spLocks noChangeArrowheads="1"/>
            </p:cNvSpPr>
            <p:nvPr/>
          </p:nvSpPr>
          <p:spPr bwMode="auto">
            <a:xfrm>
              <a:off x="9901" y="2268"/>
              <a:ext cx="374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Stove</a:t>
              </a:r>
              <a:endParaRPr lang="en-US" altLang="en-US" sz="1300">
                <a:latin typeface="Arial" panose="020B0604020202020204" pitchFamily="34" charset="0"/>
              </a:endParaRPr>
            </a:p>
          </p:txBody>
        </p:sp>
        <p:sp>
          <p:nvSpPr>
            <p:cNvPr id="441388" name="Line 44">
              <a:extLst>
                <a:ext uri="{FF2B5EF4-FFF2-40B4-BE49-F238E27FC236}">
                  <a16:creationId xmlns:a16="http://schemas.microsoft.com/office/drawing/2014/main" id="{D16FAE95-8480-1B99-041C-377422CA8A01}"/>
                </a:ext>
              </a:extLst>
            </p:cNvPr>
            <p:cNvSpPr>
              <a:spLocks noChangeShapeType="1"/>
            </p:cNvSpPr>
            <p:nvPr/>
          </p:nvSpPr>
          <p:spPr bwMode="auto">
            <a:xfrm flipH="1">
              <a:off x="9125" y="3577"/>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9" name="Rectangle 45">
              <a:extLst>
                <a:ext uri="{FF2B5EF4-FFF2-40B4-BE49-F238E27FC236}">
                  <a16:creationId xmlns:a16="http://schemas.microsoft.com/office/drawing/2014/main" id="{969F25CF-F228-A04A-59C8-4B99754DC256}"/>
                </a:ext>
              </a:extLst>
            </p:cNvPr>
            <p:cNvSpPr>
              <a:spLocks noChangeArrowheads="1"/>
            </p:cNvSpPr>
            <p:nvPr/>
          </p:nvSpPr>
          <p:spPr bwMode="auto">
            <a:xfrm>
              <a:off x="3979" y="12937"/>
              <a:ext cx="3740" cy="145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Cook</a:t>
              </a:r>
              <a:endParaRPr lang="en-US" altLang="en-US" sz="1300">
                <a:latin typeface="Arial" panose="020B0604020202020204" pitchFamily="34" charset="0"/>
              </a:endParaRPr>
            </a:p>
          </p:txBody>
        </p:sp>
        <p:sp>
          <p:nvSpPr>
            <p:cNvPr id="441390" name="Line 46">
              <a:extLst>
                <a:ext uri="{FF2B5EF4-FFF2-40B4-BE49-F238E27FC236}">
                  <a16:creationId xmlns:a16="http://schemas.microsoft.com/office/drawing/2014/main" id="{18B112DE-DF39-6484-BC92-FA9253970F08}"/>
                </a:ext>
              </a:extLst>
            </p:cNvPr>
            <p:cNvSpPr>
              <a:spLocks noChangeShapeType="1"/>
            </p:cNvSpPr>
            <p:nvPr/>
          </p:nvSpPr>
          <p:spPr bwMode="auto">
            <a:xfrm flipH="1">
              <a:off x="3106" y="14359"/>
              <a:ext cx="3206" cy="23"/>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91" name="Line 47">
              <a:extLst>
                <a:ext uri="{FF2B5EF4-FFF2-40B4-BE49-F238E27FC236}">
                  <a16:creationId xmlns:a16="http://schemas.microsoft.com/office/drawing/2014/main" id="{4C082114-2014-F064-0B41-BE4D483713B4}"/>
                </a:ext>
              </a:extLst>
            </p:cNvPr>
            <p:cNvSpPr>
              <a:spLocks noChangeShapeType="1"/>
            </p:cNvSpPr>
            <p:nvPr/>
          </p:nvSpPr>
          <p:spPr bwMode="auto">
            <a:xfrm>
              <a:off x="8833" y="8851"/>
              <a:ext cx="3061" cy="4"/>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92" name="Rectangle 48">
              <a:extLst>
                <a:ext uri="{FF2B5EF4-FFF2-40B4-BE49-F238E27FC236}">
                  <a16:creationId xmlns:a16="http://schemas.microsoft.com/office/drawing/2014/main" id="{AF88B719-26DD-EBA4-3629-69F3598805DD}"/>
                </a:ext>
              </a:extLst>
            </p:cNvPr>
            <p:cNvSpPr>
              <a:spLocks noChangeArrowheads="1"/>
            </p:cNvSpPr>
            <p:nvPr/>
          </p:nvSpPr>
          <p:spPr bwMode="auto">
            <a:xfrm>
              <a:off x="9027" y="7140"/>
              <a:ext cx="2139" cy="153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Saucepan</a:t>
              </a:r>
              <a:endParaRPr lang="en-US" altLang="en-US" sz="1300">
                <a:latin typeface="Arial" panose="020B0604020202020204" pitchFamily="34" charset="0"/>
              </a:endParaRPr>
            </a:p>
          </p:txBody>
        </p:sp>
        <p:sp>
          <p:nvSpPr>
            <p:cNvPr id="441393" name="Rectangle 49">
              <a:extLst>
                <a:ext uri="{FF2B5EF4-FFF2-40B4-BE49-F238E27FC236}">
                  <a16:creationId xmlns:a16="http://schemas.microsoft.com/office/drawing/2014/main" id="{3ED346D0-465A-3E3C-B24E-3D3D851EB11F}"/>
                </a:ext>
              </a:extLst>
            </p:cNvPr>
            <p:cNvSpPr>
              <a:spLocks noChangeArrowheads="1"/>
            </p:cNvSpPr>
            <p:nvPr/>
          </p:nvSpPr>
          <p:spPr bwMode="auto">
            <a:xfrm>
              <a:off x="11163" y="3952"/>
              <a:ext cx="374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Temperature</a:t>
              </a:r>
              <a:endParaRPr lang="en-US" altLang="en-US" sz="1300">
                <a:latin typeface="Arial" panose="020B0604020202020204" pitchFamily="34" charset="0"/>
              </a:endParaRPr>
            </a:p>
          </p:txBody>
        </p:sp>
        <p:sp>
          <p:nvSpPr>
            <p:cNvPr id="441394" name="Line 50">
              <a:extLst>
                <a:ext uri="{FF2B5EF4-FFF2-40B4-BE49-F238E27FC236}">
                  <a16:creationId xmlns:a16="http://schemas.microsoft.com/office/drawing/2014/main" id="{829E5686-858F-2C96-CCCF-DFC9608D58F4}"/>
                </a:ext>
              </a:extLst>
            </p:cNvPr>
            <p:cNvSpPr>
              <a:spLocks noChangeShapeType="1"/>
            </p:cNvSpPr>
            <p:nvPr/>
          </p:nvSpPr>
          <p:spPr bwMode="auto">
            <a:xfrm flipH="1">
              <a:off x="11066" y="5333"/>
              <a:ext cx="3158" cy="37"/>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95" name="Line 51">
              <a:extLst>
                <a:ext uri="{FF2B5EF4-FFF2-40B4-BE49-F238E27FC236}">
                  <a16:creationId xmlns:a16="http://schemas.microsoft.com/office/drawing/2014/main" id="{9AB7B3DF-8416-B3DA-79DD-B360D6FF9EFE}"/>
                </a:ext>
              </a:extLst>
            </p:cNvPr>
            <p:cNvSpPr>
              <a:spLocks noChangeShapeType="1"/>
            </p:cNvSpPr>
            <p:nvPr/>
          </p:nvSpPr>
          <p:spPr bwMode="auto">
            <a:xfrm flipH="1" flipV="1">
              <a:off x="10192" y="3618"/>
              <a:ext cx="877" cy="1720"/>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96" name="Rectangle 52">
              <a:extLst>
                <a:ext uri="{FF2B5EF4-FFF2-40B4-BE49-F238E27FC236}">
                  <a16:creationId xmlns:a16="http://schemas.microsoft.com/office/drawing/2014/main" id="{75877AFF-85C4-A2B8-EB45-3F80B86A10FD}"/>
                </a:ext>
              </a:extLst>
            </p:cNvPr>
            <p:cNvSpPr>
              <a:spLocks noChangeArrowheads="1"/>
            </p:cNvSpPr>
            <p:nvPr/>
          </p:nvSpPr>
          <p:spPr bwMode="auto">
            <a:xfrm>
              <a:off x="9659" y="11406"/>
              <a:ext cx="1701" cy="1450"/>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Mayo</a:t>
              </a:r>
              <a:endParaRPr lang="en-US" altLang="en-US" sz="1300">
                <a:latin typeface="Arial" panose="020B0604020202020204" pitchFamily="34" charset="0"/>
              </a:endParaRPr>
            </a:p>
          </p:txBody>
        </p:sp>
        <p:sp>
          <p:nvSpPr>
            <p:cNvPr id="441397" name="Line 53">
              <a:extLst>
                <a:ext uri="{FF2B5EF4-FFF2-40B4-BE49-F238E27FC236}">
                  <a16:creationId xmlns:a16="http://schemas.microsoft.com/office/drawing/2014/main" id="{B426CB11-2EC9-304C-EB71-0AA9FA7B525D}"/>
                </a:ext>
              </a:extLst>
            </p:cNvPr>
            <p:cNvSpPr>
              <a:spLocks noChangeShapeType="1"/>
            </p:cNvSpPr>
            <p:nvPr/>
          </p:nvSpPr>
          <p:spPr bwMode="auto">
            <a:xfrm>
              <a:off x="8930" y="12892"/>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98" name="Rectangle 54">
              <a:extLst>
                <a:ext uri="{FF2B5EF4-FFF2-40B4-BE49-F238E27FC236}">
                  <a16:creationId xmlns:a16="http://schemas.microsoft.com/office/drawing/2014/main" id="{ACC1B088-F520-97A1-3250-7BAB42A6B608}"/>
                </a:ext>
              </a:extLst>
            </p:cNvPr>
            <p:cNvSpPr>
              <a:spLocks noChangeArrowheads="1"/>
            </p:cNvSpPr>
            <p:nvPr/>
          </p:nvSpPr>
          <p:spPr bwMode="auto">
            <a:xfrm>
              <a:off x="8445" y="13294"/>
              <a:ext cx="2284"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Pepper</a:t>
              </a:r>
              <a:endParaRPr lang="en-US" altLang="en-US" sz="1300">
                <a:latin typeface="Arial" panose="020B0604020202020204" pitchFamily="34" charset="0"/>
              </a:endParaRPr>
            </a:p>
          </p:txBody>
        </p:sp>
        <p:sp>
          <p:nvSpPr>
            <p:cNvPr id="441399" name="Line 55">
              <a:extLst>
                <a:ext uri="{FF2B5EF4-FFF2-40B4-BE49-F238E27FC236}">
                  <a16:creationId xmlns:a16="http://schemas.microsoft.com/office/drawing/2014/main" id="{4EB3B4E9-E820-05C6-212F-135B75A16B68}"/>
                </a:ext>
              </a:extLst>
            </p:cNvPr>
            <p:cNvSpPr>
              <a:spLocks noChangeShapeType="1"/>
            </p:cNvSpPr>
            <p:nvPr/>
          </p:nvSpPr>
          <p:spPr bwMode="auto">
            <a:xfrm>
              <a:off x="7765" y="14703"/>
              <a:ext cx="3109" cy="40"/>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400" name="Rectangle 56">
              <a:extLst>
                <a:ext uri="{FF2B5EF4-FFF2-40B4-BE49-F238E27FC236}">
                  <a16:creationId xmlns:a16="http://schemas.microsoft.com/office/drawing/2014/main" id="{785FCD46-9E33-0285-402E-D8DFAB18116A}"/>
                </a:ext>
              </a:extLst>
            </p:cNvPr>
            <p:cNvSpPr>
              <a:spLocks noChangeArrowheads="1"/>
            </p:cNvSpPr>
            <p:nvPr/>
          </p:nvSpPr>
          <p:spPr bwMode="auto">
            <a:xfrm>
              <a:off x="7280" y="15448"/>
              <a:ext cx="1993"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Paprika</a:t>
              </a:r>
              <a:endParaRPr lang="en-US" altLang="en-US" sz="1300">
                <a:latin typeface="Arial" panose="020B0604020202020204" pitchFamily="34" charset="0"/>
              </a:endParaRPr>
            </a:p>
          </p:txBody>
        </p:sp>
        <p:sp>
          <p:nvSpPr>
            <p:cNvPr id="441401" name="Line 57">
              <a:extLst>
                <a:ext uri="{FF2B5EF4-FFF2-40B4-BE49-F238E27FC236}">
                  <a16:creationId xmlns:a16="http://schemas.microsoft.com/office/drawing/2014/main" id="{D5EBA981-644E-C0E7-10E2-F3AA2716BF51}"/>
                </a:ext>
              </a:extLst>
            </p:cNvPr>
            <p:cNvSpPr>
              <a:spLocks noChangeShapeType="1"/>
            </p:cNvSpPr>
            <p:nvPr/>
          </p:nvSpPr>
          <p:spPr bwMode="auto">
            <a:xfrm>
              <a:off x="6649" y="16870"/>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402" name="Line 58">
              <a:extLst>
                <a:ext uri="{FF2B5EF4-FFF2-40B4-BE49-F238E27FC236}">
                  <a16:creationId xmlns:a16="http://schemas.microsoft.com/office/drawing/2014/main" id="{054BEA54-B154-2FB4-4F55-9D76CB77BC65}"/>
                </a:ext>
              </a:extLst>
            </p:cNvPr>
            <p:cNvSpPr>
              <a:spLocks noChangeShapeType="1"/>
            </p:cNvSpPr>
            <p:nvPr/>
          </p:nvSpPr>
          <p:spPr bwMode="auto">
            <a:xfrm>
              <a:off x="679" y="8309"/>
              <a:ext cx="4759" cy="5"/>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403" name="Rectangle 59">
              <a:extLst>
                <a:ext uri="{FF2B5EF4-FFF2-40B4-BE49-F238E27FC236}">
                  <a16:creationId xmlns:a16="http://schemas.microsoft.com/office/drawing/2014/main" id="{26E481F2-19DA-85A2-010F-05C48F674215}"/>
                </a:ext>
              </a:extLst>
            </p:cNvPr>
            <p:cNvSpPr>
              <a:spLocks noChangeArrowheads="1"/>
            </p:cNvSpPr>
            <p:nvPr/>
          </p:nvSpPr>
          <p:spPr bwMode="auto">
            <a:xfrm>
              <a:off x="727" y="12129"/>
              <a:ext cx="2430" cy="1449"/>
            </a:xfrm>
            <a:prstGeom prst="rect">
              <a:avLst/>
            </a:prstGeom>
            <a:noFill/>
            <a:ln w="12700">
              <a:solidFill>
                <a:srgbClr val="FFFF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Arial" panose="020B0604020202020204" pitchFamily="34" charset="0"/>
                  <a:ea typeface="Batang" panose="02030600000101010101" pitchFamily="18" charset="-127"/>
                </a:rPr>
                <a:t>Mommy</a:t>
              </a:r>
              <a:endParaRPr lang="en-US" altLang="en-US" sz="1300">
                <a:latin typeface="Arial" panose="020B0604020202020204" pitchFamily="34" charset="0"/>
              </a:endParaRPr>
            </a:p>
          </p:txBody>
        </p:sp>
        <p:sp>
          <p:nvSpPr>
            <p:cNvPr id="441404" name="Line 60">
              <a:extLst>
                <a:ext uri="{FF2B5EF4-FFF2-40B4-BE49-F238E27FC236}">
                  <a16:creationId xmlns:a16="http://schemas.microsoft.com/office/drawing/2014/main" id="{3D3F8D29-D7EF-A7F7-13CD-B76FA1DF9A48}"/>
                </a:ext>
              </a:extLst>
            </p:cNvPr>
            <p:cNvSpPr>
              <a:spLocks noChangeShapeType="1"/>
            </p:cNvSpPr>
            <p:nvPr/>
          </p:nvSpPr>
          <p:spPr bwMode="auto">
            <a:xfrm>
              <a:off x="727" y="13610"/>
              <a:ext cx="3109" cy="41"/>
            </a:xfrm>
            <a:prstGeom prst="line">
              <a:avLst/>
            </a:prstGeom>
            <a:noFill/>
            <a:ln w="127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441406" name="Text Box 62">
            <a:extLst>
              <a:ext uri="{FF2B5EF4-FFF2-40B4-BE49-F238E27FC236}">
                <a16:creationId xmlns:a16="http://schemas.microsoft.com/office/drawing/2014/main" id="{53C19C11-5854-DC2F-7E77-DDE234EC94CF}"/>
              </a:ext>
            </a:extLst>
          </p:cNvPr>
          <p:cNvSpPr txBox="1">
            <a:spLocks noChangeArrowheads="1"/>
          </p:cNvSpPr>
          <p:nvPr/>
        </p:nvSpPr>
        <p:spPr bwMode="auto">
          <a:xfrm>
            <a:off x="67310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 3-4</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7BC64987-0D8B-157D-E29A-3EE9CA612D9A}"/>
              </a:ext>
            </a:extLst>
          </p:cNvPr>
          <p:cNvSpPr>
            <a:spLocks noGrp="1" noChangeArrowheads="1"/>
          </p:cNvSpPr>
          <p:nvPr>
            <p:ph type="title"/>
          </p:nvPr>
        </p:nvSpPr>
        <p:spPr/>
        <p:txBody>
          <a:bodyPr/>
          <a:lstStyle/>
          <a:p>
            <a:r>
              <a:rPr lang="en-US" altLang="en-US"/>
              <a:t>Experimental Steps</a:t>
            </a:r>
          </a:p>
        </p:txBody>
      </p:sp>
      <p:sp>
        <p:nvSpPr>
          <p:cNvPr id="513027" name="Rectangle 3">
            <a:extLst>
              <a:ext uri="{FF2B5EF4-FFF2-40B4-BE49-F238E27FC236}">
                <a16:creationId xmlns:a16="http://schemas.microsoft.com/office/drawing/2014/main" id="{B4C482B9-89D1-9B66-186E-D0C09D4FA228}"/>
              </a:ext>
            </a:extLst>
          </p:cNvPr>
          <p:cNvSpPr>
            <a:spLocks noGrp="1" noChangeArrowheads="1"/>
          </p:cNvSpPr>
          <p:nvPr>
            <p:ph type="body" idx="1"/>
          </p:nvPr>
        </p:nvSpPr>
        <p:spPr/>
        <p:txBody>
          <a:bodyPr/>
          <a:lstStyle/>
          <a:p>
            <a:pPr marL="630238" indent="-630238">
              <a:spcAft>
                <a:spcPct val="50000"/>
              </a:spcAft>
              <a:buFont typeface="Symbol" panose="05050102010706020507" pitchFamily="18" charset="2"/>
              <a:buNone/>
            </a:pPr>
            <a:r>
              <a:rPr lang="en-US" altLang="en-US"/>
              <a:t>1.	Determine the purpose of the experiment.</a:t>
            </a:r>
          </a:p>
          <a:p>
            <a:pPr marL="630238" indent="-630238">
              <a:spcAft>
                <a:spcPct val="50000"/>
              </a:spcAft>
              <a:buFont typeface="Symbol" panose="05050102010706020507" pitchFamily="18" charset="2"/>
              <a:buNone/>
            </a:pPr>
            <a:r>
              <a:rPr lang="en-US" altLang="en-US"/>
              <a:t>2.	Identify the outcome or effect to be measured.</a:t>
            </a:r>
          </a:p>
          <a:p>
            <a:pPr marL="630238" indent="-630238">
              <a:spcAft>
                <a:spcPct val="50000"/>
              </a:spcAft>
              <a:buFont typeface="Symbol" panose="05050102010706020507" pitchFamily="18" charset="2"/>
              <a:buNone/>
            </a:pPr>
            <a:r>
              <a:rPr lang="en-US" altLang="en-US"/>
              <a:t>3.	Identify the factors to be investigated and their </a:t>
            </a:r>
            <a:r>
              <a:rPr lang="en-US" altLang="en-US" i="1"/>
              <a:t>levels</a:t>
            </a:r>
            <a:r>
              <a:rPr lang="en-US" altLang="en-US"/>
              <a:t>.</a:t>
            </a:r>
          </a:p>
          <a:p>
            <a:pPr marL="630238" indent="-630238">
              <a:spcAft>
                <a:spcPct val="50000"/>
              </a:spcAft>
              <a:buFont typeface="Symbol" panose="05050102010706020507" pitchFamily="18" charset="2"/>
              <a:buNone/>
            </a:pPr>
            <a:r>
              <a:rPr lang="en-US" altLang="en-US"/>
              <a:t>4.	Develop an experimental layout.</a:t>
            </a:r>
          </a:p>
          <a:p>
            <a:pPr marL="630238" indent="-630238">
              <a:spcAft>
                <a:spcPct val="50000"/>
              </a:spcAft>
              <a:buFont typeface="Symbol" panose="05050102010706020507" pitchFamily="18" charset="2"/>
              <a:buNone/>
            </a:pPr>
            <a:r>
              <a:rPr lang="en-US" altLang="en-US"/>
              <a:t>5.	Decide how many repetitions of the experiment are needed.</a:t>
            </a:r>
          </a:p>
          <a:p>
            <a:pPr marL="630238" indent="-630238">
              <a:spcAft>
                <a:spcPct val="50000"/>
              </a:spcAft>
              <a:buFont typeface="Symbol" panose="05050102010706020507" pitchFamily="18" charset="2"/>
              <a:buNone/>
            </a:pPr>
            <a:r>
              <a:rPr lang="en-US" altLang="en-US"/>
              <a:t>6.	Randomize the order of the experiments.</a:t>
            </a:r>
          </a:p>
          <a:p>
            <a:pPr marL="630238" indent="-630238">
              <a:spcAft>
                <a:spcPct val="50000"/>
              </a:spcAft>
              <a:buFont typeface="Symbol" panose="05050102010706020507" pitchFamily="18" charset="2"/>
              <a:buNone/>
            </a:pPr>
            <a:r>
              <a:rPr lang="en-US" altLang="en-US"/>
              <a:t>7.	Conduct the experiments and measure their outcomes.</a:t>
            </a:r>
          </a:p>
          <a:p>
            <a:pPr marL="630238" indent="-630238">
              <a:spcAft>
                <a:spcPct val="50000"/>
              </a:spcAft>
              <a:buFont typeface="Symbol" panose="05050102010706020507" pitchFamily="18" charset="2"/>
              <a:buNone/>
            </a:pPr>
            <a:r>
              <a:rPr lang="en-US" altLang="en-US"/>
              <a:t>8.	Analyze the experimental results.</a:t>
            </a:r>
          </a:p>
          <a:p>
            <a:pPr marL="630238" indent="-630238">
              <a:spcAft>
                <a:spcPct val="50000"/>
              </a:spcAft>
              <a:buFont typeface="Symbol" panose="05050102010706020507" pitchFamily="18" charset="2"/>
              <a:buNone/>
            </a:pPr>
            <a:r>
              <a:rPr lang="en-US" altLang="en-US"/>
              <a:t>9.	Draw conclusions.</a:t>
            </a:r>
          </a:p>
          <a:p>
            <a:pPr marL="630238" indent="-630238">
              <a:spcAft>
                <a:spcPct val="50000"/>
              </a:spcAft>
              <a:buFont typeface="Symbol" panose="05050102010706020507" pitchFamily="18" charset="2"/>
              <a:buNone/>
            </a:pPr>
            <a:r>
              <a:rPr lang="en-US" altLang="en-US"/>
              <a:t>10.	Perform confirmatory experiments.</a:t>
            </a:r>
          </a:p>
        </p:txBody>
      </p:sp>
      <p:sp>
        <p:nvSpPr>
          <p:cNvPr id="513028" name="Text Box 4">
            <a:extLst>
              <a:ext uri="{FF2B5EF4-FFF2-40B4-BE49-F238E27FC236}">
                <a16:creationId xmlns:a16="http://schemas.microsoft.com/office/drawing/2014/main" id="{E4E298B8-4F91-C0F0-23C1-2767D9B469D8}"/>
              </a:ext>
            </a:extLst>
          </p:cNvPr>
          <p:cNvSpPr txBox="1">
            <a:spLocks noChangeArrowheads="1"/>
          </p:cNvSpPr>
          <p:nvPr/>
        </p:nvSpPr>
        <p:spPr bwMode="auto">
          <a:xfrm>
            <a:off x="6535738" y="6324600"/>
            <a:ext cx="186531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 6-10</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275" name="AutoShape 179">
            <a:extLst>
              <a:ext uri="{FF2B5EF4-FFF2-40B4-BE49-F238E27FC236}">
                <a16:creationId xmlns:a16="http://schemas.microsoft.com/office/drawing/2014/main" id="{00047385-E70D-5D4A-8F68-72C02C4DA191}"/>
              </a:ext>
            </a:extLst>
          </p:cNvPr>
          <p:cNvSpPr>
            <a:spLocks noChangeArrowheads="1"/>
          </p:cNvSpPr>
          <p:nvPr/>
        </p:nvSpPr>
        <p:spPr bwMode="auto">
          <a:xfrm>
            <a:off x="457200" y="4419600"/>
            <a:ext cx="8534400" cy="19050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274" name="AutoShape 178">
            <a:extLst>
              <a:ext uri="{FF2B5EF4-FFF2-40B4-BE49-F238E27FC236}">
                <a16:creationId xmlns:a16="http://schemas.microsoft.com/office/drawing/2014/main" id="{8BC08797-1D12-EE37-F45E-3190996FFDC4}"/>
              </a:ext>
            </a:extLst>
          </p:cNvPr>
          <p:cNvSpPr>
            <a:spLocks noChangeArrowheads="1"/>
          </p:cNvSpPr>
          <p:nvPr/>
        </p:nvSpPr>
        <p:spPr bwMode="auto">
          <a:xfrm>
            <a:off x="457200" y="1600200"/>
            <a:ext cx="8534400" cy="19050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6098" name="Rectangle 2">
            <a:extLst>
              <a:ext uri="{FF2B5EF4-FFF2-40B4-BE49-F238E27FC236}">
                <a16:creationId xmlns:a16="http://schemas.microsoft.com/office/drawing/2014/main" id="{1DFBB76A-0DAB-3AD6-E545-56A26CC19EAF}"/>
              </a:ext>
            </a:extLst>
          </p:cNvPr>
          <p:cNvSpPr>
            <a:spLocks noGrp="1" noChangeArrowheads="1"/>
          </p:cNvSpPr>
          <p:nvPr>
            <p:ph type="title"/>
          </p:nvPr>
        </p:nvSpPr>
        <p:spPr/>
        <p:txBody>
          <a:bodyPr/>
          <a:lstStyle/>
          <a:p>
            <a:r>
              <a:rPr lang="en-US" altLang="en-US"/>
              <a:t>Factorial Experiments</a:t>
            </a:r>
          </a:p>
        </p:txBody>
      </p:sp>
      <p:sp>
        <p:nvSpPr>
          <p:cNvPr id="516099" name="Rectangle 3">
            <a:extLst>
              <a:ext uri="{FF2B5EF4-FFF2-40B4-BE49-F238E27FC236}">
                <a16:creationId xmlns:a16="http://schemas.microsoft.com/office/drawing/2014/main" id="{7F8D0B55-08B3-A2FE-36F7-1653A5891D75}"/>
              </a:ext>
            </a:extLst>
          </p:cNvPr>
          <p:cNvSpPr>
            <a:spLocks noGrp="1" noChangeArrowheads="1"/>
          </p:cNvSpPr>
          <p:nvPr>
            <p:ph type="body" idx="1"/>
          </p:nvPr>
        </p:nvSpPr>
        <p:spPr/>
        <p:txBody>
          <a:bodyPr/>
          <a:lstStyle/>
          <a:p>
            <a:pPr>
              <a:buFont typeface="Symbol" panose="05050102010706020507" pitchFamily="18" charset="2"/>
              <a:buNone/>
            </a:pPr>
            <a:r>
              <a:rPr lang="en-US" altLang="en-US" b="1" i="1"/>
              <a:t>Numbered Experiments (Two Repetitions/Combination):</a:t>
            </a:r>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endParaRPr lang="en-US" altLang="en-US" b="1" i="1"/>
          </a:p>
          <a:p>
            <a:pPr>
              <a:buFont typeface="Symbol" panose="05050102010706020507" pitchFamily="18" charset="2"/>
              <a:buNone/>
            </a:pPr>
            <a:r>
              <a:rPr lang="en-US" altLang="en-US" b="1" i="1"/>
              <a:t>Randomized Experimental Order:</a:t>
            </a:r>
          </a:p>
        </p:txBody>
      </p:sp>
      <p:sp>
        <p:nvSpPr>
          <p:cNvPr id="516125" name="Rectangle 29">
            <a:extLst>
              <a:ext uri="{FF2B5EF4-FFF2-40B4-BE49-F238E27FC236}">
                <a16:creationId xmlns:a16="http://schemas.microsoft.com/office/drawing/2014/main" id="{20CD48D3-D8F3-48AC-3FE3-4142ACAA2CDE}"/>
              </a:ext>
            </a:extLst>
          </p:cNvPr>
          <p:cNvSpPr>
            <a:spLocks noChangeArrowheads="1"/>
          </p:cNvSpPr>
          <p:nvPr/>
        </p:nvSpPr>
        <p:spPr bwMode="auto">
          <a:xfrm>
            <a:off x="4086225" y="1771650"/>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7" name="Rectangle 51">
            <a:extLst>
              <a:ext uri="{FF2B5EF4-FFF2-40B4-BE49-F238E27FC236}">
                <a16:creationId xmlns:a16="http://schemas.microsoft.com/office/drawing/2014/main" id="{02C6EF13-8647-5905-922B-39462A611436}"/>
              </a:ext>
            </a:extLst>
          </p:cNvPr>
          <p:cNvSpPr>
            <a:spLocks noChangeArrowheads="1"/>
          </p:cNvSpPr>
          <p:nvPr/>
        </p:nvSpPr>
        <p:spPr bwMode="auto">
          <a:xfrm>
            <a:off x="3589338" y="1868488"/>
            <a:ext cx="47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9" name="Rectangle 73">
            <a:extLst>
              <a:ext uri="{FF2B5EF4-FFF2-40B4-BE49-F238E27FC236}">
                <a16:creationId xmlns:a16="http://schemas.microsoft.com/office/drawing/2014/main" id="{D4635B45-B4E8-7190-D2C7-EB929D9F4C5E}"/>
              </a:ext>
            </a:extLst>
          </p:cNvPr>
          <p:cNvSpPr>
            <a:spLocks noChangeArrowheads="1"/>
          </p:cNvSpPr>
          <p:nvPr/>
        </p:nvSpPr>
        <p:spPr bwMode="auto">
          <a:xfrm>
            <a:off x="3589338" y="1955800"/>
            <a:ext cx="4762"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06" name="Rectangle 10">
            <a:extLst>
              <a:ext uri="{FF2B5EF4-FFF2-40B4-BE49-F238E27FC236}">
                <a16:creationId xmlns:a16="http://schemas.microsoft.com/office/drawing/2014/main" id="{AFACF375-484A-811F-7EA6-B4CC0AA54963}"/>
              </a:ext>
            </a:extLst>
          </p:cNvPr>
          <p:cNvSpPr>
            <a:spLocks noChangeArrowheads="1"/>
          </p:cNvSpPr>
          <p:nvPr/>
        </p:nvSpPr>
        <p:spPr bwMode="auto">
          <a:xfrm>
            <a:off x="1438275" y="16002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07" name="Rectangle 11">
            <a:extLst>
              <a:ext uri="{FF2B5EF4-FFF2-40B4-BE49-F238E27FC236}">
                <a16:creationId xmlns:a16="http://schemas.microsoft.com/office/drawing/2014/main" id="{FF970423-23F6-523A-29D6-329FA4CFE74D}"/>
              </a:ext>
            </a:extLst>
          </p:cNvPr>
          <p:cNvSpPr>
            <a:spLocks noChangeArrowheads="1"/>
          </p:cNvSpPr>
          <p:nvPr/>
        </p:nvSpPr>
        <p:spPr bwMode="auto">
          <a:xfrm>
            <a:off x="3524250" y="16002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08" name="Rectangle 12">
            <a:extLst>
              <a:ext uri="{FF2B5EF4-FFF2-40B4-BE49-F238E27FC236}">
                <a16:creationId xmlns:a16="http://schemas.microsoft.com/office/drawing/2014/main" id="{BA220556-F1C0-C1C5-8996-373DC37B68E0}"/>
              </a:ext>
            </a:extLst>
          </p:cNvPr>
          <p:cNvSpPr>
            <a:spLocks noChangeArrowheads="1"/>
          </p:cNvSpPr>
          <p:nvPr/>
        </p:nvSpPr>
        <p:spPr bwMode="auto">
          <a:xfrm>
            <a:off x="5064125" y="1600200"/>
            <a:ext cx="10493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Salt (S)</a:t>
            </a:r>
            <a:endParaRPr lang="en-US" altLang="en-US" sz="4500">
              <a:latin typeface="Arial" panose="020B0604020202020204" pitchFamily="34" charset="0"/>
            </a:endParaRPr>
          </a:p>
        </p:txBody>
      </p:sp>
      <p:sp>
        <p:nvSpPr>
          <p:cNvPr id="516109" name="Rectangle 13">
            <a:extLst>
              <a:ext uri="{FF2B5EF4-FFF2-40B4-BE49-F238E27FC236}">
                <a16:creationId xmlns:a16="http://schemas.microsoft.com/office/drawing/2014/main" id="{7301989A-143B-05C8-5841-9BF1DBBA585D}"/>
              </a:ext>
            </a:extLst>
          </p:cNvPr>
          <p:cNvSpPr>
            <a:spLocks noChangeArrowheads="1"/>
          </p:cNvSpPr>
          <p:nvPr/>
        </p:nvSpPr>
        <p:spPr bwMode="auto">
          <a:xfrm>
            <a:off x="6038850" y="160020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10" name="Rectangle 14">
            <a:extLst>
              <a:ext uri="{FF2B5EF4-FFF2-40B4-BE49-F238E27FC236}">
                <a16:creationId xmlns:a16="http://schemas.microsoft.com/office/drawing/2014/main" id="{55F1C405-0879-083A-1373-738ADC880E03}"/>
              </a:ext>
            </a:extLst>
          </p:cNvPr>
          <p:cNvSpPr>
            <a:spLocks noChangeArrowheads="1"/>
          </p:cNvSpPr>
          <p:nvPr/>
        </p:nvSpPr>
        <p:spPr bwMode="auto">
          <a:xfrm>
            <a:off x="7696200" y="160020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11" name="Rectangle 15">
            <a:extLst>
              <a:ext uri="{FF2B5EF4-FFF2-40B4-BE49-F238E27FC236}">
                <a16:creationId xmlns:a16="http://schemas.microsoft.com/office/drawing/2014/main" id="{F16CE28A-87DA-1D4E-A15E-0C1CD6932C4A}"/>
              </a:ext>
            </a:extLst>
          </p:cNvPr>
          <p:cNvSpPr>
            <a:spLocks noChangeArrowheads="1"/>
          </p:cNvSpPr>
          <p:nvPr/>
        </p:nvSpPr>
        <p:spPr bwMode="auto">
          <a:xfrm>
            <a:off x="1438275" y="20002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12" name="Rectangle 16">
            <a:extLst>
              <a:ext uri="{FF2B5EF4-FFF2-40B4-BE49-F238E27FC236}">
                <a16:creationId xmlns:a16="http://schemas.microsoft.com/office/drawing/2014/main" id="{AD51FC72-951C-AF1C-8626-46BA57D65EFA}"/>
              </a:ext>
            </a:extLst>
          </p:cNvPr>
          <p:cNvSpPr>
            <a:spLocks noChangeArrowheads="1"/>
          </p:cNvSpPr>
          <p:nvPr/>
        </p:nvSpPr>
        <p:spPr bwMode="auto">
          <a:xfrm>
            <a:off x="3524250" y="20002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13" name="Rectangle 17">
            <a:extLst>
              <a:ext uri="{FF2B5EF4-FFF2-40B4-BE49-F238E27FC236}">
                <a16:creationId xmlns:a16="http://schemas.microsoft.com/office/drawing/2014/main" id="{76575079-4AE9-7513-47D3-08B69EE1368C}"/>
              </a:ext>
            </a:extLst>
          </p:cNvPr>
          <p:cNvSpPr>
            <a:spLocks noChangeArrowheads="1"/>
          </p:cNvSpPr>
          <p:nvPr/>
        </p:nvSpPr>
        <p:spPr bwMode="auto">
          <a:xfrm>
            <a:off x="4976813" y="2000250"/>
            <a:ext cx="996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Low (S</a:t>
            </a:r>
            <a:endParaRPr lang="en-US" altLang="en-US" sz="4500">
              <a:latin typeface="Arial" panose="020B0604020202020204" pitchFamily="34" charset="0"/>
            </a:endParaRPr>
          </a:p>
        </p:txBody>
      </p:sp>
      <p:sp>
        <p:nvSpPr>
          <p:cNvPr id="516114" name="Rectangle 18">
            <a:extLst>
              <a:ext uri="{FF2B5EF4-FFF2-40B4-BE49-F238E27FC236}">
                <a16:creationId xmlns:a16="http://schemas.microsoft.com/office/drawing/2014/main" id="{922CB50E-436C-4677-D2D9-95BF60B2C899}"/>
              </a:ext>
            </a:extLst>
          </p:cNvPr>
          <p:cNvSpPr>
            <a:spLocks noChangeArrowheads="1"/>
          </p:cNvSpPr>
          <p:nvPr/>
        </p:nvSpPr>
        <p:spPr bwMode="auto">
          <a:xfrm>
            <a:off x="6016625" y="2139950"/>
            <a:ext cx="269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1</a:t>
            </a:r>
            <a:endParaRPr lang="en-US" altLang="en-US" sz="4500">
              <a:latin typeface="Arial" panose="020B0604020202020204" pitchFamily="34" charset="0"/>
            </a:endParaRPr>
          </a:p>
        </p:txBody>
      </p:sp>
      <p:sp>
        <p:nvSpPr>
          <p:cNvPr id="516115" name="Rectangle 19">
            <a:extLst>
              <a:ext uri="{FF2B5EF4-FFF2-40B4-BE49-F238E27FC236}">
                <a16:creationId xmlns:a16="http://schemas.microsoft.com/office/drawing/2014/main" id="{E7CC2095-F00F-82DE-DB85-674AC30E2A8E}"/>
              </a:ext>
            </a:extLst>
          </p:cNvPr>
          <p:cNvSpPr>
            <a:spLocks noChangeArrowheads="1"/>
          </p:cNvSpPr>
          <p:nvPr/>
        </p:nvSpPr>
        <p:spPr bwMode="auto">
          <a:xfrm>
            <a:off x="6019800" y="2000250"/>
            <a:ext cx="100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116" name="Rectangle 20">
            <a:extLst>
              <a:ext uri="{FF2B5EF4-FFF2-40B4-BE49-F238E27FC236}">
                <a16:creationId xmlns:a16="http://schemas.microsoft.com/office/drawing/2014/main" id="{F51D41AC-9DF6-2F17-37C9-EFD0316FFD19}"/>
              </a:ext>
            </a:extLst>
          </p:cNvPr>
          <p:cNvSpPr>
            <a:spLocks noChangeArrowheads="1"/>
          </p:cNvSpPr>
          <p:nvPr/>
        </p:nvSpPr>
        <p:spPr bwMode="auto">
          <a:xfrm>
            <a:off x="6119813" y="20002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17" name="Rectangle 21">
            <a:extLst>
              <a:ext uri="{FF2B5EF4-FFF2-40B4-BE49-F238E27FC236}">
                <a16:creationId xmlns:a16="http://schemas.microsoft.com/office/drawing/2014/main" id="{8C512561-2770-5CA5-673B-5956E7DA1B50}"/>
              </a:ext>
            </a:extLst>
          </p:cNvPr>
          <p:cNvSpPr>
            <a:spLocks noChangeArrowheads="1"/>
          </p:cNvSpPr>
          <p:nvPr/>
        </p:nvSpPr>
        <p:spPr bwMode="auto">
          <a:xfrm>
            <a:off x="7029450" y="2000250"/>
            <a:ext cx="1066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High (S</a:t>
            </a:r>
            <a:endParaRPr lang="en-US" altLang="en-US" sz="4500">
              <a:latin typeface="Arial" panose="020B0604020202020204" pitchFamily="34" charset="0"/>
            </a:endParaRPr>
          </a:p>
        </p:txBody>
      </p:sp>
      <p:sp>
        <p:nvSpPr>
          <p:cNvPr id="516118" name="Rectangle 22">
            <a:extLst>
              <a:ext uri="{FF2B5EF4-FFF2-40B4-BE49-F238E27FC236}">
                <a16:creationId xmlns:a16="http://schemas.microsoft.com/office/drawing/2014/main" id="{857DE2FA-A879-944E-D65F-1F21B56B8359}"/>
              </a:ext>
            </a:extLst>
          </p:cNvPr>
          <p:cNvSpPr>
            <a:spLocks noChangeArrowheads="1"/>
          </p:cNvSpPr>
          <p:nvPr/>
        </p:nvSpPr>
        <p:spPr bwMode="auto">
          <a:xfrm>
            <a:off x="8001000" y="2139950"/>
            <a:ext cx="269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2</a:t>
            </a:r>
            <a:endParaRPr lang="en-US" altLang="en-US" sz="4500">
              <a:latin typeface="Arial" panose="020B0604020202020204" pitchFamily="34" charset="0"/>
            </a:endParaRPr>
          </a:p>
        </p:txBody>
      </p:sp>
      <p:sp>
        <p:nvSpPr>
          <p:cNvPr id="516119" name="Rectangle 23">
            <a:extLst>
              <a:ext uri="{FF2B5EF4-FFF2-40B4-BE49-F238E27FC236}">
                <a16:creationId xmlns:a16="http://schemas.microsoft.com/office/drawing/2014/main" id="{5592B902-AB62-6A22-AFD4-EA9E465D67B8}"/>
              </a:ext>
            </a:extLst>
          </p:cNvPr>
          <p:cNvSpPr>
            <a:spLocks noChangeArrowheads="1"/>
          </p:cNvSpPr>
          <p:nvPr/>
        </p:nvSpPr>
        <p:spPr bwMode="auto">
          <a:xfrm>
            <a:off x="8115300" y="2000250"/>
            <a:ext cx="100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120" name="Rectangle 24">
            <a:extLst>
              <a:ext uri="{FF2B5EF4-FFF2-40B4-BE49-F238E27FC236}">
                <a16:creationId xmlns:a16="http://schemas.microsoft.com/office/drawing/2014/main" id="{3CA85BFF-CAC9-FFEF-F89E-B08EB5762F28}"/>
              </a:ext>
            </a:extLst>
          </p:cNvPr>
          <p:cNvSpPr>
            <a:spLocks noChangeArrowheads="1"/>
          </p:cNvSpPr>
          <p:nvPr/>
        </p:nvSpPr>
        <p:spPr bwMode="auto">
          <a:xfrm>
            <a:off x="8221663" y="20002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21" name="Rectangle 25">
            <a:extLst>
              <a:ext uri="{FF2B5EF4-FFF2-40B4-BE49-F238E27FC236}">
                <a16:creationId xmlns:a16="http://schemas.microsoft.com/office/drawing/2014/main" id="{C2B2D035-1B24-82DF-D111-A579628909E3}"/>
              </a:ext>
            </a:extLst>
          </p:cNvPr>
          <p:cNvSpPr>
            <a:spLocks noChangeArrowheads="1"/>
          </p:cNvSpPr>
          <p:nvPr/>
        </p:nvSpPr>
        <p:spPr bwMode="auto">
          <a:xfrm>
            <a:off x="4549775" y="196691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2" name="Rectangle 26">
            <a:extLst>
              <a:ext uri="{FF2B5EF4-FFF2-40B4-BE49-F238E27FC236}">
                <a16:creationId xmlns:a16="http://schemas.microsoft.com/office/drawing/2014/main" id="{4BBD3CBA-5904-E100-A66E-1748FCF35F4F}"/>
              </a:ext>
            </a:extLst>
          </p:cNvPr>
          <p:cNvSpPr>
            <a:spLocks noChangeArrowheads="1"/>
          </p:cNvSpPr>
          <p:nvPr/>
        </p:nvSpPr>
        <p:spPr bwMode="auto">
          <a:xfrm>
            <a:off x="4549775" y="1966913"/>
            <a:ext cx="33338"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3" name="Rectangle 27">
            <a:extLst>
              <a:ext uri="{FF2B5EF4-FFF2-40B4-BE49-F238E27FC236}">
                <a16:creationId xmlns:a16="http://schemas.microsoft.com/office/drawing/2014/main" id="{F4105E3E-93C6-EF0C-03D5-6FF199E719F0}"/>
              </a:ext>
            </a:extLst>
          </p:cNvPr>
          <p:cNvSpPr>
            <a:spLocks noChangeArrowheads="1"/>
          </p:cNvSpPr>
          <p:nvPr/>
        </p:nvSpPr>
        <p:spPr bwMode="auto">
          <a:xfrm>
            <a:off x="4583113" y="1966913"/>
            <a:ext cx="41275"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4" name="Rectangle 28">
            <a:extLst>
              <a:ext uri="{FF2B5EF4-FFF2-40B4-BE49-F238E27FC236}">
                <a16:creationId xmlns:a16="http://schemas.microsoft.com/office/drawing/2014/main" id="{D4B87053-5322-AF10-2CDA-8F3874602F4C}"/>
              </a:ext>
            </a:extLst>
          </p:cNvPr>
          <p:cNvSpPr>
            <a:spLocks noChangeArrowheads="1"/>
          </p:cNvSpPr>
          <p:nvPr/>
        </p:nvSpPr>
        <p:spPr bwMode="auto">
          <a:xfrm>
            <a:off x="4624388" y="1966913"/>
            <a:ext cx="2019300"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6" name="Rectangle 30">
            <a:extLst>
              <a:ext uri="{FF2B5EF4-FFF2-40B4-BE49-F238E27FC236}">
                <a16:creationId xmlns:a16="http://schemas.microsoft.com/office/drawing/2014/main" id="{46B88B78-5555-3125-A98A-7AA2F928AC4A}"/>
              </a:ext>
            </a:extLst>
          </p:cNvPr>
          <p:cNvSpPr>
            <a:spLocks noChangeArrowheads="1"/>
          </p:cNvSpPr>
          <p:nvPr/>
        </p:nvSpPr>
        <p:spPr bwMode="auto">
          <a:xfrm>
            <a:off x="6643688" y="1966913"/>
            <a:ext cx="39687"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7" name="Rectangle 31">
            <a:extLst>
              <a:ext uri="{FF2B5EF4-FFF2-40B4-BE49-F238E27FC236}">
                <a16:creationId xmlns:a16="http://schemas.microsoft.com/office/drawing/2014/main" id="{E1BC3434-42DF-6592-323F-818E901FC832}"/>
              </a:ext>
            </a:extLst>
          </p:cNvPr>
          <p:cNvSpPr>
            <a:spLocks noChangeArrowheads="1"/>
          </p:cNvSpPr>
          <p:nvPr/>
        </p:nvSpPr>
        <p:spPr bwMode="auto">
          <a:xfrm>
            <a:off x="6683375" y="1966913"/>
            <a:ext cx="2039938"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8" name="Rectangle 32">
            <a:extLst>
              <a:ext uri="{FF2B5EF4-FFF2-40B4-BE49-F238E27FC236}">
                <a16:creationId xmlns:a16="http://schemas.microsoft.com/office/drawing/2014/main" id="{46FF702D-6225-CAA5-A446-8E6EA4A14895}"/>
              </a:ext>
            </a:extLst>
          </p:cNvPr>
          <p:cNvSpPr>
            <a:spLocks noChangeArrowheads="1"/>
          </p:cNvSpPr>
          <p:nvPr/>
        </p:nvSpPr>
        <p:spPr bwMode="auto">
          <a:xfrm>
            <a:off x="8723313" y="1966913"/>
            <a:ext cx="39687"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29" name="Rectangle 33">
            <a:extLst>
              <a:ext uri="{FF2B5EF4-FFF2-40B4-BE49-F238E27FC236}">
                <a16:creationId xmlns:a16="http://schemas.microsoft.com/office/drawing/2014/main" id="{EC84689B-16CF-FEE6-878C-5682057BEBFC}"/>
              </a:ext>
            </a:extLst>
          </p:cNvPr>
          <p:cNvSpPr>
            <a:spLocks noChangeArrowheads="1"/>
          </p:cNvSpPr>
          <p:nvPr/>
        </p:nvSpPr>
        <p:spPr bwMode="auto">
          <a:xfrm>
            <a:off x="8723313" y="1966913"/>
            <a:ext cx="39687"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0" name="Rectangle 34">
            <a:extLst>
              <a:ext uri="{FF2B5EF4-FFF2-40B4-BE49-F238E27FC236}">
                <a16:creationId xmlns:a16="http://schemas.microsoft.com/office/drawing/2014/main" id="{FE6ECAA4-B6E6-F9E7-2266-C57769134D99}"/>
              </a:ext>
            </a:extLst>
          </p:cNvPr>
          <p:cNvSpPr>
            <a:spLocks noChangeArrowheads="1"/>
          </p:cNvSpPr>
          <p:nvPr/>
        </p:nvSpPr>
        <p:spPr bwMode="auto">
          <a:xfrm>
            <a:off x="4549775" y="2006600"/>
            <a:ext cx="33338"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1" name="Rectangle 35">
            <a:extLst>
              <a:ext uri="{FF2B5EF4-FFF2-40B4-BE49-F238E27FC236}">
                <a16:creationId xmlns:a16="http://schemas.microsoft.com/office/drawing/2014/main" id="{BA565862-AB40-CEC4-C5CC-9BB4CA836F0F}"/>
              </a:ext>
            </a:extLst>
          </p:cNvPr>
          <p:cNvSpPr>
            <a:spLocks noChangeArrowheads="1"/>
          </p:cNvSpPr>
          <p:nvPr/>
        </p:nvSpPr>
        <p:spPr bwMode="auto">
          <a:xfrm>
            <a:off x="6643688" y="2006600"/>
            <a:ext cx="19050"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2" name="Rectangle 36">
            <a:extLst>
              <a:ext uri="{FF2B5EF4-FFF2-40B4-BE49-F238E27FC236}">
                <a16:creationId xmlns:a16="http://schemas.microsoft.com/office/drawing/2014/main" id="{DE1ADDAC-A9C5-8DB0-8017-248D9D590F03}"/>
              </a:ext>
            </a:extLst>
          </p:cNvPr>
          <p:cNvSpPr>
            <a:spLocks noChangeArrowheads="1"/>
          </p:cNvSpPr>
          <p:nvPr/>
        </p:nvSpPr>
        <p:spPr bwMode="auto">
          <a:xfrm>
            <a:off x="8723313" y="2006600"/>
            <a:ext cx="39687"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33" name="Rectangle 37">
            <a:extLst>
              <a:ext uri="{FF2B5EF4-FFF2-40B4-BE49-F238E27FC236}">
                <a16:creationId xmlns:a16="http://schemas.microsoft.com/office/drawing/2014/main" id="{F6610455-6030-8C71-EB98-58FC0EE1F355}"/>
              </a:ext>
            </a:extLst>
          </p:cNvPr>
          <p:cNvSpPr>
            <a:spLocks noChangeArrowheads="1"/>
          </p:cNvSpPr>
          <p:nvPr/>
        </p:nvSpPr>
        <p:spPr bwMode="auto">
          <a:xfrm>
            <a:off x="611188" y="2406650"/>
            <a:ext cx="1592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Paprika (P)</a:t>
            </a:r>
            <a:endParaRPr lang="en-US" altLang="en-US" sz="4500">
              <a:latin typeface="Arial" panose="020B0604020202020204" pitchFamily="34" charset="0"/>
            </a:endParaRPr>
          </a:p>
        </p:txBody>
      </p:sp>
      <p:sp>
        <p:nvSpPr>
          <p:cNvPr id="516134" name="Rectangle 38">
            <a:extLst>
              <a:ext uri="{FF2B5EF4-FFF2-40B4-BE49-F238E27FC236}">
                <a16:creationId xmlns:a16="http://schemas.microsoft.com/office/drawing/2014/main" id="{FB135B03-A2FA-C035-41A7-AF693C1320F9}"/>
              </a:ext>
            </a:extLst>
          </p:cNvPr>
          <p:cNvSpPr>
            <a:spLocks noChangeArrowheads="1"/>
          </p:cNvSpPr>
          <p:nvPr/>
        </p:nvSpPr>
        <p:spPr bwMode="auto">
          <a:xfrm>
            <a:off x="2263775" y="240665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35" name="Rectangle 39">
            <a:extLst>
              <a:ext uri="{FF2B5EF4-FFF2-40B4-BE49-F238E27FC236}">
                <a16:creationId xmlns:a16="http://schemas.microsoft.com/office/drawing/2014/main" id="{1E2CB016-BB6D-A96E-3D91-5AF0A2D31196}"/>
              </a:ext>
            </a:extLst>
          </p:cNvPr>
          <p:cNvSpPr>
            <a:spLocks noChangeArrowheads="1"/>
          </p:cNvSpPr>
          <p:nvPr/>
        </p:nvSpPr>
        <p:spPr bwMode="auto">
          <a:xfrm>
            <a:off x="2897188" y="2406650"/>
            <a:ext cx="996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Low (P</a:t>
            </a:r>
            <a:endParaRPr lang="en-US" altLang="en-US" sz="4500">
              <a:latin typeface="Arial" panose="020B0604020202020204" pitchFamily="34" charset="0"/>
            </a:endParaRPr>
          </a:p>
        </p:txBody>
      </p:sp>
      <p:sp>
        <p:nvSpPr>
          <p:cNvPr id="516136" name="Rectangle 40">
            <a:extLst>
              <a:ext uri="{FF2B5EF4-FFF2-40B4-BE49-F238E27FC236}">
                <a16:creationId xmlns:a16="http://schemas.microsoft.com/office/drawing/2014/main" id="{BA929C95-3E20-FA92-9244-8ECA8D5DEC7B}"/>
              </a:ext>
            </a:extLst>
          </p:cNvPr>
          <p:cNvSpPr>
            <a:spLocks noChangeArrowheads="1"/>
          </p:cNvSpPr>
          <p:nvPr/>
        </p:nvSpPr>
        <p:spPr bwMode="auto">
          <a:xfrm>
            <a:off x="3930650" y="2540000"/>
            <a:ext cx="26988" cy="5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1</a:t>
            </a:r>
            <a:endParaRPr lang="en-US" altLang="en-US" sz="4500">
              <a:latin typeface="Arial" panose="020B0604020202020204" pitchFamily="34" charset="0"/>
            </a:endParaRPr>
          </a:p>
        </p:txBody>
      </p:sp>
      <p:sp>
        <p:nvSpPr>
          <p:cNvPr id="516137" name="Rectangle 41">
            <a:extLst>
              <a:ext uri="{FF2B5EF4-FFF2-40B4-BE49-F238E27FC236}">
                <a16:creationId xmlns:a16="http://schemas.microsoft.com/office/drawing/2014/main" id="{DA79C6CE-9CDB-AEE8-C320-A832F8DDD547}"/>
              </a:ext>
            </a:extLst>
          </p:cNvPr>
          <p:cNvSpPr>
            <a:spLocks noChangeArrowheads="1"/>
          </p:cNvSpPr>
          <p:nvPr/>
        </p:nvSpPr>
        <p:spPr bwMode="auto">
          <a:xfrm>
            <a:off x="4051300" y="2406650"/>
            <a:ext cx="100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138" name="Rectangle 42">
            <a:extLst>
              <a:ext uri="{FF2B5EF4-FFF2-40B4-BE49-F238E27FC236}">
                <a16:creationId xmlns:a16="http://schemas.microsoft.com/office/drawing/2014/main" id="{EF4DD00F-99F1-3181-EF47-B4AC4B8AB046}"/>
              </a:ext>
            </a:extLst>
          </p:cNvPr>
          <p:cNvSpPr>
            <a:spLocks noChangeArrowheads="1"/>
          </p:cNvSpPr>
          <p:nvPr/>
        </p:nvSpPr>
        <p:spPr bwMode="auto">
          <a:xfrm>
            <a:off x="4151313" y="24066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39" name="Rectangle 43">
            <a:extLst>
              <a:ext uri="{FF2B5EF4-FFF2-40B4-BE49-F238E27FC236}">
                <a16:creationId xmlns:a16="http://schemas.microsoft.com/office/drawing/2014/main" id="{F2A452D4-A6ED-8691-612D-EB204D5492B9}"/>
              </a:ext>
            </a:extLst>
          </p:cNvPr>
          <p:cNvSpPr>
            <a:spLocks noChangeArrowheads="1"/>
          </p:cNvSpPr>
          <p:nvPr/>
        </p:nvSpPr>
        <p:spPr bwMode="auto">
          <a:xfrm>
            <a:off x="5389563" y="2413000"/>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1,2</a:t>
            </a:r>
            <a:endParaRPr lang="en-US" altLang="en-US" sz="4500">
              <a:latin typeface="Arial" panose="020B0604020202020204" pitchFamily="34" charset="0"/>
            </a:endParaRPr>
          </a:p>
        </p:txBody>
      </p:sp>
      <p:sp>
        <p:nvSpPr>
          <p:cNvPr id="516140" name="Rectangle 44">
            <a:extLst>
              <a:ext uri="{FF2B5EF4-FFF2-40B4-BE49-F238E27FC236}">
                <a16:creationId xmlns:a16="http://schemas.microsoft.com/office/drawing/2014/main" id="{6C222DDC-A5B9-7C34-FC8F-7338E4DDE881}"/>
              </a:ext>
            </a:extLst>
          </p:cNvPr>
          <p:cNvSpPr>
            <a:spLocks noChangeArrowheads="1"/>
          </p:cNvSpPr>
          <p:nvPr/>
        </p:nvSpPr>
        <p:spPr bwMode="auto">
          <a:xfrm>
            <a:off x="5830888" y="24130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41" name="Rectangle 45">
            <a:extLst>
              <a:ext uri="{FF2B5EF4-FFF2-40B4-BE49-F238E27FC236}">
                <a16:creationId xmlns:a16="http://schemas.microsoft.com/office/drawing/2014/main" id="{30A2D6A1-DC61-7EA7-EE22-82C90A1F9952}"/>
              </a:ext>
            </a:extLst>
          </p:cNvPr>
          <p:cNvSpPr>
            <a:spLocks noChangeArrowheads="1"/>
          </p:cNvSpPr>
          <p:nvPr/>
        </p:nvSpPr>
        <p:spPr bwMode="auto">
          <a:xfrm>
            <a:off x="7469188" y="2413000"/>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3,4</a:t>
            </a:r>
            <a:endParaRPr lang="en-US" altLang="en-US" sz="4500">
              <a:latin typeface="Arial" panose="020B0604020202020204" pitchFamily="34" charset="0"/>
            </a:endParaRPr>
          </a:p>
        </p:txBody>
      </p:sp>
      <p:sp>
        <p:nvSpPr>
          <p:cNvPr id="516142" name="Rectangle 46">
            <a:extLst>
              <a:ext uri="{FF2B5EF4-FFF2-40B4-BE49-F238E27FC236}">
                <a16:creationId xmlns:a16="http://schemas.microsoft.com/office/drawing/2014/main" id="{8A621C9A-C77D-2520-5254-F3C5A8F14B01}"/>
              </a:ext>
            </a:extLst>
          </p:cNvPr>
          <p:cNvSpPr>
            <a:spLocks noChangeArrowheads="1"/>
          </p:cNvSpPr>
          <p:nvPr/>
        </p:nvSpPr>
        <p:spPr bwMode="auto">
          <a:xfrm>
            <a:off x="7916863" y="24130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43" name="Rectangle 47">
            <a:extLst>
              <a:ext uri="{FF2B5EF4-FFF2-40B4-BE49-F238E27FC236}">
                <a16:creationId xmlns:a16="http://schemas.microsoft.com/office/drawing/2014/main" id="{A4065DE6-7F3E-30F6-39FD-24B93DA358C9}"/>
              </a:ext>
            </a:extLst>
          </p:cNvPr>
          <p:cNvSpPr>
            <a:spLocks noChangeArrowheads="1"/>
          </p:cNvSpPr>
          <p:nvPr/>
        </p:nvSpPr>
        <p:spPr bwMode="auto">
          <a:xfrm>
            <a:off x="2463800" y="23669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4" name="Rectangle 48">
            <a:extLst>
              <a:ext uri="{FF2B5EF4-FFF2-40B4-BE49-F238E27FC236}">
                <a16:creationId xmlns:a16="http://schemas.microsoft.com/office/drawing/2014/main" id="{7D1238E9-0342-8D9E-1C01-9C62BC945A1B}"/>
              </a:ext>
            </a:extLst>
          </p:cNvPr>
          <p:cNvSpPr>
            <a:spLocks noChangeArrowheads="1"/>
          </p:cNvSpPr>
          <p:nvPr/>
        </p:nvSpPr>
        <p:spPr bwMode="auto">
          <a:xfrm>
            <a:off x="2463800" y="23669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5" name="Rectangle 49">
            <a:extLst>
              <a:ext uri="{FF2B5EF4-FFF2-40B4-BE49-F238E27FC236}">
                <a16:creationId xmlns:a16="http://schemas.microsoft.com/office/drawing/2014/main" id="{7031CA41-F16D-8162-1832-6DC4749716B5}"/>
              </a:ext>
            </a:extLst>
          </p:cNvPr>
          <p:cNvSpPr>
            <a:spLocks noChangeArrowheads="1"/>
          </p:cNvSpPr>
          <p:nvPr/>
        </p:nvSpPr>
        <p:spPr bwMode="auto">
          <a:xfrm>
            <a:off x="2497138" y="2366963"/>
            <a:ext cx="39687"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6" name="Rectangle 50">
            <a:extLst>
              <a:ext uri="{FF2B5EF4-FFF2-40B4-BE49-F238E27FC236}">
                <a16:creationId xmlns:a16="http://schemas.microsoft.com/office/drawing/2014/main" id="{B436946C-9A80-863E-517F-46D3F4E62B62}"/>
              </a:ext>
            </a:extLst>
          </p:cNvPr>
          <p:cNvSpPr>
            <a:spLocks noChangeArrowheads="1"/>
          </p:cNvSpPr>
          <p:nvPr/>
        </p:nvSpPr>
        <p:spPr bwMode="auto">
          <a:xfrm>
            <a:off x="2536825" y="2366963"/>
            <a:ext cx="2012950"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8" name="Rectangle 52">
            <a:extLst>
              <a:ext uri="{FF2B5EF4-FFF2-40B4-BE49-F238E27FC236}">
                <a16:creationId xmlns:a16="http://schemas.microsoft.com/office/drawing/2014/main" id="{26585D9A-A8A3-9B7F-B85A-318137EC3915}"/>
              </a:ext>
            </a:extLst>
          </p:cNvPr>
          <p:cNvSpPr>
            <a:spLocks noChangeArrowheads="1"/>
          </p:cNvSpPr>
          <p:nvPr/>
        </p:nvSpPr>
        <p:spPr bwMode="auto">
          <a:xfrm>
            <a:off x="4549775" y="23669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49" name="Rectangle 53">
            <a:extLst>
              <a:ext uri="{FF2B5EF4-FFF2-40B4-BE49-F238E27FC236}">
                <a16:creationId xmlns:a16="http://schemas.microsoft.com/office/drawing/2014/main" id="{FDA28104-7E3F-E0F4-E34C-1EB67A65D97F}"/>
              </a:ext>
            </a:extLst>
          </p:cNvPr>
          <p:cNvSpPr>
            <a:spLocks noChangeArrowheads="1"/>
          </p:cNvSpPr>
          <p:nvPr/>
        </p:nvSpPr>
        <p:spPr bwMode="auto">
          <a:xfrm>
            <a:off x="4549775" y="23669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0" name="Rectangle 54">
            <a:extLst>
              <a:ext uri="{FF2B5EF4-FFF2-40B4-BE49-F238E27FC236}">
                <a16:creationId xmlns:a16="http://schemas.microsoft.com/office/drawing/2014/main" id="{E716CC60-9A1E-7A39-E0BE-7AD9873AB664}"/>
              </a:ext>
            </a:extLst>
          </p:cNvPr>
          <p:cNvSpPr>
            <a:spLocks noChangeArrowheads="1"/>
          </p:cNvSpPr>
          <p:nvPr/>
        </p:nvSpPr>
        <p:spPr bwMode="auto">
          <a:xfrm>
            <a:off x="4583113" y="2366963"/>
            <a:ext cx="206057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1" name="Rectangle 55">
            <a:extLst>
              <a:ext uri="{FF2B5EF4-FFF2-40B4-BE49-F238E27FC236}">
                <a16:creationId xmlns:a16="http://schemas.microsoft.com/office/drawing/2014/main" id="{F38F0941-867C-1628-32EB-C2E70D3F896D}"/>
              </a:ext>
            </a:extLst>
          </p:cNvPr>
          <p:cNvSpPr>
            <a:spLocks noChangeArrowheads="1"/>
          </p:cNvSpPr>
          <p:nvPr/>
        </p:nvSpPr>
        <p:spPr bwMode="auto">
          <a:xfrm>
            <a:off x="6643688" y="2366963"/>
            <a:ext cx="19050"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2" name="Rectangle 56">
            <a:extLst>
              <a:ext uri="{FF2B5EF4-FFF2-40B4-BE49-F238E27FC236}">
                <a16:creationId xmlns:a16="http://schemas.microsoft.com/office/drawing/2014/main" id="{D9CB76D7-C1EC-D563-F5FE-38C48D06D8C7}"/>
              </a:ext>
            </a:extLst>
          </p:cNvPr>
          <p:cNvSpPr>
            <a:spLocks noChangeArrowheads="1"/>
          </p:cNvSpPr>
          <p:nvPr/>
        </p:nvSpPr>
        <p:spPr bwMode="auto">
          <a:xfrm>
            <a:off x="6662738" y="2366963"/>
            <a:ext cx="206057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3" name="Rectangle 57">
            <a:extLst>
              <a:ext uri="{FF2B5EF4-FFF2-40B4-BE49-F238E27FC236}">
                <a16:creationId xmlns:a16="http://schemas.microsoft.com/office/drawing/2014/main" id="{43075A84-A109-4F28-E26C-791F5ECA1B1A}"/>
              </a:ext>
            </a:extLst>
          </p:cNvPr>
          <p:cNvSpPr>
            <a:spLocks noChangeArrowheads="1"/>
          </p:cNvSpPr>
          <p:nvPr/>
        </p:nvSpPr>
        <p:spPr bwMode="auto">
          <a:xfrm>
            <a:off x="8723313" y="2366963"/>
            <a:ext cx="39687"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4" name="Rectangle 58">
            <a:extLst>
              <a:ext uri="{FF2B5EF4-FFF2-40B4-BE49-F238E27FC236}">
                <a16:creationId xmlns:a16="http://schemas.microsoft.com/office/drawing/2014/main" id="{E98EED2B-31CB-B7C5-D1CA-EEFDD922A83D}"/>
              </a:ext>
            </a:extLst>
          </p:cNvPr>
          <p:cNvSpPr>
            <a:spLocks noChangeArrowheads="1"/>
          </p:cNvSpPr>
          <p:nvPr/>
        </p:nvSpPr>
        <p:spPr bwMode="auto">
          <a:xfrm>
            <a:off x="2463800" y="2406650"/>
            <a:ext cx="33338"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5" name="Rectangle 59">
            <a:extLst>
              <a:ext uri="{FF2B5EF4-FFF2-40B4-BE49-F238E27FC236}">
                <a16:creationId xmlns:a16="http://schemas.microsoft.com/office/drawing/2014/main" id="{145069C0-427B-348A-6A7F-211E9C641CF7}"/>
              </a:ext>
            </a:extLst>
          </p:cNvPr>
          <p:cNvSpPr>
            <a:spLocks noChangeArrowheads="1"/>
          </p:cNvSpPr>
          <p:nvPr/>
        </p:nvSpPr>
        <p:spPr bwMode="auto">
          <a:xfrm>
            <a:off x="4557713" y="2406650"/>
            <a:ext cx="1905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6" name="Rectangle 60">
            <a:extLst>
              <a:ext uri="{FF2B5EF4-FFF2-40B4-BE49-F238E27FC236}">
                <a16:creationId xmlns:a16="http://schemas.microsoft.com/office/drawing/2014/main" id="{1AAF7463-908D-C121-8082-FB3DAB22C672}"/>
              </a:ext>
            </a:extLst>
          </p:cNvPr>
          <p:cNvSpPr>
            <a:spLocks noChangeArrowheads="1"/>
          </p:cNvSpPr>
          <p:nvPr/>
        </p:nvSpPr>
        <p:spPr bwMode="auto">
          <a:xfrm>
            <a:off x="6643688" y="2406650"/>
            <a:ext cx="19050"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7" name="Rectangle 61">
            <a:extLst>
              <a:ext uri="{FF2B5EF4-FFF2-40B4-BE49-F238E27FC236}">
                <a16:creationId xmlns:a16="http://schemas.microsoft.com/office/drawing/2014/main" id="{BA7140B5-AB21-7100-59CE-B68052BD273B}"/>
              </a:ext>
            </a:extLst>
          </p:cNvPr>
          <p:cNvSpPr>
            <a:spLocks noChangeArrowheads="1"/>
          </p:cNvSpPr>
          <p:nvPr/>
        </p:nvSpPr>
        <p:spPr bwMode="auto">
          <a:xfrm>
            <a:off x="8723313" y="2406650"/>
            <a:ext cx="39687"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58" name="Rectangle 62">
            <a:extLst>
              <a:ext uri="{FF2B5EF4-FFF2-40B4-BE49-F238E27FC236}">
                <a16:creationId xmlns:a16="http://schemas.microsoft.com/office/drawing/2014/main" id="{2D9216FD-9765-6FD6-144B-28CDD9920EDD}"/>
              </a:ext>
            </a:extLst>
          </p:cNvPr>
          <p:cNvSpPr>
            <a:spLocks noChangeArrowheads="1"/>
          </p:cNvSpPr>
          <p:nvPr/>
        </p:nvSpPr>
        <p:spPr bwMode="auto">
          <a:xfrm>
            <a:off x="1438275" y="2786063"/>
            <a:ext cx="8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59" name="Rectangle 63">
            <a:extLst>
              <a:ext uri="{FF2B5EF4-FFF2-40B4-BE49-F238E27FC236}">
                <a16:creationId xmlns:a16="http://schemas.microsoft.com/office/drawing/2014/main" id="{925B4A33-4BC6-8019-5CF8-8F6EE066DC18}"/>
              </a:ext>
            </a:extLst>
          </p:cNvPr>
          <p:cNvSpPr>
            <a:spLocks noChangeArrowheads="1"/>
          </p:cNvSpPr>
          <p:nvPr/>
        </p:nvSpPr>
        <p:spPr bwMode="auto">
          <a:xfrm>
            <a:off x="2857500" y="2786063"/>
            <a:ext cx="1066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High (P</a:t>
            </a:r>
            <a:endParaRPr lang="en-US" altLang="en-US" sz="4500">
              <a:latin typeface="Arial" panose="020B0604020202020204" pitchFamily="34" charset="0"/>
            </a:endParaRPr>
          </a:p>
        </p:txBody>
      </p:sp>
      <p:sp>
        <p:nvSpPr>
          <p:cNvPr id="516160" name="Rectangle 64">
            <a:extLst>
              <a:ext uri="{FF2B5EF4-FFF2-40B4-BE49-F238E27FC236}">
                <a16:creationId xmlns:a16="http://schemas.microsoft.com/office/drawing/2014/main" id="{EE666B9E-07EF-A584-327F-D330753DDFCE}"/>
              </a:ext>
            </a:extLst>
          </p:cNvPr>
          <p:cNvSpPr>
            <a:spLocks noChangeArrowheads="1"/>
          </p:cNvSpPr>
          <p:nvPr/>
        </p:nvSpPr>
        <p:spPr bwMode="auto">
          <a:xfrm>
            <a:off x="3963988" y="2919413"/>
            <a:ext cx="26987"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2</a:t>
            </a:r>
            <a:endParaRPr lang="en-US" altLang="en-US" sz="4500">
              <a:latin typeface="Arial" panose="020B0604020202020204" pitchFamily="34" charset="0"/>
            </a:endParaRPr>
          </a:p>
        </p:txBody>
      </p:sp>
      <p:sp>
        <p:nvSpPr>
          <p:cNvPr id="516161" name="Rectangle 65">
            <a:extLst>
              <a:ext uri="{FF2B5EF4-FFF2-40B4-BE49-F238E27FC236}">
                <a16:creationId xmlns:a16="http://schemas.microsoft.com/office/drawing/2014/main" id="{B0A5473B-A9A1-FC09-BEE8-80E032916978}"/>
              </a:ext>
            </a:extLst>
          </p:cNvPr>
          <p:cNvSpPr>
            <a:spLocks noChangeArrowheads="1"/>
          </p:cNvSpPr>
          <p:nvPr/>
        </p:nvSpPr>
        <p:spPr bwMode="auto">
          <a:xfrm>
            <a:off x="4084638" y="2786063"/>
            <a:ext cx="101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162" name="Rectangle 66">
            <a:extLst>
              <a:ext uri="{FF2B5EF4-FFF2-40B4-BE49-F238E27FC236}">
                <a16:creationId xmlns:a16="http://schemas.microsoft.com/office/drawing/2014/main" id="{E1DF50D7-D2EA-1C3F-FF24-DB80A68981C4}"/>
              </a:ext>
            </a:extLst>
          </p:cNvPr>
          <p:cNvSpPr>
            <a:spLocks noChangeArrowheads="1"/>
          </p:cNvSpPr>
          <p:nvPr/>
        </p:nvSpPr>
        <p:spPr bwMode="auto">
          <a:xfrm>
            <a:off x="4183063" y="2786063"/>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63" name="Rectangle 67">
            <a:extLst>
              <a:ext uri="{FF2B5EF4-FFF2-40B4-BE49-F238E27FC236}">
                <a16:creationId xmlns:a16="http://schemas.microsoft.com/office/drawing/2014/main" id="{B8AB0D8F-8ED3-7000-5E93-417302390603}"/>
              </a:ext>
            </a:extLst>
          </p:cNvPr>
          <p:cNvSpPr>
            <a:spLocks noChangeArrowheads="1"/>
          </p:cNvSpPr>
          <p:nvPr/>
        </p:nvSpPr>
        <p:spPr bwMode="auto">
          <a:xfrm>
            <a:off x="5389563" y="2792413"/>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5,6</a:t>
            </a:r>
            <a:endParaRPr lang="en-US" altLang="en-US" sz="4500">
              <a:latin typeface="Arial" panose="020B0604020202020204" pitchFamily="34" charset="0"/>
            </a:endParaRPr>
          </a:p>
        </p:txBody>
      </p:sp>
      <p:sp>
        <p:nvSpPr>
          <p:cNvPr id="516164" name="Rectangle 68">
            <a:extLst>
              <a:ext uri="{FF2B5EF4-FFF2-40B4-BE49-F238E27FC236}">
                <a16:creationId xmlns:a16="http://schemas.microsoft.com/office/drawing/2014/main" id="{44634ACA-C52D-648E-13E4-3022325BC303}"/>
              </a:ext>
            </a:extLst>
          </p:cNvPr>
          <p:cNvSpPr>
            <a:spLocks noChangeArrowheads="1"/>
          </p:cNvSpPr>
          <p:nvPr/>
        </p:nvSpPr>
        <p:spPr bwMode="auto">
          <a:xfrm>
            <a:off x="5830888" y="2792413"/>
            <a:ext cx="8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65" name="Rectangle 69">
            <a:extLst>
              <a:ext uri="{FF2B5EF4-FFF2-40B4-BE49-F238E27FC236}">
                <a16:creationId xmlns:a16="http://schemas.microsoft.com/office/drawing/2014/main" id="{5D9CD708-0816-D834-A6F8-8D7A369CCDE0}"/>
              </a:ext>
            </a:extLst>
          </p:cNvPr>
          <p:cNvSpPr>
            <a:spLocks noChangeArrowheads="1"/>
          </p:cNvSpPr>
          <p:nvPr/>
        </p:nvSpPr>
        <p:spPr bwMode="auto">
          <a:xfrm>
            <a:off x="7469188" y="2792413"/>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7,8</a:t>
            </a:r>
            <a:endParaRPr lang="en-US" altLang="en-US" sz="4500">
              <a:latin typeface="Arial" panose="020B0604020202020204" pitchFamily="34" charset="0"/>
            </a:endParaRPr>
          </a:p>
        </p:txBody>
      </p:sp>
      <p:sp>
        <p:nvSpPr>
          <p:cNvPr id="516166" name="Rectangle 70">
            <a:extLst>
              <a:ext uri="{FF2B5EF4-FFF2-40B4-BE49-F238E27FC236}">
                <a16:creationId xmlns:a16="http://schemas.microsoft.com/office/drawing/2014/main" id="{37B128E8-F38E-0A45-D928-694BFDFA1DB8}"/>
              </a:ext>
            </a:extLst>
          </p:cNvPr>
          <p:cNvSpPr>
            <a:spLocks noChangeArrowheads="1"/>
          </p:cNvSpPr>
          <p:nvPr/>
        </p:nvSpPr>
        <p:spPr bwMode="auto">
          <a:xfrm>
            <a:off x="7916863" y="2792413"/>
            <a:ext cx="8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67" name="Rectangle 71">
            <a:extLst>
              <a:ext uri="{FF2B5EF4-FFF2-40B4-BE49-F238E27FC236}">
                <a16:creationId xmlns:a16="http://schemas.microsoft.com/office/drawing/2014/main" id="{CEAA7808-F6AA-7ACB-9EAA-E537A0B30F24}"/>
              </a:ext>
            </a:extLst>
          </p:cNvPr>
          <p:cNvSpPr>
            <a:spLocks noChangeArrowheads="1"/>
          </p:cNvSpPr>
          <p:nvPr/>
        </p:nvSpPr>
        <p:spPr bwMode="auto">
          <a:xfrm>
            <a:off x="2463800" y="2773363"/>
            <a:ext cx="333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68" name="Rectangle 72">
            <a:extLst>
              <a:ext uri="{FF2B5EF4-FFF2-40B4-BE49-F238E27FC236}">
                <a16:creationId xmlns:a16="http://schemas.microsoft.com/office/drawing/2014/main" id="{25F8BCA9-75A1-798B-94E6-013FDD24BF4F}"/>
              </a:ext>
            </a:extLst>
          </p:cNvPr>
          <p:cNvSpPr>
            <a:spLocks noChangeArrowheads="1"/>
          </p:cNvSpPr>
          <p:nvPr/>
        </p:nvSpPr>
        <p:spPr bwMode="auto">
          <a:xfrm>
            <a:off x="2497138" y="2773363"/>
            <a:ext cx="206057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0" name="Rectangle 74">
            <a:extLst>
              <a:ext uri="{FF2B5EF4-FFF2-40B4-BE49-F238E27FC236}">
                <a16:creationId xmlns:a16="http://schemas.microsoft.com/office/drawing/2014/main" id="{8E9BB9B7-C0CC-645F-4CF6-F908A3D0DBCB}"/>
              </a:ext>
            </a:extLst>
          </p:cNvPr>
          <p:cNvSpPr>
            <a:spLocks noChangeArrowheads="1"/>
          </p:cNvSpPr>
          <p:nvPr/>
        </p:nvSpPr>
        <p:spPr bwMode="auto">
          <a:xfrm>
            <a:off x="4576763" y="2773363"/>
            <a:ext cx="206692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1" name="Rectangle 75">
            <a:extLst>
              <a:ext uri="{FF2B5EF4-FFF2-40B4-BE49-F238E27FC236}">
                <a16:creationId xmlns:a16="http://schemas.microsoft.com/office/drawing/2014/main" id="{7B03E421-7545-19D5-5E11-3DE3A80BBC11}"/>
              </a:ext>
            </a:extLst>
          </p:cNvPr>
          <p:cNvSpPr>
            <a:spLocks noChangeArrowheads="1"/>
          </p:cNvSpPr>
          <p:nvPr/>
        </p:nvSpPr>
        <p:spPr bwMode="auto">
          <a:xfrm>
            <a:off x="6643688" y="2773363"/>
            <a:ext cx="19050"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2" name="Rectangle 76">
            <a:extLst>
              <a:ext uri="{FF2B5EF4-FFF2-40B4-BE49-F238E27FC236}">
                <a16:creationId xmlns:a16="http://schemas.microsoft.com/office/drawing/2014/main" id="{7C618E70-4016-872F-E30C-C7273949C873}"/>
              </a:ext>
            </a:extLst>
          </p:cNvPr>
          <p:cNvSpPr>
            <a:spLocks noChangeArrowheads="1"/>
          </p:cNvSpPr>
          <p:nvPr/>
        </p:nvSpPr>
        <p:spPr bwMode="auto">
          <a:xfrm>
            <a:off x="6662738" y="2773363"/>
            <a:ext cx="206057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3" name="Rectangle 77">
            <a:extLst>
              <a:ext uri="{FF2B5EF4-FFF2-40B4-BE49-F238E27FC236}">
                <a16:creationId xmlns:a16="http://schemas.microsoft.com/office/drawing/2014/main" id="{0FE5EE36-15AB-F79A-3DE9-D7C4E5ABC990}"/>
              </a:ext>
            </a:extLst>
          </p:cNvPr>
          <p:cNvSpPr>
            <a:spLocks noChangeArrowheads="1"/>
          </p:cNvSpPr>
          <p:nvPr/>
        </p:nvSpPr>
        <p:spPr bwMode="auto">
          <a:xfrm>
            <a:off x="8723313" y="2773363"/>
            <a:ext cx="3968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4" name="Rectangle 78">
            <a:extLst>
              <a:ext uri="{FF2B5EF4-FFF2-40B4-BE49-F238E27FC236}">
                <a16:creationId xmlns:a16="http://schemas.microsoft.com/office/drawing/2014/main" id="{08CF5951-0ED4-BBE6-5B2F-D39DF0D1CB63}"/>
              </a:ext>
            </a:extLst>
          </p:cNvPr>
          <p:cNvSpPr>
            <a:spLocks noChangeArrowheads="1"/>
          </p:cNvSpPr>
          <p:nvPr/>
        </p:nvSpPr>
        <p:spPr bwMode="auto">
          <a:xfrm>
            <a:off x="2463800" y="2786063"/>
            <a:ext cx="33338"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5" name="Rectangle 79">
            <a:extLst>
              <a:ext uri="{FF2B5EF4-FFF2-40B4-BE49-F238E27FC236}">
                <a16:creationId xmlns:a16="http://schemas.microsoft.com/office/drawing/2014/main" id="{C1F19673-1FCF-A8BC-72ED-10C3F3F10C92}"/>
              </a:ext>
            </a:extLst>
          </p:cNvPr>
          <p:cNvSpPr>
            <a:spLocks noChangeArrowheads="1"/>
          </p:cNvSpPr>
          <p:nvPr/>
        </p:nvSpPr>
        <p:spPr bwMode="auto">
          <a:xfrm>
            <a:off x="2463800" y="3152775"/>
            <a:ext cx="3333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6" name="Rectangle 80">
            <a:extLst>
              <a:ext uri="{FF2B5EF4-FFF2-40B4-BE49-F238E27FC236}">
                <a16:creationId xmlns:a16="http://schemas.microsoft.com/office/drawing/2014/main" id="{B3CCA786-F69A-007C-B6A7-20A5A83DAB73}"/>
              </a:ext>
            </a:extLst>
          </p:cNvPr>
          <p:cNvSpPr>
            <a:spLocks noChangeArrowheads="1"/>
          </p:cNvSpPr>
          <p:nvPr/>
        </p:nvSpPr>
        <p:spPr bwMode="auto">
          <a:xfrm>
            <a:off x="2463800" y="3152775"/>
            <a:ext cx="3333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7" name="Rectangle 81">
            <a:extLst>
              <a:ext uri="{FF2B5EF4-FFF2-40B4-BE49-F238E27FC236}">
                <a16:creationId xmlns:a16="http://schemas.microsoft.com/office/drawing/2014/main" id="{E84D515B-8DFB-0D21-3FAE-1482C74FC1A8}"/>
              </a:ext>
            </a:extLst>
          </p:cNvPr>
          <p:cNvSpPr>
            <a:spLocks noChangeArrowheads="1"/>
          </p:cNvSpPr>
          <p:nvPr/>
        </p:nvSpPr>
        <p:spPr bwMode="auto">
          <a:xfrm>
            <a:off x="2497138" y="3152775"/>
            <a:ext cx="2060575"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8" name="Rectangle 82">
            <a:extLst>
              <a:ext uri="{FF2B5EF4-FFF2-40B4-BE49-F238E27FC236}">
                <a16:creationId xmlns:a16="http://schemas.microsoft.com/office/drawing/2014/main" id="{E0DCBF7D-688A-0388-A76B-3A0486D26A05}"/>
              </a:ext>
            </a:extLst>
          </p:cNvPr>
          <p:cNvSpPr>
            <a:spLocks noChangeArrowheads="1"/>
          </p:cNvSpPr>
          <p:nvPr/>
        </p:nvSpPr>
        <p:spPr bwMode="auto">
          <a:xfrm>
            <a:off x="4557713" y="2786063"/>
            <a:ext cx="19050"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79" name="Rectangle 83">
            <a:extLst>
              <a:ext uri="{FF2B5EF4-FFF2-40B4-BE49-F238E27FC236}">
                <a16:creationId xmlns:a16="http://schemas.microsoft.com/office/drawing/2014/main" id="{FF8002A1-8324-FA9A-5ECB-0E2120526AF7}"/>
              </a:ext>
            </a:extLst>
          </p:cNvPr>
          <p:cNvSpPr>
            <a:spLocks noChangeArrowheads="1"/>
          </p:cNvSpPr>
          <p:nvPr/>
        </p:nvSpPr>
        <p:spPr bwMode="auto">
          <a:xfrm>
            <a:off x="4557713" y="3152775"/>
            <a:ext cx="396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0" name="Rectangle 84">
            <a:extLst>
              <a:ext uri="{FF2B5EF4-FFF2-40B4-BE49-F238E27FC236}">
                <a16:creationId xmlns:a16="http://schemas.microsoft.com/office/drawing/2014/main" id="{8B8953F7-87D0-B5B2-0D6F-4AFD67111F2F}"/>
              </a:ext>
            </a:extLst>
          </p:cNvPr>
          <p:cNvSpPr>
            <a:spLocks noChangeArrowheads="1"/>
          </p:cNvSpPr>
          <p:nvPr/>
        </p:nvSpPr>
        <p:spPr bwMode="auto">
          <a:xfrm>
            <a:off x="4597400" y="3152775"/>
            <a:ext cx="204628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1" name="Rectangle 85">
            <a:extLst>
              <a:ext uri="{FF2B5EF4-FFF2-40B4-BE49-F238E27FC236}">
                <a16:creationId xmlns:a16="http://schemas.microsoft.com/office/drawing/2014/main" id="{9F61B9C2-31F1-11C0-FED9-BD6EE2A5AFD4}"/>
              </a:ext>
            </a:extLst>
          </p:cNvPr>
          <p:cNvSpPr>
            <a:spLocks noChangeArrowheads="1"/>
          </p:cNvSpPr>
          <p:nvPr/>
        </p:nvSpPr>
        <p:spPr bwMode="auto">
          <a:xfrm>
            <a:off x="6643688" y="2786063"/>
            <a:ext cx="19050"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2" name="Rectangle 86">
            <a:extLst>
              <a:ext uri="{FF2B5EF4-FFF2-40B4-BE49-F238E27FC236}">
                <a16:creationId xmlns:a16="http://schemas.microsoft.com/office/drawing/2014/main" id="{056A9AD4-5508-9ADC-78EF-F48DFEDCDD83}"/>
              </a:ext>
            </a:extLst>
          </p:cNvPr>
          <p:cNvSpPr>
            <a:spLocks noChangeArrowheads="1"/>
          </p:cNvSpPr>
          <p:nvPr/>
        </p:nvSpPr>
        <p:spPr bwMode="auto">
          <a:xfrm>
            <a:off x="6643688" y="3152775"/>
            <a:ext cx="396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3" name="Rectangle 87">
            <a:extLst>
              <a:ext uri="{FF2B5EF4-FFF2-40B4-BE49-F238E27FC236}">
                <a16:creationId xmlns:a16="http://schemas.microsoft.com/office/drawing/2014/main" id="{AC76B573-8A9F-0E94-5B71-71D8ED28C816}"/>
              </a:ext>
            </a:extLst>
          </p:cNvPr>
          <p:cNvSpPr>
            <a:spLocks noChangeArrowheads="1"/>
          </p:cNvSpPr>
          <p:nvPr/>
        </p:nvSpPr>
        <p:spPr bwMode="auto">
          <a:xfrm>
            <a:off x="6683375" y="3152775"/>
            <a:ext cx="203993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4" name="Rectangle 88">
            <a:extLst>
              <a:ext uri="{FF2B5EF4-FFF2-40B4-BE49-F238E27FC236}">
                <a16:creationId xmlns:a16="http://schemas.microsoft.com/office/drawing/2014/main" id="{15732424-9685-3B72-504C-9C8218801175}"/>
              </a:ext>
            </a:extLst>
          </p:cNvPr>
          <p:cNvSpPr>
            <a:spLocks noChangeArrowheads="1"/>
          </p:cNvSpPr>
          <p:nvPr/>
        </p:nvSpPr>
        <p:spPr bwMode="auto">
          <a:xfrm>
            <a:off x="8723313" y="2786063"/>
            <a:ext cx="39687"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5" name="Rectangle 89">
            <a:extLst>
              <a:ext uri="{FF2B5EF4-FFF2-40B4-BE49-F238E27FC236}">
                <a16:creationId xmlns:a16="http://schemas.microsoft.com/office/drawing/2014/main" id="{72AF7AAF-0953-9D6D-D05E-6F70B398C098}"/>
              </a:ext>
            </a:extLst>
          </p:cNvPr>
          <p:cNvSpPr>
            <a:spLocks noChangeArrowheads="1"/>
          </p:cNvSpPr>
          <p:nvPr/>
        </p:nvSpPr>
        <p:spPr bwMode="auto">
          <a:xfrm>
            <a:off x="8723313" y="3152775"/>
            <a:ext cx="396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86" name="Rectangle 90">
            <a:extLst>
              <a:ext uri="{FF2B5EF4-FFF2-40B4-BE49-F238E27FC236}">
                <a16:creationId xmlns:a16="http://schemas.microsoft.com/office/drawing/2014/main" id="{D0980D2D-CA1E-A572-11FE-52D928702BDB}"/>
              </a:ext>
            </a:extLst>
          </p:cNvPr>
          <p:cNvSpPr>
            <a:spLocks noChangeArrowheads="1"/>
          </p:cNvSpPr>
          <p:nvPr/>
        </p:nvSpPr>
        <p:spPr bwMode="auto">
          <a:xfrm>
            <a:off x="8723313" y="3152775"/>
            <a:ext cx="396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0" name="Rectangle 114">
            <a:extLst>
              <a:ext uri="{FF2B5EF4-FFF2-40B4-BE49-F238E27FC236}">
                <a16:creationId xmlns:a16="http://schemas.microsoft.com/office/drawing/2014/main" id="{6E007B2A-0273-DE3C-EAE4-62CC8439EB8E}"/>
              </a:ext>
            </a:extLst>
          </p:cNvPr>
          <p:cNvSpPr>
            <a:spLocks noChangeArrowheads="1"/>
          </p:cNvSpPr>
          <p:nvPr/>
        </p:nvSpPr>
        <p:spPr bwMode="auto">
          <a:xfrm>
            <a:off x="2562225" y="5200650"/>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2" name="Rectangle 136">
            <a:extLst>
              <a:ext uri="{FF2B5EF4-FFF2-40B4-BE49-F238E27FC236}">
                <a16:creationId xmlns:a16="http://schemas.microsoft.com/office/drawing/2014/main" id="{28246320-D77B-B40F-8C81-C1700B2A9FB3}"/>
              </a:ext>
            </a:extLst>
          </p:cNvPr>
          <p:cNvSpPr>
            <a:spLocks noChangeArrowheads="1"/>
          </p:cNvSpPr>
          <p:nvPr/>
        </p:nvSpPr>
        <p:spPr bwMode="auto">
          <a:xfrm>
            <a:off x="2065338" y="5297488"/>
            <a:ext cx="4762"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191" name="Rectangle 95">
            <a:extLst>
              <a:ext uri="{FF2B5EF4-FFF2-40B4-BE49-F238E27FC236}">
                <a16:creationId xmlns:a16="http://schemas.microsoft.com/office/drawing/2014/main" id="{A55E1538-FCB1-7676-D999-61DAC97CFA47}"/>
              </a:ext>
            </a:extLst>
          </p:cNvPr>
          <p:cNvSpPr>
            <a:spLocks noChangeArrowheads="1"/>
          </p:cNvSpPr>
          <p:nvPr/>
        </p:nvSpPr>
        <p:spPr bwMode="auto">
          <a:xfrm>
            <a:off x="1438275" y="44958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2" name="Rectangle 96">
            <a:extLst>
              <a:ext uri="{FF2B5EF4-FFF2-40B4-BE49-F238E27FC236}">
                <a16:creationId xmlns:a16="http://schemas.microsoft.com/office/drawing/2014/main" id="{B7C0872D-3A72-179F-3493-82368D04E435}"/>
              </a:ext>
            </a:extLst>
          </p:cNvPr>
          <p:cNvSpPr>
            <a:spLocks noChangeArrowheads="1"/>
          </p:cNvSpPr>
          <p:nvPr/>
        </p:nvSpPr>
        <p:spPr bwMode="auto">
          <a:xfrm>
            <a:off x="3522663" y="4495800"/>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3" name="Rectangle 97">
            <a:extLst>
              <a:ext uri="{FF2B5EF4-FFF2-40B4-BE49-F238E27FC236}">
                <a16:creationId xmlns:a16="http://schemas.microsoft.com/office/drawing/2014/main" id="{16E5FE5F-26B9-1D37-561F-30CE597CF1F8}"/>
              </a:ext>
            </a:extLst>
          </p:cNvPr>
          <p:cNvSpPr>
            <a:spLocks noChangeArrowheads="1"/>
          </p:cNvSpPr>
          <p:nvPr/>
        </p:nvSpPr>
        <p:spPr bwMode="auto">
          <a:xfrm>
            <a:off x="5062538" y="4495800"/>
            <a:ext cx="10493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Salt (S)</a:t>
            </a:r>
            <a:endParaRPr lang="en-US" altLang="en-US" sz="4500">
              <a:latin typeface="Arial" panose="020B0604020202020204" pitchFamily="34" charset="0"/>
            </a:endParaRPr>
          </a:p>
        </p:txBody>
      </p:sp>
      <p:sp>
        <p:nvSpPr>
          <p:cNvPr id="516194" name="Rectangle 98">
            <a:extLst>
              <a:ext uri="{FF2B5EF4-FFF2-40B4-BE49-F238E27FC236}">
                <a16:creationId xmlns:a16="http://schemas.microsoft.com/office/drawing/2014/main" id="{939CC7E3-2A6A-906A-5000-5700BD7E071F}"/>
              </a:ext>
            </a:extLst>
          </p:cNvPr>
          <p:cNvSpPr>
            <a:spLocks noChangeArrowheads="1"/>
          </p:cNvSpPr>
          <p:nvPr/>
        </p:nvSpPr>
        <p:spPr bwMode="auto">
          <a:xfrm>
            <a:off x="6156325" y="449580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5" name="Rectangle 99">
            <a:extLst>
              <a:ext uri="{FF2B5EF4-FFF2-40B4-BE49-F238E27FC236}">
                <a16:creationId xmlns:a16="http://schemas.microsoft.com/office/drawing/2014/main" id="{521C2608-E4F5-89A1-989D-9C2556CC0497}"/>
              </a:ext>
            </a:extLst>
          </p:cNvPr>
          <p:cNvSpPr>
            <a:spLocks noChangeArrowheads="1"/>
          </p:cNvSpPr>
          <p:nvPr/>
        </p:nvSpPr>
        <p:spPr bwMode="auto">
          <a:xfrm>
            <a:off x="7694613" y="4495800"/>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6" name="Rectangle 100">
            <a:extLst>
              <a:ext uri="{FF2B5EF4-FFF2-40B4-BE49-F238E27FC236}">
                <a16:creationId xmlns:a16="http://schemas.microsoft.com/office/drawing/2014/main" id="{9E1F781E-AB7B-1C1E-88A4-28822BD5FF8E}"/>
              </a:ext>
            </a:extLst>
          </p:cNvPr>
          <p:cNvSpPr>
            <a:spLocks noChangeArrowheads="1"/>
          </p:cNvSpPr>
          <p:nvPr/>
        </p:nvSpPr>
        <p:spPr bwMode="auto">
          <a:xfrm>
            <a:off x="1438275" y="48958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7" name="Rectangle 101">
            <a:extLst>
              <a:ext uri="{FF2B5EF4-FFF2-40B4-BE49-F238E27FC236}">
                <a16:creationId xmlns:a16="http://schemas.microsoft.com/office/drawing/2014/main" id="{4D3D9A41-93A8-0AAE-E7B0-3AEEC40F6479}"/>
              </a:ext>
            </a:extLst>
          </p:cNvPr>
          <p:cNvSpPr>
            <a:spLocks noChangeArrowheads="1"/>
          </p:cNvSpPr>
          <p:nvPr/>
        </p:nvSpPr>
        <p:spPr bwMode="auto">
          <a:xfrm>
            <a:off x="3522663" y="4895850"/>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198" name="Rectangle 102">
            <a:extLst>
              <a:ext uri="{FF2B5EF4-FFF2-40B4-BE49-F238E27FC236}">
                <a16:creationId xmlns:a16="http://schemas.microsoft.com/office/drawing/2014/main" id="{43C23C53-52E3-957B-25F8-9B1E75729B23}"/>
              </a:ext>
            </a:extLst>
          </p:cNvPr>
          <p:cNvSpPr>
            <a:spLocks noChangeArrowheads="1"/>
          </p:cNvSpPr>
          <p:nvPr/>
        </p:nvSpPr>
        <p:spPr bwMode="auto">
          <a:xfrm>
            <a:off x="4976813" y="4895850"/>
            <a:ext cx="9985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Low (S</a:t>
            </a:r>
            <a:endParaRPr lang="en-US" altLang="en-US" sz="4500">
              <a:latin typeface="Arial" panose="020B0604020202020204" pitchFamily="34" charset="0"/>
            </a:endParaRPr>
          </a:p>
        </p:txBody>
      </p:sp>
      <p:sp>
        <p:nvSpPr>
          <p:cNvPr id="516199" name="Rectangle 103">
            <a:extLst>
              <a:ext uri="{FF2B5EF4-FFF2-40B4-BE49-F238E27FC236}">
                <a16:creationId xmlns:a16="http://schemas.microsoft.com/office/drawing/2014/main" id="{348C98ED-BABE-9BCC-EF98-DAAE35346A1B}"/>
              </a:ext>
            </a:extLst>
          </p:cNvPr>
          <p:cNvSpPr>
            <a:spLocks noChangeArrowheads="1"/>
          </p:cNvSpPr>
          <p:nvPr/>
        </p:nvSpPr>
        <p:spPr bwMode="auto">
          <a:xfrm>
            <a:off x="6015038" y="5035550"/>
            <a:ext cx="26987"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1</a:t>
            </a:r>
            <a:endParaRPr lang="en-US" altLang="en-US" sz="4500">
              <a:latin typeface="Arial" panose="020B0604020202020204" pitchFamily="34" charset="0"/>
            </a:endParaRPr>
          </a:p>
        </p:txBody>
      </p:sp>
      <p:sp>
        <p:nvSpPr>
          <p:cNvPr id="516200" name="Rectangle 104">
            <a:extLst>
              <a:ext uri="{FF2B5EF4-FFF2-40B4-BE49-F238E27FC236}">
                <a16:creationId xmlns:a16="http://schemas.microsoft.com/office/drawing/2014/main" id="{85BE4221-E1ED-33B5-17EA-0323D5BECEF9}"/>
              </a:ext>
            </a:extLst>
          </p:cNvPr>
          <p:cNvSpPr>
            <a:spLocks noChangeArrowheads="1"/>
          </p:cNvSpPr>
          <p:nvPr/>
        </p:nvSpPr>
        <p:spPr bwMode="auto">
          <a:xfrm>
            <a:off x="6019800" y="4895850"/>
            <a:ext cx="100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201" name="Rectangle 105">
            <a:extLst>
              <a:ext uri="{FF2B5EF4-FFF2-40B4-BE49-F238E27FC236}">
                <a16:creationId xmlns:a16="http://schemas.microsoft.com/office/drawing/2014/main" id="{6C81CEE6-F269-D527-CF88-728ED4F7C598}"/>
              </a:ext>
            </a:extLst>
          </p:cNvPr>
          <p:cNvSpPr>
            <a:spLocks noChangeArrowheads="1"/>
          </p:cNvSpPr>
          <p:nvPr/>
        </p:nvSpPr>
        <p:spPr bwMode="auto">
          <a:xfrm>
            <a:off x="6235700" y="489585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02" name="Rectangle 106">
            <a:extLst>
              <a:ext uri="{FF2B5EF4-FFF2-40B4-BE49-F238E27FC236}">
                <a16:creationId xmlns:a16="http://schemas.microsoft.com/office/drawing/2014/main" id="{9C70A052-EA00-E7B0-2547-8E02B639C9AF}"/>
              </a:ext>
            </a:extLst>
          </p:cNvPr>
          <p:cNvSpPr>
            <a:spLocks noChangeArrowheads="1"/>
          </p:cNvSpPr>
          <p:nvPr/>
        </p:nvSpPr>
        <p:spPr bwMode="auto">
          <a:xfrm>
            <a:off x="7029450" y="4895850"/>
            <a:ext cx="10652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High (S</a:t>
            </a:r>
            <a:endParaRPr lang="en-US" altLang="en-US" sz="4500">
              <a:latin typeface="Arial" panose="020B0604020202020204" pitchFamily="34" charset="0"/>
            </a:endParaRPr>
          </a:p>
        </p:txBody>
      </p:sp>
      <p:sp>
        <p:nvSpPr>
          <p:cNvPr id="516203" name="Rectangle 107">
            <a:extLst>
              <a:ext uri="{FF2B5EF4-FFF2-40B4-BE49-F238E27FC236}">
                <a16:creationId xmlns:a16="http://schemas.microsoft.com/office/drawing/2014/main" id="{3016EC46-7E7D-D290-D3A8-43C531DDEAF3}"/>
              </a:ext>
            </a:extLst>
          </p:cNvPr>
          <p:cNvSpPr>
            <a:spLocks noChangeArrowheads="1"/>
          </p:cNvSpPr>
          <p:nvPr/>
        </p:nvSpPr>
        <p:spPr bwMode="auto">
          <a:xfrm>
            <a:off x="8134350" y="5035550"/>
            <a:ext cx="26988"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2</a:t>
            </a:r>
            <a:endParaRPr lang="en-US" altLang="en-US" sz="4500">
              <a:latin typeface="Arial" panose="020B0604020202020204" pitchFamily="34" charset="0"/>
            </a:endParaRPr>
          </a:p>
        </p:txBody>
      </p:sp>
      <p:sp>
        <p:nvSpPr>
          <p:cNvPr id="516204" name="Rectangle 108">
            <a:extLst>
              <a:ext uri="{FF2B5EF4-FFF2-40B4-BE49-F238E27FC236}">
                <a16:creationId xmlns:a16="http://schemas.microsoft.com/office/drawing/2014/main" id="{14436C8E-3E1F-010C-D36B-98F2FD2843C9}"/>
              </a:ext>
            </a:extLst>
          </p:cNvPr>
          <p:cNvSpPr>
            <a:spLocks noChangeArrowheads="1"/>
          </p:cNvSpPr>
          <p:nvPr/>
        </p:nvSpPr>
        <p:spPr bwMode="auto">
          <a:xfrm>
            <a:off x="8077200" y="4895850"/>
            <a:ext cx="100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205" name="Rectangle 109">
            <a:extLst>
              <a:ext uri="{FF2B5EF4-FFF2-40B4-BE49-F238E27FC236}">
                <a16:creationId xmlns:a16="http://schemas.microsoft.com/office/drawing/2014/main" id="{38EB144C-A022-1FA6-D375-022C5750DCFE}"/>
              </a:ext>
            </a:extLst>
          </p:cNvPr>
          <p:cNvSpPr>
            <a:spLocks noChangeArrowheads="1"/>
          </p:cNvSpPr>
          <p:nvPr/>
        </p:nvSpPr>
        <p:spPr bwMode="auto">
          <a:xfrm>
            <a:off x="8355013" y="4895850"/>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06" name="Rectangle 110">
            <a:extLst>
              <a:ext uri="{FF2B5EF4-FFF2-40B4-BE49-F238E27FC236}">
                <a16:creationId xmlns:a16="http://schemas.microsoft.com/office/drawing/2014/main" id="{9ECA9053-C7A0-7DA1-545E-2F53F375DB36}"/>
              </a:ext>
            </a:extLst>
          </p:cNvPr>
          <p:cNvSpPr>
            <a:spLocks noChangeArrowheads="1"/>
          </p:cNvSpPr>
          <p:nvPr/>
        </p:nvSpPr>
        <p:spPr bwMode="auto">
          <a:xfrm>
            <a:off x="4549775" y="486251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7" name="Rectangle 111">
            <a:extLst>
              <a:ext uri="{FF2B5EF4-FFF2-40B4-BE49-F238E27FC236}">
                <a16:creationId xmlns:a16="http://schemas.microsoft.com/office/drawing/2014/main" id="{2D173D93-12F4-B0EA-9B23-568856E21A47}"/>
              </a:ext>
            </a:extLst>
          </p:cNvPr>
          <p:cNvSpPr>
            <a:spLocks noChangeArrowheads="1"/>
          </p:cNvSpPr>
          <p:nvPr/>
        </p:nvSpPr>
        <p:spPr bwMode="auto">
          <a:xfrm>
            <a:off x="4549775" y="4862513"/>
            <a:ext cx="33338"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8" name="Rectangle 112">
            <a:extLst>
              <a:ext uri="{FF2B5EF4-FFF2-40B4-BE49-F238E27FC236}">
                <a16:creationId xmlns:a16="http://schemas.microsoft.com/office/drawing/2014/main" id="{5E7BB8D9-A599-EB1D-3827-F42A32C410A2}"/>
              </a:ext>
            </a:extLst>
          </p:cNvPr>
          <p:cNvSpPr>
            <a:spLocks noChangeArrowheads="1"/>
          </p:cNvSpPr>
          <p:nvPr/>
        </p:nvSpPr>
        <p:spPr bwMode="auto">
          <a:xfrm>
            <a:off x="4583113" y="4862513"/>
            <a:ext cx="39687"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09" name="Rectangle 113">
            <a:extLst>
              <a:ext uri="{FF2B5EF4-FFF2-40B4-BE49-F238E27FC236}">
                <a16:creationId xmlns:a16="http://schemas.microsoft.com/office/drawing/2014/main" id="{5A099F88-2EF3-A2FB-04E4-93BFFCE8D8FE}"/>
              </a:ext>
            </a:extLst>
          </p:cNvPr>
          <p:cNvSpPr>
            <a:spLocks noChangeArrowheads="1"/>
          </p:cNvSpPr>
          <p:nvPr/>
        </p:nvSpPr>
        <p:spPr bwMode="auto">
          <a:xfrm>
            <a:off x="4622800" y="4862513"/>
            <a:ext cx="2019300"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1" name="Rectangle 115">
            <a:extLst>
              <a:ext uri="{FF2B5EF4-FFF2-40B4-BE49-F238E27FC236}">
                <a16:creationId xmlns:a16="http://schemas.microsoft.com/office/drawing/2014/main" id="{8AC7D5FA-0470-8EB6-845B-6AB8C1919EA1}"/>
              </a:ext>
            </a:extLst>
          </p:cNvPr>
          <p:cNvSpPr>
            <a:spLocks noChangeArrowheads="1"/>
          </p:cNvSpPr>
          <p:nvPr/>
        </p:nvSpPr>
        <p:spPr bwMode="auto">
          <a:xfrm>
            <a:off x="6642100" y="4862513"/>
            <a:ext cx="39688"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2" name="Rectangle 116">
            <a:extLst>
              <a:ext uri="{FF2B5EF4-FFF2-40B4-BE49-F238E27FC236}">
                <a16:creationId xmlns:a16="http://schemas.microsoft.com/office/drawing/2014/main" id="{B690EBFE-9C04-7371-02D8-82EA0593CCB1}"/>
              </a:ext>
            </a:extLst>
          </p:cNvPr>
          <p:cNvSpPr>
            <a:spLocks noChangeArrowheads="1"/>
          </p:cNvSpPr>
          <p:nvPr/>
        </p:nvSpPr>
        <p:spPr bwMode="auto">
          <a:xfrm>
            <a:off x="6681788" y="4862513"/>
            <a:ext cx="2039937"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3" name="Rectangle 117">
            <a:extLst>
              <a:ext uri="{FF2B5EF4-FFF2-40B4-BE49-F238E27FC236}">
                <a16:creationId xmlns:a16="http://schemas.microsoft.com/office/drawing/2014/main" id="{8FE07D3A-79A3-F5DD-9090-11F3D2F9D447}"/>
              </a:ext>
            </a:extLst>
          </p:cNvPr>
          <p:cNvSpPr>
            <a:spLocks noChangeArrowheads="1"/>
          </p:cNvSpPr>
          <p:nvPr/>
        </p:nvSpPr>
        <p:spPr bwMode="auto">
          <a:xfrm>
            <a:off x="8721725" y="4862513"/>
            <a:ext cx="3968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4" name="Rectangle 118">
            <a:extLst>
              <a:ext uri="{FF2B5EF4-FFF2-40B4-BE49-F238E27FC236}">
                <a16:creationId xmlns:a16="http://schemas.microsoft.com/office/drawing/2014/main" id="{A6653752-3330-7AC4-5455-63A382D9C1B7}"/>
              </a:ext>
            </a:extLst>
          </p:cNvPr>
          <p:cNvSpPr>
            <a:spLocks noChangeArrowheads="1"/>
          </p:cNvSpPr>
          <p:nvPr/>
        </p:nvSpPr>
        <p:spPr bwMode="auto">
          <a:xfrm>
            <a:off x="8721725" y="4862513"/>
            <a:ext cx="39688" cy="333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5" name="Rectangle 119">
            <a:extLst>
              <a:ext uri="{FF2B5EF4-FFF2-40B4-BE49-F238E27FC236}">
                <a16:creationId xmlns:a16="http://schemas.microsoft.com/office/drawing/2014/main" id="{56A51157-C9BD-5001-9D41-8C06A4498FCA}"/>
              </a:ext>
            </a:extLst>
          </p:cNvPr>
          <p:cNvSpPr>
            <a:spLocks noChangeArrowheads="1"/>
          </p:cNvSpPr>
          <p:nvPr/>
        </p:nvSpPr>
        <p:spPr bwMode="auto">
          <a:xfrm>
            <a:off x="4549775" y="4902200"/>
            <a:ext cx="33338"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6" name="Rectangle 120">
            <a:extLst>
              <a:ext uri="{FF2B5EF4-FFF2-40B4-BE49-F238E27FC236}">
                <a16:creationId xmlns:a16="http://schemas.microsoft.com/office/drawing/2014/main" id="{6A84D590-441C-2953-276B-6A063C92B2F1}"/>
              </a:ext>
            </a:extLst>
          </p:cNvPr>
          <p:cNvSpPr>
            <a:spLocks noChangeArrowheads="1"/>
          </p:cNvSpPr>
          <p:nvPr/>
        </p:nvSpPr>
        <p:spPr bwMode="auto">
          <a:xfrm>
            <a:off x="6642100" y="4902200"/>
            <a:ext cx="20638"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7" name="Rectangle 121">
            <a:extLst>
              <a:ext uri="{FF2B5EF4-FFF2-40B4-BE49-F238E27FC236}">
                <a16:creationId xmlns:a16="http://schemas.microsoft.com/office/drawing/2014/main" id="{25DE4E29-B6A2-C972-292E-3E277ABBD644}"/>
              </a:ext>
            </a:extLst>
          </p:cNvPr>
          <p:cNvSpPr>
            <a:spLocks noChangeArrowheads="1"/>
          </p:cNvSpPr>
          <p:nvPr/>
        </p:nvSpPr>
        <p:spPr bwMode="auto">
          <a:xfrm>
            <a:off x="8721725" y="4902200"/>
            <a:ext cx="39688" cy="3603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18" name="Rectangle 122">
            <a:extLst>
              <a:ext uri="{FF2B5EF4-FFF2-40B4-BE49-F238E27FC236}">
                <a16:creationId xmlns:a16="http://schemas.microsoft.com/office/drawing/2014/main" id="{0FF57429-1F79-E866-760E-A180AA5E5C35}"/>
              </a:ext>
            </a:extLst>
          </p:cNvPr>
          <p:cNvSpPr>
            <a:spLocks noChangeArrowheads="1"/>
          </p:cNvSpPr>
          <p:nvPr/>
        </p:nvSpPr>
        <p:spPr bwMode="auto">
          <a:xfrm>
            <a:off x="611188" y="5302250"/>
            <a:ext cx="1592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Paprika (P)</a:t>
            </a:r>
            <a:endParaRPr lang="en-US" altLang="en-US" sz="4500">
              <a:latin typeface="Arial" panose="020B0604020202020204" pitchFamily="34" charset="0"/>
            </a:endParaRPr>
          </a:p>
        </p:txBody>
      </p:sp>
      <p:sp>
        <p:nvSpPr>
          <p:cNvPr id="516219" name="Rectangle 123">
            <a:extLst>
              <a:ext uri="{FF2B5EF4-FFF2-40B4-BE49-F238E27FC236}">
                <a16:creationId xmlns:a16="http://schemas.microsoft.com/office/drawing/2014/main" id="{3327D4B9-54ED-9A38-94B6-4D16164497FD}"/>
              </a:ext>
            </a:extLst>
          </p:cNvPr>
          <p:cNvSpPr>
            <a:spLocks noChangeArrowheads="1"/>
          </p:cNvSpPr>
          <p:nvPr/>
        </p:nvSpPr>
        <p:spPr bwMode="auto">
          <a:xfrm>
            <a:off x="2263775" y="530225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20" name="Rectangle 124">
            <a:extLst>
              <a:ext uri="{FF2B5EF4-FFF2-40B4-BE49-F238E27FC236}">
                <a16:creationId xmlns:a16="http://schemas.microsoft.com/office/drawing/2014/main" id="{79F18ADF-AD39-6DAD-6222-2535D6383EA3}"/>
              </a:ext>
            </a:extLst>
          </p:cNvPr>
          <p:cNvSpPr>
            <a:spLocks noChangeArrowheads="1"/>
          </p:cNvSpPr>
          <p:nvPr/>
        </p:nvSpPr>
        <p:spPr bwMode="auto">
          <a:xfrm>
            <a:off x="2897188" y="5302250"/>
            <a:ext cx="9969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Low (P</a:t>
            </a:r>
            <a:endParaRPr lang="en-US" altLang="en-US" sz="4500">
              <a:latin typeface="Arial" panose="020B0604020202020204" pitchFamily="34" charset="0"/>
            </a:endParaRPr>
          </a:p>
        </p:txBody>
      </p:sp>
      <p:sp>
        <p:nvSpPr>
          <p:cNvPr id="516221" name="Rectangle 125">
            <a:extLst>
              <a:ext uri="{FF2B5EF4-FFF2-40B4-BE49-F238E27FC236}">
                <a16:creationId xmlns:a16="http://schemas.microsoft.com/office/drawing/2014/main" id="{D9068AB7-EE31-9FBD-E19C-8BB05D1E2777}"/>
              </a:ext>
            </a:extLst>
          </p:cNvPr>
          <p:cNvSpPr>
            <a:spLocks noChangeArrowheads="1"/>
          </p:cNvSpPr>
          <p:nvPr/>
        </p:nvSpPr>
        <p:spPr bwMode="auto">
          <a:xfrm>
            <a:off x="3930650" y="5435600"/>
            <a:ext cx="28575"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1</a:t>
            </a:r>
            <a:endParaRPr lang="en-US" altLang="en-US" sz="4500">
              <a:latin typeface="Arial" panose="020B0604020202020204" pitchFamily="34" charset="0"/>
            </a:endParaRPr>
          </a:p>
        </p:txBody>
      </p:sp>
      <p:sp>
        <p:nvSpPr>
          <p:cNvPr id="516222" name="Rectangle 126">
            <a:extLst>
              <a:ext uri="{FF2B5EF4-FFF2-40B4-BE49-F238E27FC236}">
                <a16:creationId xmlns:a16="http://schemas.microsoft.com/office/drawing/2014/main" id="{61E9C488-AB2C-BE6F-DB08-3842357021C3}"/>
              </a:ext>
            </a:extLst>
          </p:cNvPr>
          <p:cNvSpPr>
            <a:spLocks noChangeArrowheads="1"/>
          </p:cNvSpPr>
          <p:nvPr/>
        </p:nvSpPr>
        <p:spPr bwMode="auto">
          <a:xfrm>
            <a:off x="4049713" y="5302250"/>
            <a:ext cx="1000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223" name="Rectangle 127">
            <a:extLst>
              <a:ext uri="{FF2B5EF4-FFF2-40B4-BE49-F238E27FC236}">
                <a16:creationId xmlns:a16="http://schemas.microsoft.com/office/drawing/2014/main" id="{28D8C154-7688-DBDC-1859-1E2ED2C0939C}"/>
              </a:ext>
            </a:extLst>
          </p:cNvPr>
          <p:cNvSpPr>
            <a:spLocks noChangeArrowheads="1"/>
          </p:cNvSpPr>
          <p:nvPr/>
        </p:nvSpPr>
        <p:spPr bwMode="auto">
          <a:xfrm>
            <a:off x="4149725" y="530225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24" name="Rectangle 128">
            <a:extLst>
              <a:ext uri="{FF2B5EF4-FFF2-40B4-BE49-F238E27FC236}">
                <a16:creationId xmlns:a16="http://schemas.microsoft.com/office/drawing/2014/main" id="{E507C587-E800-973E-417D-DDD816EF1458}"/>
              </a:ext>
            </a:extLst>
          </p:cNvPr>
          <p:cNvSpPr>
            <a:spLocks noChangeArrowheads="1"/>
          </p:cNvSpPr>
          <p:nvPr/>
        </p:nvSpPr>
        <p:spPr bwMode="auto">
          <a:xfrm>
            <a:off x="5389563" y="5302250"/>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6,4</a:t>
            </a:r>
            <a:endParaRPr lang="en-US" altLang="en-US" sz="4500">
              <a:latin typeface="Arial" panose="020B0604020202020204" pitchFamily="34" charset="0"/>
            </a:endParaRPr>
          </a:p>
        </p:txBody>
      </p:sp>
      <p:sp>
        <p:nvSpPr>
          <p:cNvPr id="516225" name="Rectangle 129">
            <a:extLst>
              <a:ext uri="{FF2B5EF4-FFF2-40B4-BE49-F238E27FC236}">
                <a16:creationId xmlns:a16="http://schemas.microsoft.com/office/drawing/2014/main" id="{0D38425D-85CD-339D-3A3B-169DA4C0F61B}"/>
              </a:ext>
            </a:extLst>
          </p:cNvPr>
          <p:cNvSpPr>
            <a:spLocks noChangeArrowheads="1"/>
          </p:cNvSpPr>
          <p:nvPr/>
        </p:nvSpPr>
        <p:spPr bwMode="auto">
          <a:xfrm>
            <a:off x="5829300" y="5302250"/>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26" name="Rectangle 130">
            <a:extLst>
              <a:ext uri="{FF2B5EF4-FFF2-40B4-BE49-F238E27FC236}">
                <a16:creationId xmlns:a16="http://schemas.microsoft.com/office/drawing/2014/main" id="{D1190F7E-FEF5-5631-CAB5-D35EF9EEE42A}"/>
              </a:ext>
            </a:extLst>
          </p:cNvPr>
          <p:cNvSpPr>
            <a:spLocks noChangeArrowheads="1"/>
          </p:cNvSpPr>
          <p:nvPr/>
        </p:nvSpPr>
        <p:spPr bwMode="auto">
          <a:xfrm>
            <a:off x="7469188" y="5302250"/>
            <a:ext cx="425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2,5</a:t>
            </a:r>
            <a:endParaRPr lang="en-US" altLang="en-US" sz="4500">
              <a:latin typeface="Arial" panose="020B0604020202020204" pitchFamily="34" charset="0"/>
            </a:endParaRPr>
          </a:p>
        </p:txBody>
      </p:sp>
      <p:sp>
        <p:nvSpPr>
          <p:cNvPr id="516227" name="Rectangle 131">
            <a:extLst>
              <a:ext uri="{FF2B5EF4-FFF2-40B4-BE49-F238E27FC236}">
                <a16:creationId xmlns:a16="http://schemas.microsoft.com/office/drawing/2014/main" id="{F015780D-0717-10EB-C7E1-440884A82207}"/>
              </a:ext>
            </a:extLst>
          </p:cNvPr>
          <p:cNvSpPr>
            <a:spLocks noChangeArrowheads="1"/>
          </p:cNvSpPr>
          <p:nvPr/>
        </p:nvSpPr>
        <p:spPr bwMode="auto">
          <a:xfrm>
            <a:off x="7915275" y="5302250"/>
            <a:ext cx="8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28" name="Rectangle 132">
            <a:extLst>
              <a:ext uri="{FF2B5EF4-FFF2-40B4-BE49-F238E27FC236}">
                <a16:creationId xmlns:a16="http://schemas.microsoft.com/office/drawing/2014/main" id="{7674D72A-8ED4-68C3-8535-C52E009B9F6D}"/>
              </a:ext>
            </a:extLst>
          </p:cNvPr>
          <p:cNvSpPr>
            <a:spLocks noChangeArrowheads="1"/>
          </p:cNvSpPr>
          <p:nvPr/>
        </p:nvSpPr>
        <p:spPr bwMode="auto">
          <a:xfrm>
            <a:off x="2463800" y="52625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29" name="Rectangle 133">
            <a:extLst>
              <a:ext uri="{FF2B5EF4-FFF2-40B4-BE49-F238E27FC236}">
                <a16:creationId xmlns:a16="http://schemas.microsoft.com/office/drawing/2014/main" id="{EEDA5E4F-169B-9496-8929-5D75EC23BB09}"/>
              </a:ext>
            </a:extLst>
          </p:cNvPr>
          <p:cNvSpPr>
            <a:spLocks noChangeArrowheads="1"/>
          </p:cNvSpPr>
          <p:nvPr/>
        </p:nvSpPr>
        <p:spPr bwMode="auto">
          <a:xfrm>
            <a:off x="2463800" y="52625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0" name="Rectangle 134">
            <a:extLst>
              <a:ext uri="{FF2B5EF4-FFF2-40B4-BE49-F238E27FC236}">
                <a16:creationId xmlns:a16="http://schemas.microsoft.com/office/drawing/2014/main" id="{B3D2DD0B-A86B-2066-07ED-1D6386454FCE}"/>
              </a:ext>
            </a:extLst>
          </p:cNvPr>
          <p:cNvSpPr>
            <a:spLocks noChangeArrowheads="1"/>
          </p:cNvSpPr>
          <p:nvPr/>
        </p:nvSpPr>
        <p:spPr bwMode="auto">
          <a:xfrm>
            <a:off x="2497138" y="5262563"/>
            <a:ext cx="39687"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1" name="Rectangle 135">
            <a:extLst>
              <a:ext uri="{FF2B5EF4-FFF2-40B4-BE49-F238E27FC236}">
                <a16:creationId xmlns:a16="http://schemas.microsoft.com/office/drawing/2014/main" id="{D46D38D2-D503-14F6-E205-69BC55C376C7}"/>
              </a:ext>
            </a:extLst>
          </p:cNvPr>
          <p:cNvSpPr>
            <a:spLocks noChangeArrowheads="1"/>
          </p:cNvSpPr>
          <p:nvPr/>
        </p:nvSpPr>
        <p:spPr bwMode="auto">
          <a:xfrm>
            <a:off x="2536825" y="5262563"/>
            <a:ext cx="2012950"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3" name="Rectangle 137">
            <a:extLst>
              <a:ext uri="{FF2B5EF4-FFF2-40B4-BE49-F238E27FC236}">
                <a16:creationId xmlns:a16="http://schemas.microsoft.com/office/drawing/2014/main" id="{DE0E3D4E-396E-B829-AE6A-65BE4A51AD1F}"/>
              </a:ext>
            </a:extLst>
          </p:cNvPr>
          <p:cNvSpPr>
            <a:spLocks noChangeArrowheads="1"/>
          </p:cNvSpPr>
          <p:nvPr/>
        </p:nvSpPr>
        <p:spPr bwMode="auto">
          <a:xfrm>
            <a:off x="4549775" y="52625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4" name="Rectangle 138">
            <a:extLst>
              <a:ext uri="{FF2B5EF4-FFF2-40B4-BE49-F238E27FC236}">
                <a16:creationId xmlns:a16="http://schemas.microsoft.com/office/drawing/2014/main" id="{4702D92B-2647-8E03-CA27-368FF8873CBD}"/>
              </a:ext>
            </a:extLst>
          </p:cNvPr>
          <p:cNvSpPr>
            <a:spLocks noChangeArrowheads="1"/>
          </p:cNvSpPr>
          <p:nvPr/>
        </p:nvSpPr>
        <p:spPr bwMode="auto">
          <a:xfrm>
            <a:off x="4549775" y="5262563"/>
            <a:ext cx="333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5" name="Rectangle 139">
            <a:extLst>
              <a:ext uri="{FF2B5EF4-FFF2-40B4-BE49-F238E27FC236}">
                <a16:creationId xmlns:a16="http://schemas.microsoft.com/office/drawing/2014/main" id="{F230848E-05F1-DC43-BCE9-DAFF59134A1B}"/>
              </a:ext>
            </a:extLst>
          </p:cNvPr>
          <p:cNvSpPr>
            <a:spLocks noChangeArrowheads="1"/>
          </p:cNvSpPr>
          <p:nvPr/>
        </p:nvSpPr>
        <p:spPr bwMode="auto">
          <a:xfrm>
            <a:off x="4583113" y="5262563"/>
            <a:ext cx="20589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6" name="Rectangle 140">
            <a:extLst>
              <a:ext uri="{FF2B5EF4-FFF2-40B4-BE49-F238E27FC236}">
                <a16:creationId xmlns:a16="http://schemas.microsoft.com/office/drawing/2014/main" id="{8E31D932-C149-EE1C-3A6B-6B6888F8D536}"/>
              </a:ext>
            </a:extLst>
          </p:cNvPr>
          <p:cNvSpPr>
            <a:spLocks noChangeArrowheads="1"/>
          </p:cNvSpPr>
          <p:nvPr/>
        </p:nvSpPr>
        <p:spPr bwMode="auto">
          <a:xfrm>
            <a:off x="6642100" y="5262563"/>
            <a:ext cx="2063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7" name="Rectangle 141">
            <a:extLst>
              <a:ext uri="{FF2B5EF4-FFF2-40B4-BE49-F238E27FC236}">
                <a16:creationId xmlns:a16="http://schemas.microsoft.com/office/drawing/2014/main" id="{999432A4-696A-20E0-7DCA-AB72BE957D36}"/>
              </a:ext>
            </a:extLst>
          </p:cNvPr>
          <p:cNvSpPr>
            <a:spLocks noChangeArrowheads="1"/>
          </p:cNvSpPr>
          <p:nvPr/>
        </p:nvSpPr>
        <p:spPr bwMode="auto">
          <a:xfrm>
            <a:off x="6662738" y="5262563"/>
            <a:ext cx="20589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8" name="Rectangle 142">
            <a:extLst>
              <a:ext uri="{FF2B5EF4-FFF2-40B4-BE49-F238E27FC236}">
                <a16:creationId xmlns:a16="http://schemas.microsoft.com/office/drawing/2014/main" id="{A494EF69-FD6E-2FEA-B8DC-71A0EE564DA0}"/>
              </a:ext>
            </a:extLst>
          </p:cNvPr>
          <p:cNvSpPr>
            <a:spLocks noChangeArrowheads="1"/>
          </p:cNvSpPr>
          <p:nvPr/>
        </p:nvSpPr>
        <p:spPr bwMode="auto">
          <a:xfrm>
            <a:off x="8721725" y="5262563"/>
            <a:ext cx="39688" cy="39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39" name="Rectangle 143">
            <a:extLst>
              <a:ext uri="{FF2B5EF4-FFF2-40B4-BE49-F238E27FC236}">
                <a16:creationId xmlns:a16="http://schemas.microsoft.com/office/drawing/2014/main" id="{C0964106-8DCF-3DC0-6E16-FB9E410CBF3B}"/>
              </a:ext>
            </a:extLst>
          </p:cNvPr>
          <p:cNvSpPr>
            <a:spLocks noChangeArrowheads="1"/>
          </p:cNvSpPr>
          <p:nvPr/>
        </p:nvSpPr>
        <p:spPr bwMode="auto">
          <a:xfrm>
            <a:off x="2463800" y="5302250"/>
            <a:ext cx="33338"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0" name="Rectangle 144">
            <a:extLst>
              <a:ext uri="{FF2B5EF4-FFF2-40B4-BE49-F238E27FC236}">
                <a16:creationId xmlns:a16="http://schemas.microsoft.com/office/drawing/2014/main" id="{9EC5A491-8171-B741-76C5-7464D2380E01}"/>
              </a:ext>
            </a:extLst>
          </p:cNvPr>
          <p:cNvSpPr>
            <a:spLocks noChangeArrowheads="1"/>
          </p:cNvSpPr>
          <p:nvPr/>
        </p:nvSpPr>
        <p:spPr bwMode="auto">
          <a:xfrm>
            <a:off x="4556125" y="5302250"/>
            <a:ext cx="20638"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1" name="Rectangle 145">
            <a:extLst>
              <a:ext uri="{FF2B5EF4-FFF2-40B4-BE49-F238E27FC236}">
                <a16:creationId xmlns:a16="http://schemas.microsoft.com/office/drawing/2014/main" id="{4EEC9518-1D31-B9DF-8CC0-1013FF74403C}"/>
              </a:ext>
            </a:extLst>
          </p:cNvPr>
          <p:cNvSpPr>
            <a:spLocks noChangeArrowheads="1"/>
          </p:cNvSpPr>
          <p:nvPr/>
        </p:nvSpPr>
        <p:spPr bwMode="auto">
          <a:xfrm>
            <a:off x="6642100" y="5302250"/>
            <a:ext cx="20638"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2" name="Rectangle 146">
            <a:extLst>
              <a:ext uri="{FF2B5EF4-FFF2-40B4-BE49-F238E27FC236}">
                <a16:creationId xmlns:a16="http://schemas.microsoft.com/office/drawing/2014/main" id="{DED60062-B6BC-F071-7C05-3BD6AEF3402A}"/>
              </a:ext>
            </a:extLst>
          </p:cNvPr>
          <p:cNvSpPr>
            <a:spLocks noChangeArrowheads="1"/>
          </p:cNvSpPr>
          <p:nvPr/>
        </p:nvSpPr>
        <p:spPr bwMode="auto">
          <a:xfrm>
            <a:off x="8721725" y="5302250"/>
            <a:ext cx="39688" cy="3667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43" name="Rectangle 147">
            <a:extLst>
              <a:ext uri="{FF2B5EF4-FFF2-40B4-BE49-F238E27FC236}">
                <a16:creationId xmlns:a16="http://schemas.microsoft.com/office/drawing/2014/main" id="{1398DF27-4C72-E559-A420-1089A1885599}"/>
              </a:ext>
            </a:extLst>
          </p:cNvPr>
          <p:cNvSpPr>
            <a:spLocks noChangeArrowheads="1"/>
          </p:cNvSpPr>
          <p:nvPr/>
        </p:nvSpPr>
        <p:spPr bwMode="auto">
          <a:xfrm>
            <a:off x="1438275" y="5681663"/>
            <a:ext cx="8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44" name="Rectangle 148">
            <a:extLst>
              <a:ext uri="{FF2B5EF4-FFF2-40B4-BE49-F238E27FC236}">
                <a16:creationId xmlns:a16="http://schemas.microsoft.com/office/drawing/2014/main" id="{7ACD0D11-8AB6-956C-AF1C-A009E10BDD27}"/>
              </a:ext>
            </a:extLst>
          </p:cNvPr>
          <p:cNvSpPr>
            <a:spLocks noChangeArrowheads="1"/>
          </p:cNvSpPr>
          <p:nvPr/>
        </p:nvSpPr>
        <p:spPr bwMode="auto">
          <a:xfrm>
            <a:off x="2857500" y="5681663"/>
            <a:ext cx="10652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High (P</a:t>
            </a:r>
            <a:endParaRPr lang="en-US" altLang="en-US" sz="4500">
              <a:latin typeface="Arial" panose="020B0604020202020204" pitchFamily="34" charset="0"/>
            </a:endParaRPr>
          </a:p>
        </p:txBody>
      </p:sp>
      <p:sp>
        <p:nvSpPr>
          <p:cNvPr id="516245" name="Rectangle 149">
            <a:extLst>
              <a:ext uri="{FF2B5EF4-FFF2-40B4-BE49-F238E27FC236}">
                <a16:creationId xmlns:a16="http://schemas.microsoft.com/office/drawing/2014/main" id="{5BDD792D-6EC7-3A0C-167A-58F0FB221F42}"/>
              </a:ext>
            </a:extLst>
          </p:cNvPr>
          <p:cNvSpPr>
            <a:spLocks noChangeArrowheads="1"/>
          </p:cNvSpPr>
          <p:nvPr/>
        </p:nvSpPr>
        <p:spPr bwMode="auto">
          <a:xfrm>
            <a:off x="3963988" y="5815013"/>
            <a:ext cx="28575" cy="6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b="1">
                <a:solidFill>
                  <a:srgbClr val="000000"/>
                </a:solidFill>
                <a:latin typeface="Arial" panose="020B0604020202020204" pitchFamily="34" charset="0"/>
              </a:rPr>
              <a:t>2</a:t>
            </a:r>
            <a:endParaRPr lang="en-US" altLang="en-US" sz="4500">
              <a:latin typeface="Arial" panose="020B0604020202020204" pitchFamily="34" charset="0"/>
            </a:endParaRPr>
          </a:p>
        </p:txBody>
      </p:sp>
      <p:sp>
        <p:nvSpPr>
          <p:cNvPr id="516246" name="Rectangle 150">
            <a:extLst>
              <a:ext uri="{FF2B5EF4-FFF2-40B4-BE49-F238E27FC236}">
                <a16:creationId xmlns:a16="http://schemas.microsoft.com/office/drawing/2014/main" id="{B30DCD1E-6F26-6C66-E420-50005E7DAEA6}"/>
              </a:ext>
            </a:extLst>
          </p:cNvPr>
          <p:cNvSpPr>
            <a:spLocks noChangeArrowheads="1"/>
          </p:cNvSpPr>
          <p:nvPr/>
        </p:nvSpPr>
        <p:spPr bwMode="auto">
          <a:xfrm>
            <a:off x="4083050" y="5681663"/>
            <a:ext cx="1000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4500">
              <a:latin typeface="Arial" panose="020B0604020202020204" pitchFamily="34" charset="0"/>
            </a:endParaRPr>
          </a:p>
        </p:txBody>
      </p:sp>
      <p:sp>
        <p:nvSpPr>
          <p:cNvPr id="516247" name="Rectangle 151">
            <a:extLst>
              <a:ext uri="{FF2B5EF4-FFF2-40B4-BE49-F238E27FC236}">
                <a16:creationId xmlns:a16="http://schemas.microsoft.com/office/drawing/2014/main" id="{81388971-F7EB-B30C-5EE3-F158CA0EF8E3}"/>
              </a:ext>
            </a:extLst>
          </p:cNvPr>
          <p:cNvSpPr>
            <a:spLocks noChangeArrowheads="1"/>
          </p:cNvSpPr>
          <p:nvPr/>
        </p:nvSpPr>
        <p:spPr bwMode="auto">
          <a:xfrm>
            <a:off x="4183063" y="5681663"/>
            <a:ext cx="841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48" name="Rectangle 152">
            <a:extLst>
              <a:ext uri="{FF2B5EF4-FFF2-40B4-BE49-F238E27FC236}">
                <a16:creationId xmlns:a16="http://schemas.microsoft.com/office/drawing/2014/main" id="{7E9FBCBA-2F4D-2E15-216C-B311596412CC}"/>
              </a:ext>
            </a:extLst>
          </p:cNvPr>
          <p:cNvSpPr>
            <a:spLocks noChangeArrowheads="1"/>
          </p:cNvSpPr>
          <p:nvPr/>
        </p:nvSpPr>
        <p:spPr bwMode="auto">
          <a:xfrm>
            <a:off x="5389563" y="5688013"/>
            <a:ext cx="4238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1,7</a:t>
            </a:r>
            <a:endParaRPr lang="en-US" altLang="en-US" sz="4500">
              <a:latin typeface="Arial" panose="020B0604020202020204" pitchFamily="34" charset="0"/>
            </a:endParaRPr>
          </a:p>
        </p:txBody>
      </p:sp>
      <p:sp>
        <p:nvSpPr>
          <p:cNvPr id="516249" name="Rectangle 153">
            <a:extLst>
              <a:ext uri="{FF2B5EF4-FFF2-40B4-BE49-F238E27FC236}">
                <a16:creationId xmlns:a16="http://schemas.microsoft.com/office/drawing/2014/main" id="{2F884105-89F4-C7AA-2402-1B2EE91CD271}"/>
              </a:ext>
            </a:extLst>
          </p:cNvPr>
          <p:cNvSpPr>
            <a:spLocks noChangeArrowheads="1"/>
          </p:cNvSpPr>
          <p:nvPr/>
        </p:nvSpPr>
        <p:spPr bwMode="auto">
          <a:xfrm>
            <a:off x="5829300" y="5688013"/>
            <a:ext cx="8413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50" name="Rectangle 154">
            <a:extLst>
              <a:ext uri="{FF2B5EF4-FFF2-40B4-BE49-F238E27FC236}">
                <a16:creationId xmlns:a16="http://schemas.microsoft.com/office/drawing/2014/main" id="{02A754F7-9771-D389-27E8-DAE7D600266E}"/>
              </a:ext>
            </a:extLst>
          </p:cNvPr>
          <p:cNvSpPr>
            <a:spLocks noChangeArrowheads="1"/>
          </p:cNvSpPr>
          <p:nvPr/>
        </p:nvSpPr>
        <p:spPr bwMode="auto">
          <a:xfrm>
            <a:off x="7469188" y="5688013"/>
            <a:ext cx="425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3,8</a:t>
            </a:r>
            <a:endParaRPr lang="en-US" altLang="en-US" sz="4500">
              <a:latin typeface="Arial" panose="020B0604020202020204" pitchFamily="34" charset="0"/>
            </a:endParaRPr>
          </a:p>
        </p:txBody>
      </p:sp>
      <p:sp>
        <p:nvSpPr>
          <p:cNvPr id="516251" name="Rectangle 155">
            <a:extLst>
              <a:ext uri="{FF2B5EF4-FFF2-40B4-BE49-F238E27FC236}">
                <a16:creationId xmlns:a16="http://schemas.microsoft.com/office/drawing/2014/main" id="{2F5B38BD-FE06-82EE-9867-3907D7F96C9C}"/>
              </a:ext>
            </a:extLst>
          </p:cNvPr>
          <p:cNvSpPr>
            <a:spLocks noChangeArrowheads="1"/>
          </p:cNvSpPr>
          <p:nvPr/>
        </p:nvSpPr>
        <p:spPr bwMode="auto">
          <a:xfrm>
            <a:off x="7915275" y="5688013"/>
            <a:ext cx="85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i="1">
                <a:solidFill>
                  <a:srgbClr val="000000"/>
                </a:solidFill>
                <a:latin typeface="Arial" panose="020B0604020202020204" pitchFamily="34" charset="0"/>
              </a:rPr>
              <a:t> </a:t>
            </a:r>
            <a:endParaRPr lang="en-US" altLang="en-US" sz="4500">
              <a:latin typeface="Arial" panose="020B0604020202020204" pitchFamily="34" charset="0"/>
            </a:endParaRPr>
          </a:p>
        </p:txBody>
      </p:sp>
      <p:sp>
        <p:nvSpPr>
          <p:cNvPr id="516252" name="Rectangle 156">
            <a:extLst>
              <a:ext uri="{FF2B5EF4-FFF2-40B4-BE49-F238E27FC236}">
                <a16:creationId xmlns:a16="http://schemas.microsoft.com/office/drawing/2014/main" id="{EB874053-B42E-B477-720D-58F10AE67A90}"/>
              </a:ext>
            </a:extLst>
          </p:cNvPr>
          <p:cNvSpPr>
            <a:spLocks noChangeArrowheads="1"/>
          </p:cNvSpPr>
          <p:nvPr/>
        </p:nvSpPr>
        <p:spPr bwMode="auto">
          <a:xfrm>
            <a:off x="2463800" y="5668963"/>
            <a:ext cx="333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3" name="Rectangle 157">
            <a:extLst>
              <a:ext uri="{FF2B5EF4-FFF2-40B4-BE49-F238E27FC236}">
                <a16:creationId xmlns:a16="http://schemas.microsoft.com/office/drawing/2014/main" id="{E4D01940-C3F0-EE14-D635-2A2190ACD81F}"/>
              </a:ext>
            </a:extLst>
          </p:cNvPr>
          <p:cNvSpPr>
            <a:spLocks noChangeArrowheads="1"/>
          </p:cNvSpPr>
          <p:nvPr/>
        </p:nvSpPr>
        <p:spPr bwMode="auto">
          <a:xfrm>
            <a:off x="2497138" y="5668963"/>
            <a:ext cx="205898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4" name="Rectangle 158">
            <a:extLst>
              <a:ext uri="{FF2B5EF4-FFF2-40B4-BE49-F238E27FC236}">
                <a16:creationId xmlns:a16="http://schemas.microsoft.com/office/drawing/2014/main" id="{B3FD0019-DB84-243E-093D-9385BDD74884}"/>
              </a:ext>
            </a:extLst>
          </p:cNvPr>
          <p:cNvSpPr>
            <a:spLocks noChangeArrowheads="1"/>
          </p:cNvSpPr>
          <p:nvPr/>
        </p:nvSpPr>
        <p:spPr bwMode="auto">
          <a:xfrm>
            <a:off x="4556125" y="5668963"/>
            <a:ext cx="206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5" name="Rectangle 159">
            <a:extLst>
              <a:ext uri="{FF2B5EF4-FFF2-40B4-BE49-F238E27FC236}">
                <a16:creationId xmlns:a16="http://schemas.microsoft.com/office/drawing/2014/main" id="{D06D5712-E020-EB1B-ED17-41821C4F960F}"/>
              </a:ext>
            </a:extLst>
          </p:cNvPr>
          <p:cNvSpPr>
            <a:spLocks noChangeArrowheads="1"/>
          </p:cNvSpPr>
          <p:nvPr/>
        </p:nvSpPr>
        <p:spPr bwMode="auto">
          <a:xfrm>
            <a:off x="4576763" y="5668963"/>
            <a:ext cx="206533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6" name="Rectangle 160">
            <a:extLst>
              <a:ext uri="{FF2B5EF4-FFF2-40B4-BE49-F238E27FC236}">
                <a16:creationId xmlns:a16="http://schemas.microsoft.com/office/drawing/2014/main" id="{3479C50C-E971-DBAE-3857-CB0F4F10B095}"/>
              </a:ext>
            </a:extLst>
          </p:cNvPr>
          <p:cNvSpPr>
            <a:spLocks noChangeArrowheads="1"/>
          </p:cNvSpPr>
          <p:nvPr/>
        </p:nvSpPr>
        <p:spPr bwMode="auto">
          <a:xfrm>
            <a:off x="6642100" y="5668963"/>
            <a:ext cx="206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7" name="Rectangle 161">
            <a:extLst>
              <a:ext uri="{FF2B5EF4-FFF2-40B4-BE49-F238E27FC236}">
                <a16:creationId xmlns:a16="http://schemas.microsoft.com/office/drawing/2014/main" id="{F11F5154-250F-396D-161F-E7DEC5C7CA1D}"/>
              </a:ext>
            </a:extLst>
          </p:cNvPr>
          <p:cNvSpPr>
            <a:spLocks noChangeArrowheads="1"/>
          </p:cNvSpPr>
          <p:nvPr/>
        </p:nvSpPr>
        <p:spPr bwMode="auto">
          <a:xfrm>
            <a:off x="6662738" y="5668963"/>
            <a:ext cx="205898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8" name="Rectangle 162">
            <a:extLst>
              <a:ext uri="{FF2B5EF4-FFF2-40B4-BE49-F238E27FC236}">
                <a16:creationId xmlns:a16="http://schemas.microsoft.com/office/drawing/2014/main" id="{3D3B0BE4-D0E2-CC08-442A-7FC6319B02A8}"/>
              </a:ext>
            </a:extLst>
          </p:cNvPr>
          <p:cNvSpPr>
            <a:spLocks noChangeArrowheads="1"/>
          </p:cNvSpPr>
          <p:nvPr/>
        </p:nvSpPr>
        <p:spPr bwMode="auto">
          <a:xfrm>
            <a:off x="8721725" y="5668963"/>
            <a:ext cx="3968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59" name="Rectangle 163">
            <a:extLst>
              <a:ext uri="{FF2B5EF4-FFF2-40B4-BE49-F238E27FC236}">
                <a16:creationId xmlns:a16="http://schemas.microsoft.com/office/drawing/2014/main" id="{3D63E28F-05D6-BA1A-60CE-F0E2A29D4D96}"/>
              </a:ext>
            </a:extLst>
          </p:cNvPr>
          <p:cNvSpPr>
            <a:spLocks noChangeArrowheads="1"/>
          </p:cNvSpPr>
          <p:nvPr/>
        </p:nvSpPr>
        <p:spPr bwMode="auto">
          <a:xfrm>
            <a:off x="2463800" y="5681663"/>
            <a:ext cx="33338"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0" name="Rectangle 164">
            <a:extLst>
              <a:ext uri="{FF2B5EF4-FFF2-40B4-BE49-F238E27FC236}">
                <a16:creationId xmlns:a16="http://schemas.microsoft.com/office/drawing/2014/main" id="{D5E2360F-3AB1-6833-685B-6AE37705A841}"/>
              </a:ext>
            </a:extLst>
          </p:cNvPr>
          <p:cNvSpPr>
            <a:spLocks noChangeArrowheads="1"/>
          </p:cNvSpPr>
          <p:nvPr/>
        </p:nvSpPr>
        <p:spPr bwMode="auto">
          <a:xfrm>
            <a:off x="2463800" y="6048375"/>
            <a:ext cx="3333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1" name="Rectangle 165">
            <a:extLst>
              <a:ext uri="{FF2B5EF4-FFF2-40B4-BE49-F238E27FC236}">
                <a16:creationId xmlns:a16="http://schemas.microsoft.com/office/drawing/2014/main" id="{81D859A8-DFB5-22FC-3755-44F0390EC262}"/>
              </a:ext>
            </a:extLst>
          </p:cNvPr>
          <p:cNvSpPr>
            <a:spLocks noChangeArrowheads="1"/>
          </p:cNvSpPr>
          <p:nvPr/>
        </p:nvSpPr>
        <p:spPr bwMode="auto">
          <a:xfrm>
            <a:off x="2463800" y="6048375"/>
            <a:ext cx="3333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2" name="Rectangle 166">
            <a:extLst>
              <a:ext uri="{FF2B5EF4-FFF2-40B4-BE49-F238E27FC236}">
                <a16:creationId xmlns:a16="http://schemas.microsoft.com/office/drawing/2014/main" id="{949FC442-F8BF-D7C3-2AAE-A501478CC5E5}"/>
              </a:ext>
            </a:extLst>
          </p:cNvPr>
          <p:cNvSpPr>
            <a:spLocks noChangeArrowheads="1"/>
          </p:cNvSpPr>
          <p:nvPr/>
        </p:nvSpPr>
        <p:spPr bwMode="auto">
          <a:xfrm>
            <a:off x="2497138" y="6048375"/>
            <a:ext cx="20589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3" name="Rectangle 167">
            <a:extLst>
              <a:ext uri="{FF2B5EF4-FFF2-40B4-BE49-F238E27FC236}">
                <a16:creationId xmlns:a16="http://schemas.microsoft.com/office/drawing/2014/main" id="{FCB9F242-581E-897F-DBFC-01C3CC0F82B7}"/>
              </a:ext>
            </a:extLst>
          </p:cNvPr>
          <p:cNvSpPr>
            <a:spLocks noChangeArrowheads="1"/>
          </p:cNvSpPr>
          <p:nvPr/>
        </p:nvSpPr>
        <p:spPr bwMode="auto">
          <a:xfrm>
            <a:off x="4556125" y="5681663"/>
            <a:ext cx="20638"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4" name="Rectangle 168">
            <a:extLst>
              <a:ext uri="{FF2B5EF4-FFF2-40B4-BE49-F238E27FC236}">
                <a16:creationId xmlns:a16="http://schemas.microsoft.com/office/drawing/2014/main" id="{4353CE5B-3FE4-8341-4BA3-31B90F0A0F4C}"/>
              </a:ext>
            </a:extLst>
          </p:cNvPr>
          <p:cNvSpPr>
            <a:spLocks noChangeArrowheads="1"/>
          </p:cNvSpPr>
          <p:nvPr/>
        </p:nvSpPr>
        <p:spPr bwMode="auto">
          <a:xfrm>
            <a:off x="4556125" y="6048375"/>
            <a:ext cx="3968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5" name="Rectangle 169">
            <a:extLst>
              <a:ext uri="{FF2B5EF4-FFF2-40B4-BE49-F238E27FC236}">
                <a16:creationId xmlns:a16="http://schemas.microsoft.com/office/drawing/2014/main" id="{A9EB9636-BB0A-6B12-33FC-C11EE6C561B5}"/>
              </a:ext>
            </a:extLst>
          </p:cNvPr>
          <p:cNvSpPr>
            <a:spLocks noChangeArrowheads="1"/>
          </p:cNvSpPr>
          <p:nvPr/>
        </p:nvSpPr>
        <p:spPr bwMode="auto">
          <a:xfrm>
            <a:off x="4595813" y="6048375"/>
            <a:ext cx="204628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6" name="Rectangle 170">
            <a:extLst>
              <a:ext uri="{FF2B5EF4-FFF2-40B4-BE49-F238E27FC236}">
                <a16:creationId xmlns:a16="http://schemas.microsoft.com/office/drawing/2014/main" id="{8F35AA2B-94DA-10EA-040E-E41FEBC8F21B}"/>
              </a:ext>
            </a:extLst>
          </p:cNvPr>
          <p:cNvSpPr>
            <a:spLocks noChangeArrowheads="1"/>
          </p:cNvSpPr>
          <p:nvPr/>
        </p:nvSpPr>
        <p:spPr bwMode="auto">
          <a:xfrm>
            <a:off x="6642100" y="5681663"/>
            <a:ext cx="20638"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7" name="Rectangle 171">
            <a:extLst>
              <a:ext uri="{FF2B5EF4-FFF2-40B4-BE49-F238E27FC236}">
                <a16:creationId xmlns:a16="http://schemas.microsoft.com/office/drawing/2014/main" id="{365F5764-9DBB-B5C3-9C44-427351A7A3B9}"/>
              </a:ext>
            </a:extLst>
          </p:cNvPr>
          <p:cNvSpPr>
            <a:spLocks noChangeArrowheads="1"/>
          </p:cNvSpPr>
          <p:nvPr/>
        </p:nvSpPr>
        <p:spPr bwMode="auto">
          <a:xfrm>
            <a:off x="6642100" y="6048375"/>
            <a:ext cx="3968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8" name="Rectangle 172">
            <a:extLst>
              <a:ext uri="{FF2B5EF4-FFF2-40B4-BE49-F238E27FC236}">
                <a16:creationId xmlns:a16="http://schemas.microsoft.com/office/drawing/2014/main" id="{5B1D5099-DF06-537F-BBBA-5C8FF5085487}"/>
              </a:ext>
            </a:extLst>
          </p:cNvPr>
          <p:cNvSpPr>
            <a:spLocks noChangeArrowheads="1"/>
          </p:cNvSpPr>
          <p:nvPr/>
        </p:nvSpPr>
        <p:spPr bwMode="auto">
          <a:xfrm>
            <a:off x="6681788" y="6048375"/>
            <a:ext cx="2039937"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69" name="Rectangle 173">
            <a:extLst>
              <a:ext uri="{FF2B5EF4-FFF2-40B4-BE49-F238E27FC236}">
                <a16:creationId xmlns:a16="http://schemas.microsoft.com/office/drawing/2014/main" id="{3765A0DA-4671-9465-DC1A-593E75D6694B}"/>
              </a:ext>
            </a:extLst>
          </p:cNvPr>
          <p:cNvSpPr>
            <a:spLocks noChangeArrowheads="1"/>
          </p:cNvSpPr>
          <p:nvPr/>
        </p:nvSpPr>
        <p:spPr bwMode="auto">
          <a:xfrm>
            <a:off x="8721725" y="5681663"/>
            <a:ext cx="39688" cy="3667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0" name="Rectangle 174">
            <a:extLst>
              <a:ext uri="{FF2B5EF4-FFF2-40B4-BE49-F238E27FC236}">
                <a16:creationId xmlns:a16="http://schemas.microsoft.com/office/drawing/2014/main" id="{4CC71C4D-0FDC-AA96-16C8-C91667E5369B}"/>
              </a:ext>
            </a:extLst>
          </p:cNvPr>
          <p:cNvSpPr>
            <a:spLocks noChangeArrowheads="1"/>
          </p:cNvSpPr>
          <p:nvPr/>
        </p:nvSpPr>
        <p:spPr bwMode="auto">
          <a:xfrm>
            <a:off x="8721725" y="6048375"/>
            <a:ext cx="3968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1" name="Rectangle 175">
            <a:extLst>
              <a:ext uri="{FF2B5EF4-FFF2-40B4-BE49-F238E27FC236}">
                <a16:creationId xmlns:a16="http://schemas.microsoft.com/office/drawing/2014/main" id="{D7121FEE-C59E-853B-2EF2-AC140AF9FCF8}"/>
              </a:ext>
            </a:extLst>
          </p:cNvPr>
          <p:cNvSpPr>
            <a:spLocks noChangeArrowheads="1"/>
          </p:cNvSpPr>
          <p:nvPr/>
        </p:nvSpPr>
        <p:spPr bwMode="auto">
          <a:xfrm>
            <a:off x="8721725" y="6048375"/>
            <a:ext cx="39688" cy="39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6276" name="Text Box 180">
            <a:extLst>
              <a:ext uri="{FF2B5EF4-FFF2-40B4-BE49-F238E27FC236}">
                <a16:creationId xmlns:a16="http://schemas.microsoft.com/office/drawing/2014/main" id="{5B00C611-1C6C-9571-D279-63C0A08ADFDC}"/>
              </a:ext>
            </a:extLst>
          </p:cNvPr>
          <p:cNvSpPr txBox="1">
            <a:spLocks noChangeArrowheads="1"/>
          </p:cNvSpPr>
          <p:nvPr/>
        </p:nvSpPr>
        <p:spPr bwMode="auto">
          <a:xfrm>
            <a:off x="6921500" y="6386513"/>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11.1-8</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A76638B0-C68D-087B-B650-A8D1AC10F67A}"/>
              </a:ext>
            </a:extLst>
          </p:cNvPr>
          <p:cNvSpPr>
            <a:spLocks noGrp="1" noChangeArrowheads="1"/>
          </p:cNvSpPr>
          <p:nvPr>
            <p:ph type="title"/>
          </p:nvPr>
        </p:nvSpPr>
        <p:spPr/>
        <p:txBody>
          <a:bodyPr/>
          <a:lstStyle/>
          <a:p>
            <a:r>
              <a:rPr lang="en-US" altLang="en-US"/>
              <a:t>Notes on Factorial Experiments</a:t>
            </a:r>
          </a:p>
        </p:txBody>
      </p:sp>
      <p:sp>
        <p:nvSpPr>
          <p:cNvPr id="514051" name="Rectangle 3">
            <a:extLst>
              <a:ext uri="{FF2B5EF4-FFF2-40B4-BE49-F238E27FC236}">
                <a16:creationId xmlns:a16="http://schemas.microsoft.com/office/drawing/2014/main" id="{562AA1DE-C758-D7E2-EF85-DA728B279DFF}"/>
              </a:ext>
            </a:extLst>
          </p:cNvPr>
          <p:cNvSpPr>
            <a:spLocks noGrp="1" noChangeArrowheads="1"/>
          </p:cNvSpPr>
          <p:nvPr>
            <p:ph type="body" idx="1"/>
          </p:nvPr>
        </p:nvSpPr>
        <p:spPr/>
        <p:txBody>
          <a:bodyPr/>
          <a:lstStyle/>
          <a:p>
            <a:pPr>
              <a:lnSpc>
                <a:spcPct val="200000"/>
              </a:lnSpc>
            </a:pPr>
            <a:r>
              <a:rPr lang="en-US" altLang="en-US" sz="3600"/>
              <a:t>Interactions – Several Points</a:t>
            </a:r>
          </a:p>
          <a:p>
            <a:pPr>
              <a:lnSpc>
                <a:spcPct val="200000"/>
              </a:lnSpc>
            </a:pPr>
            <a:r>
              <a:rPr lang="en-US" altLang="en-US" sz="3600"/>
              <a:t>Randomization</a:t>
            </a:r>
          </a:p>
          <a:p>
            <a:pPr>
              <a:lnSpc>
                <a:spcPct val="200000"/>
              </a:lnSpc>
            </a:pPr>
            <a:r>
              <a:rPr lang="en-US" altLang="en-US" sz="3600"/>
              <a:t>Larger Number of Factors</a:t>
            </a:r>
          </a:p>
        </p:txBody>
      </p:sp>
      <p:sp>
        <p:nvSpPr>
          <p:cNvPr id="514052" name="Text Box 4">
            <a:extLst>
              <a:ext uri="{FF2B5EF4-FFF2-40B4-BE49-F238E27FC236}">
                <a16:creationId xmlns:a16="http://schemas.microsoft.com/office/drawing/2014/main" id="{29B5CEF1-C61A-4263-63E6-3D7ECFA3091E}"/>
              </a:ext>
            </a:extLst>
          </p:cNvPr>
          <p:cNvSpPr txBox="1">
            <a:spLocks noChangeArrowheads="1"/>
          </p:cNvSpPr>
          <p:nvPr/>
        </p:nvSpPr>
        <p:spPr bwMode="auto">
          <a:xfrm>
            <a:off x="66929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11.1-11</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97FE8750-E49F-59C7-6FF8-98E49DEFA139}"/>
              </a:ext>
            </a:extLst>
          </p:cNvPr>
          <p:cNvSpPr>
            <a:spLocks noGrp="1" noChangeArrowheads="1"/>
          </p:cNvSpPr>
          <p:nvPr>
            <p:ph type="title"/>
          </p:nvPr>
        </p:nvSpPr>
        <p:spPr/>
        <p:txBody>
          <a:bodyPr/>
          <a:lstStyle/>
          <a:p>
            <a:r>
              <a:rPr lang="en-US" altLang="en-US"/>
              <a:t>Fractional Factorial Experiments</a:t>
            </a:r>
          </a:p>
        </p:txBody>
      </p:sp>
      <p:sp>
        <p:nvSpPr>
          <p:cNvPr id="515284" name="Rectangle 212">
            <a:extLst>
              <a:ext uri="{FF2B5EF4-FFF2-40B4-BE49-F238E27FC236}">
                <a16:creationId xmlns:a16="http://schemas.microsoft.com/office/drawing/2014/main" id="{8E22695C-0DCE-8800-EFED-F95B40D8466B}"/>
              </a:ext>
            </a:extLst>
          </p:cNvPr>
          <p:cNvSpPr>
            <a:spLocks noChangeArrowheads="1"/>
          </p:cNvSpPr>
          <p:nvPr/>
        </p:nvSpPr>
        <p:spPr bwMode="auto">
          <a:xfrm>
            <a:off x="2662238" y="20526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5" name="Rectangle 213">
            <a:extLst>
              <a:ext uri="{FF2B5EF4-FFF2-40B4-BE49-F238E27FC236}">
                <a16:creationId xmlns:a16="http://schemas.microsoft.com/office/drawing/2014/main" id="{10B993F5-C372-E382-4C12-DBC43CFD8530}"/>
              </a:ext>
            </a:extLst>
          </p:cNvPr>
          <p:cNvSpPr>
            <a:spLocks noChangeArrowheads="1"/>
          </p:cNvSpPr>
          <p:nvPr/>
        </p:nvSpPr>
        <p:spPr bwMode="auto">
          <a:xfrm>
            <a:off x="2868613" y="20526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1" name="Rectangle 229">
            <a:extLst>
              <a:ext uri="{FF2B5EF4-FFF2-40B4-BE49-F238E27FC236}">
                <a16:creationId xmlns:a16="http://schemas.microsoft.com/office/drawing/2014/main" id="{1BC6253A-85BB-55AE-1C78-4BCC8B452949}"/>
              </a:ext>
            </a:extLst>
          </p:cNvPr>
          <p:cNvSpPr>
            <a:spLocks noChangeArrowheads="1"/>
          </p:cNvSpPr>
          <p:nvPr/>
        </p:nvSpPr>
        <p:spPr bwMode="auto">
          <a:xfrm>
            <a:off x="2436813" y="2138363"/>
            <a:ext cx="1587"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3" name="Rectangle 231">
            <a:extLst>
              <a:ext uri="{FF2B5EF4-FFF2-40B4-BE49-F238E27FC236}">
                <a16:creationId xmlns:a16="http://schemas.microsoft.com/office/drawing/2014/main" id="{1786768D-A561-3A03-FFB3-C8E2D16431A6}"/>
              </a:ext>
            </a:extLst>
          </p:cNvPr>
          <p:cNvSpPr>
            <a:spLocks noChangeArrowheads="1"/>
          </p:cNvSpPr>
          <p:nvPr/>
        </p:nvSpPr>
        <p:spPr bwMode="auto">
          <a:xfrm>
            <a:off x="2662238" y="21383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5" name="Rectangle 233">
            <a:extLst>
              <a:ext uri="{FF2B5EF4-FFF2-40B4-BE49-F238E27FC236}">
                <a16:creationId xmlns:a16="http://schemas.microsoft.com/office/drawing/2014/main" id="{BC75FF80-19EC-9419-244F-51399E60BF64}"/>
              </a:ext>
            </a:extLst>
          </p:cNvPr>
          <p:cNvSpPr>
            <a:spLocks noChangeArrowheads="1"/>
          </p:cNvSpPr>
          <p:nvPr/>
        </p:nvSpPr>
        <p:spPr bwMode="auto">
          <a:xfrm>
            <a:off x="2868613" y="21383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1" name="Rectangle 239">
            <a:extLst>
              <a:ext uri="{FF2B5EF4-FFF2-40B4-BE49-F238E27FC236}">
                <a16:creationId xmlns:a16="http://schemas.microsoft.com/office/drawing/2014/main" id="{372376D3-940B-E987-C284-3B4D81A09465}"/>
              </a:ext>
            </a:extLst>
          </p:cNvPr>
          <p:cNvSpPr>
            <a:spLocks noChangeArrowheads="1"/>
          </p:cNvSpPr>
          <p:nvPr/>
        </p:nvSpPr>
        <p:spPr bwMode="auto">
          <a:xfrm>
            <a:off x="4021138" y="21383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5" name="Rectangle 243">
            <a:extLst>
              <a:ext uri="{FF2B5EF4-FFF2-40B4-BE49-F238E27FC236}">
                <a16:creationId xmlns:a16="http://schemas.microsoft.com/office/drawing/2014/main" id="{C936FD8C-B9E0-AF75-8938-0AC4AF909AF3}"/>
              </a:ext>
            </a:extLst>
          </p:cNvPr>
          <p:cNvSpPr>
            <a:spLocks noChangeArrowheads="1"/>
          </p:cNvSpPr>
          <p:nvPr/>
        </p:nvSpPr>
        <p:spPr bwMode="auto">
          <a:xfrm>
            <a:off x="2662238" y="21415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6" name="Rectangle 244">
            <a:extLst>
              <a:ext uri="{FF2B5EF4-FFF2-40B4-BE49-F238E27FC236}">
                <a16:creationId xmlns:a16="http://schemas.microsoft.com/office/drawing/2014/main" id="{D209E2E3-E032-7402-3140-93EB88B87686}"/>
              </a:ext>
            </a:extLst>
          </p:cNvPr>
          <p:cNvSpPr>
            <a:spLocks noChangeArrowheads="1"/>
          </p:cNvSpPr>
          <p:nvPr/>
        </p:nvSpPr>
        <p:spPr bwMode="auto">
          <a:xfrm>
            <a:off x="2868613" y="21415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4" name="Rectangle 262">
            <a:extLst>
              <a:ext uri="{FF2B5EF4-FFF2-40B4-BE49-F238E27FC236}">
                <a16:creationId xmlns:a16="http://schemas.microsoft.com/office/drawing/2014/main" id="{F5852F47-C082-B9D2-9A8E-E984C828CDC7}"/>
              </a:ext>
            </a:extLst>
          </p:cNvPr>
          <p:cNvSpPr>
            <a:spLocks noChangeArrowheads="1"/>
          </p:cNvSpPr>
          <p:nvPr/>
        </p:nvSpPr>
        <p:spPr bwMode="auto">
          <a:xfrm>
            <a:off x="2662238" y="2227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6" name="Rectangle 264">
            <a:extLst>
              <a:ext uri="{FF2B5EF4-FFF2-40B4-BE49-F238E27FC236}">
                <a16:creationId xmlns:a16="http://schemas.microsoft.com/office/drawing/2014/main" id="{771AB0D0-F4A5-9DF8-567F-51FF781F3B37}"/>
              </a:ext>
            </a:extLst>
          </p:cNvPr>
          <p:cNvSpPr>
            <a:spLocks noChangeArrowheads="1"/>
          </p:cNvSpPr>
          <p:nvPr/>
        </p:nvSpPr>
        <p:spPr bwMode="auto">
          <a:xfrm>
            <a:off x="2868613" y="2227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8" name="Rectangle 266">
            <a:extLst>
              <a:ext uri="{FF2B5EF4-FFF2-40B4-BE49-F238E27FC236}">
                <a16:creationId xmlns:a16="http://schemas.microsoft.com/office/drawing/2014/main" id="{B713C7C0-3497-2A4A-D587-D8DFAD441A6B}"/>
              </a:ext>
            </a:extLst>
          </p:cNvPr>
          <p:cNvSpPr>
            <a:spLocks noChangeArrowheads="1"/>
          </p:cNvSpPr>
          <p:nvPr/>
        </p:nvSpPr>
        <p:spPr bwMode="auto">
          <a:xfrm>
            <a:off x="3208338" y="2227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0" name="Rectangle 268">
            <a:extLst>
              <a:ext uri="{FF2B5EF4-FFF2-40B4-BE49-F238E27FC236}">
                <a16:creationId xmlns:a16="http://schemas.microsoft.com/office/drawing/2014/main" id="{883F6F9A-E78E-E498-52E8-8755B81CDDCC}"/>
              </a:ext>
            </a:extLst>
          </p:cNvPr>
          <p:cNvSpPr>
            <a:spLocks noChangeArrowheads="1"/>
          </p:cNvSpPr>
          <p:nvPr/>
        </p:nvSpPr>
        <p:spPr bwMode="auto">
          <a:xfrm>
            <a:off x="3568700" y="2227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4" name="Rectangle 272">
            <a:extLst>
              <a:ext uri="{FF2B5EF4-FFF2-40B4-BE49-F238E27FC236}">
                <a16:creationId xmlns:a16="http://schemas.microsoft.com/office/drawing/2014/main" id="{49956AD3-F0DE-D4BD-56D1-02760950578F}"/>
              </a:ext>
            </a:extLst>
          </p:cNvPr>
          <p:cNvSpPr>
            <a:spLocks noChangeArrowheads="1"/>
          </p:cNvSpPr>
          <p:nvPr/>
        </p:nvSpPr>
        <p:spPr bwMode="auto">
          <a:xfrm>
            <a:off x="4286250" y="2227263"/>
            <a:ext cx="158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6" name="Rectangle 274">
            <a:extLst>
              <a:ext uri="{FF2B5EF4-FFF2-40B4-BE49-F238E27FC236}">
                <a16:creationId xmlns:a16="http://schemas.microsoft.com/office/drawing/2014/main" id="{0AB7C1D5-F500-2D2D-DA5D-318E62C56AA3}"/>
              </a:ext>
            </a:extLst>
          </p:cNvPr>
          <p:cNvSpPr>
            <a:spLocks noChangeArrowheads="1"/>
          </p:cNvSpPr>
          <p:nvPr/>
        </p:nvSpPr>
        <p:spPr bwMode="auto">
          <a:xfrm>
            <a:off x="2662238" y="2230438"/>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7" name="Rectangle 275">
            <a:extLst>
              <a:ext uri="{FF2B5EF4-FFF2-40B4-BE49-F238E27FC236}">
                <a16:creationId xmlns:a16="http://schemas.microsoft.com/office/drawing/2014/main" id="{B6C46655-57B8-E9F1-8E7F-4176ADDCF8C9}"/>
              </a:ext>
            </a:extLst>
          </p:cNvPr>
          <p:cNvSpPr>
            <a:spLocks noChangeArrowheads="1"/>
          </p:cNvSpPr>
          <p:nvPr/>
        </p:nvSpPr>
        <p:spPr bwMode="auto">
          <a:xfrm>
            <a:off x="2868613" y="2230438"/>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3" name="Rectangle 291">
            <a:extLst>
              <a:ext uri="{FF2B5EF4-FFF2-40B4-BE49-F238E27FC236}">
                <a16:creationId xmlns:a16="http://schemas.microsoft.com/office/drawing/2014/main" id="{4D835512-0744-30CB-3699-81AED9899085}"/>
              </a:ext>
            </a:extLst>
          </p:cNvPr>
          <p:cNvSpPr>
            <a:spLocks noChangeArrowheads="1"/>
          </p:cNvSpPr>
          <p:nvPr/>
        </p:nvSpPr>
        <p:spPr bwMode="auto">
          <a:xfrm>
            <a:off x="2436813" y="2317750"/>
            <a:ext cx="1587"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5" name="Rectangle 293">
            <a:extLst>
              <a:ext uri="{FF2B5EF4-FFF2-40B4-BE49-F238E27FC236}">
                <a16:creationId xmlns:a16="http://schemas.microsoft.com/office/drawing/2014/main" id="{A7DA12EF-CAE5-219F-8E07-46C49BC6B3D2}"/>
              </a:ext>
            </a:extLst>
          </p:cNvPr>
          <p:cNvSpPr>
            <a:spLocks noChangeArrowheads="1"/>
          </p:cNvSpPr>
          <p:nvPr/>
        </p:nvSpPr>
        <p:spPr bwMode="auto">
          <a:xfrm>
            <a:off x="2662238" y="23177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7" name="Rectangle 295">
            <a:extLst>
              <a:ext uri="{FF2B5EF4-FFF2-40B4-BE49-F238E27FC236}">
                <a16:creationId xmlns:a16="http://schemas.microsoft.com/office/drawing/2014/main" id="{DC2093BD-D898-60F6-680B-ED83980DCC66}"/>
              </a:ext>
            </a:extLst>
          </p:cNvPr>
          <p:cNvSpPr>
            <a:spLocks noChangeArrowheads="1"/>
          </p:cNvSpPr>
          <p:nvPr/>
        </p:nvSpPr>
        <p:spPr bwMode="auto">
          <a:xfrm>
            <a:off x="2868613" y="23177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3" name="Rectangle 301">
            <a:extLst>
              <a:ext uri="{FF2B5EF4-FFF2-40B4-BE49-F238E27FC236}">
                <a16:creationId xmlns:a16="http://schemas.microsoft.com/office/drawing/2014/main" id="{B2EF7657-E0DB-571D-7227-06D54BF6C53C}"/>
              </a:ext>
            </a:extLst>
          </p:cNvPr>
          <p:cNvSpPr>
            <a:spLocks noChangeArrowheads="1"/>
          </p:cNvSpPr>
          <p:nvPr/>
        </p:nvSpPr>
        <p:spPr bwMode="auto">
          <a:xfrm>
            <a:off x="4021138" y="23177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0" name="Rectangle 308">
            <a:extLst>
              <a:ext uri="{FF2B5EF4-FFF2-40B4-BE49-F238E27FC236}">
                <a16:creationId xmlns:a16="http://schemas.microsoft.com/office/drawing/2014/main" id="{A7EC609F-F4EA-543D-921E-E92C863AEF0F}"/>
              </a:ext>
            </a:extLst>
          </p:cNvPr>
          <p:cNvSpPr>
            <a:spLocks noChangeArrowheads="1"/>
          </p:cNvSpPr>
          <p:nvPr/>
        </p:nvSpPr>
        <p:spPr bwMode="auto">
          <a:xfrm>
            <a:off x="2662238" y="232092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1" name="Rectangle 309">
            <a:extLst>
              <a:ext uri="{FF2B5EF4-FFF2-40B4-BE49-F238E27FC236}">
                <a16:creationId xmlns:a16="http://schemas.microsoft.com/office/drawing/2014/main" id="{9F443DB0-53EE-821B-D822-15FED8C9EB42}"/>
              </a:ext>
            </a:extLst>
          </p:cNvPr>
          <p:cNvSpPr>
            <a:spLocks noChangeArrowheads="1"/>
          </p:cNvSpPr>
          <p:nvPr/>
        </p:nvSpPr>
        <p:spPr bwMode="auto">
          <a:xfrm>
            <a:off x="2662238" y="240823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3" name="Rectangle 311">
            <a:extLst>
              <a:ext uri="{FF2B5EF4-FFF2-40B4-BE49-F238E27FC236}">
                <a16:creationId xmlns:a16="http://schemas.microsoft.com/office/drawing/2014/main" id="{279F1EC9-AAA8-9EE1-433B-B78E6A455AAE}"/>
              </a:ext>
            </a:extLst>
          </p:cNvPr>
          <p:cNvSpPr>
            <a:spLocks noChangeArrowheads="1"/>
          </p:cNvSpPr>
          <p:nvPr/>
        </p:nvSpPr>
        <p:spPr bwMode="auto">
          <a:xfrm>
            <a:off x="2868613" y="232092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4" name="Rectangle 312">
            <a:extLst>
              <a:ext uri="{FF2B5EF4-FFF2-40B4-BE49-F238E27FC236}">
                <a16:creationId xmlns:a16="http://schemas.microsoft.com/office/drawing/2014/main" id="{785C405D-492C-17AB-614A-AB1ECE367D8C}"/>
              </a:ext>
            </a:extLst>
          </p:cNvPr>
          <p:cNvSpPr>
            <a:spLocks noChangeArrowheads="1"/>
          </p:cNvSpPr>
          <p:nvPr/>
        </p:nvSpPr>
        <p:spPr bwMode="auto">
          <a:xfrm>
            <a:off x="2868613" y="240823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7" name="Rectangle 315">
            <a:extLst>
              <a:ext uri="{FF2B5EF4-FFF2-40B4-BE49-F238E27FC236}">
                <a16:creationId xmlns:a16="http://schemas.microsoft.com/office/drawing/2014/main" id="{A8B4EC5E-38C0-5FC2-3F4D-65BB65EE1D0C}"/>
              </a:ext>
            </a:extLst>
          </p:cNvPr>
          <p:cNvSpPr>
            <a:spLocks noChangeArrowheads="1"/>
          </p:cNvSpPr>
          <p:nvPr/>
        </p:nvSpPr>
        <p:spPr bwMode="auto">
          <a:xfrm>
            <a:off x="3208338" y="240823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0" name="Rectangle 318">
            <a:extLst>
              <a:ext uri="{FF2B5EF4-FFF2-40B4-BE49-F238E27FC236}">
                <a16:creationId xmlns:a16="http://schemas.microsoft.com/office/drawing/2014/main" id="{7EC75D49-7390-6BAC-5E79-A852A86A4C59}"/>
              </a:ext>
            </a:extLst>
          </p:cNvPr>
          <p:cNvSpPr>
            <a:spLocks noChangeArrowheads="1"/>
          </p:cNvSpPr>
          <p:nvPr/>
        </p:nvSpPr>
        <p:spPr bwMode="auto">
          <a:xfrm>
            <a:off x="3568700" y="240823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6" name="Rectangle 324">
            <a:extLst>
              <a:ext uri="{FF2B5EF4-FFF2-40B4-BE49-F238E27FC236}">
                <a16:creationId xmlns:a16="http://schemas.microsoft.com/office/drawing/2014/main" id="{94553E2E-DC86-4748-3100-97D4FCE72829}"/>
              </a:ext>
            </a:extLst>
          </p:cNvPr>
          <p:cNvSpPr>
            <a:spLocks noChangeArrowheads="1"/>
          </p:cNvSpPr>
          <p:nvPr/>
        </p:nvSpPr>
        <p:spPr bwMode="auto">
          <a:xfrm>
            <a:off x="4286250" y="2408238"/>
            <a:ext cx="158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7" name="Rectangle 325">
            <a:extLst>
              <a:ext uri="{FF2B5EF4-FFF2-40B4-BE49-F238E27FC236}">
                <a16:creationId xmlns:a16="http://schemas.microsoft.com/office/drawing/2014/main" id="{85586A39-AA50-1B5A-9EC7-1FB9B3172A6B}"/>
              </a:ext>
            </a:extLst>
          </p:cNvPr>
          <p:cNvSpPr>
            <a:spLocks noChangeArrowheads="1"/>
          </p:cNvSpPr>
          <p:nvPr/>
        </p:nvSpPr>
        <p:spPr bwMode="auto">
          <a:xfrm>
            <a:off x="4286250" y="2408238"/>
            <a:ext cx="158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5404" name="Group 332">
            <a:extLst>
              <a:ext uri="{FF2B5EF4-FFF2-40B4-BE49-F238E27FC236}">
                <a16:creationId xmlns:a16="http://schemas.microsoft.com/office/drawing/2014/main" id="{CA62E066-CF75-4632-E5E8-03258B88D105}"/>
              </a:ext>
            </a:extLst>
          </p:cNvPr>
          <p:cNvGrpSpPr>
            <a:grpSpLocks/>
          </p:cNvGrpSpPr>
          <p:nvPr/>
        </p:nvGrpSpPr>
        <p:grpSpPr bwMode="auto">
          <a:xfrm>
            <a:off x="730250" y="1116013"/>
            <a:ext cx="6553200" cy="2871787"/>
            <a:chOff x="912" y="735"/>
            <a:chExt cx="4128" cy="1809"/>
          </a:xfrm>
        </p:grpSpPr>
        <p:grpSp>
          <p:nvGrpSpPr>
            <p:cNvPr id="515282" name="Group 210">
              <a:extLst>
                <a:ext uri="{FF2B5EF4-FFF2-40B4-BE49-F238E27FC236}">
                  <a16:creationId xmlns:a16="http://schemas.microsoft.com/office/drawing/2014/main" id="{9534A076-62F9-E6D5-7C77-303D747C7944}"/>
                </a:ext>
              </a:extLst>
            </p:cNvPr>
            <p:cNvGrpSpPr>
              <a:grpSpLocks/>
            </p:cNvGrpSpPr>
            <p:nvPr/>
          </p:nvGrpSpPr>
          <p:grpSpPr bwMode="auto">
            <a:xfrm>
              <a:off x="912" y="735"/>
              <a:ext cx="4128" cy="1165"/>
              <a:chOff x="1535" y="1008"/>
              <a:chExt cx="1166" cy="329"/>
            </a:xfrm>
          </p:grpSpPr>
          <p:sp>
            <p:nvSpPr>
              <p:cNvPr id="515082" name="Rectangle 10">
                <a:extLst>
                  <a:ext uri="{FF2B5EF4-FFF2-40B4-BE49-F238E27FC236}">
                    <a16:creationId xmlns:a16="http://schemas.microsoft.com/office/drawing/2014/main" id="{6A417238-5010-12A0-3171-F6AAE89FCDA6}"/>
                  </a:ext>
                </a:extLst>
              </p:cNvPr>
              <p:cNvSpPr>
                <a:spLocks noChangeArrowheads="1"/>
              </p:cNvSpPr>
              <p:nvPr/>
            </p:nvSpPr>
            <p:spPr bwMode="auto">
              <a:xfrm>
                <a:off x="1536" y="1010"/>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83" name="Rectangle 11">
                <a:extLst>
                  <a:ext uri="{FF2B5EF4-FFF2-40B4-BE49-F238E27FC236}">
                    <a16:creationId xmlns:a16="http://schemas.microsoft.com/office/drawing/2014/main" id="{0C4197E3-CAE4-62EE-5EE2-363E18176B47}"/>
                  </a:ext>
                </a:extLst>
              </p:cNvPr>
              <p:cNvSpPr>
                <a:spLocks noChangeArrowheads="1"/>
              </p:cNvSpPr>
              <p:nvPr/>
            </p:nvSpPr>
            <p:spPr bwMode="auto">
              <a:xfrm>
                <a:off x="1657"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84" name="Rectangle 12">
                <a:extLst>
                  <a:ext uri="{FF2B5EF4-FFF2-40B4-BE49-F238E27FC236}">
                    <a16:creationId xmlns:a16="http://schemas.microsoft.com/office/drawing/2014/main" id="{BFA31BC5-3FFF-9AD9-E08E-838A1415B0D8}"/>
                  </a:ext>
                </a:extLst>
              </p:cNvPr>
              <p:cNvSpPr>
                <a:spLocks noChangeArrowheads="1"/>
              </p:cNvSpPr>
              <p:nvPr/>
            </p:nvSpPr>
            <p:spPr bwMode="auto">
              <a:xfrm>
                <a:off x="1557" y="1010"/>
                <a:ext cx="10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85" name="Rectangle 13">
                <a:extLst>
                  <a:ext uri="{FF2B5EF4-FFF2-40B4-BE49-F238E27FC236}">
                    <a16:creationId xmlns:a16="http://schemas.microsoft.com/office/drawing/2014/main" id="{32AB3E6C-4807-DC28-335E-AE7F04200A72}"/>
                  </a:ext>
                </a:extLst>
              </p:cNvPr>
              <p:cNvSpPr>
                <a:spLocks noChangeArrowheads="1"/>
              </p:cNvSpPr>
              <p:nvPr/>
            </p:nvSpPr>
            <p:spPr bwMode="auto">
              <a:xfrm>
                <a:off x="1557" y="1010"/>
                <a:ext cx="77"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Trial</a:t>
                </a:r>
                <a:endParaRPr lang="en-US" altLang="en-US" sz="3300">
                  <a:latin typeface="Arial" panose="020B0604020202020204" pitchFamily="34" charset="0"/>
                </a:endParaRPr>
              </a:p>
            </p:txBody>
          </p:sp>
          <p:sp>
            <p:nvSpPr>
              <p:cNvPr id="515086" name="Rectangle 14">
                <a:extLst>
                  <a:ext uri="{FF2B5EF4-FFF2-40B4-BE49-F238E27FC236}">
                    <a16:creationId xmlns:a16="http://schemas.microsoft.com/office/drawing/2014/main" id="{1041E01A-EEF2-C843-1DC7-862CB318AFAE}"/>
                  </a:ext>
                </a:extLst>
              </p:cNvPr>
              <p:cNvSpPr>
                <a:spLocks noChangeArrowheads="1"/>
              </p:cNvSpPr>
              <p:nvPr/>
            </p:nvSpPr>
            <p:spPr bwMode="auto">
              <a:xfrm>
                <a:off x="1657"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087" name="Rectangle 15">
                <a:extLst>
                  <a:ext uri="{FF2B5EF4-FFF2-40B4-BE49-F238E27FC236}">
                    <a16:creationId xmlns:a16="http://schemas.microsoft.com/office/drawing/2014/main" id="{6D736D03-8B09-D733-C4A1-CEA3795C23DB}"/>
                  </a:ext>
                </a:extLst>
              </p:cNvPr>
              <p:cNvSpPr>
                <a:spLocks noChangeArrowheads="1"/>
              </p:cNvSpPr>
              <p:nvPr/>
            </p:nvSpPr>
            <p:spPr bwMode="auto">
              <a:xfrm>
                <a:off x="1679"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88" name="Rectangle 16">
                <a:extLst>
                  <a:ext uri="{FF2B5EF4-FFF2-40B4-BE49-F238E27FC236}">
                    <a16:creationId xmlns:a16="http://schemas.microsoft.com/office/drawing/2014/main" id="{85CCFEE4-29F1-756F-CC0F-EAF67B2E1DCF}"/>
                  </a:ext>
                </a:extLst>
              </p:cNvPr>
              <p:cNvSpPr>
                <a:spLocks noChangeArrowheads="1"/>
              </p:cNvSpPr>
              <p:nvPr/>
            </p:nvSpPr>
            <p:spPr bwMode="auto">
              <a:xfrm>
                <a:off x="1787"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89" name="Rectangle 17">
                <a:extLst>
                  <a:ext uri="{FF2B5EF4-FFF2-40B4-BE49-F238E27FC236}">
                    <a16:creationId xmlns:a16="http://schemas.microsoft.com/office/drawing/2014/main" id="{B7C47D6F-F2BA-B9D5-1DE3-8D8CFD69481F}"/>
                  </a:ext>
                </a:extLst>
              </p:cNvPr>
              <p:cNvSpPr>
                <a:spLocks noChangeArrowheads="1"/>
              </p:cNvSpPr>
              <p:nvPr/>
            </p:nvSpPr>
            <p:spPr bwMode="auto">
              <a:xfrm>
                <a:off x="1699" y="1010"/>
                <a:ext cx="8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0" name="Rectangle 18">
                <a:extLst>
                  <a:ext uri="{FF2B5EF4-FFF2-40B4-BE49-F238E27FC236}">
                    <a16:creationId xmlns:a16="http://schemas.microsoft.com/office/drawing/2014/main" id="{01399128-3587-378C-F910-F11E592AAFB7}"/>
                  </a:ext>
                </a:extLst>
              </p:cNvPr>
              <p:cNvSpPr>
                <a:spLocks noChangeArrowheads="1"/>
              </p:cNvSpPr>
              <p:nvPr/>
            </p:nvSpPr>
            <p:spPr bwMode="auto">
              <a:xfrm>
                <a:off x="1699" y="1010"/>
                <a:ext cx="66"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Salt</a:t>
                </a:r>
                <a:endParaRPr lang="en-US" altLang="en-US" sz="3300">
                  <a:latin typeface="Arial" panose="020B0604020202020204" pitchFamily="34" charset="0"/>
                </a:endParaRPr>
              </a:p>
            </p:txBody>
          </p:sp>
          <p:sp>
            <p:nvSpPr>
              <p:cNvPr id="515091" name="Rectangle 19">
                <a:extLst>
                  <a:ext uri="{FF2B5EF4-FFF2-40B4-BE49-F238E27FC236}">
                    <a16:creationId xmlns:a16="http://schemas.microsoft.com/office/drawing/2014/main" id="{9FFFC3F7-0DA1-6CC6-D3AB-C7A68542731B}"/>
                  </a:ext>
                </a:extLst>
              </p:cNvPr>
              <p:cNvSpPr>
                <a:spLocks noChangeArrowheads="1"/>
              </p:cNvSpPr>
              <p:nvPr/>
            </p:nvSpPr>
            <p:spPr bwMode="auto">
              <a:xfrm>
                <a:off x="1787"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092" name="Rectangle 20">
                <a:extLst>
                  <a:ext uri="{FF2B5EF4-FFF2-40B4-BE49-F238E27FC236}">
                    <a16:creationId xmlns:a16="http://schemas.microsoft.com/office/drawing/2014/main" id="{ACBB225B-A7B6-E30B-13E1-AD6997ACF2E2}"/>
                  </a:ext>
                </a:extLst>
              </p:cNvPr>
              <p:cNvSpPr>
                <a:spLocks noChangeArrowheads="1"/>
              </p:cNvSpPr>
              <p:nvPr/>
            </p:nvSpPr>
            <p:spPr bwMode="auto">
              <a:xfrm>
                <a:off x="1809"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3" name="Rectangle 21">
                <a:extLst>
                  <a:ext uri="{FF2B5EF4-FFF2-40B4-BE49-F238E27FC236}">
                    <a16:creationId xmlns:a16="http://schemas.microsoft.com/office/drawing/2014/main" id="{92652944-B91D-5E4F-17F0-9E683B625345}"/>
                  </a:ext>
                </a:extLst>
              </p:cNvPr>
              <p:cNvSpPr>
                <a:spLocks noChangeArrowheads="1"/>
              </p:cNvSpPr>
              <p:nvPr/>
            </p:nvSpPr>
            <p:spPr bwMode="auto">
              <a:xfrm>
                <a:off x="2001"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4" name="Rectangle 22">
                <a:extLst>
                  <a:ext uri="{FF2B5EF4-FFF2-40B4-BE49-F238E27FC236}">
                    <a16:creationId xmlns:a16="http://schemas.microsoft.com/office/drawing/2014/main" id="{9CD76BFA-B3DA-E83B-180A-3B7D82AF2D58}"/>
                  </a:ext>
                </a:extLst>
              </p:cNvPr>
              <p:cNvSpPr>
                <a:spLocks noChangeArrowheads="1"/>
              </p:cNvSpPr>
              <p:nvPr/>
            </p:nvSpPr>
            <p:spPr bwMode="auto">
              <a:xfrm>
                <a:off x="1829" y="1010"/>
                <a:ext cx="172"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5" name="Rectangle 23">
                <a:extLst>
                  <a:ext uri="{FF2B5EF4-FFF2-40B4-BE49-F238E27FC236}">
                    <a16:creationId xmlns:a16="http://schemas.microsoft.com/office/drawing/2014/main" id="{9FE758E5-639C-7BC6-7923-80D96C283FA8}"/>
                  </a:ext>
                </a:extLst>
              </p:cNvPr>
              <p:cNvSpPr>
                <a:spLocks noChangeArrowheads="1"/>
              </p:cNvSpPr>
              <p:nvPr/>
            </p:nvSpPr>
            <p:spPr bwMode="auto">
              <a:xfrm>
                <a:off x="1829" y="1010"/>
                <a:ext cx="131"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Paprika</a:t>
                </a:r>
                <a:endParaRPr lang="en-US" altLang="en-US" sz="3300">
                  <a:latin typeface="Arial" panose="020B0604020202020204" pitchFamily="34" charset="0"/>
                </a:endParaRPr>
              </a:p>
            </p:txBody>
          </p:sp>
          <p:sp>
            <p:nvSpPr>
              <p:cNvPr id="515096" name="Rectangle 24">
                <a:extLst>
                  <a:ext uri="{FF2B5EF4-FFF2-40B4-BE49-F238E27FC236}">
                    <a16:creationId xmlns:a16="http://schemas.microsoft.com/office/drawing/2014/main" id="{4EF5922C-AF24-754C-92C8-7C73E9BE782F}"/>
                  </a:ext>
                </a:extLst>
              </p:cNvPr>
              <p:cNvSpPr>
                <a:spLocks noChangeArrowheads="1"/>
              </p:cNvSpPr>
              <p:nvPr/>
            </p:nvSpPr>
            <p:spPr bwMode="auto">
              <a:xfrm>
                <a:off x="2001"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097" name="Rectangle 25">
                <a:extLst>
                  <a:ext uri="{FF2B5EF4-FFF2-40B4-BE49-F238E27FC236}">
                    <a16:creationId xmlns:a16="http://schemas.microsoft.com/office/drawing/2014/main" id="{2F72164A-C9BB-2F0B-FA48-8584EB787CB4}"/>
                  </a:ext>
                </a:extLst>
              </p:cNvPr>
              <p:cNvSpPr>
                <a:spLocks noChangeArrowheads="1"/>
              </p:cNvSpPr>
              <p:nvPr/>
            </p:nvSpPr>
            <p:spPr bwMode="auto">
              <a:xfrm>
                <a:off x="2023" y="1010"/>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8" name="Rectangle 26">
                <a:extLst>
                  <a:ext uri="{FF2B5EF4-FFF2-40B4-BE49-F238E27FC236}">
                    <a16:creationId xmlns:a16="http://schemas.microsoft.com/office/drawing/2014/main" id="{E68EFE7C-CA10-7275-CF4F-7E14AB7270CD}"/>
                  </a:ext>
                </a:extLst>
              </p:cNvPr>
              <p:cNvSpPr>
                <a:spLocks noChangeArrowheads="1"/>
              </p:cNvSpPr>
              <p:nvPr/>
            </p:nvSpPr>
            <p:spPr bwMode="auto">
              <a:xfrm>
                <a:off x="2228"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9" name="Rectangle 27">
                <a:extLst>
                  <a:ext uri="{FF2B5EF4-FFF2-40B4-BE49-F238E27FC236}">
                    <a16:creationId xmlns:a16="http://schemas.microsoft.com/office/drawing/2014/main" id="{4F8E66B7-8099-33FD-4C01-1BC4850B00A4}"/>
                  </a:ext>
                </a:extLst>
              </p:cNvPr>
              <p:cNvSpPr>
                <a:spLocks noChangeArrowheads="1"/>
              </p:cNvSpPr>
              <p:nvPr/>
            </p:nvSpPr>
            <p:spPr bwMode="auto">
              <a:xfrm>
                <a:off x="2044" y="1010"/>
                <a:ext cx="18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0" name="Rectangle 28">
                <a:extLst>
                  <a:ext uri="{FF2B5EF4-FFF2-40B4-BE49-F238E27FC236}">
                    <a16:creationId xmlns:a16="http://schemas.microsoft.com/office/drawing/2014/main" id="{B496A002-BC76-FCED-E63D-CEA90F9A8CF6}"/>
                  </a:ext>
                </a:extLst>
              </p:cNvPr>
              <p:cNvSpPr>
                <a:spLocks noChangeArrowheads="1"/>
              </p:cNvSpPr>
              <p:nvPr/>
            </p:nvSpPr>
            <p:spPr bwMode="auto">
              <a:xfrm>
                <a:off x="2044" y="1010"/>
                <a:ext cx="141"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Mustard</a:t>
                </a:r>
                <a:endParaRPr lang="en-US" altLang="en-US" sz="3300">
                  <a:latin typeface="Arial" panose="020B0604020202020204" pitchFamily="34" charset="0"/>
                </a:endParaRPr>
              </a:p>
            </p:txBody>
          </p:sp>
          <p:sp>
            <p:nvSpPr>
              <p:cNvPr id="515101" name="Rectangle 29">
                <a:extLst>
                  <a:ext uri="{FF2B5EF4-FFF2-40B4-BE49-F238E27FC236}">
                    <a16:creationId xmlns:a16="http://schemas.microsoft.com/office/drawing/2014/main" id="{22DD96EA-25E5-096C-C7FD-DE4E4666C506}"/>
                  </a:ext>
                </a:extLst>
              </p:cNvPr>
              <p:cNvSpPr>
                <a:spLocks noChangeArrowheads="1"/>
              </p:cNvSpPr>
              <p:nvPr/>
            </p:nvSpPr>
            <p:spPr bwMode="auto">
              <a:xfrm>
                <a:off x="2228"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02" name="Rectangle 30">
                <a:extLst>
                  <a:ext uri="{FF2B5EF4-FFF2-40B4-BE49-F238E27FC236}">
                    <a16:creationId xmlns:a16="http://schemas.microsoft.com/office/drawing/2014/main" id="{3C384707-02C8-12B8-B3C6-7272D1E8A73E}"/>
                  </a:ext>
                </a:extLst>
              </p:cNvPr>
              <p:cNvSpPr>
                <a:spLocks noChangeArrowheads="1"/>
              </p:cNvSpPr>
              <p:nvPr/>
            </p:nvSpPr>
            <p:spPr bwMode="auto">
              <a:xfrm>
                <a:off x="2250" y="1010"/>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3" name="Rectangle 31">
                <a:extLst>
                  <a:ext uri="{FF2B5EF4-FFF2-40B4-BE49-F238E27FC236}">
                    <a16:creationId xmlns:a16="http://schemas.microsoft.com/office/drawing/2014/main" id="{4E8AA85B-A6F9-854A-6D52-263CAE847C5D}"/>
                  </a:ext>
                </a:extLst>
              </p:cNvPr>
              <p:cNvSpPr>
                <a:spLocks noChangeArrowheads="1"/>
              </p:cNvSpPr>
              <p:nvPr/>
            </p:nvSpPr>
            <p:spPr bwMode="auto">
              <a:xfrm>
                <a:off x="2513"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4" name="Rectangle 32">
                <a:extLst>
                  <a:ext uri="{FF2B5EF4-FFF2-40B4-BE49-F238E27FC236}">
                    <a16:creationId xmlns:a16="http://schemas.microsoft.com/office/drawing/2014/main" id="{DC1D532D-5DE7-7211-66D4-CA708C59B902}"/>
                  </a:ext>
                </a:extLst>
              </p:cNvPr>
              <p:cNvSpPr>
                <a:spLocks noChangeArrowheads="1"/>
              </p:cNvSpPr>
              <p:nvPr/>
            </p:nvSpPr>
            <p:spPr bwMode="auto">
              <a:xfrm>
                <a:off x="2271" y="1010"/>
                <a:ext cx="242"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5" name="Rectangle 33">
                <a:extLst>
                  <a:ext uri="{FF2B5EF4-FFF2-40B4-BE49-F238E27FC236}">
                    <a16:creationId xmlns:a16="http://schemas.microsoft.com/office/drawing/2014/main" id="{387883BA-7D19-85E3-167C-EC1B5363EF86}"/>
                  </a:ext>
                </a:extLst>
              </p:cNvPr>
              <p:cNvSpPr>
                <a:spLocks noChangeArrowheads="1"/>
              </p:cNvSpPr>
              <p:nvPr/>
            </p:nvSpPr>
            <p:spPr bwMode="auto">
              <a:xfrm>
                <a:off x="2271" y="1010"/>
                <a:ext cx="185"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Cook Time</a:t>
                </a:r>
                <a:endParaRPr lang="en-US" altLang="en-US" sz="3300">
                  <a:latin typeface="Arial" panose="020B0604020202020204" pitchFamily="34" charset="0"/>
                </a:endParaRPr>
              </a:p>
            </p:txBody>
          </p:sp>
          <p:sp>
            <p:nvSpPr>
              <p:cNvPr id="515106" name="Rectangle 34">
                <a:extLst>
                  <a:ext uri="{FF2B5EF4-FFF2-40B4-BE49-F238E27FC236}">
                    <a16:creationId xmlns:a16="http://schemas.microsoft.com/office/drawing/2014/main" id="{9CB9C13F-BEB5-C98D-49A6-F6D0DF26B8AC}"/>
                  </a:ext>
                </a:extLst>
              </p:cNvPr>
              <p:cNvSpPr>
                <a:spLocks noChangeArrowheads="1"/>
              </p:cNvSpPr>
              <p:nvPr/>
            </p:nvSpPr>
            <p:spPr bwMode="auto">
              <a:xfrm>
                <a:off x="2513"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07" name="Rectangle 35">
                <a:extLst>
                  <a:ext uri="{FF2B5EF4-FFF2-40B4-BE49-F238E27FC236}">
                    <a16:creationId xmlns:a16="http://schemas.microsoft.com/office/drawing/2014/main" id="{892E9AED-D15A-488E-8955-DB5D73B38E49}"/>
                  </a:ext>
                </a:extLst>
              </p:cNvPr>
              <p:cNvSpPr>
                <a:spLocks noChangeArrowheads="1"/>
              </p:cNvSpPr>
              <p:nvPr/>
            </p:nvSpPr>
            <p:spPr bwMode="auto">
              <a:xfrm>
                <a:off x="2535" y="1010"/>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8" name="Rectangle 36">
                <a:extLst>
                  <a:ext uri="{FF2B5EF4-FFF2-40B4-BE49-F238E27FC236}">
                    <a16:creationId xmlns:a16="http://schemas.microsoft.com/office/drawing/2014/main" id="{629A9444-B652-87C5-B2AF-47B97985BCAE}"/>
                  </a:ext>
                </a:extLst>
              </p:cNvPr>
              <p:cNvSpPr>
                <a:spLocks noChangeArrowheads="1"/>
              </p:cNvSpPr>
              <p:nvPr/>
            </p:nvSpPr>
            <p:spPr bwMode="auto">
              <a:xfrm>
                <a:off x="2679" y="1010"/>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9" name="Rectangle 37">
                <a:extLst>
                  <a:ext uri="{FF2B5EF4-FFF2-40B4-BE49-F238E27FC236}">
                    <a16:creationId xmlns:a16="http://schemas.microsoft.com/office/drawing/2014/main" id="{711547E1-7396-FE86-BBE6-A9A4D6762451}"/>
                  </a:ext>
                </a:extLst>
              </p:cNvPr>
              <p:cNvSpPr>
                <a:spLocks noChangeArrowheads="1"/>
              </p:cNvSpPr>
              <p:nvPr/>
            </p:nvSpPr>
            <p:spPr bwMode="auto">
              <a:xfrm>
                <a:off x="2555" y="1010"/>
                <a:ext cx="12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0" name="Rectangle 38">
                <a:extLst>
                  <a:ext uri="{FF2B5EF4-FFF2-40B4-BE49-F238E27FC236}">
                    <a16:creationId xmlns:a16="http://schemas.microsoft.com/office/drawing/2014/main" id="{53C3362B-36CC-17A9-D430-87FE0FE4CC43}"/>
                  </a:ext>
                </a:extLst>
              </p:cNvPr>
              <p:cNvSpPr>
                <a:spLocks noChangeArrowheads="1"/>
              </p:cNvSpPr>
              <p:nvPr/>
            </p:nvSpPr>
            <p:spPr bwMode="auto">
              <a:xfrm>
                <a:off x="2555" y="1010"/>
                <a:ext cx="94"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Taste</a:t>
                </a:r>
                <a:endParaRPr lang="en-US" altLang="en-US" sz="3300">
                  <a:latin typeface="Arial" panose="020B0604020202020204" pitchFamily="34" charset="0"/>
                </a:endParaRPr>
              </a:p>
            </p:txBody>
          </p:sp>
          <p:sp>
            <p:nvSpPr>
              <p:cNvPr id="515111" name="Rectangle 39">
                <a:extLst>
                  <a:ext uri="{FF2B5EF4-FFF2-40B4-BE49-F238E27FC236}">
                    <a16:creationId xmlns:a16="http://schemas.microsoft.com/office/drawing/2014/main" id="{5BF668B8-728B-7F3E-5514-A665749CFC16}"/>
                  </a:ext>
                </a:extLst>
              </p:cNvPr>
              <p:cNvSpPr>
                <a:spLocks noChangeArrowheads="1"/>
              </p:cNvSpPr>
              <p:nvPr/>
            </p:nvSpPr>
            <p:spPr bwMode="auto">
              <a:xfrm>
                <a:off x="2679" y="101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12" name="Rectangle 40">
                <a:extLst>
                  <a:ext uri="{FF2B5EF4-FFF2-40B4-BE49-F238E27FC236}">
                    <a16:creationId xmlns:a16="http://schemas.microsoft.com/office/drawing/2014/main" id="{89AA357E-1DCA-B1E6-0F3D-928AC6299423}"/>
                  </a:ext>
                </a:extLst>
              </p:cNvPr>
              <p:cNvSpPr>
                <a:spLocks noChangeArrowheads="1"/>
              </p:cNvSpPr>
              <p:nvPr/>
            </p:nvSpPr>
            <p:spPr bwMode="auto">
              <a:xfrm>
                <a:off x="1535" y="1008"/>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3" name="Rectangle 41">
                <a:extLst>
                  <a:ext uri="{FF2B5EF4-FFF2-40B4-BE49-F238E27FC236}">
                    <a16:creationId xmlns:a16="http://schemas.microsoft.com/office/drawing/2014/main" id="{23377936-E3FC-E899-48D4-CF0A325427EA}"/>
                  </a:ext>
                </a:extLst>
              </p:cNvPr>
              <p:cNvSpPr>
                <a:spLocks noChangeArrowheads="1"/>
              </p:cNvSpPr>
              <p:nvPr/>
            </p:nvSpPr>
            <p:spPr bwMode="auto">
              <a:xfrm>
                <a:off x="1535" y="1008"/>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4" name="Rectangle 42">
                <a:extLst>
                  <a:ext uri="{FF2B5EF4-FFF2-40B4-BE49-F238E27FC236}">
                    <a16:creationId xmlns:a16="http://schemas.microsoft.com/office/drawing/2014/main" id="{6B4A297B-EEDB-3F43-EEBC-ADD96A516B62}"/>
                  </a:ext>
                </a:extLst>
              </p:cNvPr>
              <p:cNvSpPr>
                <a:spLocks noChangeArrowheads="1"/>
              </p:cNvSpPr>
              <p:nvPr/>
            </p:nvSpPr>
            <p:spPr bwMode="auto">
              <a:xfrm>
                <a:off x="1536" y="1008"/>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5" name="Rectangle 43">
                <a:extLst>
                  <a:ext uri="{FF2B5EF4-FFF2-40B4-BE49-F238E27FC236}">
                    <a16:creationId xmlns:a16="http://schemas.microsoft.com/office/drawing/2014/main" id="{235037F4-0D34-1181-1F6A-679344387B97}"/>
                  </a:ext>
                </a:extLst>
              </p:cNvPr>
              <p:cNvSpPr>
                <a:spLocks noChangeArrowheads="1"/>
              </p:cNvSpPr>
              <p:nvPr/>
            </p:nvSpPr>
            <p:spPr bwMode="auto">
              <a:xfrm>
                <a:off x="1677" y="10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6" name="Rectangle 44">
                <a:extLst>
                  <a:ext uri="{FF2B5EF4-FFF2-40B4-BE49-F238E27FC236}">
                    <a16:creationId xmlns:a16="http://schemas.microsoft.com/office/drawing/2014/main" id="{F41E9305-0096-1B61-B282-77487F9A391C}"/>
                  </a:ext>
                </a:extLst>
              </p:cNvPr>
              <p:cNvSpPr>
                <a:spLocks noChangeArrowheads="1"/>
              </p:cNvSpPr>
              <p:nvPr/>
            </p:nvSpPr>
            <p:spPr bwMode="auto">
              <a:xfrm>
                <a:off x="1679" y="1008"/>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7" name="Rectangle 45">
                <a:extLst>
                  <a:ext uri="{FF2B5EF4-FFF2-40B4-BE49-F238E27FC236}">
                    <a16:creationId xmlns:a16="http://schemas.microsoft.com/office/drawing/2014/main" id="{E02B903F-345B-7E9F-FBCA-1707E87F77C0}"/>
                  </a:ext>
                </a:extLst>
              </p:cNvPr>
              <p:cNvSpPr>
                <a:spLocks noChangeArrowheads="1"/>
              </p:cNvSpPr>
              <p:nvPr/>
            </p:nvSpPr>
            <p:spPr bwMode="auto">
              <a:xfrm>
                <a:off x="1807" y="10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8" name="Rectangle 46">
                <a:extLst>
                  <a:ext uri="{FF2B5EF4-FFF2-40B4-BE49-F238E27FC236}">
                    <a16:creationId xmlns:a16="http://schemas.microsoft.com/office/drawing/2014/main" id="{21611E83-0264-B0E0-7AD4-F5AB6C0A041B}"/>
                  </a:ext>
                </a:extLst>
              </p:cNvPr>
              <p:cNvSpPr>
                <a:spLocks noChangeArrowheads="1"/>
              </p:cNvSpPr>
              <p:nvPr/>
            </p:nvSpPr>
            <p:spPr bwMode="auto">
              <a:xfrm>
                <a:off x="1809" y="1008"/>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9" name="Rectangle 47">
                <a:extLst>
                  <a:ext uri="{FF2B5EF4-FFF2-40B4-BE49-F238E27FC236}">
                    <a16:creationId xmlns:a16="http://schemas.microsoft.com/office/drawing/2014/main" id="{A700B0E3-80F0-84BE-68C1-FB44FDA10965}"/>
                  </a:ext>
                </a:extLst>
              </p:cNvPr>
              <p:cNvSpPr>
                <a:spLocks noChangeArrowheads="1"/>
              </p:cNvSpPr>
              <p:nvPr/>
            </p:nvSpPr>
            <p:spPr bwMode="auto">
              <a:xfrm>
                <a:off x="2021" y="10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0" name="Rectangle 48">
                <a:extLst>
                  <a:ext uri="{FF2B5EF4-FFF2-40B4-BE49-F238E27FC236}">
                    <a16:creationId xmlns:a16="http://schemas.microsoft.com/office/drawing/2014/main" id="{BF076BE1-8412-A5E3-6828-43102D065E4B}"/>
                  </a:ext>
                </a:extLst>
              </p:cNvPr>
              <p:cNvSpPr>
                <a:spLocks noChangeArrowheads="1"/>
              </p:cNvSpPr>
              <p:nvPr/>
            </p:nvSpPr>
            <p:spPr bwMode="auto">
              <a:xfrm>
                <a:off x="2023" y="1008"/>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1" name="Rectangle 49">
                <a:extLst>
                  <a:ext uri="{FF2B5EF4-FFF2-40B4-BE49-F238E27FC236}">
                    <a16:creationId xmlns:a16="http://schemas.microsoft.com/office/drawing/2014/main" id="{DAC6A5E0-687A-7AFE-2FF2-80310F2B705B}"/>
                  </a:ext>
                </a:extLst>
              </p:cNvPr>
              <p:cNvSpPr>
                <a:spLocks noChangeArrowheads="1"/>
              </p:cNvSpPr>
              <p:nvPr/>
            </p:nvSpPr>
            <p:spPr bwMode="auto">
              <a:xfrm>
                <a:off x="2248" y="10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2" name="Rectangle 50">
                <a:extLst>
                  <a:ext uri="{FF2B5EF4-FFF2-40B4-BE49-F238E27FC236}">
                    <a16:creationId xmlns:a16="http://schemas.microsoft.com/office/drawing/2014/main" id="{990CE022-966B-CCF4-6F3A-826EEC9348B6}"/>
                  </a:ext>
                </a:extLst>
              </p:cNvPr>
              <p:cNvSpPr>
                <a:spLocks noChangeArrowheads="1"/>
              </p:cNvSpPr>
              <p:nvPr/>
            </p:nvSpPr>
            <p:spPr bwMode="auto">
              <a:xfrm>
                <a:off x="2250" y="1008"/>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3" name="Rectangle 51">
                <a:extLst>
                  <a:ext uri="{FF2B5EF4-FFF2-40B4-BE49-F238E27FC236}">
                    <a16:creationId xmlns:a16="http://schemas.microsoft.com/office/drawing/2014/main" id="{BC65681A-E084-EBA2-F346-354B2E3E88D4}"/>
                  </a:ext>
                </a:extLst>
              </p:cNvPr>
              <p:cNvSpPr>
                <a:spLocks noChangeArrowheads="1"/>
              </p:cNvSpPr>
              <p:nvPr/>
            </p:nvSpPr>
            <p:spPr bwMode="auto">
              <a:xfrm>
                <a:off x="2533" y="10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4" name="Rectangle 52">
                <a:extLst>
                  <a:ext uri="{FF2B5EF4-FFF2-40B4-BE49-F238E27FC236}">
                    <a16:creationId xmlns:a16="http://schemas.microsoft.com/office/drawing/2014/main" id="{B393C017-37C8-BF47-8B24-7371486BBF88}"/>
                  </a:ext>
                </a:extLst>
              </p:cNvPr>
              <p:cNvSpPr>
                <a:spLocks noChangeArrowheads="1"/>
              </p:cNvSpPr>
              <p:nvPr/>
            </p:nvSpPr>
            <p:spPr bwMode="auto">
              <a:xfrm>
                <a:off x="2535" y="1008"/>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5" name="Rectangle 53">
                <a:extLst>
                  <a:ext uri="{FF2B5EF4-FFF2-40B4-BE49-F238E27FC236}">
                    <a16:creationId xmlns:a16="http://schemas.microsoft.com/office/drawing/2014/main" id="{674D31DC-D64B-76D2-F0F0-5F3E3D8AEA13}"/>
                  </a:ext>
                </a:extLst>
              </p:cNvPr>
              <p:cNvSpPr>
                <a:spLocks noChangeArrowheads="1"/>
              </p:cNvSpPr>
              <p:nvPr/>
            </p:nvSpPr>
            <p:spPr bwMode="auto">
              <a:xfrm>
                <a:off x="2700" y="1008"/>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6" name="Rectangle 54">
                <a:extLst>
                  <a:ext uri="{FF2B5EF4-FFF2-40B4-BE49-F238E27FC236}">
                    <a16:creationId xmlns:a16="http://schemas.microsoft.com/office/drawing/2014/main" id="{7090D7AB-FB3F-21CE-6B31-A6CC9F4AE7A5}"/>
                  </a:ext>
                </a:extLst>
              </p:cNvPr>
              <p:cNvSpPr>
                <a:spLocks noChangeArrowheads="1"/>
              </p:cNvSpPr>
              <p:nvPr/>
            </p:nvSpPr>
            <p:spPr bwMode="auto">
              <a:xfrm>
                <a:off x="2700" y="1008"/>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7" name="Rectangle 55">
                <a:extLst>
                  <a:ext uri="{FF2B5EF4-FFF2-40B4-BE49-F238E27FC236}">
                    <a16:creationId xmlns:a16="http://schemas.microsoft.com/office/drawing/2014/main" id="{57F050CA-32A3-0164-A85A-27631314EB83}"/>
                  </a:ext>
                </a:extLst>
              </p:cNvPr>
              <p:cNvSpPr>
                <a:spLocks noChangeArrowheads="1"/>
              </p:cNvSpPr>
              <p:nvPr/>
            </p:nvSpPr>
            <p:spPr bwMode="auto">
              <a:xfrm>
                <a:off x="1535" y="1010"/>
                <a:ext cx="1"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8" name="Rectangle 56">
                <a:extLst>
                  <a:ext uri="{FF2B5EF4-FFF2-40B4-BE49-F238E27FC236}">
                    <a16:creationId xmlns:a16="http://schemas.microsoft.com/office/drawing/2014/main" id="{BB05C5AB-532D-D965-8E6E-0B7DC6738B9B}"/>
                  </a:ext>
                </a:extLst>
              </p:cNvPr>
              <p:cNvSpPr>
                <a:spLocks noChangeArrowheads="1"/>
              </p:cNvSpPr>
              <p:nvPr/>
            </p:nvSpPr>
            <p:spPr bwMode="auto">
              <a:xfrm>
                <a:off x="1677" y="101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9" name="Rectangle 57">
                <a:extLst>
                  <a:ext uri="{FF2B5EF4-FFF2-40B4-BE49-F238E27FC236}">
                    <a16:creationId xmlns:a16="http://schemas.microsoft.com/office/drawing/2014/main" id="{9236CFC0-4865-1CC3-6424-24C4EA64D2E7}"/>
                  </a:ext>
                </a:extLst>
              </p:cNvPr>
              <p:cNvSpPr>
                <a:spLocks noChangeArrowheads="1"/>
              </p:cNvSpPr>
              <p:nvPr/>
            </p:nvSpPr>
            <p:spPr bwMode="auto">
              <a:xfrm>
                <a:off x="1807" y="101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0" name="Rectangle 58">
                <a:extLst>
                  <a:ext uri="{FF2B5EF4-FFF2-40B4-BE49-F238E27FC236}">
                    <a16:creationId xmlns:a16="http://schemas.microsoft.com/office/drawing/2014/main" id="{14B02597-F467-0294-E483-922123C61BCE}"/>
                  </a:ext>
                </a:extLst>
              </p:cNvPr>
              <p:cNvSpPr>
                <a:spLocks noChangeArrowheads="1"/>
              </p:cNvSpPr>
              <p:nvPr/>
            </p:nvSpPr>
            <p:spPr bwMode="auto">
              <a:xfrm>
                <a:off x="2021" y="101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1" name="Rectangle 59">
                <a:extLst>
                  <a:ext uri="{FF2B5EF4-FFF2-40B4-BE49-F238E27FC236}">
                    <a16:creationId xmlns:a16="http://schemas.microsoft.com/office/drawing/2014/main" id="{2227FDD8-82C6-9BA5-3F9D-6F35CC8E1863}"/>
                  </a:ext>
                </a:extLst>
              </p:cNvPr>
              <p:cNvSpPr>
                <a:spLocks noChangeArrowheads="1"/>
              </p:cNvSpPr>
              <p:nvPr/>
            </p:nvSpPr>
            <p:spPr bwMode="auto">
              <a:xfrm>
                <a:off x="2248" y="101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2" name="Rectangle 60">
                <a:extLst>
                  <a:ext uri="{FF2B5EF4-FFF2-40B4-BE49-F238E27FC236}">
                    <a16:creationId xmlns:a16="http://schemas.microsoft.com/office/drawing/2014/main" id="{0B76DF8B-5595-FD59-E26D-8164E5DF83DA}"/>
                  </a:ext>
                </a:extLst>
              </p:cNvPr>
              <p:cNvSpPr>
                <a:spLocks noChangeArrowheads="1"/>
              </p:cNvSpPr>
              <p:nvPr/>
            </p:nvSpPr>
            <p:spPr bwMode="auto">
              <a:xfrm>
                <a:off x="2533" y="101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3" name="Rectangle 61">
                <a:extLst>
                  <a:ext uri="{FF2B5EF4-FFF2-40B4-BE49-F238E27FC236}">
                    <a16:creationId xmlns:a16="http://schemas.microsoft.com/office/drawing/2014/main" id="{4F81E29D-B411-3DDA-FAA8-200CC29D9734}"/>
                  </a:ext>
                </a:extLst>
              </p:cNvPr>
              <p:cNvSpPr>
                <a:spLocks noChangeArrowheads="1"/>
              </p:cNvSpPr>
              <p:nvPr/>
            </p:nvSpPr>
            <p:spPr bwMode="auto">
              <a:xfrm>
                <a:off x="2700" y="1010"/>
                <a:ext cx="1"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4" name="Rectangle 62">
                <a:extLst>
                  <a:ext uri="{FF2B5EF4-FFF2-40B4-BE49-F238E27FC236}">
                    <a16:creationId xmlns:a16="http://schemas.microsoft.com/office/drawing/2014/main" id="{958ABED0-120D-C573-5B06-AC24121C0053}"/>
                  </a:ext>
                </a:extLst>
              </p:cNvPr>
              <p:cNvSpPr>
                <a:spLocks noChangeArrowheads="1"/>
              </p:cNvSpPr>
              <p:nvPr/>
            </p:nvSpPr>
            <p:spPr bwMode="auto">
              <a:xfrm>
                <a:off x="1593" y="106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35" name="Rectangle 63">
                <a:extLst>
                  <a:ext uri="{FF2B5EF4-FFF2-40B4-BE49-F238E27FC236}">
                    <a16:creationId xmlns:a16="http://schemas.microsoft.com/office/drawing/2014/main" id="{832426E4-CCE0-A9F9-F9F0-0F6AFCF64372}"/>
                  </a:ext>
                </a:extLst>
              </p:cNvPr>
              <p:cNvSpPr>
                <a:spLocks noChangeArrowheads="1"/>
              </p:cNvSpPr>
              <p:nvPr/>
            </p:nvSpPr>
            <p:spPr bwMode="auto">
              <a:xfrm>
                <a:off x="1620"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36" name="Rectangle 64">
                <a:extLst>
                  <a:ext uri="{FF2B5EF4-FFF2-40B4-BE49-F238E27FC236}">
                    <a16:creationId xmlns:a16="http://schemas.microsoft.com/office/drawing/2014/main" id="{B0298429-6A2D-0D5B-AF8D-59B0C6290EB6}"/>
                  </a:ext>
                </a:extLst>
              </p:cNvPr>
              <p:cNvSpPr>
                <a:spLocks noChangeArrowheads="1"/>
              </p:cNvSpPr>
              <p:nvPr/>
            </p:nvSpPr>
            <p:spPr bwMode="auto">
              <a:xfrm>
                <a:off x="1730" y="106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37" name="Rectangle 65">
                <a:extLst>
                  <a:ext uri="{FF2B5EF4-FFF2-40B4-BE49-F238E27FC236}">
                    <a16:creationId xmlns:a16="http://schemas.microsoft.com/office/drawing/2014/main" id="{E88D5109-1C25-7A33-2EBC-D457EC43D8D1}"/>
                  </a:ext>
                </a:extLst>
              </p:cNvPr>
              <p:cNvSpPr>
                <a:spLocks noChangeArrowheads="1"/>
              </p:cNvSpPr>
              <p:nvPr/>
            </p:nvSpPr>
            <p:spPr bwMode="auto">
              <a:xfrm>
                <a:off x="1756"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38" name="Rectangle 66">
                <a:extLst>
                  <a:ext uri="{FF2B5EF4-FFF2-40B4-BE49-F238E27FC236}">
                    <a16:creationId xmlns:a16="http://schemas.microsoft.com/office/drawing/2014/main" id="{40482977-4343-DF7A-C2F9-0F9A5B6C9B8C}"/>
                  </a:ext>
                </a:extLst>
              </p:cNvPr>
              <p:cNvSpPr>
                <a:spLocks noChangeArrowheads="1"/>
              </p:cNvSpPr>
              <p:nvPr/>
            </p:nvSpPr>
            <p:spPr bwMode="auto">
              <a:xfrm>
                <a:off x="1902" y="106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39" name="Rectangle 67">
                <a:extLst>
                  <a:ext uri="{FF2B5EF4-FFF2-40B4-BE49-F238E27FC236}">
                    <a16:creationId xmlns:a16="http://schemas.microsoft.com/office/drawing/2014/main" id="{8172CA75-2D32-F53A-C020-6122DF411923}"/>
                  </a:ext>
                </a:extLst>
              </p:cNvPr>
              <p:cNvSpPr>
                <a:spLocks noChangeArrowheads="1"/>
              </p:cNvSpPr>
              <p:nvPr/>
            </p:nvSpPr>
            <p:spPr bwMode="auto">
              <a:xfrm>
                <a:off x="1928"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40" name="Rectangle 68">
                <a:extLst>
                  <a:ext uri="{FF2B5EF4-FFF2-40B4-BE49-F238E27FC236}">
                    <a16:creationId xmlns:a16="http://schemas.microsoft.com/office/drawing/2014/main" id="{2F484300-46A7-F671-BA12-01FE82641671}"/>
                  </a:ext>
                </a:extLst>
              </p:cNvPr>
              <p:cNvSpPr>
                <a:spLocks noChangeArrowheads="1"/>
              </p:cNvSpPr>
              <p:nvPr/>
            </p:nvSpPr>
            <p:spPr bwMode="auto">
              <a:xfrm>
                <a:off x="2122" y="106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41" name="Rectangle 69">
                <a:extLst>
                  <a:ext uri="{FF2B5EF4-FFF2-40B4-BE49-F238E27FC236}">
                    <a16:creationId xmlns:a16="http://schemas.microsoft.com/office/drawing/2014/main" id="{139ED020-9F0E-4A89-220D-CD1A508638B7}"/>
                  </a:ext>
                </a:extLst>
              </p:cNvPr>
              <p:cNvSpPr>
                <a:spLocks noChangeArrowheads="1"/>
              </p:cNvSpPr>
              <p:nvPr/>
            </p:nvSpPr>
            <p:spPr bwMode="auto">
              <a:xfrm>
                <a:off x="2149"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42" name="Rectangle 70">
                <a:extLst>
                  <a:ext uri="{FF2B5EF4-FFF2-40B4-BE49-F238E27FC236}">
                    <a16:creationId xmlns:a16="http://schemas.microsoft.com/office/drawing/2014/main" id="{0AA5D43D-28F8-A744-C2E6-B2BF216E0018}"/>
                  </a:ext>
                </a:extLst>
              </p:cNvPr>
              <p:cNvSpPr>
                <a:spLocks noChangeArrowheads="1"/>
              </p:cNvSpPr>
              <p:nvPr/>
            </p:nvSpPr>
            <p:spPr bwMode="auto">
              <a:xfrm>
                <a:off x="2378" y="106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43" name="Rectangle 71">
                <a:extLst>
                  <a:ext uri="{FF2B5EF4-FFF2-40B4-BE49-F238E27FC236}">
                    <a16:creationId xmlns:a16="http://schemas.microsoft.com/office/drawing/2014/main" id="{8515DE03-2EE5-914B-2ECB-4D4055B083ED}"/>
                  </a:ext>
                </a:extLst>
              </p:cNvPr>
              <p:cNvSpPr>
                <a:spLocks noChangeArrowheads="1"/>
              </p:cNvSpPr>
              <p:nvPr/>
            </p:nvSpPr>
            <p:spPr bwMode="auto">
              <a:xfrm>
                <a:off x="2405"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44" name="Rectangle 72">
                <a:extLst>
                  <a:ext uri="{FF2B5EF4-FFF2-40B4-BE49-F238E27FC236}">
                    <a16:creationId xmlns:a16="http://schemas.microsoft.com/office/drawing/2014/main" id="{0E2147C0-2B34-73F0-7333-4F0BFC865E59}"/>
                  </a:ext>
                </a:extLst>
              </p:cNvPr>
              <p:cNvSpPr>
                <a:spLocks noChangeArrowheads="1"/>
              </p:cNvSpPr>
              <p:nvPr/>
            </p:nvSpPr>
            <p:spPr bwMode="auto">
              <a:xfrm>
                <a:off x="2617" y="106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45" name="Rectangle 73">
                <a:extLst>
                  <a:ext uri="{FF2B5EF4-FFF2-40B4-BE49-F238E27FC236}">
                    <a16:creationId xmlns:a16="http://schemas.microsoft.com/office/drawing/2014/main" id="{5AD9DE02-1DD3-F4B1-04FE-FF94F84C932B}"/>
                  </a:ext>
                </a:extLst>
              </p:cNvPr>
              <p:cNvSpPr>
                <a:spLocks noChangeArrowheads="1"/>
              </p:cNvSpPr>
              <p:nvPr/>
            </p:nvSpPr>
            <p:spPr bwMode="auto">
              <a:xfrm>
                <a:off x="1535" y="1064"/>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6" name="Rectangle 74">
                <a:extLst>
                  <a:ext uri="{FF2B5EF4-FFF2-40B4-BE49-F238E27FC236}">
                    <a16:creationId xmlns:a16="http://schemas.microsoft.com/office/drawing/2014/main" id="{9CEB145B-FB8B-4551-6F56-331B7F0B9610}"/>
                  </a:ext>
                </a:extLst>
              </p:cNvPr>
              <p:cNvSpPr>
                <a:spLocks noChangeArrowheads="1"/>
              </p:cNvSpPr>
              <p:nvPr/>
            </p:nvSpPr>
            <p:spPr bwMode="auto">
              <a:xfrm>
                <a:off x="1536" y="1064"/>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7" name="Rectangle 75">
                <a:extLst>
                  <a:ext uri="{FF2B5EF4-FFF2-40B4-BE49-F238E27FC236}">
                    <a16:creationId xmlns:a16="http://schemas.microsoft.com/office/drawing/2014/main" id="{F4D024A5-FF60-2434-14A8-6D941A406307}"/>
                  </a:ext>
                </a:extLst>
              </p:cNvPr>
              <p:cNvSpPr>
                <a:spLocks noChangeArrowheads="1"/>
              </p:cNvSpPr>
              <p:nvPr/>
            </p:nvSpPr>
            <p:spPr bwMode="auto">
              <a:xfrm>
                <a:off x="1677" y="10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8" name="Rectangle 76">
                <a:extLst>
                  <a:ext uri="{FF2B5EF4-FFF2-40B4-BE49-F238E27FC236}">
                    <a16:creationId xmlns:a16="http://schemas.microsoft.com/office/drawing/2014/main" id="{29429E6F-0A0A-209C-46F8-81B0A3296197}"/>
                  </a:ext>
                </a:extLst>
              </p:cNvPr>
              <p:cNvSpPr>
                <a:spLocks noChangeArrowheads="1"/>
              </p:cNvSpPr>
              <p:nvPr/>
            </p:nvSpPr>
            <p:spPr bwMode="auto">
              <a:xfrm>
                <a:off x="1679" y="1064"/>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9" name="Rectangle 77">
                <a:extLst>
                  <a:ext uri="{FF2B5EF4-FFF2-40B4-BE49-F238E27FC236}">
                    <a16:creationId xmlns:a16="http://schemas.microsoft.com/office/drawing/2014/main" id="{0B74ADBA-9B93-85E5-F8DF-00CD2730082C}"/>
                  </a:ext>
                </a:extLst>
              </p:cNvPr>
              <p:cNvSpPr>
                <a:spLocks noChangeArrowheads="1"/>
              </p:cNvSpPr>
              <p:nvPr/>
            </p:nvSpPr>
            <p:spPr bwMode="auto">
              <a:xfrm>
                <a:off x="1807" y="10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0" name="Rectangle 78">
                <a:extLst>
                  <a:ext uri="{FF2B5EF4-FFF2-40B4-BE49-F238E27FC236}">
                    <a16:creationId xmlns:a16="http://schemas.microsoft.com/office/drawing/2014/main" id="{BEBFDC77-CEB5-A883-FE23-17895FCC3D46}"/>
                  </a:ext>
                </a:extLst>
              </p:cNvPr>
              <p:cNvSpPr>
                <a:spLocks noChangeArrowheads="1"/>
              </p:cNvSpPr>
              <p:nvPr/>
            </p:nvSpPr>
            <p:spPr bwMode="auto">
              <a:xfrm>
                <a:off x="1809" y="1064"/>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1" name="Rectangle 79">
                <a:extLst>
                  <a:ext uri="{FF2B5EF4-FFF2-40B4-BE49-F238E27FC236}">
                    <a16:creationId xmlns:a16="http://schemas.microsoft.com/office/drawing/2014/main" id="{E03E55C8-2BF6-762E-FF41-30A88878ED04}"/>
                  </a:ext>
                </a:extLst>
              </p:cNvPr>
              <p:cNvSpPr>
                <a:spLocks noChangeArrowheads="1"/>
              </p:cNvSpPr>
              <p:nvPr/>
            </p:nvSpPr>
            <p:spPr bwMode="auto">
              <a:xfrm>
                <a:off x="2021" y="10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2" name="Rectangle 80">
                <a:extLst>
                  <a:ext uri="{FF2B5EF4-FFF2-40B4-BE49-F238E27FC236}">
                    <a16:creationId xmlns:a16="http://schemas.microsoft.com/office/drawing/2014/main" id="{D566ECD8-EBAE-8928-B724-8986734F919B}"/>
                  </a:ext>
                </a:extLst>
              </p:cNvPr>
              <p:cNvSpPr>
                <a:spLocks noChangeArrowheads="1"/>
              </p:cNvSpPr>
              <p:nvPr/>
            </p:nvSpPr>
            <p:spPr bwMode="auto">
              <a:xfrm>
                <a:off x="2023" y="1064"/>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3" name="Rectangle 81">
                <a:extLst>
                  <a:ext uri="{FF2B5EF4-FFF2-40B4-BE49-F238E27FC236}">
                    <a16:creationId xmlns:a16="http://schemas.microsoft.com/office/drawing/2014/main" id="{B2B2BC25-0114-6886-313B-A615F3B51880}"/>
                  </a:ext>
                </a:extLst>
              </p:cNvPr>
              <p:cNvSpPr>
                <a:spLocks noChangeArrowheads="1"/>
              </p:cNvSpPr>
              <p:nvPr/>
            </p:nvSpPr>
            <p:spPr bwMode="auto">
              <a:xfrm>
                <a:off x="2248" y="10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4" name="Rectangle 82">
                <a:extLst>
                  <a:ext uri="{FF2B5EF4-FFF2-40B4-BE49-F238E27FC236}">
                    <a16:creationId xmlns:a16="http://schemas.microsoft.com/office/drawing/2014/main" id="{95A3EC57-A124-B825-1A70-FFE1931A1AE0}"/>
                  </a:ext>
                </a:extLst>
              </p:cNvPr>
              <p:cNvSpPr>
                <a:spLocks noChangeArrowheads="1"/>
              </p:cNvSpPr>
              <p:nvPr/>
            </p:nvSpPr>
            <p:spPr bwMode="auto">
              <a:xfrm>
                <a:off x="2250" y="1064"/>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5" name="Rectangle 83">
                <a:extLst>
                  <a:ext uri="{FF2B5EF4-FFF2-40B4-BE49-F238E27FC236}">
                    <a16:creationId xmlns:a16="http://schemas.microsoft.com/office/drawing/2014/main" id="{36E59571-F25C-B66C-B3CA-4DEC3C2CB335}"/>
                  </a:ext>
                </a:extLst>
              </p:cNvPr>
              <p:cNvSpPr>
                <a:spLocks noChangeArrowheads="1"/>
              </p:cNvSpPr>
              <p:nvPr/>
            </p:nvSpPr>
            <p:spPr bwMode="auto">
              <a:xfrm>
                <a:off x="2533" y="10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6" name="Rectangle 84">
                <a:extLst>
                  <a:ext uri="{FF2B5EF4-FFF2-40B4-BE49-F238E27FC236}">
                    <a16:creationId xmlns:a16="http://schemas.microsoft.com/office/drawing/2014/main" id="{9E694A3D-AE11-5621-12AB-FC35EDD63C32}"/>
                  </a:ext>
                </a:extLst>
              </p:cNvPr>
              <p:cNvSpPr>
                <a:spLocks noChangeArrowheads="1"/>
              </p:cNvSpPr>
              <p:nvPr/>
            </p:nvSpPr>
            <p:spPr bwMode="auto">
              <a:xfrm>
                <a:off x="2535" y="1064"/>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7" name="Rectangle 85">
                <a:extLst>
                  <a:ext uri="{FF2B5EF4-FFF2-40B4-BE49-F238E27FC236}">
                    <a16:creationId xmlns:a16="http://schemas.microsoft.com/office/drawing/2014/main" id="{4372C9D3-7F39-DF9F-C52C-3C6382A9D80F}"/>
                  </a:ext>
                </a:extLst>
              </p:cNvPr>
              <p:cNvSpPr>
                <a:spLocks noChangeArrowheads="1"/>
              </p:cNvSpPr>
              <p:nvPr/>
            </p:nvSpPr>
            <p:spPr bwMode="auto">
              <a:xfrm>
                <a:off x="2700" y="1064"/>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8" name="Rectangle 86">
                <a:extLst>
                  <a:ext uri="{FF2B5EF4-FFF2-40B4-BE49-F238E27FC236}">
                    <a16:creationId xmlns:a16="http://schemas.microsoft.com/office/drawing/2014/main" id="{3A89C76A-8B13-D89C-A852-D4EB7BB4DB74}"/>
                  </a:ext>
                </a:extLst>
              </p:cNvPr>
              <p:cNvSpPr>
                <a:spLocks noChangeArrowheads="1"/>
              </p:cNvSpPr>
              <p:nvPr/>
            </p:nvSpPr>
            <p:spPr bwMode="auto">
              <a:xfrm>
                <a:off x="1535" y="1066"/>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9" name="Rectangle 87">
                <a:extLst>
                  <a:ext uri="{FF2B5EF4-FFF2-40B4-BE49-F238E27FC236}">
                    <a16:creationId xmlns:a16="http://schemas.microsoft.com/office/drawing/2014/main" id="{3C3931D4-6A68-611C-D7AE-DA4D571115DF}"/>
                  </a:ext>
                </a:extLst>
              </p:cNvPr>
              <p:cNvSpPr>
                <a:spLocks noChangeArrowheads="1"/>
              </p:cNvSpPr>
              <p:nvPr/>
            </p:nvSpPr>
            <p:spPr bwMode="auto">
              <a:xfrm>
                <a:off x="1677" y="106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0" name="Rectangle 88">
                <a:extLst>
                  <a:ext uri="{FF2B5EF4-FFF2-40B4-BE49-F238E27FC236}">
                    <a16:creationId xmlns:a16="http://schemas.microsoft.com/office/drawing/2014/main" id="{65DCE237-1DAB-DD18-8B1E-744B457AB639}"/>
                  </a:ext>
                </a:extLst>
              </p:cNvPr>
              <p:cNvSpPr>
                <a:spLocks noChangeArrowheads="1"/>
              </p:cNvSpPr>
              <p:nvPr/>
            </p:nvSpPr>
            <p:spPr bwMode="auto">
              <a:xfrm>
                <a:off x="1807" y="106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1" name="Rectangle 89">
                <a:extLst>
                  <a:ext uri="{FF2B5EF4-FFF2-40B4-BE49-F238E27FC236}">
                    <a16:creationId xmlns:a16="http://schemas.microsoft.com/office/drawing/2014/main" id="{A26D00D5-179A-10B4-3FBB-7DC803C9D8A9}"/>
                  </a:ext>
                </a:extLst>
              </p:cNvPr>
              <p:cNvSpPr>
                <a:spLocks noChangeArrowheads="1"/>
              </p:cNvSpPr>
              <p:nvPr/>
            </p:nvSpPr>
            <p:spPr bwMode="auto">
              <a:xfrm>
                <a:off x="2021" y="106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2" name="Rectangle 90">
                <a:extLst>
                  <a:ext uri="{FF2B5EF4-FFF2-40B4-BE49-F238E27FC236}">
                    <a16:creationId xmlns:a16="http://schemas.microsoft.com/office/drawing/2014/main" id="{A0B7541F-6175-B0E1-33C3-E1F202127A71}"/>
                  </a:ext>
                </a:extLst>
              </p:cNvPr>
              <p:cNvSpPr>
                <a:spLocks noChangeArrowheads="1"/>
              </p:cNvSpPr>
              <p:nvPr/>
            </p:nvSpPr>
            <p:spPr bwMode="auto">
              <a:xfrm>
                <a:off x="2248" y="106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3" name="Rectangle 91">
                <a:extLst>
                  <a:ext uri="{FF2B5EF4-FFF2-40B4-BE49-F238E27FC236}">
                    <a16:creationId xmlns:a16="http://schemas.microsoft.com/office/drawing/2014/main" id="{6B440279-F1F1-79A0-A581-3D0C32BB2D1E}"/>
                  </a:ext>
                </a:extLst>
              </p:cNvPr>
              <p:cNvSpPr>
                <a:spLocks noChangeArrowheads="1"/>
              </p:cNvSpPr>
              <p:nvPr/>
            </p:nvSpPr>
            <p:spPr bwMode="auto">
              <a:xfrm>
                <a:off x="2533" y="106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4" name="Rectangle 92">
                <a:extLst>
                  <a:ext uri="{FF2B5EF4-FFF2-40B4-BE49-F238E27FC236}">
                    <a16:creationId xmlns:a16="http://schemas.microsoft.com/office/drawing/2014/main" id="{32B57545-D323-DD2C-B7C5-5171D24CC9FC}"/>
                  </a:ext>
                </a:extLst>
              </p:cNvPr>
              <p:cNvSpPr>
                <a:spLocks noChangeArrowheads="1"/>
              </p:cNvSpPr>
              <p:nvPr/>
            </p:nvSpPr>
            <p:spPr bwMode="auto">
              <a:xfrm>
                <a:off x="2700" y="1066"/>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65" name="Rectangle 93">
                <a:extLst>
                  <a:ext uri="{FF2B5EF4-FFF2-40B4-BE49-F238E27FC236}">
                    <a16:creationId xmlns:a16="http://schemas.microsoft.com/office/drawing/2014/main" id="{8B48DB88-3078-4A7A-63C6-EA6B8F3DF2A2}"/>
                  </a:ext>
                </a:extLst>
              </p:cNvPr>
              <p:cNvSpPr>
                <a:spLocks noChangeArrowheads="1"/>
              </p:cNvSpPr>
              <p:nvPr/>
            </p:nvSpPr>
            <p:spPr bwMode="auto">
              <a:xfrm>
                <a:off x="1593" y="112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166" name="Rectangle 94">
                <a:extLst>
                  <a:ext uri="{FF2B5EF4-FFF2-40B4-BE49-F238E27FC236}">
                    <a16:creationId xmlns:a16="http://schemas.microsoft.com/office/drawing/2014/main" id="{0DDEB29E-6EDB-8EE1-8751-B385CB6EA1F6}"/>
                  </a:ext>
                </a:extLst>
              </p:cNvPr>
              <p:cNvSpPr>
                <a:spLocks noChangeArrowheads="1"/>
              </p:cNvSpPr>
              <p:nvPr/>
            </p:nvSpPr>
            <p:spPr bwMode="auto">
              <a:xfrm>
                <a:off x="1620"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67" name="Rectangle 95">
                <a:extLst>
                  <a:ext uri="{FF2B5EF4-FFF2-40B4-BE49-F238E27FC236}">
                    <a16:creationId xmlns:a16="http://schemas.microsoft.com/office/drawing/2014/main" id="{BA2A09BD-3997-3283-4240-7FE06368DDA1}"/>
                  </a:ext>
                </a:extLst>
              </p:cNvPr>
              <p:cNvSpPr>
                <a:spLocks noChangeArrowheads="1"/>
              </p:cNvSpPr>
              <p:nvPr/>
            </p:nvSpPr>
            <p:spPr bwMode="auto">
              <a:xfrm>
                <a:off x="1730" y="112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168" name="Rectangle 96">
                <a:extLst>
                  <a:ext uri="{FF2B5EF4-FFF2-40B4-BE49-F238E27FC236}">
                    <a16:creationId xmlns:a16="http://schemas.microsoft.com/office/drawing/2014/main" id="{8EBEA472-A8F5-A390-8E9F-D7041C424463}"/>
                  </a:ext>
                </a:extLst>
              </p:cNvPr>
              <p:cNvSpPr>
                <a:spLocks noChangeArrowheads="1"/>
              </p:cNvSpPr>
              <p:nvPr/>
            </p:nvSpPr>
            <p:spPr bwMode="auto">
              <a:xfrm>
                <a:off x="1756"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69" name="Rectangle 97">
                <a:extLst>
                  <a:ext uri="{FF2B5EF4-FFF2-40B4-BE49-F238E27FC236}">
                    <a16:creationId xmlns:a16="http://schemas.microsoft.com/office/drawing/2014/main" id="{494633DE-7BCD-B3BA-2CB1-A194C2C0BA55}"/>
                  </a:ext>
                </a:extLst>
              </p:cNvPr>
              <p:cNvSpPr>
                <a:spLocks noChangeArrowheads="1"/>
              </p:cNvSpPr>
              <p:nvPr/>
            </p:nvSpPr>
            <p:spPr bwMode="auto">
              <a:xfrm>
                <a:off x="1902" y="112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70" name="Rectangle 98">
                <a:extLst>
                  <a:ext uri="{FF2B5EF4-FFF2-40B4-BE49-F238E27FC236}">
                    <a16:creationId xmlns:a16="http://schemas.microsoft.com/office/drawing/2014/main" id="{F4E2A20C-7C65-7550-05B7-A2E6F3B902FB}"/>
                  </a:ext>
                </a:extLst>
              </p:cNvPr>
              <p:cNvSpPr>
                <a:spLocks noChangeArrowheads="1"/>
              </p:cNvSpPr>
              <p:nvPr/>
            </p:nvSpPr>
            <p:spPr bwMode="auto">
              <a:xfrm>
                <a:off x="1928"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71" name="Rectangle 99">
                <a:extLst>
                  <a:ext uri="{FF2B5EF4-FFF2-40B4-BE49-F238E27FC236}">
                    <a16:creationId xmlns:a16="http://schemas.microsoft.com/office/drawing/2014/main" id="{E2BAF859-1040-91F7-900B-8F7E3AAF73C4}"/>
                  </a:ext>
                </a:extLst>
              </p:cNvPr>
              <p:cNvSpPr>
                <a:spLocks noChangeArrowheads="1"/>
              </p:cNvSpPr>
              <p:nvPr/>
            </p:nvSpPr>
            <p:spPr bwMode="auto">
              <a:xfrm>
                <a:off x="2122" y="112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72" name="Rectangle 100">
                <a:extLst>
                  <a:ext uri="{FF2B5EF4-FFF2-40B4-BE49-F238E27FC236}">
                    <a16:creationId xmlns:a16="http://schemas.microsoft.com/office/drawing/2014/main" id="{5CB539D3-4237-995D-1B99-557B6CE6C9E3}"/>
                  </a:ext>
                </a:extLst>
              </p:cNvPr>
              <p:cNvSpPr>
                <a:spLocks noChangeArrowheads="1"/>
              </p:cNvSpPr>
              <p:nvPr/>
            </p:nvSpPr>
            <p:spPr bwMode="auto">
              <a:xfrm>
                <a:off x="2149"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73" name="Rectangle 101">
                <a:extLst>
                  <a:ext uri="{FF2B5EF4-FFF2-40B4-BE49-F238E27FC236}">
                    <a16:creationId xmlns:a16="http://schemas.microsoft.com/office/drawing/2014/main" id="{6A1CBF53-65B6-3CD0-FAD9-BAD7780E5A71}"/>
                  </a:ext>
                </a:extLst>
              </p:cNvPr>
              <p:cNvSpPr>
                <a:spLocks noChangeArrowheads="1"/>
              </p:cNvSpPr>
              <p:nvPr/>
            </p:nvSpPr>
            <p:spPr bwMode="auto">
              <a:xfrm>
                <a:off x="2378" y="112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174" name="Rectangle 102">
                <a:extLst>
                  <a:ext uri="{FF2B5EF4-FFF2-40B4-BE49-F238E27FC236}">
                    <a16:creationId xmlns:a16="http://schemas.microsoft.com/office/drawing/2014/main" id="{18218E2B-EE87-FA3A-AB2B-2C3D0A5C9935}"/>
                  </a:ext>
                </a:extLst>
              </p:cNvPr>
              <p:cNvSpPr>
                <a:spLocks noChangeArrowheads="1"/>
              </p:cNvSpPr>
              <p:nvPr/>
            </p:nvSpPr>
            <p:spPr bwMode="auto">
              <a:xfrm>
                <a:off x="2405"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75" name="Rectangle 103">
                <a:extLst>
                  <a:ext uri="{FF2B5EF4-FFF2-40B4-BE49-F238E27FC236}">
                    <a16:creationId xmlns:a16="http://schemas.microsoft.com/office/drawing/2014/main" id="{EB3B264C-4435-EF43-2B14-9D561A9A1ED9}"/>
                  </a:ext>
                </a:extLst>
              </p:cNvPr>
              <p:cNvSpPr>
                <a:spLocks noChangeArrowheads="1"/>
              </p:cNvSpPr>
              <p:nvPr/>
            </p:nvSpPr>
            <p:spPr bwMode="auto">
              <a:xfrm>
                <a:off x="2617" y="112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76" name="Rectangle 104">
                <a:extLst>
                  <a:ext uri="{FF2B5EF4-FFF2-40B4-BE49-F238E27FC236}">
                    <a16:creationId xmlns:a16="http://schemas.microsoft.com/office/drawing/2014/main" id="{B9C390B4-53AE-A47E-70C4-6E61E4292363}"/>
                  </a:ext>
                </a:extLst>
              </p:cNvPr>
              <p:cNvSpPr>
                <a:spLocks noChangeArrowheads="1"/>
              </p:cNvSpPr>
              <p:nvPr/>
            </p:nvSpPr>
            <p:spPr bwMode="auto">
              <a:xfrm>
                <a:off x="1535" y="1121"/>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77" name="Rectangle 105">
                <a:extLst>
                  <a:ext uri="{FF2B5EF4-FFF2-40B4-BE49-F238E27FC236}">
                    <a16:creationId xmlns:a16="http://schemas.microsoft.com/office/drawing/2014/main" id="{67026408-3304-1270-E79C-EE8C0BF738AA}"/>
                  </a:ext>
                </a:extLst>
              </p:cNvPr>
              <p:cNvSpPr>
                <a:spLocks noChangeArrowheads="1"/>
              </p:cNvSpPr>
              <p:nvPr/>
            </p:nvSpPr>
            <p:spPr bwMode="auto">
              <a:xfrm>
                <a:off x="1536" y="1121"/>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78" name="Rectangle 106">
                <a:extLst>
                  <a:ext uri="{FF2B5EF4-FFF2-40B4-BE49-F238E27FC236}">
                    <a16:creationId xmlns:a16="http://schemas.microsoft.com/office/drawing/2014/main" id="{A2FBB012-48EB-6462-46C3-B18487303752}"/>
                  </a:ext>
                </a:extLst>
              </p:cNvPr>
              <p:cNvSpPr>
                <a:spLocks noChangeArrowheads="1"/>
              </p:cNvSpPr>
              <p:nvPr/>
            </p:nvSpPr>
            <p:spPr bwMode="auto">
              <a:xfrm>
                <a:off x="1677" y="112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79" name="Rectangle 107">
                <a:extLst>
                  <a:ext uri="{FF2B5EF4-FFF2-40B4-BE49-F238E27FC236}">
                    <a16:creationId xmlns:a16="http://schemas.microsoft.com/office/drawing/2014/main" id="{8CCD5877-B18E-372E-0EAC-0863027BE07A}"/>
                  </a:ext>
                </a:extLst>
              </p:cNvPr>
              <p:cNvSpPr>
                <a:spLocks noChangeArrowheads="1"/>
              </p:cNvSpPr>
              <p:nvPr/>
            </p:nvSpPr>
            <p:spPr bwMode="auto">
              <a:xfrm>
                <a:off x="1679" y="1121"/>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0" name="Rectangle 108">
                <a:extLst>
                  <a:ext uri="{FF2B5EF4-FFF2-40B4-BE49-F238E27FC236}">
                    <a16:creationId xmlns:a16="http://schemas.microsoft.com/office/drawing/2014/main" id="{1C1BADAE-8468-1803-2CF4-248A3BE8B830}"/>
                  </a:ext>
                </a:extLst>
              </p:cNvPr>
              <p:cNvSpPr>
                <a:spLocks noChangeArrowheads="1"/>
              </p:cNvSpPr>
              <p:nvPr/>
            </p:nvSpPr>
            <p:spPr bwMode="auto">
              <a:xfrm>
                <a:off x="1807" y="112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1" name="Rectangle 109">
                <a:extLst>
                  <a:ext uri="{FF2B5EF4-FFF2-40B4-BE49-F238E27FC236}">
                    <a16:creationId xmlns:a16="http://schemas.microsoft.com/office/drawing/2014/main" id="{8461291E-43CB-DB29-0BE5-B45A36C2991D}"/>
                  </a:ext>
                </a:extLst>
              </p:cNvPr>
              <p:cNvSpPr>
                <a:spLocks noChangeArrowheads="1"/>
              </p:cNvSpPr>
              <p:nvPr/>
            </p:nvSpPr>
            <p:spPr bwMode="auto">
              <a:xfrm>
                <a:off x="1809" y="1121"/>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2" name="Rectangle 110">
                <a:extLst>
                  <a:ext uri="{FF2B5EF4-FFF2-40B4-BE49-F238E27FC236}">
                    <a16:creationId xmlns:a16="http://schemas.microsoft.com/office/drawing/2014/main" id="{727039DE-9F75-C1C5-2980-3DBFD6F32FC5}"/>
                  </a:ext>
                </a:extLst>
              </p:cNvPr>
              <p:cNvSpPr>
                <a:spLocks noChangeArrowheads="1"/>
              </p:cNvSpPr>
              <p:nvPr/>
            </p:nvSpPr>
            <p:spPr bwMode="auto">
              <a:xfrm>
                <a:off x="2021" y="112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3" name="Rectangle 111">
                <a:extLst>
                  <a:ext uri="{FF2B5EF4-FFF2-40B4-BE49-F238E27FC236}">
                    <a16:creationId xmlns:a16="http://schemas.microsoft.com/office/drawing/2014/main" id="{0EC09B14-3F20-96ED-EBA3-8EF6A86CCAB2}"/>
                  </a:ext>
                </a:extLst>
              </p:cNvPr>
              <p:cNvSpPr>
                <a:spLocks noChangeArrowheads="1"/>
              </p:cNvSpPr>
              <p:nvPr/>
            </p:nvSpPr>
            <p:spPr bwMode="auto">
              <a:xfrm>
                <a:off x="2023" y="1121"/>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4" name="Rectangle 112">
                <a:extLst>
                  <a:ext uri="{FF2B5EF4-FFF2-40B4-BE49-F238E27FC236}">
                    <a16:creationId xmlns:a16="http://schemas.microsoft.com/office/drawing/2014/main" id="{C52EB74F-BBFB-B608-7CAC-22D79B79944F}"/>
                  </a:ext>
                </a:extLst>
              </p:cNvPr>
              <p:cNvSpPr>
                <a:spLocks noChangeArrowheads="1"/>
              </p:cNvSpPr>
              <p:nvPr/>
            </p:nvSpPr>
            <p:spPr bwMode="auto">
              <a:xfrm>
                <a:off x="2248" y="112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5" name="Rectangle 113">
                <a:extLst>
                  <a:ext uri="{FF2B5EF4-FFF2-40B4-BE49-F238E27FC236}">
                    <a16:creationId xmlns:a16="http://schemas.microsoft.com/office/drawing/2014/main" id="{842D55DD-CD68-9790-7FCD-D0E52CC93730}"/>
                  </a:ext>
                </a:extLst>
              </p:cNvPr>
              <p:cNvSpPr>
                <a:spLocks noChangeArrowheads="1"/>
              </p:cNvSpPr>
              <p:nvPr/>
            </p:nvSpPr>
            <p:spPr bwMode="auto">
              <a:xfrm>
                <a:off x="2250" y="1121"/>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6" name="Rectangle 114">
                <a:extLst>
                  <a:ext uri="{FF2B5EF4-FFF2-40B4-BE49-F238E27FC236}">
                    <a16:creationId xmlns:a16="http://schemas.microsoft.com/office/drawing/2014/main" id="{F69A951F-8276-85E2-CE4C-CB91897623A3}"/>
                  </a:ext>
                </a:extLst>
              </p:cNvPr>
              <p:cNvSpPr>
                <a:spLocks noChangeArrowheads="1"/>
              </p:cNvSpPr>
              <p:nvPr/>
            </p:nvSpPr>
            <p:spPr bwMode="auto">
              <a:xfrm>
                <a:off x="2533" y="112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7" name="Rectangle 115">
                <a:extLst>
                  <a:ext uri="{FF2B5EF4-FFF2-40B4-BE49-F238E27FC236}">
                    <a16:creationId xmlns:a16="http://schemas.microsoft.com/office/drawing/2014/main" id="{0CFD99C3-DA0C-AD31-A780-E8E9ACDF9D12}"/>
                  </a:ext>
                </a:extLst>
              </p:cNvPr>
              <p:cNvSpPr>
                <a:spLocks noChangeArrowheads="1"/>
              </p:cNvSpPr>
              <p:nvPr/>
            </p:nvSpPr>
            <p:spPr bwMode="auto">
              <a:xfrm>
                <a:off x="2535" y="1121"/>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8" name="Rectangle 116">
                <a:extLst>
                  <a:ext uri="{FF2B5EF4-FFF2-40B4-BE49-F238E27FC236}">
                    <a16:creationId xmlns:a16="http://schemas.microsoft.com/office/drawing/2014/main" id="{44E5A7D4-D868-813C-73B9-A5769FA3F606}"/>
                  </a:ext>
                </a:extLst>
              </p:cNvPr>
              <p:cNvSpPr>
                <a:spLocks noChangeArrowheads="1"/>
              </p:cNvSpPr>
              <p:nvPr/>
            </p:nvSpPr>
            <p:spPr bwMode="auto">
              <a:xfrm>
                <a:off x="2700" y="1121"/>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89" name="Rectangle 117">
                <a:extLst>
                  <a:ext uri="{FF2B5EF4-FFF2-40B4-BE49-F238E27FC236}">
                    <a16:creationId xmlns:a16="http://schemas.microsoft.com/office/drawing/2014/main" id="{EFCC8DA3-CD35-BFDB-4316-6F7071E98F33}"/>
                  </a:ext>
                </a:extLst>
              </p:cNvPr>
              <p:cNvSpPr>
                <a:spLocks noChangeArrowheads="1"/>
              </p:cNvSpPr>
              <p:nvPr/>
            </p:nvSpPr>
            <p:spPr bwMode="auto">
              <a:xfrm>
                <a:off x="1535" y="1123"/>
                <a:ext cx="1"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0" name="Rectangle 118">
                <a:extLst>
                  <a:ext uri="{FF2B5EF4-FFF2-40B4-BE49-F238E27FC236}">
                    <a16:creationId xmlns:a16="http://schemas.microsoft.com/office/drawing/2014/main" id="{90D49D4E-21CD-70F4-869A-09C78A139D8E}"/>
                  </a:ext>
                </a:extLst>
              </p:cNvPr>
              <p:cNvSpPr>
                <a:spLocks noChangeArrowheads="1"/>
              </p:cNvSpPr>
              <p:nvPr/>
            </p:nvSpPr>
            <p:spPr bwMode="auto">
              <a:xfrm>
                <a:off x="1677" y="1123"/>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1" name="Rectangle 119">
                <a:extLst>
                  <a:ext uri="{FF2B5EF4-FFF2-40B4-BE49-F238E27FC236}">
                    <a16:creationId xmlns:a16="http://schemas.microsoft.com/office/drawing/2014/main" id="{A256987B-49E4-CF77-C3E7-907E1645C84D}"/>
                  </a:ext>
                </a:extLst>
              </p:cNvPr>
              <p:cNvSpPr>
                <a:spLocks noChangeArrowheads="1"/>
              </p:cNvSpPr>
              <p:nvPr/>
            </p:nvSpPr>
            <p:spPr bwMode="auto">
              <a:xfrm>
                <a:off x="1807" y="1123"/>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2" name="Rectangle 120">
                <a:extLst>
                  <a:ext uri="{FF2B5EF4-FFF2-40B4-BE49-F238E27FC236}">
                    <a16:creationId xmlns:a16="http://schemas.microsoft.com/office/drawing/2014/main" id="{0B12FC75-87CD-0A1D-80A6-2C246F3E947D}"/>
                  </a:ext>
                </a:extLst>
              </p:cNvPr>
              <p:cNvSpPr>
                <a:spLocks noChangeArrowheads="1"/>
              </p:cNvSpPr>
              <p:nvPr/>
            </p:nvSpPr>
            <p:spPr bwMode="auto">
              <a:xfrm>
                <a:off x="2021" y="1123"/>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3" name="Rectangle 121">
                <a:extLst>
                  <a:ext uri="{FF2B5EF4-FFF2-40B4-BE49-F238E27FC236}">
                    <a16:creationId xmlns:a16="http://schemas.microsoft.com/office/drawing/2014/main" id="{4409C9F2-1DAC-1331-77B3-05498FC52B1C}"/>
                  </a:ext>
                </a:extLst>
              </p:cNvPr>
              <p:cNvSpPr>
                <a:spLocks noChangeArrowheads="1"/>
              </p:cNvSpPr>
              <p:nvPr/>
            </p:nvSpPr>
            <p:spPr bwMode="auto">
              <a:xfrm>
                <a:off x="2248" y="1123"/>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4" name="Rectangle 122">
                <a:extLst>
                  <a:ext uri="{FF2B5EF4-FFF2-40B4-BE49-F238E27FC236}">
                    <a16:creationId xmlns:a16="http://schemas.microsoft.com/office/drawing/2014/main" id="{10BC9468-8FC7-F629-7DF4-339F453C2CE0}"/>
                  </a:ext>
                </a:extLst>
              </p:cNvPr>
              <p:cNvSpPr>
                <a:spLocks noChangeArrowheads="1"/>
              </p:cNvSpPr>
              <p:nvPr/>
            </p:nvSpPr>
            <p:spPr bwMode="auto">
              <a:xfrm>
                <a:off x="2533" y="1123"/>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5" name="Rectangle 123">
                <a:extLst>
                  <a:ext uri="{FF2B5EF4-FFF2-40B4-BE49-F238E27FC236}">
                    <a16:creationId xmlns:a16="http://schemas.microsoft.com/office/drawing/2014/main" id="{832244FC-E409-D2FB-E62B-BE55A7193AAF}"/>
                  </a:ext>
                </a:extLst>
              </p:cNvPr>
              <p:cNvSpPr>
                <a:spLocks noChangeArrowheads="1"/>
              </p:cNvSpPr>
              <p:nvPr/>
            </p:nvSpPr>
            <p:spPr bwMode="auto">
              <a:xfrm>
                <a:off x="2700" y="1123"/>
                <a:ext cx="1"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96" name="Rectangle 124">
                <a:extLst>
                  <a:ext uri="{FF2B5EF4-FFF2-40B4-BE49-F238E27FC236}">
                    <a16:creationId xmlns:a16="http://schemas.microsoft.com/office/drawing/2014/main" id="{7728CD2E-486A-5DA5-F6B2-3992DC569FAC}"/>
                  </a:ext>
                </a:extLst>
              </p:cNvPr>
              <p:cNvSpPr>
                <a:spLocks noChangeArrowheads="1"/>
              </p:cNvSpPr>
              <p:nvPr/>
            </p:nvSpPr>
            <p:spPr bwMode="auto">
              <a:xfrm>
                <a:off x="1593" y="1180"/>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a:t>
                </a:r>
                <a:endParaRPr lang="en-US" altLang="en-US" sz="3300">
                  <a:latin typeface="Arial" panose="020B0604020202020204" pitchFamily="34" charset="0"/>
                </a:endParaRPr>
              </a:p>
            </p:txBody>
          </p:sp>
          <p:sp>
            <p:nvSpPr>
              <p:cNvPr id="515197" name="Rectangle 125">
                <a:extLst>
                  <a:ext uri="{FF2B5EF4-FFF2-40B4-BE49-F238E27FC236}">
                    <a16:creationId xmlns:a16="http://schemas.microsoft.com/office/drawing/2014/main" id="{B7F0814C-1AFD-D48D-C321-870461B63FBA}"/>
                  </a:ext>
                </a:extLst>
              </p:cNvPr>
              <p:cNvSpPr>
                <a:spLocks noChangeArrowheads="1"/>
              </p:cNvSpPr>
              <p:nvPr/>
            </p:nvSpPr>
            <p:spPr bwMode="auto">
              <a:xfrm>
                <a:off x="1620"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198" name="Rectangle 126">
                <a:extLst>
                  <a:ext uri="{FF2B5EF4-FFF2-40B4-BE49-F238E27FC236}">
                    <a16:creationId xmlns:a16="http://schemas.microsoft.com/office/drawing/2014/main" id="{59064D00-1F87-6A4F-6F22-BAD41BF30EAE}"/>
                  </a:ext>
                </a:extLst>
              </p:cNvPr>
              <p:cNvSpPr>
                <a:spLocks noChangeArrowheads="1"/>
              </p:cNvSpPr>
              <p:nvPr/>
            </p:nvSpPr>
            <p:spPr bwMode="auto">
              <a:xfrm>
                <a:off x="1730" y="1180"/>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199" name="Rectangle 127">
                <a:extLst>
                  <a:ext uri="{FF2B5EF4-FFF2-40B4-BE49-F238E27FC236}">
                    <a16:creationId xmlns:a16="http://schemas.microsoft.com/office/drawing/2014/main" id="{4E26167E-18AD-0EE3-29DF-159505B04FFD}"/>
                  </a:ext>
                </a:extLst>
              </p:cNvPr>
              <p:cNvSpPr>
                <a:spLocks noChangeArrowheads="1"/>
              </p:cNvSpPr>
              <p:nvPr/>
            </p:nvSpPr>
            <p:spPr bwMode="auto">
              <a:xfrm>
                <a:off x="1756"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00" name="Rectangle 128">
                <a:extLst>
                  <a:ext uri="{FF2B5EF4-FFF2-40B4-BE49-F238E27FC236}">
                    <a16:creationId xmlns:a16="http://schemas.microsoft.com/office/drawing/2014/main" id="{F19677E8-A922-D12B-0270-0BF57D79CBB2}"/>
                  </a:ext>
                </a:extLst>
              </p:cNvPr>
              <p:cNvSpPr>
                <a:spLocks noChangeArrowheads="1"/>
              </p:cNvSpPr>
              <p:nvPr/>
            </p:nvSpPr>
            <p:spPr bwMode="auto">
              <a:xfrm>
                <a:off x="1902" y="1180"/>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01" name="Rectangle 129">
                <a:extLst>
                  <a:ext uri="{FF2B5EF4-FFF2-40B4-BE49-F238E27FC236}">
                    <a16:creationId xmlns:a16="http://schemas.microsoft.com/office/drawing/2014/main" id="{F50C58D5-9D92-58D7-F5D2-C6BAE5007F66}"/>
                  </a:ext>
                </a:extLst>
              </p:cNvPr>
              <p:cNvSpPr>
                <a:spLocks noChangeArrowheads="1"/>
              </p:cNvSpPr>
              <p:nvPr/>
            </p:nvSpPr>
            <p:spPr bwMode="auto">
              <a:xfrm>
                <a:off x="1928"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02" name="Rectangle 130">
                <a:extLst>
                  <a:ext uri="{FF2B5EF4-FFF2-40B4-BE49-F238E27FC236}">
                    <a16:creationId xmlns:a16="http://schemas.microsoft.com/office/drawing/2014/main" id="{AFC99315-E797-AD86-F26D-2CB7F35C0E92}"/>
                  </a:ext>
                </a:extLst>
              </p:cNvPr>
              <p:cNvSpPr>
                <a:spLocks noChangeArrowheads="1"/>
              </p:cNvSpPr>
              <p:nvPr/>
            </p:nvSpPr>
            <p:spPr bwMode="auto">
              <a:xfrm>
                <a:off x="2122" y="1180"/>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03" name="Rectangle 131">
                <a:extLst>
                  <a:ext uri="{FF2B5EF4-FFF2-40B4-BE49-F238E27FC236}">
                    <a16:creationId xmlns:a16="http://schemas.microsoft.com/office/drawing/2014/main" id="{534DF28F-D321-854B-3CDD-A14C43E12257}"/>
                  </a:ext>
                </a:extLst>
              </p:cNvPr>
              <p:cNvSpPr>
                <a:spLocks noChangeArrowheads="1"/>
              </p:cNvSpPr>
              <p:nvPr/>
            </p:nvSpPr>
            <p:spPr bwMode="auto">
              <a:xfrm>
                <a:off x="2149"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04" name="Rectangle 132">
                <a:extLst>
                  <a:ext uri="{FF2B5EF4-FFF2-40B4-BE49-F238E27FC236}">
                    <a16:creationId xmlns:a16="http://schemas.microsoft.com/office/drawing/2014/main" id="{C2E01DAF-57D8-5199-7871-534ECE941E94}"/>
                  </a:ext>
                </a:extLst>
              </p:cNvPr>
              <p:cNvSpPr>
                <a:spLocks noChangeArrowheads="1"/>
              </p:cNvSpPr>
              <p:nvPr/>
            </p:nvSpPr>
            <p:spPr bwMode="auto">
              <a:xfrm>
                <a:off x="2378" y="1180"/>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05" name="Rectangle 133">
                <a:extLst>
                  <a:ext uri="{FF2B5EF4-FFF2-40B4-BE49-F238E27FC236}">
                    <a16:creationId xmlns:a16="http://schemas.microsoft.com/office/drawing/2014/main" id="{20513610-1C15-7A43-8D89-573EB608CEFD}"/>
                  </a:ext>
                </a:extLst>
              </p:cNvPr>
              <p:cNvSpPr>
                <a:spLocks noChangeArrowheads="1"/>
              </p:cNvSpPr>
              <p:nvPr/>
            </p:nvSpPr>
            <p:spPr bwMode="auto">
              <a:xfrm>
                <a:off x="2405"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06" name="Rectangle 134">
                <a:extLst>
                  <a:ext uri="{FF2B5EF4-FFF2-40B4-BE49-F238E27FC236}">
                    <a16:creationId xmlns:a16="http://schemas.microsoft.com/office/drawing/2014/main" id="{DB0ED4BF-B395-AE15-D3D6-A87019C5F6E1}"/>
                  </a:ext>
                </a:extLst>
              </p:cNvPr>
              <p:cNvSpPr>
                <a:spLocks noChangeArrowheads="1"/>
              </p:cNvSpPr>
              <p:nvPr/>
            </p:nvSpPr>
            <p:spPr bwMode="auto">
              <a:xfrm>
                <a:off x="2617" y="1180"/>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07" name="Rectangle 135">
                <a:extLst>
                  <a:ext uri="{FF2B5EF4-FFF2-40B4-BE49-F238E27FC236}">
                    <a16:creationId xmlns:a16="http://schemas.microsoft.com/office/drawing/2014/main" id="{70A20935-BADC-1FC9-08E0-14C1907D2615}"/>
                  </a:ext>
                </a:extLst>
              </p:cNvPr>
              <p:cNvSpPr>
                <a:spLocks noChangeArrowheads="1"/>
              </p:cNvSpPr>
              <p:nvPr/>
            </p:nvSpPr>
            <p:spPr bwMode="auto">
              <a:xfrm>
                <a:off x="1535" y="1177"/>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08" name="Rectangle 136">
                <a:extLst>
                  <a:ext uri="{FF2B5EF4-FFF2-40B4-BE49-F238E27FC236}">
                    <a16:creationId xmlns:a16="http://schemas.microsoft.com/office/drawing/2014/main" id="{3ACB3261-B989-77CF-153A-B44CE81CE8C1}"/>
                  </a:ext>
                </a:extLst>
              </p:cNvPr>
              <p:cNvSpPr>
                <a:spLocks noChangeArrowheads="1"/>
              </p:cNvSpPr>
              <p:nvPr/>
            </p:nvSpPr>
            <p:spPr bwMode="auto">
              <a:xfrm>
                <a:off x="1536" y="1177"/>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09" name="Rectangle 137">
                <a:extLst>
                  <a:ext uri="{FF2B5EF4-FFF2-40B4-BE49-F238E27FC236}">
                    <a16:creationId xmlns:a16="http://schemas.microsoft.com/office/drawing/2014/main" id="{CC6CCB0E-C282-2E1C-111E-0D97BD77E13F}"/>
                  </a:ext>
                </a:extLst>
              </p:cNvPr>
              <p:cNvSpPr>
                <a:spLocks noChangeArrowheads="1"/>
              </p:cNvSpPr>
              <p:nvPr/>
            </p:nvSpPr>
            <p:spPr bwMode="auto">
              <a:xfrm>
                <a:off x="1677" y="117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0" name="Rectangle 138">
                <a:extLst>
                  <a:ext uri="{FF2B5EF4-FFF2-40B4-BE49-F238E27FC236}">
                    <a16:creationId xmlns:a16="http://schemas.microsoft.com/office/drawing/2014/main" id="{672FD00F-9417-0AC7-E715-431C402802F3}"/>
                  </a:ext>
                </a:extLst>
              </p:cNvPr>
              <p:cNvSpPr>
                <a:spLocks noChangeArrowheads="1"/>
              </p:cNvSpPr>
              <p:nvPr/>
            </p:nvSpPr>
            <p:spPr bwMode="auto">
              <a:xfrm>
                <a:off x="1679" y="1177"/>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1" name="Rectangle 139">
                <a:extLst>
                  <a:ext uri="{FF2B5EF4-FFF2-40B4-BE49-F238E27FC236}">
                    <a16:creationId xmlns:a16="http://schemas.microsoft.com/office/drawing/2014/main" id="{B67E94D5-9A72-BA8A-E9BF-88E6A74F2EA8}"/>
                  </a:ext>
                </a:extLst>
              </p:cNvPr>
              <p:cNvSpPr>
                <a:spLocks noChangeArrowheads="1"/>
              </p:cNvSpPr>
              <p:nvPr/>
            </p:nvSpPr>
            <p:spPr bwMode="auto">
              <a:xfrm>
                <a:off x="1807" y="117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2" name="Rectangle 140">
                <a:extLst>
                  <a:ext uri="{FF2B5EF4-FFF2-40B4-BE49-F238E27FC236}">
                    <a16:creationId xmlns:a16="http://schemas.microsoft.com/office/drawing/2014/main" id="{26876687-00C7-BCDB-B177-D2885B3E1CCB}"/>
                  </a:ext>
                </a:extLst>
              </p:cNvPr>
              <p:cNvSpPr>
                <a:spLocks noChangeArrowheads="1"/>
              </p:cNvSpPr>
              <p:nvPr/>
            </p:nvSpPr>
            <p:spPr bwMode="auto">
              <a:xfrm>
                <a:off x="1809" y="1177"/>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3" name="Rectangle 141">
                <a:extLst>
                  <a:ext uri="{FF2B5EF4-FFF2-40B4-BE49-F238E27FC236}">
                    <a16:creationId xmlns:a16="http://schemas.microsoft.com/office/drawing/2014/main" id="{E608D9B9-A46F-5778-A6A4-E9E4E6D1F232}"/>
                  </a:ext>
                </a:extLst>
              </p:cNvPr>
              <p:cNvSpPr>
                <a:spLocks noChangeArrowheads="1"/>
              </p:cNvSpPr>
              <p:nvPr/>
            </p:nvSpPr>
            <p:spPr bwMode="auto">
              <a:xfrm>
                <a:off x="2021" y="117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4" name="Rectangle 142">
                <a:extLst>
                  <a:ext uri="{FF2B5EF4-FFF2-40B4-BE49-F238E27FC236}">
                    <a16:creationId xmlns:a16="http://schemas.microsoft.com/office/drawing/2014/main" id="{63B72B20-2627-B479-8F50-F17C89289AD5}"/>
                  </a:ext>
                </a:extLst>
              </p:cNvPr>
              <p:cNvSpPr>
                <a:spLocks noChangeArrowheads="1"/>
              </p:cNvSpPr>
              <p:nvPr/>
            </p:nvSpPr>
            <p:spPr bwMode="auto">
              <a:xfrm>
                <a:off x="2023" y="1177"/>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5" name="Rectangle 143">
                <a:extLst>
                  <a:ext uri="{FF2B5EF4-FFF2-40B4-BE49-F238E27FC236}">
                    <a16:creationId xmlns:a16="http://schemas.microsoft.com/office/drawing/2014/main" id="{B32A1D22-D425-AE71-BE83-B42D5D92EE9D}"/>
                  </a:ext>
                </a:extLst>
              </p:cNvPr>
              <p:cNvSpPr>
                <a:spLocks noChangeArrowheads="1"/>
              </p:cNvSpPr>
              <p:nvPr/>
            </p:nvSpPr>
            <p:spPr bwMode="auto">
              <a:xfrm>
                <a:off x="2248" y="117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6" name="Rectangle 144">
                <a:extLst>
                  <a:ext uri="{FF2B5EF4-FFF2-40B4-BE49-F238E27FC236}">
                    <a16:creationId xmlns:a16="http://schemas.microsoft.com/office/drawing/2014/main" id="{6089E60C-8B6D-F3B4-AFDD-CD2383170A36}"/>
                  </a:ext>
                </a:extLst>
              </p:cNvPr>
              <p:cNvSpPr>
                <a:spLocks noChangeArrowheads="1"/>
              </p:cNvSpPr>
              <p:nvPr/>
            </p:nvSpPr>
            <p:spPr bwMode="auto">
              <a:xfrm>
                <a:off x="2250" y="1177"/>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7" name="Rectangle 145">
                <a:extLst>
                  <a:ext uri="{FF2B5EF4-FFF2-40B4-BE49-F238E27FC236}">
                    <a16:creationId xmlns:a16="http://schemas.microsoft.com/office/drawing/2014/main" id="{39624978-66EB-90D4-15C9-B49B53F6FC1B}"/>
                  </a:ext>
                </a:extLst>
              </p:cNvPr>
              <p:cNvSpPr>
                <a:spLocks noChangeArrowheads="1"/>
              </p:cNvSpPr>
              <p:nvPr/>
            </p:nvSpPr>
            <p:spPr bwMode="auto">
              <a:xfrm>
                <a:off x="2533" y="1177"/>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8" name="Rectangle 146">
                <a:extLst>
                  <a:ext uri="{FF2B5EF4-FFF2-40B4-BE49-F238E27FC236}">
                    <a16:creationId xmlns:a16="http://schemas.microsoft.com/office/drawing/2014/main" id="{21C9E251-3FCA-EA7A-B78C-3165F3A51AF1}"/>
                  </a:ext>
                </a:extLst>
              </p:cNvPr>
              <p:cNvSpPr>
                <a:spLocks noChangeArrowheads="1"/>
              </p:cNvSpPr>
              <p:nvPr/>
            </p:nvSpPr>
            <p:spPr bwMode="auto">
              <a:xfrm>
                <a:off x="2535" y="1177"/>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19" name="Rectangle 147">
                <a:extLst>
                  <a:ext uri="{FF2B5EF4-FFF2-40B4-BE49-F238E27FC236}">
                    <a16:creationId xmlns:a16="http://schemas.microsoft.com/office/drawing/2014/main" id="{6F32E8D3-BDEA-EE86-50DE-3C66C5339340}"/>
                  </a:ext>
                </a:extLst>
              </p:cNvPr>
              <p:cNvSpPr>
                <a:spLocks noChangeArrowheads="1"/>
              </p:cNvSpPr>
              <p:nvPr/>
            </p:nvSpPr>
            <p:spPr bwMode="auto">
              <a:xfrm>
                <a:off x="2700" y="1177"/>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0" name="Rectangle 148">
                <a:extLst>
                  <a:ext uri="{FF2B5EF4-FFF2-40B4-BE49-F238E27FC236}">
                    <a16:creationId xmlns:a16="http://schemas.microsoft.com/office/drawing/2014/main" id="{34E9032E-011E-7634-E0AA-68109E892D77}"/>
                  </a:ext>
                </a:extLst>
              </p:cNvPr>
              <p:cNvSpPr>
                <a:spLocks noChangeArrowheads="1"/>
              </p:cNvSpPr>
              <p:nvPr/>
            </p:nvSpPr>
            <p:spPr bwMode="auto">
              <a:xfrm>
                <a:off x="1535" y="1179"/>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1" name="Rectangle 149">
                <a:extLst>
                  <a:ext uri="{FF2B5EF4-FFF2-40B4-BE49-F238E27FC236}">
                    <a16:creationId xmlns:a16="http://schemas.microsoft.com/office/drawing/2014/main" id="{2ECF7876-1A5C-AB56-2614-14BBC2C08B48}"/>
                  </a:ext>
                </a:extLst>
              </p:cNvPr>
              <p:cNvSpPr>
                <a:spLocks noChangeArrowheads="1"/>
              </p:cNvSpPr>
              <p:nvPr/>
            </p:nvSpPr>
            <p:spPr bwMode="auto">
              <a:xfrm>
                <a:off x="1677" y="117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2" name="Rectangle 150">
                <a:extLst>
                  <a:ext uri="{FF2B5EF4-FFF2-40B4-BE49-F238E27FC236}">
                    <a16:creationId xmlns:a16="http://schemas.microsoft.com/office/drawing/2014/main" id="{666DDFED-25C7-51CB-5359-811849721144}"/>
                  </a:ext>
                </a:extLst>
              </p:cNvPr>
              <p:cNvSpPr>
                <a:spLocks noChangeArrowheads="1"/>
              </p:cNvSpPr>
              <p:nvPr/>
            </p:nvSpPr>
            <p:spPr bwMode="auto">
              <a:xfrm>
                <a:off x="1807" y="117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3" name="Rectangle 151">
                <a:extLst>
                  <a:ext uri="{FF2B5EF4-FFF2-40B4-BE49-F238E27FC236}">
                    <a16:creationId xmlns:a16="http://schemas.microsoft.com/office/drawing/2014/main" id="{3A31FB23-47CC-8BC7-EE1B-6A06BFF5D6A9}"/>
                  </a:ext>
                </a:extLst>
              </p:cNvPr>
              <p:cNvSpPr>
                <a:spLocks noChangeArrowheads="1"/>
              </p:cNvSpPr>
              <p:nvPr/>
            </p:nvSpPr>
            <p:spPr bwMode="auto">
              <a:xfrm>
                <a:off x="2021" y="117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4" name="Rectangle 152">
                <a:extLst>
                  <a:ext uri="{FF2B5EF4-FFF2-40B4-BE49-F238E27FC236}">
                    <a16:creationId xmlns:a16="http://schemas.microsoft.com/office/drawing/2014/main" id="{9E87717A-AFC1-0FA8-6A02-B1F1AF94B612}"/>
                  </a:ext>
                </a:extLst>
              </p:cNvPr>
              <p:cNvSpPr>
                <a:spLocks noChangeArrowheads="1"/>
              </p:cNvSpPr>
              <p:nvPr/>
            </p:nvSpPr>
            <p:spPr bwMode="auto">
              <a:xfrm>
                <a:off x="2248" y="117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5" name="Rectangle 153">
                <a:extLst>
                  <a:ext uri="{FF2B5EF4-FFF2-40B4-BE49-F238E27FC236}">
                    <a16:creationId xmlns:a16="http://schemas.microsoft.com/office/drawing/2014/main" id="{AEF68BA2-8A37-B9B9-0FCF-82BA6295856E}"/>
                  </a:ext>
                </a:extLst>
              </p:cNvPr>
              <p:cNvSpPr>
                <a:spLocks noChangeArrowheads="1"/>
              </p:cNvSpPr>
              <p:nvPr/>
            </p:nvSpPr>
            <p:spPr bwMode="auto">
              <a:xfrm>
                <a:off x="2533" y="1179"/>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6" name="Rectangle 154">
                <a:extLst>
                  <a:ext uri="{FF2B5EF4-FFF2-40B4-BE49-F238E27FC236}">
                    <a16:creationId xmlns:a16="http://schemas.microsoft.com/office/drawing/2014/main" id="{F792CB88-11B5-1DED-1676-286A10249307}"/>
                  </a:ext>
                </a:extLst>
              </p:cNvPr>
              <p:cNvSpPr>
                <a:spLocks noChangeArrowheads="1"/>
              </p:cNvSpPr>
              <p:nvPr/>
            </p:nvSpPr>
            <p:spPr bwMode="auto">
              <a:xfrm>
                <a:off x="2700" y="1179"/>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27" name="Rectangle 155">
                <a:extLst>
                  <a:ext uri="{FF2B5EF4-FFF2-40B4-BE49-F238E27FC236}">
                    <a16:creationId xmlns:a16="http://schemas.microsoft.com/office/drawing/2014/main" id="{2BF03D3E-7E1D-5CC2-721F-25F9D6D28916}"/>
                  </a:ext>
                </a:extLst>
              </p:cNvPr>
              <p:cNvSpPr>
                <a:spLocks noChangeArrowheads="1"/>
              </p:cNvSpPr>
              <p:nvPr/>
            </p:nvSpPr>
            <p:spPr bwMode="auto">
              <a:xfrm>
                <a:off x="1593" y="123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3300">
                  <a:latin typeface="Arial" panose="020B0604020202020204" pitchFamily="34" charset="0"/>
                </a:endParaRPr>
              </a:p>
            </p:txBody>
          </p:sp>
          <p:sp>
            <p:nvSpPr>
              <p:cNvPr id="515228" name="Rectangle 156">
                <a:extLst>
                  <a:ext uri="{FF2B5EF4-FFF2-40B4-BE49-F238E27FC236}">
                    <a16:creationId xmlns:a16="http://schemas.microsoft.com/office/drawing/2014/main" id="{FCE12C9C-E914-4239-BE5E-AFA92D6A8E66}"/>
                  </a:ext>
                </a:extLst>
              </p:cNvPr>
              <p:cNvSpPr>
                <a:spLocks noChangeArrowheads="1"/>
              </p:cNvSpPr>
              <p:nvPr/>
            </p:nvSpPr>
            <p:spPr bwMode="auto">
              <a:xfrm>
                <a:off x="1620"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29" name="Rectangle 157">
                <a:extLst>
                  <a:ext uri="{FF2B5EF4-FFF2-40B4-BE49-F238E27FC236}">
                    <a16:creationId xmlns:a16="http://schemas.microsoft.com/office/drawing/2014/main" id="{60F56946-EA14-9153-8319-66FE7F623ED9}"/>
                  </a:ext>
                </a:extLst>
              </p:cNvPr>
              <p:cNvSpPr>
                <a:spLocks noChangeArrowheads="1"/>
              </p:cNvSpPr>
              <p:nvPr/>
            </p:nvSpPr>
            <p:spPr bwMode="auto">
              <a:xfrm>
                <a:off x="1730" y="123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30" name="Rectangle 158">
                <a:extLst>
                  <a:ext uri="{FF2B5EF4-FFF2-40B4-BE49-F238E27FC236}">
                    <a16:creationId xmlns:a16="http://schemas.microsoft.com/office/drawing/2014/main" id="{A7CF4792-B51D-3290-F56D-F5ED40E6264A}"/>
                  </a:ext>
                </a:extLst>
              </p:cNvPr>
              <p:cNvSpPr>
                <a:spLocks noChangeArrowheads="1"/>
              </p:cNvSpPr>
              <p:nvPr/>
            </p:nvSpPr>
            <p:spPr bwMode="auto">
              <a:xfrm>
                <a:off x="1756"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31" name="Rectangle 159">
                <a:extLst>
                  <a:ext uri="{FF2B5EF4-FFF2-40B4-BE49-F238E27FC236}">
                    <a16:creationId xmlns:a16="http://schemas.microsoft.com/office/drawing/2014/main" id="{B0088446-132E-8763-21BA-B4D4B414212A}"/>
                  </a:ext>
                </a:extLst>
              </p:cNvPr>
              <p:cNvSpPr>
                <a:spLocks noChangeArrowheads="1"/>
              </p:cNvSpPr>
              <p:nvPr/>
            </p:nvSpPr>
            <p:spPr bwMode="auto">
              <a:xfrm>
                <a:off x="1902" y="123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32" name="Rectangle 160">
                <a:extLst>
                  <a:ext uri="{FF2B5EF4-FFF2-40B4-BE49-F238E27FC236}">
                    <a16:creationId xmlns:a16="http://schemas.microsoft.com/office/drawing/2014/main" id="{AC5B2062-5A87-EBFE-4BAD-3BA01BB0C8C8}"/>
                  </a:ext>
                </a:extLst>
              </p:cNvPr>
              <p:cNvSpPr>
                <a:spLocks noChangeArrowheads="1"/>
              </p:cNvSpPr>
              <p:nvPr/>
            </p:nvSpPr>
            <p:spPr bwMode="auto">
              <a:xfrm>
                <a:off x="1928"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33" name="Rectangle 161">
                <a:extLst>
                  <a:ext uri="{FF2B5EF4-FFF2-40B4-BE49-F238E27FC236}">
                    <a16:creationId xmlns:a16="http://schemas.microsoft.com/office/drawing/2014/main" id="{FF941739-7EAD-6178-CE0F-8C8CCB17DDC9}"/>
                  </a:ext>
                </a:extLst>
              </p:cNvPr>
              <p:cNvSpPr>
                <a:spLocks noChangeArrowheads="1"/>
              </p:cNvSpPr>
              <p:nvPr/>
            </p:nvSpPr>
            <p:spPr bwMode="auto">
              <a:xfrm>
                <a:off x="2122" y="123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34" name="Rectangle 162">
                <a:extLst>
                  <a:ext uri="{FF2B5EF4-FFF2-40B4-BE49-F238E27FC236}">
                    <a16:creationId xmlns:a16="http://schemas.microsoft.com/office/drawing/2014/main" id="{FCF61C68-7D00-374C-6446-2D2C2DCC04F6}"/>
                  </a:ext>
                </a:extLst>
              </p:cNvPr>
              <p:cNvSpPr>
                <a:spLocks noChangeArrowheads="1"/>
              </p:cNvSpPr>
              <p:nvPr/>
            </p:nvSpPr>
            <p:spPr bwMode="auto">
              <a:xfrm>
                <a:off x="2149"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35" name="Rectangle 163">
                <a:extLst>
                  <a:ext uri="{FF2B5EF4-FFF2-40B4-BE49-F238E27FC236}">
                    <a16:creationId xmlns:a16="http://schemas.microsoft.com/office/drawing/2014/main" id="{D9AF3BEA-2E1F-98D8-A03D-27FFF5BA2031}"/>
                  </a:ext>
                </a:extLst>
              </p:cNvPr>
              <p:cNvSpPr>
                <a:spLocks noChangeArrowheads="1"/>
              </p:cNvSpPr>
              <p:nvPr/>
            </p:nvSpPr>
            <p:spPr bwMode="auto">
              <a:xfrm>
                <a:off x="2378" y="1237"/>
                <a:ext cx="2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36" name="Rectangle 164">
                <a:extLst>
                  <a:ext uri="{FF2B5EF4-FFF2-40B4-BE49-F238E27FC236}">
                    <a16:creationId xmlns:a16="http://schemas.microsoft.com/office/drawing/2014/main" id="{E2982AB4-76F1-D9F9-06B6-7F402CF270B0}"/>
                  </a:ext>
                </a:extLst>
              </p:cNvPr>
              <p:cNvSpPr>
                <a:spLocks noChangeArrowheads="1"/>
              </p:cNvSpPr>
              <p:nvPr/>
            </p:nvSpPr>
            <p:spPr bwMode="auto">
              <a:xfrm>
                <a:off x="2405"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37" name="Rectangle 165">
                <a:extLst>
                  <a:ext uri="{FF2B5EF4-FFF2-40B4-BE49-F238E27FC236}">
                    <a16:creationId xmlns:a16="http://schemas.microsoft.com/office/drawing/2014/main" id="{D51FC673-2F9F-A6A2-4158-7B843B8F6B14}"/>
                  </a:ext>
                </a:extLst>
              </p:cNvPr>
              <p:cNvSpPr>
                <a:spLocks noChangeArrowheads="1"/>
              </p:cNvSpPr>
              <p:nvPr/>
            </p:nvSpPr>
            <p:spPr bwMode="auto">
              <a:xfrm>
                <a:off x="2617" y="1237"/>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38" name="Rectangle 166">
                <a:extLst>
                  <a:ext uri="{FF2B5EF4-FFF2-40B4-BE49-F238E27FC236}">
                    <a16:creationId xmlns:a16="http://schemas.microsoft.com/office/drawing/2014/main" id="{641D9411-18A2-9A7E-0493-42AA258E8093}"/>
                  </a:ext>
                </a:extLst>
              </p:cNvPr>
              <p:cNvSpPr>
                <a:spLocks noChangeArrowheads="1"/>
              </p:cNvSpPr>
              <p:nvPr/>
            </p:nvSpPr>
            <p:spPr bwMode="auto">
              <a:xfrm>
                <a:off x="1535" y="1234"/>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39" name="Rectangle 167">
                <a:extLst>
                  <a:ext uri="{FF2B5EF4-FFF2-40B4-BE49-F238E27FC236}">
                    <a16:creationId xmlns:a16="http://schemas.microsoft.com/office/drawing/2014/main" id="{4D9AFD11-58D2-D347-5974-6418B34A60B9}"/>
                  </a:ext>
                </a:extLst>
              </p:cNvPr>
              <p:cNvSpPr>
                <a:spLocks noChangeArrowheads="1"/>
              </p:cNvSpPr>
              <p:nvPr/>
            </p:nvSpPr>
            <p:spPr bwMode="auto">
              <a:xfrm>
                <a:off x="1536" y="1234"/>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0" name="Rectangle 168">
                <a:extLst>
                  <a:ext uri="{FF2B5EF4-FFF2-40B4-BE49-F238E27FC236}">
                    <a16:creationId xmlns:a16="http://schemas.microsoft.com/office/drawing/2014/main" id="{75A039CA-4C76-0E8E-5F06-E531E867B548}"/>
                  </a:ext>
                </a:extLst>
              </p:cNvPr>
              <p:cNvSpPr>
                <a:spLocks noChangeArrowheads="1"/>
              </p:cNvSpPr>
              <p:nvPr/>
            </p:nvSpPr>
            <p:spPr bwMode="auto">
              <a:xfrm>
                <a:off x="1677" y="123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1" name="Rectangle 169">
                <a:extLst>
                  <a:ext uri="{FF2B5EF4-FFF2-40B4-BE49-F238E27FC236}">
                    <a16:creationId xmlns:a16="http://schemas.microsoft.com/office/drawing/2014/main" id="{BF2C4FA0-3ACD-FF74-668E-1541A3801656}"/>
                  </a:ext>
                </a:extLst>
              </p:cNvPr>
              <p:cNvSpPr>
                <a:spLocks noChangeArrowheads="1"/>
              </p:cNvSpPr>
              <p:nvPr/>
            </p:nvSpPr>
            <p:spPr bwMode="auto">
              <a:xfrm>
                <a:off x="1679" y="1234"/>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2" name="Rectangle 170">
                <a:extLst>
                  <a:ext uri="{FF2B5EF4-FFF2-40B4-BE49-F238E27FC236}">
                    <a16:creationId xmlns:a16="http://schemas.microsoft.com/office/drawing/2014/main" id="{0949CB2F-2C59-A4DE-C6F5-EA4AA0933032}"/>
                  </a:ext>
                </a:extLst>
              </p:cNvPr>
              <p:cNvSpPr>
                <a:spLocks noChangeArrowheads="1"/>
              </p:cNvSpPr>
              <p:nvPr/>
            </p:nvSpPr>
            <p:spPr bwMode="auto">
              <a:xfrm>
                <a:off x="1807" y="123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3" name="Rectangle 171">
                <a:extLst>
                  <a:ext uri="{FF2B5EF4-FFF2-40B4-BE49-F238E27FC236}">
                    <a16:creationId xmlns:a16="http://schemas.microsoft.com/office/drawing/2014/main" id="{F397B3C0-0785-60E8-884E-572C757422CD}"/>
                  </a:ext>
                </a:extLst>
              </p:cNvPr>
              <p:cNvSpPr>
                <a:spLocks noChangeArrowheads="1"/>
              </p:cNvSpPr>
              <p:nvPr/>
            </p:nvSpPr>
            <p:spPr bwMode="auto">
              <a:xfrm>
                <a:off x="1809" y="1234"/>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4" name="Rectangle 172">
                <a:extLst>
                  <a:ext uri="{FF2B5EF4-FFF2-40B4-BE49-F238E27FC236}">
                    <a16:creationId xmlns:a16="http://schemas.microsoft.com/office/drawing/2014/main" id="{A360D5F2-783E-645D-E3E3-C1B799A76847}"/>
                  </a:ext>
                </a:extLst>
              </p:cNvPr>
              <p:cNvSpPr>
                <a:spLocks noChangeArrowheads="1"/>
              </p:cNvSpPr>
              <p:nvPr/>
            </p:nvSpPr>
            <p:spPr bwMode="auto">
              <a:xfrm>
                <a:off x="2021" y="123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5" name="Rectangle 173">
                <a:extLst>
                  <a:ext uri="{FF2B5EF4-FFF2-40B4-BE49-F238E27FC236}">
                    <a16:creationId xmlns:a16="http://schemas.microsoft.com/office/drawing/2014/main" id="{4549C1AA-798C-8D2F-9EC2-E1ED7837FF5F}"/>
                  </a:ext>
                </a:extLst>
              </p:cNvPr>
              <p:cNvSpPr>
                <a:spLocks noChangeArrowheads="1"/>
              </p:cNvSpPr>
              <p:nvPr/>
            </p:nvSpPr>
            <p:spPr bwMode="auto">
              <a:xfrm>
                <a:off x="2023" y="1234"/>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6" name="Rectangle 174">
                <a:extLst>
                  <a:ext uri="{FF2B5EF4-FFF2-40B4-BE49-F238E27FC236}">
                    <a16:creationId xmlns:a16="http://schemas.microsoft.com/office/drawing/2014/main" id="{BEB63A56-5615-B8BC-2AC7-9DD71E485503}"/>
                  </a:ext>
                </a:extLst>
              </p:cNvPr>
              <p:cNvSpPr>
                <a:spLocks noChangeArrowheads="1"/>
              </p:cNvSpPr>
              <p:nvPr/>
            </p:nvSpPr>
            <p:spPr bwMode="auto">
              <a:xfrm>
                <a:off x="2248" y="123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7" name="Rectangle 175">
                <a:extLst>
                  <a:ext uri="{FF2B5EF4-FFF2-40B4-BE49-F238E27FC236}">
                    <a16:creationId xmlns:a16="http://schemas.microsoft.com/office/drawing/2014/main" id="{1B3B9940-8C3C-2CF2-130E-3FE3F1F0EBA4}"/>
                  </a:ext>
                </a:extLst>
              </p:cNvPr>
              <p:cNvSpPr>
                <a:spLocks noChangeArrowheads="1"/>
              </p:cNvSpPr>
              <p:nvPr/>
            </p:nvSpPr>
            <p:spPr bwMode="auto">
              <a:xfrm>
                <a:off x="2250" y="1234"/>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8" name="Rectangle 176">
                <a:extLst>
                  <a:ext uri="{FF2B5EF4-FFF2-40B4-BE49-F238E27FC236}">
                    <a16:creationId xmlns:a16="http://schemas.microsoft.com/office/drawing/2014/main" id="{9C24A7B5-A03C-E87F-3A98-ADC9B51C6E4D}"/>
                  </a:ext>
                </a:extLst>
              </p:cNvPr>
              <p:cNvSpPr>
                <a:spLocks noChangeArrowheads="1"/>
              </p:cNvSpPr>
              <p:nvPr/>
            </p:nvSpPr>
            <p:spPr bwMode="auto">
              <a:xfrm>
                <a:off x="2533" y="123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49" name="Rectangle 177">
                <a:extLst>
                  <a:ext uri="{FF2B5EF4-FFF2-40B4-BE49-F238E27FC236}">
                    <a16:creationId xmlns:a16="http://schemas.microsoft.com/office/drawing/2014/main" id="{6EE6B7AA-4193-40C3-985F-9A20D9AEAFB7}"/>
                  </a:ext>
                </a:extLst>
              </p:cNvPr>
              <p:cNvSpPr>
                <a:spLocks noChangeArrowheads="1"/>
              </p:cNvSpPr>
              <p:nvPr/>
            </p:nvSpPr>
            <p:spPr bwMode="auto">
              <a:xfrm>
                <a:off x="2535" y="1234"/>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0" name="Rectangle 178">
                <a:extLst>
                  <a:ext uri="{FF2B5EF4-FFF2-40B4-BE49-F238E27FC236}">
                    <a16:creationId xmlns:a16="http://schemas.microsoft.com/office/drawing/2014/main" id="{82BD6F02-0B7D-6DC2-44BF-479A85837693}"/>
                  </a:ext>
                </a:extLst>
              </p:cNvPr>
              <p:cNvSpPr>
                <a:spLocks noChangeArrowheads="1"/>
              </p:cNvSpPr>
              <p:nvPr/>
            </p:nvSpPr>
            <p:spPr bwMode="auto">
              <a:xfrm>
                <a:off x="2700" y="1234"/>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1" name="Rectangle 179">
                <a:extLst>
                  <a:ext uri="{FF2B5EF4-FFF2-40B4-BE49-F238E27FC236}">
                    <a16:creationId xmlns:a16="http://schemas.microsoft.com/office/drawing/2014/main" id="{D5381CD3-B190-E19D-BF50-71178940CCE1}"/>
                  </a:ext>
                </a:extLst>
              </p:cNvPr>
              <p:cNvSpPr>
                <a:spLocks noChangeArrowheads="1"/>
              </p:cNvSpPr>
              <p:nvPr/>
            </p:nvSpPr>
            <p:spPr bwMode="auto">
              <a:xfrm>
                <a:off x="1535" y="1236"/>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2" name="Rectangle 180">
                <a:extLst>
                  <a:ext uri="{FF2B5EF4-FFF2-40B4-BE49-F238E27FC236}">
                    <a16:creationId xmlns:a16="http://schemas.microsoft.com/office/drawing/2014/main" id="{06F021E1-0032-4FA2-0F5F-06A53B60040C}"/>
                  </a:ext>
                </a:extLst>
              </p:cNvPr>
              <p:cNvSpPr>
                <a:spLocks noChangeArrowheads="1"/>
              </p:cNvSpPr>
              <p:nvPr/>
            </p:nvSpPr>
            <p:spPr bwMode="auto">
              <a:xfrm>
                <a:off x="1677" y="123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3" name="Rectangle 181">
                <a:extLst>
                  <a:ext uri="{FF2B5EF4-FFF2-40B4-BE49-F238E27FC236}">
                    <a16:creationId xmlns:a16="http://schemas.microsoft.com/office/drawing/2014/main" id="{24067D56-FACC-F7D3-C137-C0A0CF764029}"/>
                  </a:ext>
                </a:extLst>
              </p:cNvPr>
              <p:cNvSpPr>
                <a:spLocks noChangeArrowheads="1"/>
              </p:cNvSpPr>
              <p:nvPr/>
            </p:nvSpPr>
            <p:spPr bwMode="auto">
              <a:xfrm>
                <a:off x="1807" y="123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4" name="Rectangle 182">
                <a:extLst>
                  <a:ext uri="{FF2B5EF4-FFF2-40B4-BE49-F238E27FC236}">
                    <a16:creationId xmlns:a16="http://schemas.microsoft.com/office/drawing/2014/main" id="{AC89675B-3892-27A6-46C2-F6CB5C8EF005}"/>
                  </a:ext>
                </a:extLst>
              </p:cNvPr>
              <p:cNvSpPr>
                <a:spLocks noChangeArrowheads="1"/>
              </p:cNvSpPr>
              <p:nvPr/>
            </p:nvSpPr>
            <p:spPr bwMode="auto">
              <a:xfrm>
                <a:off x="2021" y="123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5" name="Rectangle 183">
                <a:extLst>
                  <a:ext uri="{FF2B5EF4-FFF2-40B4-BE49-F238E27FC236}">
                    <a16:creationId xmlns:a16="http://schemas.microsoft.com/office/drawing/2014/main" id="{D6E9BFEE-0B25-4045-E913-83FE2925B4E4}"/>
                  </a:ext>
                </a:extLst>
              </p:cNvPr>
              <p:cNvSpPr>
                <a:spLocks noChangeArrowheads="1"/>
              </p:cNvSpPr>
              <p:nvPr/>
            </p:nvSpPr>
            <p:spPr bwMode="auto">
              <a:xfrm>
                <a:off x="2248" y="123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6" name="Rectangle 184">
                <a:extLst>
                  <a:ext uri="{FF2B5EF4-FFF2-40B4-BE49-F238E27FC236}">
                    <a16:creationId xmlns:a16="http://schemas.microsoft.com/office/drawing/2014/main" id="{0B42EA62-86CD-F241-34C8-1086E137C2E6}"/>
                  </a:ext>
                </a:extLst>
              </p:cNvPr>
              <p:cNvSpPr>
                <a:spLocks noChangeArrowheads="1"/>
              </p:cNvSpPr>
              <p:nvPr/>
            </p:nvSpPr>
            <p:spPr bwMode="auto">
              <a:xfrm>
                <a:off x="2533" y="123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7" name="Rectangle 185">
                <a:extLst>
                  <a:ext uri="{FF2B5EF4-FFF2-40B4-BE49-F238E27FC236}">
                    <a16:creationId xmlns:a16="http://schemas.microsoft.com/office/drawing/2014/main" id="{D8F09BCE-EEA1-1184-8B37-41997CBDAF4D}"/>
                  </a:ext>
                </a:extLst>
              </p:cNvPr>
              <p:cNvSpPr>
                <a:spLocks noChangeArrowheads="1"/>
              </p:cNvSpPr>
              <p:nvPr/>
            </p:nvSpPr>
            <p:spPr bwMode="auto">
              <a:xfrm>
                <a:off x="2700" y="1236"/>
                <a:ext cx="1"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58" name="Rectangle 186">
                <a:extLst>
                  <a:ext uri="{FF2B5EF4-FFF2-40B4-BE49-F238E27FC236}">
                    <a16:creationId xmlns:a16="http://schemas.microsoft.com/office/drawing/2014/main" id="{CB7F8665-532F-9083-F249-94508AE1A531}"/>
                  </a:ext>
                </a:extLst>
              </p:cNvPr>
              <p:cNvSpPr>
                <a:spLocks noChangeArrowheads="1"/>
              </p:cNvSpPr>
              <p:nvPr/>
            </p:nvSpPr>
            <p:spPr bwMode="auto">
              <a:xfrm>
                <a:off x="1593" y="129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3300">
                  <a:latin typeface="Arial" panose="020B0604020202020204" pitchFamily="34" charset="0"/>
                </a:endParaRPr>
              </a:p>
            </p:txBody>
          </p:sp>
          <p:sp>
            <p:nvSpPr>
              <p:cNvPr id="515259" name="Rectangle 187">
                <a:extLst>
                  <a:ext uri="{FF2B5EF4-FFF2-40B4-BE49-F238E27FC236}">
                    <a16:creationId xmlns:a16="http://schemas.microsoft.com/office/drawing/2014/main" id="{B8C20C3C-C77B-B2E2-8855-E672783A3303}"/>
                  </a:ext>
                </a:extLst>
              </p:cNvPr>
              <p:cNvSpPr>
                <a:spLocks noChangeArrowheads="1"/>
              </p:cNvSpPr>
              <p:nvPr/>
            </p:nvSpPr>
            <p:spPr bwMode="auto">
              <a:xfrm>
                <a:off x="1620" y="129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0" name="Rectangle 188">
                <a:extLst>
                  <a:ext uri="{FF2B5EF4-FFF2-40B4-BE49-F238E27FC236}">
                    <a16:creationId xmlns:a16="http://schemas.microsoft.com/office/drawing/2014/main" id="{81CBA148-97FA-C8BF-BF83-9D3F746FC0BA}"/>
                  </a:ext>
                </a:extLst>
              </p:cNvPr>
              <p:cNvSpPr>
                <a:spLocks noChangeArrowheads="1"/>
              </p:cNvSpPr>
              <p:nvPr/>
            </p:nvSpPr>
            <p:spPr bwMode="auto">
              <a:xfrm>
                <a:off x="1730" y="129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61" name="Rectangle 189">
                <a:extLst>
                  <a:ext uri="{FF2B5EF4-FFF2-40B4-BE49-F238E27FC236}">
                    <a16:creationId xmlns:a16="http://schemas.microsoft.com/office/drawing/2014/main" id="{590B7FD0-9992-378F-5256-1D678A16A230}"/>
                  </a:ext>
                </a:extLst>
              </p:cNvPr>
              <p:cNvSpPr>
                <a:spLocks noChangeArrowheads="1"/>
              </p:cNvSpPr>
              <p:nvPr/>
            </p:nvSpPr>
            <p:spPr bwMode="auto">
              <a:xfrm>
                <a:off x="1756" y="129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2" name="Rectangle 190">
                <a:extLst>
                  <a:ext uri="{FF2B5EF4-FFF2-40B4-BE49-F238E27FC236}">
                    <a16:creationId xmlns:a16="http://schemas.microsoft.com/office/drawing/2014/main" id="{77724209-A24D-832E-3009-0FEE5084DE0D}"/>
                  </a:ext>
                </a:extLst>
              </p:cNvPr>
              <p:cNvSpPr>
                <a:spLocks noChangeArrowheads="1"/>
              </p:cNvSpPr>
              <p:nvPr/>
            </p:nvSpPr>
            <p:spPr bwMode="auto">
              <a:xfrm>
                <a:off x="1902" y="129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63" name="Rectangle 191">
                <a:extLst>
                  <a:ext uri="{FF2B5EF4-FFF2-40B4-BE49-F238E27FC236}">
                    <a16:creationId xmlns:a16="http://schemas.microsoft.com/office/drawing/2014/main" id="{046323A1-6AB6-4EE5-E237-2218BCF739D9}"/>
                  </a:ext>
                </a:extLst>
              </p:cNvPr>
              <p:cNvSpPr>
                <a:spLocks noChangeArrowheads="1"/>
              </p:cNvSpPr>
              <p:nvPr/>
            </p:nvSpPr>
            <p:spPr bwMode="auto">
              <a:xfrm>
                <a:off x="1928" y="129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4" name="Rectangle 192">
                <a:extLst>
                  <a:ext uri="{FF2B5EF4-FFF2-40B4-BE49-F238E27FC236}">
                    <a16:creationId xmlns:a16="http://schemas.microsoft.com/office/drawing/2014/main" id="{6302D60B-1313-A2C0-0D2D-398F80E4111E}"/>
                  </a:ext>
                </a:extLst>
              </p:cNvPr>
              <p:cNvSpPr>
                <a:spLocks noChangeArrowheads="1"/>
              </p:cNvSpPr>
              <p:nvPr/>
            </p:nvSpPr>
            <p:spPr bwMode="auto">
              <a:xfrm>
                <a:off x="2122" y="129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65" name="Rectangle 193">
                <a:extLst>
                  <a:ext uri="{FF2B5EF4-FFF2-40B4-BE49-F238E27FC236}">
                    <a16:creationId xmlns:a16="http://schemas.microsoft.com/office/drawing/2014/main" id="{9D4E62A7-3A85-7EEB-F5F7-2E2D8C80EE0F}"/>
                  </a:ext>
                </a:extLst>
              </p:cNvPr>
              <p:cNvSpPr>
                <a:spLocks noChangeArrowheads="1"/>
              </p:cNvSpPr>
              <p:nvPr/>
            </p:nvSpPr>
            <p:spPr bwMode="auto">
              <a:xfrm>
                <a:off x="2149" y="129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6" name="Rectangle 194">
                <a:extLst>
                  <a:ext uri="{FF2B5EF4-FFF2-40B4-BE49-F238E27FC236}">
                    <a16:creationId xmlns:a16="http://schemas.microsoft.com/office/drawing/2014/main" id="{53A6152F-106A-EAA1-FE33-B5C9B2C93E52}"/>
                  </a:ext>
                </a:extLst>
              </p:cNvPr>
              <p:cNvSpPr>
                <a:spLocks noChangeArrowheads="1"/>
              </p:cNvSpPr>
              <p:nvPr/>
            </p:nvSpPr>
            <p:spPr bwMode="auto">
              <a:xfrm>
                <a:off x="2378" y="1293"/>
                <a:ext cx="2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67" name="Rectangle 195">
                <a:extLst>
                  <a:ext uri="{FF2B5EF4-FFF2-40B4-BE49-F238E27FC236}">
                    <a16:creationId xmlns:a16="http://schemas.microsoft.com/office/drawing/2014/main" id="{C8B20D53-7BD1-660F-8D0F-4AB9E4812E2D}"/>
                  </a:ext>
                </a:extLst>
              </p:cNvPr>
              <p:cNvSpPr>
                <a:spLocks noChangeArrowheads="1"/>
              </p:cNvSpPr>
              <p:nvPr/>
            </p:nvSpPr>
            <p:spPr bwMode="auto">
              <a:xfrm>
                <a:off x="2405" y="1293"/>
                <a:ext cx="10" cy="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8" name="Rectangle 196">
                <a:extLst>
                  <a:ext uri="{FF2B5EF4-FFF2-40B4-BE49-F238E27FC236}">
                    <a16:creationId xmlns:a16="http://schemas.microsoft.com/office/drawing/2014/main" id="{703BDCD6-AC36-8AD2-B3EA-17A4078EB97C}"/>
                  </a:ext>
                </a:extLst>
              </p:cNvPr>
              <p:cNvSpPr>
                <a:spLocks noChangeArrowheads="1"/>
              </p:cNvSpPr>
              <p:nvPr/>
            </p:nvSpPr>
            <p:spPr bwMode="auto">
              <a:xfrm>
                <a:off x="2617" y="1293"/>
                <a:ext cx="10" cy="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69" name="Rectangle 197">
                <a:extLst>
                  <a:ext uri="{FF2B5EF4-FFF2-40B4-BE49-F238E27FC236}">
                    <a16:creationId xmlns:a16="http://schemas.microsoft.com/office/drawing/2014/main" id="{F2732060-9377-9425-A1E6-903F0C9A7E4F}"/>
                  </a:ext>
                </a:extLst>
              </p:cNvPr>
              <p:cNvSpPr>
                <a:spLocks noChangeArrowheads="1"/>
              </p:cNvSpPr>
              <p:nvPr/>
            </p:nvSpPr>
            <p:spPr bwMode="auto">
              <a:xfrm>
                <a:off x="1535" y="1291"/>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0" name="Rectangle 198">
                <a:extLst>
                  <a:ext uri="{FF2B5EF4-FFF2-40B4-BE49-F238E27FC236}">
                    <a16:creationId xmlns:a16="http://schemas.microsoft.com/office/drawing/2014/main" id="{BBFF804A-A95D-8F3B-1D2F-E0EC2719FE35}"/>
                  </a:ext>
                </a:extLst>
              </p:cNvPr>
              <p:cNvSpPr>
                <a:spLocks noChangeArrowheads="1"/>
              </p:cNvSpPr>
              <p:nvPr/>
            </p:nvSpPr>
            <p:spPr bwMode="auto">
              <a:xfrm>
                <a:off x="1536" y="1291"/>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1" name="Rectangle 199">
                <a:extLst>
                  <a:ext uri="{FF2B5EF4-FFF2-40B4-BE49-F238E27FC236}">
                    <a16:creationId xmlns:a16="http://schemas.microsoft.com/office/drawing/2014/main" id="{AA92EAD6-B7BE-ABD7-6DDC-CF03A7B0F539}"/>
                  </a:ext>
                </a:extLst>
              </p:cNvPr>
              <p:cNvSpPr>
                <a:spLocks noChangeArrowheads="1"/>
              </p:cNvSpPr>
              <p:nvPr/>
            </p:nvSpPr>
            <p:spPr bwMode="auto">
              <a:xfrm>
                <a:off x="1677" y="129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2" name="Rectangle 200">
                <a:extLst>
                  <a:ext uri="{FF2B5EF4-FFF2-40B4-BE49-F238E27FC236}">
                    <a16:creationId xmlns:a16="http://schemas.microsoft.com/office/drawing/2014/main" id="{2F604482-A24C-F5B4-26CF-842624A74480}"/>
                  </a:ext>
                </a:extLst>
              </p:cNvPr>
              <p:cNvSpPr>
                <a:spLocks noChangeArrowheads="1"/>
              </p:cNvSpPr>
              <p:nvPr/>
            </p:nvSpPr>
            <p:spPr bwMode="auto">
              <a:xfrm>
                <a:off x="1679" y="1291"/>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3" name="Rectangle 201">
                <a:extLst>
                  <a:ext uri="{FF2B5EF4-FFF2-40B4-BE49-F238E27FC236}">
                    <a16:creationId xmlns:a16="http://schemas.microsoft.com/office/drawing/2014/main" id="{18575603-3840-0337-5A8D-6F96A450A7CF}"/>
                  </a:ext>
                </a:extLst>
              </p:cNvPr>
              <p:cNvSpPr>
                <a:spLocks noChangeArrowheads="1"/>
              </p:cNvSpPr>
              <p:nvPr/>
            </p:nvSpPr>
            <p:spPr bwMode="auto">
              <a:xfrm>
                <a:off x="1807" y="129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4" name="Rectangle 202">
                <a:extLst>
                  <a:ext uri="{FF2B5EF4-FFF2-40B4-BE49-F238E27FC236}">
                    <a16:creationId xmlns:a16="http://schemas.microsoft.com/office/drawing/2014/main" id="{9C9B6AB3-483B-0E9C-44CD-A4DF66091352}"/>
                  </a:ext>
                </a:extLst>
              </p:cNvPr>
              <p:cNvSpPr>
                <a:spLocks noChangeArrowheads="1"/>
              </p:cNvSpPr>
              <p:nvPr/>
            </p:nvSpPr>
            <p:spPr bwMode="auto">
              <a:xfrm>
                <a:off x="1809" y="1291"/>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5" name="Rectangle 203">
                <a:extLst>
                  <a:ext uri="{FF2B5EF4-FFF2-40B4-BE49-F238E27FC236}">
                    <a16:creationId xmlns:a16="http://schemas.microsoft.com/office/drawing/2014/main" id="{2E4F2548-7872-3E15-0649-D25DFBA3B409}"/>
                  </a:ext>
                </a:extLst>
              </p:cNvPr>
              <p:cNvSpPr>
                <a:spLocks noChangeArrowheads="1"/>
              </p:cNvSpPr>
              <p:nvPr/>
            </p:nvSpPr>
            <p:spPr bwMode="auto">
              <a:xfrm>
                <a:off x="2021" y="129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6" name="Rectangle 204">
                <a:extLst>
                  <a:ext uri="{FF2B5EF4-FFF2-40B4-BE49-F238E27FC236}">
                    <a16:creationId xmlns:a16="http://schemas.microsoft.com/office/drawing/2014/main" id="{0B1A3257-EE02-B674-421C-856CB8930503}"/>
                  </a:ext>
                </a:extLst>
              </p:cNvPr>
              <p:cNvSpPr>
                <a:spLocks noChangeArrowheads="1"/>
              </p:cNvSpPr>
              <p:nvPr/>
            </p:nvSpPr>
            <p:spPr bwMode="auto">
              <a:xfrm>
                <a:off x="2023" y="1291"/>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7" name="Rectangle 205">
                <a:extLst>
                  <a:ext uri="{FF2B5EF4-FFF2-40B4-BE49-F238E27FC236}">
                    <a16:creationId xmlns:a16="http://schemas.microsoft.com/office/drawing/2014/main" id="{4A01ECD1-3F78-B9F1-EAEC-321D61773EDF}"/>
                  </a:ext>
                </a:extLst>
              </p:cNvPr>
              <p:cNvSpPr>
                <a:spLocks noChangeArrowheads="1"/>
              </p:cNvSpPr>
              <p:nvPr/>
            </p:nvSpPr>
            <p:spPr bwMode="auto">
              <a:xfrm>
                <a:off x="2248" y="129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8" name="Rectangle 206">
                <a:extLst>
                  <a:ext uri="{FF2B5EF4-FFF2-40B4-BE49-F238E27FC236}">
                    <a16:creationId xmlns:a16="http://schemas.microsoft.com/office/drawing/2014/main" id="{C107906A-468E-473D-67A5-860B05F0448A}"/>
                  </a:ext>
                </a:extLst>
              </p:cNvPr>
              <p:cNvSpPr>
                <a:spLocks noChangeArrowheads="1"/>
              </p:cNvSpPr>
              <p:nvPr/>
            </p:nvSpPr>
            <p:spPr bwMode="auto">
              <a:xfrm>
                <a:off x="2250" y="1291"/>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79" name="Rectangle 207">
                <a:extLst>
                  <a:ext uri="{FF2B5EF4-FFF2-40B4-BE49-F238E27FC236}">
                    <a16:creationId xmlns:a16="http://schemas.microsoft.com/office/drawing/2014/main" id="{4299DACE-8537-F8C1-4059-9276EE85C336}"/>
                  </a:ext>
                </a:extLst>
              </p:cNvPr>
              <p:cNvSpPr>
                <a:spLocks noChangeArrowheads="1"/>
              </p:cNvSpPr>
              <p:nvPr/>
            </p:nvSpPr>
            <p:spPr bwMode="auto">
              <a:xfrm>
                <a:off x="2533" y="129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0" name="Rectangle 208">
                <a:extLst>
                  <a:ext uri="{FF2B5EF4-FFF2-40B4-BE49-F238E27FC236}">
                    <a16:creationId xmlns:a16="http://schemas.microsoft.com/office/drawing/2014/main" id="{5C2338EA-B7F5-7B31-BEE9-748306B0ED29}"/>
                  </a:ext>
                </a:extLst>
              </p:cNvPr>
              <p:cNvSpPr>
                <a:spLocks noChangeArrowheads="1"/>
              </p:cNvSpPr>
              <p:nvPr/>
            </p:nvSpPr>
            <p:spPr bwMode="auto">
              <a:xfrm>
                <a:off x="2535" y="1291"/>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1" name="Rectangle 209">
                <a:extLst>
                  <a:ext uri="{FF2B5EF4-FFF2-40B4-BE49-F238E27FC236}">
                    <a16:creationId xmlns:a16="http://schemas.microsoft.com/office/drawing/2014/main" id="{CA41C5DD-73C0-4A29-221E-C0933C0DD0D6}"/>
                  </a:ext>
                </a:extLst>
              </p:cNvPr>
              <p:cNvSpPr>
                <a:spLocks noChangeArrowheads="1"/>
              </p:cNvSpPr>
              <p:nvPr/>
            </p:nvSpPr>
            <p:spPr bwMode="auto">
              <a:xfrm>
                <a:off x="2700" y="1291"/>
                <a:ext cx="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5283" name="Rectangle 211">
              <a:extLst>
                <a:ext uri="{FF2B5EF4-FFF2-40B4-BE49-F238E27FC236}">
                  <a16:creationId xmlns:a16="http://schemas.microsoft.com/office/drawing/2014/main" id="{E0CC2214-6B06-4881-8868-6E0CE9674709}"/>
                </a:ext>
              </a:extLst>
            </p:cNvPr>
            <p:cNvSpPr>
              <a:spLocks noChangeArrowheads="1"/>
            </p:cNvSpPr>
            <p:nvPr/>
          </p:nvSpPr>
          <p:spPr bwMode="auto">
            <a:xfrm>
              <a:off x="912" y="1744"/>
              <a:ext cx="4"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6" name="Rectangle 214">
              <a:extLst>
                <a:ext uri="{FF2B5EF4-FFF2-40B4-BE49-F238E27FC236}">
                  <a16:creationId xmlns:a16="http://schemas.microsoft.com/office/drawing/2014/main" id="{37892B51-DA3D-5E3A-F2F6-AB4F4EEAC926}"/>
                </a:ext>
              </a:extLst>
            </p:cNvPr>
            <p:cNvSpPr>
              <a:spLocks noChangeArrowheads="1"/>
            </p:cNvSpPr>
            <p:nvPr/>
          </p:nvSpPr>
          <p:spPr bwMode="auto">
            <a:xfrm>
              <a:off x="2633" y="1744"/>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7" name="Rectangle 215">
              <a:extLst>
                <a:ext uri="{FF2B5EF4-FFF2-40B4-BE49-F238E27FC236}">
                  <a16:creationId xmlns:a16="http://schemas.microsoft.com/office/drawing/2014/main" id="{DED4C97F-60B0-7D9B-EA48-7632A9AAE0AB}"/>
                </a:ext>
              </a:extLst>
            </p:cNvPr>
            <p:cNvSpPr>
              <a:spLocks noChangeArrowheads="1"/>
            </p:cNvSpPr>
            <p:nvPr/>
          </p:nvSpPr>
          <p:spPr bwMode="auto">
            <a:xfrm>
              <a:off x="3436" y="1744"/>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8" name="Rectangle 216">
              <a:extLst>
                <a:ext uri="{FF2B5EF4-FFF2-40B4-BE49-F238E27FC236}">
                  <a16:creationId xmlns:a16="http://schemas.microsoft.com/office/drawing/2014/main" id="{6C5C2B6B-FF34-AFBE-EEBF-D52470E5453B}"/>
                </a:ext>
              </a:extLst>
            </p:cNvPr>
            <p:cNvSpPr>
              <a:spLocks noChangeArrowheads="1"/>
            </p:cNvSpPr>
            <p:nvPr/>
          </p:nvSpPr>
          <p:spPr bwMode="auto">
            <a:xfrm>
              <a:off x="4445" y="1744"/>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89" name="Rectangle 217">
              <a:extLst>
                <a:ext uri="{FF2B5EF4-FFF2-40B4-BE49-F238E27FC236}">
                  <a16:creationId xmlns:a16="http://schemas.microsoft.com/office/drawing/2014/main" id="{A751AF6A-FF08-9D46-6413-BD0144D48977}"/>
                </a:ext>
              </a:extLst>
            </p:cNvPr>
            <p:cNvSpPr>
              <a:spLocks noChangeArrowheads="1"/>
            </p:cNvSpPr>
            <p:nvPr/>
          </p:nvSpPr>
          <p:spPr bwMode="auto">
            <a:xfrm>
              <a:off x="5036" y="1744"/>
              <a:ext cx="4"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290" name="Rectangle 218">
              <a:extLst>
                <a:ext uri="{FF2B5EF4-FFF2-40B4-BE49-F238E27FC236}">
                  <a16:creationId xmlns:a16="http://schemas.microsoft.com/office/drawing/2014/main" id="{55AF7B67-0B7C-343D-7056-C7CA8908CD05}"/>
                </a:ext>
              </a:extLst>
            </p:cNvPr>
            <p:cNvSpPr>
              <a:spLocks noChangeArrowheads="1"/>
            </p:cNvSpPr>
            <p:nvPr/>
          </p:nvSpPr>
          <p:spPr bwMode="auto">
            <a:xfrm>
              <a:off x="1117" y="1946"/>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3300">
                <a:latin typeface="Arial" panose="020B0604020202020204" pitchFamily="34" charset="0"/>
              </a:endParaRPr>
            </a:p>
          </p:txBody>
        </p:sp>
        <p:sp>
          <p:nvSpPr>
            <p:cNvPr id="515291" name="Rectangle 219">
              <a:extLst>
                <a:ext uri="{FF2B5EF4-FFF2-40B4-BE49-F238E27FC236}">
                  <a16:creationId xmlns:a16="http://schemas.microsoft.com/office/drawing/2014/main" id="{CC7E6217-FB92-80C9-A87D-360E0EF215D1}"/>
                </a:ext>
              </a:extLst>
            </p:cNvPr>
            <p:cNvSpPr>
              <a:spLocks noChangeArrowheads="1"/>
            </p:cNvSpPr>
            <p:nvPr/>
          </p:nvSpPr>
          <p:spPr bwMode="auto">
            <a:xfrm>
              <a:off x="1213" y="1946"/>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92" name="Rectangle 220">
              <a:extLst>
                <a:ext uri="{FF2B5EF4-FFF2-40B4-BE49-F238E27FC236}">
                  <a16:creationId xmlns:a16="http://schemas.microsoft.com/office/drawing/2014/main" id="{5F8CC4BC-1751-378A-0F84-F3D2C6C9EF88}"/>
                </a:ext>
              </a:extLst>
            </p:cNvPr>
            <p:cNvSpPr>
              <a:spLocks noChangeArrowheads="1"/>
            </p:cNvSpPr>
            <p:nvPr/>
          </p:nvSpPr>
          <p:spPr bwMode="auto">
            <a:xfrm>
              <a:off x="1602" y="1946"/>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93" name="Rectangle 221">
              <a:extLst>
                <a:ext uri="{FF2B5EF4-FFF2-40B4-BE49-F238E27FC236}">
                  <a16:creationId xmlns:a16="http://schemas.microsoft.com/office/drawing/2014/main" id="{C201DE5E-1627-EF60-1D73-20E6E884E955}"/>
                </a:ext>
              </a:extLst>
            </p:cNvPr>
            <p:cNvSpPr>
              <a:spLocks noChangeArrowheads="1"/>
            </p:cNvSpPr>
            <p:nvPr/>
          </p:nvSpPr>
          <p:spPr bwMode="auto">
            <a:xfrm>
              <a:off x="1694" y="1946"/>
              <a:ext cx="3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94" name="Rectangle 222">
              <a:extLst>
                <a:ext uri="{FF2B5EF4-FFF2-40B4-BE49-F238E27FC236}">
                  <a16:creationId xmlns:a16="http://schemas.microsoft.com/office/drawing/2014/main" id="{E795BCC2-CF5B-1DFB-0F83-E96F65BAE189}"/>
                </a:ext>
              </a:extLst>
            </p:cNvPr>
            <p:cNvSpPr>
              <a:spLocks noChangeArrowheads="1"/>
            </p:cNvSpPr>
            <p:nvPr/>
          </p:nvSpPr>
          <p:spPr bwMode="auto">
            <a:xfrm>
              <a:off x="2211" y="1946"/>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95" name="Rectangle 223">
              <a:extLst>
                <a:ext uri="{FF2B5EF4-FFF2-40B4-BE49-F238E27FC236}">
                  <a16:creationId xmlns:a16="http://schemas.microsoft.com/office/drawing/2014/main" id="{FFB5CEBE-ACAC-243A-A21B-BC9446069B9B}"/>
                </a:ext>
              </a:extLst>
            </p:cNvPr>
            <p:cNvSpPr>
              <a:spLocks noChangeArrowheads="1"/>
            </p:cNvSpPr>
            <p:nvPr/>
          </p:nvSpPr>
          <p:spPr bwMode="auto">
            <a:xfrm>
              <a:off x="2303" y="1946"/>
              <a:ext cx="3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96" name="Rectangle 224">
              <a:extLst>
                <a:ext uri="{FF2B5EF4-FFF2-40B4-BE49-F238E27FC236}">
                  <a16:creationId xmlns:a16="http://schemas.microsoft.com/office/drawing/2014/main" id="{02537E57-50B6-EF44-BAB2-1A2EC7226A80}"/>
                </a:ext>
              </a:extLst>
            </p:cNvPr>
            <p:cNvSpPr>
              <a:spLocks noChangeArrowheads="1"/>
            </p:cNvSpPr>
            <p:nvPr/>
          </p:nvSpPr>
          <p:spPr bwMode="auto">
            <a:xfrm>
              <a:off x="2990" y="1946"/>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297" name="Rectangle 225">
              <a:extLst>
                <a:ext uri="{FF2B5EF4-FFF2-40B4-BE49-F238E27FC236}">
                  <a16:creationId xmlns:a16="http://schemas.microsoft.com/office/drawing/2014/main" id="{FFB84F22-3122-044C-0882-0E08E634EBCB}"/>
                </a:ext>
              </a:extLst>
            </p:cNvPr>
            <p:cNvSpPr>
              <a:spLocks noChangeArrowheads="1"/>
            </p:cNvSpPr>
            <p:nvPr/>
          </p:nvSpPr>
          <p:spPr bwMode="auto">
            <a:xfrm>
              <a:off x="3086" y="1946"/>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298" name="Rectangle 226">
              <a:extLst>
                <a:ext uri="{FF2B5EF4-FFF2-40B4-BE49-F238E27FC236}">
                  <a16:creationId xmlns:a16="http://schemas.microsoft.com/office/drawing/2014/main" id="{31ED7897-DE55-B206-7F7D-A183AD64137E}"/>
                </a:ext>
              </a:extLst>
            </p:cNvPr>
            <p:cNvSpPr>
              <a:spLocks noChangeArrowheads="1"/>
            </p:cNvSpPr>
            <p:nvPr/>
          </p:nvSpPr>
          <p:spPr bwMode="auto">
            <a:xfrm>
              <a:off x="3896" y="1946"/>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299" name="Rectangle 227">
              <a:extLst>
                <a:ext uri="{FF2B5EF4-FFF2-40B4-BE49-F238E27FC236}">
                  <a16:creationId xmlns:a16="http://schemas.microsoft.com/office/drawing/2014/main" id="{16297FB2-B5A3-99E8-70E2-87C7E2769400}"/>
                </a:ext>
              </a:extLst>
            </p:cNvPr>
            <p:cNvSpPr>
              <a:spLocks noChangeArrowheads="1"/>
            </p:cNvSpPr>
            <p:nvPr/>
          </p:nvSpPr>
          <p:spPr bwMode="auto">
            <a:xfrm>
              <a:off x="3992" y="1946"/>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00" name="Rectangle 228">
              <a:extLst>
                <a:ext uri="{FF2B5EF4-FFF2-40B4-BE49-F238E27FC236}">
                  <a16:creationId xmlns:a16="http://schemas.microsoft.com/office/drawing/2014/main" id="{911C9B62-16E6-B6A5-4531-EFD5EFACA65E}"/>
                </a:ext>
              </a:extLst>
            </p:cNvPr>
            <p:cNvSpPr>
              <a:spLocks noChangeArrowheads="1"/>
            </p:cNvSpPr>
            <p:nvPr/>
          </p:nvSpPr>
          <p:spPr bwMode="auto">
            <a:xfrm>
              <a:off x="4743" y="1946"/>
              <a:ext cx="35"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02" name="Rectangle 230">
              <a:extLst>
                <a:ext uri="{FF2B5EF4-FFF2-40B4-BE49-F238E27FC236}">
                  <a16:creationId xmlns:a16="http://schemas.microsoft.com/office/drawing/2014/main" id="{7CE4BC31-7A38-2527-EF5F-52D3C9C8097E}"/>
                </a:ext>
              </a:extLst>
            </p:cNvPr>
            <p:cNvSpPr>
              <a:spLocks noChangeArrowheads="1"/>
            </p:cNvSpPr>
            <p:nvPr/>
          </p:nvSpPr>
          <p:spPr bwMode="auto">
            <a:xfrm>
              <a:off x="916" y="1935"/>
              <a:ext cx="49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4" name="Rectangle 232">
              <a:extLst>
                <a:ext uri="{FF2B5EF4-FFF2-40B4-BE49-F238E27FC236}">
                  <a16:creationId xmlns:a16="http://schemas.microsoft.com/office/drawing/2014/main" id="{230C5B5C-EBD6-C192-70D6-61B61A73B79E}"/>
                </a:ext>
              </a:extLst>
            </p:cNvPr>
            <p:cNvSpPr>
              <a:spLocks noChangeArrowheads="1"/>
            </p:cNvSpPr>
            <p:nvPr/>
          </p:nvSpPr>
          <p:spPr bwMode="auto">
            <a:xfrm>
              <a:off x="1422" y="1935"/>
              <a:ext cx="45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6" name="Rectangle 234">
              <a:extLst>
                <a:ext uri="{FF2B5EF4-FFF2-40B4-BE49-F238E27FC236}">
                  <a16:creationId xmlns:a16="http://schemas.microsoft.com/office/drawing/2014/main" id="{A66E6BD8-10F7-B957-CAB5-C6A5F931DFDC}"/>
                </a:ext>
              </a:extLst>
            </p:cNvPr>
            <p:cNvSpPr>
              <a:spLocks noChangeArrowheads="1"/>
            </p:cNvSpPr>
            <p:nvPr/>
          </p:nvSpPr>
          <p:spPr bwMode="auto">
            <a:xfrm>
              <a:off x="1882" y="1935"/>
              <a:ext cx="75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7" name="Rectangle 235">
              <a:extLst>
                <a:ext uri="{FF2B5EF4-FFF2-40B4-BE49-F238E27FC236}">
                  <a16:creationId xmlns:a16="http://schemas.microsoft.com/office/drawing/2014/main" id="{FD8C0E37-9938-AD95-BAFA-459FB5CADDAC}"/>
                </a:ext>
              </a:extLst>
            </p:cNvPr>
            <p:cNvSpPr>
              <a:spLocks noChangeArrowheads="1"/>
            </p:cNvSpPr>
            <p:nvPr/>
          </p:nvSpPr>
          <p:spPr bwMode="auto">
            <a:xfrm>
              <a:off x="2633" y="1935"/>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8" name="Rectangle 236">
              <a:extLst>
                <a:ext uri="{FF2B5EF4-FFF2-40B4-BE49-F238E27FC236}">
                  <a16:creationId xmlns:a16="http://schemas.microsoft.com/office/drawing/2014/main" id="{2608A308-F4F4-DB80-7461-2746D6816784}"/>
                </a:ext>
              </a:extLst>
            </p:cNvPr>
            <p:cNvSpPr>
              <a:spLocks noChangeArrowheads="1"/>
            </p:cNvSpPr>
            <p:nvPr/>
          </p:nvSpPr>
          <p:spPr bwMode="auto">
            <a:xfrm>
              <a:off x="2640" y="1935"/>
              <a:ext cx="79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09" name="Rectangle 237">
              <a:extLst>
                <a:ext uri="{FF2B5EF4-FFF2-40B4-BE49-F238E27FC236}">
                  <a16:creationId xmlns:a16="http://schemas.microsoft.com/office/drawing/2014/main" id="{9E0897E9-DC2F-07A1-D879-0043521D4AA1}"/>
                </a:ext>
              </a:extLst>
            </p:cNvPr>
            <p:cNvSpPr>
              <a:spLocks noChangeArrowheads="1"/>
            </p:cNvSpPr>
            <p:nvPr/>
          </p:nvSpPr>
          <p:spPr bwMode="auto">
            <a:xfrm>
              <a:off x="3436" y="1935"/>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0" name="Rectangle 238">
              <a:extLst>
                <a:ext uri="{FF2B5EF4-FFF2-40B4-BE49-F238E27FC236}">
                  <a16:creationId xmlns:a16="http://schemas.microsoft.com/office/drawing/2014/main" id="{A2C36C7E-50CB-2CD2-0A24-2EAFB44223C8}"/>
                </a:ext>
              </a:extLst>
            </p:cNvPr>
            <p:cNvSpPr>
              <a:spLocks noChangeArrowheads="1"/>
            </p:cNvSpPr>
            <p:nvPr/>
          </p:nvSpPr>
          <p:spPr bwMode="auto">
            <a:xfrm>
              <a:off x="3443" y="1935"/>
              <a:ext cx="100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2" name="Rectangle 240">
              <a:extLst>
                <a:ext uri="{FF2B5EF4-FFF2-40B4-BE49-F238E27FC236}">
                  <a16:creationId xmlns:a16="http://schemas.microsoft.com/office/drawing/2014/main" id="{3B7B85C5-47AC-B816-7DE2-500850EE9B7C}"/>
                </a:ext>
              </a:extLst>
            </p:cNvPr>
            <p:cNvSpPr>
              <a:spLocks noChangeArrowheads="1"/>
            </p:cNvSpPr>
            <p:nvPr/>
          </p:nvSpPr>
          <p:spPr bwMode="auto">
            <a:xfrm>
              <a:off x="4452" y="1935"/>
              <a:ext cx="58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3" name="Rectangle 241">
              <a:extLst>
                <a:ext uri="{FF2B5EF4-FFF2-40B4-BE49-F238E27FC236}">
                  <a16:creationId xmlns:a16="http://schemas.microsoft.com/office/drawing/2014/main" id="{CD03C2EA-92EE-DB94-D6CF-F2B3108BE236}"/>
                </a:ext>
              </a:extLst>
            </p:cNvPr>
            <p:cNvSpPr>
              <a:spLocks noChangeArrowheads="1"/>
            </p:cNvSpPr>
            <p:nvPr/>
          </p:nvSpPr>
          <p:spPr bwMode="auto">
            <a:xfrm>
              <a:off x="5036" y="1935"/>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4" name="Rectangle 242">
              <a:extLst>
                <a:ext uri="{FF2B5EF4-FFF2-40B4-BE49-F238E27FC236}">
                  <a16:creationId xmlns:a16="http://schemas.microsoft.com/office/drawing/2014/main" id="{D9BC5608-F016-CAF3-90ED-DF71584FF868}"/>
                </a:ext>
              </a:extLst>
            </p:cNvPr>
            <p:cNvSpPr>
              <a:spLocks noChangeArrowheads="1"/>
            </p:cNvSpPr>
            <p:nvPr/>
          </p:nvSpPr>
          <p:spPr bwMode="auto">
            <a:xfrm>
              <a:off x="912" y="1942"/>
              <a:ext cx="4"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7" name="Rectangle 245">
              <a:extLst>
                <a:ext uri="{FF2B5EF4-FFF2-40B4-BE49-F238E27FC236}">
                  <a16:creationId xmlns:a16="http://schemas.microsoft.com/office/drawing/2014/main" id="{72E5866C-D877-100F-10C4-41F7193F82E6}"/>
                </a:ext>
              </a:extLst>
            </p:cNvPr>
            <p:cNvSpPr>
              <a:spLocks noChangeArrowheads="1"/>
            </p:cNvSpPr>
            <p:nvPr/>
          </p:nvSpPr>
          <p:spPr bwMode="auto">
            <a:xfrm>
              <a:off x="2633" y="1942"/>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8" name="Rectangle 246">
              <a:extLst>
                <a:ext uri="{FF2B5EF4-FFF2-40B4-BE49-F238E27FC236}">
                  <a16:creationId xmlns:a16="http://schemas.microsoft.com/office/drawing/2014/main" id="{5F545858-F844-02D9-3DE5-E4BCCDE388FC}"/>
                </a:ext>
              </a:extLst>
            </p:cNvPr>
            <p:cNvSpPr>
              <a:spLocks noChangeArrowheads="1"/>
            </p:cNvSpPr>
            <p:nvPr/>
          </p:nvSpPr>
          <p:spPr bwMode="auto">
            <a:xfrm>
              <a:off x="3436" y="1942"/>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19" name="Rectangle 247">
              <a:extLst>
                <a:ext uri="{FF2B5EF4-FFF2-40B4-BE49-F238E27FC236}">
                  <a16:creationId xmlns:a16="http://schemas.microsoft.com/office/drawing/2014/main" id="{8E479909-44E8-383E-8826-91E4AEEDFAD3}"/>
                </a:ext>
              </a:extLst>
            </p:cNvPr>
            <p:cNvSpPr>
              <a:spLocks noChangeArrowheads="1"/>
            </p:cNvSpPr>
            <p:nvPr/>
          </p:nvSpPr>
          <p:spPr bwMode="auto">
            <a:xfrm>
              <a:off x="4445" y="1942"/>
              <a:ext cx="7"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20" name="Rectangle 248">
              <a:extLst>
                <a:ext uri="{FF2B5EF4-FFF2-40B4-BE49-F238E27FC236}">
                  <a16:creationId xmlns:a16="http://schemas.microsoft.com/office/drawing/2014/main" id="{0C2F4A52-5FF1-15E4-FF05-83F2D927579E}"/>
                </a:ext>
              </a:extLst>
            </p:cNvPr>
            <p:cNvSpPr>
              <a:spLocks noChangeArrowheads="1"/>
            </p:cNvSpPr>
            <p:nvPr/>
          </p:nvSpPr>
          <p:spPr bwMode="auto">
            <a:xfrm>
              <a:off x="5036" y="1942"/>
              <a:ext cx="4" cy="19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21" name="Rectangle 249">
              <a:extLst>
                <a:ext uri="{FF2B5EF4-FFF2-40B4-BE49-F238E27FC236}">
                  <a16:creationId xmlns:a16="http://schemas.microsoft.com/office/drawing/2014/main" id="{E8F48D80-E24E-C8A9-646E-F01713C1F057}"/>
                </a:ext>
              </a:extLst>
            </p:cNvPr>
            <p:cNvSpPr>
              <a:spLocks noChangeArrowheads="1"/>
            </p:cNvSpPr>
            <p:nvPr/>
          </p:nvSpPr>
          <p:spPr bwMode="auto">
            <a:xfrm>
              <a:off x="1117" y="214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3300">
                <a:latin typeface="Arial" panose="020B0604020202020204" pitchFamily="34" charset="0"/>
              </a:endParaRPr>
            </a:p>
          </p:txBody>
        </p:sp>
        <p:sp>
          <p:nvSpPr>
            <p:cNvPr id="515322" name="Rectangle 250">
              <a:extLst>
                <a:ext uri="{FF2B5EF4-FFF2-40B4-BE49-F238E27FC236}">
                  <a16:creationId xmlns:a16="http://schemas.microsoft.com/office/drawing/2014/main" id="{99C2E78B-29BC-ECBE-35F1-2066B40FFCB2}"/>
                </a:ext>
              </a:extLst>
            </p:cNvPr>
            <p:cNvSpPr>
              <a:spLocks noChangeArrowheads="1"/>
            </p:cNvSpPr>
            <p:nvPr/>
          </p:nvSpPr>
          <p:spPr bwMode="auto">
            <a:xfrm>
              <a:off x="1213"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23" name="Rectangle 251">
              <a:extLst>
                <a:ext uri="{FF2B5EF4-FFF2-40B4-BE49-F238E27FC236}">
                  <a16:creationId xmlns:a16="http://schemas.microsoft.com/office/drawing/2014/main" id="{CDBF1644-137E-85A5-D5E9-DDD6C8FDF02F}"/>
                </a:ext>
              </a:extLst>
            </p:cNvPr>
            <p:cNvSpPr>
              <a:spLocks noChangeArrowheads="1"/>
            </p:cNvSpPr>
            <p:nvPr/>
          </p:nvSpPr>
          <p:spPr bwMode="auto">
            <a:xfrm>
              <a:off x="1602" y="214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324" name="Rectangle 252">
              <a:extLst>
                <a:ext uri="{FF2B5EF4-FFF2-40B4-BE49-F238E27FC236}">
                  <a16:creationId xmlns:a16="http://schemas.microsoft.com/office/drawing/2014/main" id="{26E2477D-9866-24DA-D143-E7D7D1EF4F5D}"/>
                </a:ext>
              </a:extLst>
            </p:cNvPr>
            <p:cNvSpPr>
              <a:spLocks noChangeArrowheads="1"/>
            </p:cNvSpPr>
            <p:nvPr/>
          </p:nvSpPr>
          <p:spPr bwMode="auto">
            <a:xfrm>
              <a:off x="1694"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25" name="Rectangle 253">
              <a:extLst>
                <a:ext uri="{FF2B5EF4-FFF2-40B4-BE49-F238E27FC236}">
                  <a16:creationId xmlns:a16="http://schemas.microsoft.com/office/drawing/2014/main" id="{DF638577-FF3D-FDEB-7549-5A2240663109}"/>
                </a:ext>
              </a:extLst>
            </p:cNvPr>
            <p:cNvSpPr>
              <a:spLocks noChangeArrowheads="1"/>
            </p:cNvSpPr>
            <p:nvPr/>
          </p:nvSpPr>
          <p:spPr bwMode="auto">
            <a:xfrm>
              <a:off x="2211" y="214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26" name="Rectangle 254">
              <a:extLst>
                <a:ext uri="{FF2B5EF4-FFF2-40B4-BE49-F238E27FC236}">
                  <a16:creationId xmlns:a16="http://schemas.microsoft.com/office/drawing/2014/main" id="{5FD95EC2-C4DB-F80B-9189-4720922198C4}"/>
                </a:ext>
              </a:extLst>
            </p:cNvPr>
            <p:cNvSpPr>
              <a:spLocks noChangeArrowheads="1"/>
            </p:cNvSpPr>
            <p:nvPr/>
          </p:nvSpPr>
          <p:spPr bwMode="auto">
            <a:xfrm>
              <a:off x="2303"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27" name="Rectangle 255">
              <a:extLst>
                <a:ext uri="{FF2B5EF4-FFF2-40B4-BE49-F238E27FC236}">
                  <a16:creationId xmlns:a16="http://schemas.microsoft.com/office/drawing/2014/main" id="{1C758EB7-3231-2A73-4821-D694EBE8780D}"/>
                </a:ext>
              </a:extLst>
            </p:cNvPr>
            <p:cNvSpPr>
              <a:spLocks noChangeArrowheads="1"/>
            </p:cNvSpPr>
            <p:nvPr/>
          </p:nvSpPr>
          <p:spPr bwMode="auto">
            <a:xfrm>
              <a:off x="2990" y="214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28" name="Rectangle 256">
              <a:extLst>
                <a:ext uri="{FF2B5EF4-FFF2-40B4-BE49-F238E27FC236}">
                  <a16:creationId xmlns:a16="http://schemas.microsoft.com/office/drawing/2014/main" id="{A7C28FD4-A352-26CD-93B2-738226F606CA}"/>
                </a:ext>
              </a:extLst>
            </p:cNvPr>
            <p:cNvSpPr>
              <a:spLocks noChangeArrowheads="1"/>
            </p:cNvSpPr>
            <p:nvPr/>
          </p:nvSpPr>
          <p:spPr bwMode="auto">
            <a:xfrm>
              <a:off x="3086"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29" name="Rectangle 257">
              <a:extLst>
                <a:ext uri="{FF2B5EF4-FFF2-40B4-BE49-F238E27FC236}">
                  <a16:creationId xmlns:a16="http://schemas.microsoft.com/office/drawing/2014/main" id="{E8C5FD9B-144B-9688-EFCA-FB02189D09FB}"/>
                </a:ext>
              </a:extLst>
            </p:cNvPr>
            <p:cNvSpPr>
              <a:spLocks noChangeArrowheads="1"/>
            </p:cNvSpPr>
            <p:nvPr/>
          </p:nvSpPr>
          <p:spPr bwMode="auto">
            <a:xfrm>
              <a:off x="3896" y="214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15330" name="Rectangle 258">
              <a:extLst>
                <a:ext uri="{FF2B5EF4-FFF2-40B4-BE49-F238E27FC236}">
                  <a16:creationId xmlns:a16="http://schemas.microsoft.com/office/drawing/2014/main" id="{76F8FB70-1267-A1E5-9932-796E017F8CF9}"/>
                </a:ext>
              </a:extLst>
            </p:cNvPr>
            <p:cNvSpPr>
              <a:spLocks noChangeArrowheads="1"/>
            </p:cNvSpPr>
            <p:nvPr/>
          </p:nvSpPr>
          <p:spPr bwMode="auto">
            <a:xfrm>
              <a:off x="3992"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31" name="Rectangle 259">
              <a:extLst>
                <a:ext uri="{FF2B5EF4-FFF2-40B4-BE49-F238E27FC236}">
                  <a16:creationId xmlns:a16="http://schemas.microsoft.com/office/drawing/2014/main" id="{BF2225E7-87B6-3BA8-1217-17FA65360BB0}"/>
                </a:ext>
              </a:extLst>
            </p:cNvPr>
            <p:cNvSpPr>
              <a:spLocks noChangeArrowheads="1"/>
            </p:cNvSpPr>
            <p:nvPr/>
          </p:nvSpPr>
          <p:spPr bwMode="auto">
            <a:xfrm>
              <a:off x="4743" y="214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32" name="Rectangle 260">
              <a:extLst>
                <a:ext uri="{FF2B5EF4-FFF2-40B4-BE49-F238E27FC236}">
                  <a16:creationId xmlns:a16="http://schemas.microsoft.com/office/drawing/2014/main" id="{B6E582F1-8675-279A-0557-2CA895A0829A}"/>
                </a:ext>
              </a:extLst>
            </p:cNvPr>
            <p:cNvSpPr>
              <a:spLocks noChangeArrowheads="1"/>
            </p:cNvSpPr>
            <p:nvPr/>
          </p:nvSpPr>
          <p:spPr bwMode="auto">
            <a:xfrm>
              <a:off x="912" y="2133"/>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3" name="Rectangle 261">
              <a:extLst>
                <a:ext uri="{FF2B5EF4-FFF2-40B4-BE49-F238E27FC236}">
                  <a16:creationId xmlns:a16="http://schemas.microsoft.com/office/drawing/2014/main" id="{F37EC8A4-59E2-0603-E240-45529B5DEF0F}"/>
                </a:ext>
              </a:extLst>
            </p:cNvPr>
            <p:cNvSpPr>
              <a:spLocks noChangeArrowheads="1"/>
            </p:cNvSpPr>
            <p:nvPr/>
          </p:nvSpPr>
          <p:spPr bwMode="auto">
            <a:xfrm>
              <a:off x="916" y="2133"/>
              <a:ext cx="49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5" name="Rectangle 263">
              <a:extLst>
                <a:ext uri="{FF2B5EF4-FFF2-40B4-BE49-F238E27FC236}">
                  <a16:creationId xmlns:a16="http://schemas.microsoft.com/office/drawing/2014/main" id="{D5F7472E-B436-1AA9-5931-C90DDE747720}"/>
                </a:ext>
              </a:extLst>
            </p:cNvPr>
            <p:cNvSpPr>
              <a:spLocks noChangeArrowheads="1"/>
            </p:cNvSpPr>
            <p:nvPr/>
          </p:nvSpPr>
          <p:spPr bwMode="auto">
            <a:xfrm>
              <a:off x="1422" y="2133"/>
              <a:ext cx="45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7" name="Rectangle 265">
              <a:extLst>
                <a:ext uri="{FF2B5EF4-FFF2-40B4-BE49-F238E27FC236}">
                  <a16:creationId xmlns:a16="http://schemas.microsoft.com/office/drawing/2014/main" id="{EA198F51-7A38-F2D2-177F-9C344115B21A}"/>
                </a:ext>
              </a:extLst>
            </p:cNvPr>
            <p:cNvSpPr>
              <a:spLocks noChangeArrowheads="1"/>
            </p:cNvSpPr>
            <p:nvPr/>
          </p:nvSpPr>
          <p:spPr bwMode="auto">
            <a:xfrm>
              <a:off x="1882" y="2133"/>
              <a:ext cx="75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39" name="Rectangle 267">
              <a:extLst>
                <a:ext uri="{FF2B5EF4-FFF2-40B4-BE49-F238E27FC236}">
                  <a16:creationId xmlns:a16="http://schemas.microsoft.com/office/drawing/2014/main" id="{6BA29D3F-EF3C-3B3C-21C3-63A8B30B6DE1}"/>
                </a:ext>
              </a:extLst>
            </p:cNvPr>
            <p:cNvSpPr>
              <a:spLocks noChangeArrowheads="1"/>
            </p:cNvSpPr>
            <p:nvPr/>
          </p:nvSpPr>
          <p:spPr bwMode="auto">
            <a:xfrm>
              <a:off x="2640" y="2133"/>
              <a:ext cx="79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1" name="Rectangle 269">
              <a:extLst>
                <a:ext uri="{FF2B5EF4-FFF2-40B4-BE49-F238E27FC236}">
                  <a16:creationId xmlns:a16="http://schemas.microsoft.com/office/drawing/2014/main" id="{CDC1AAC2-CCCF-6070-891D-570D3FB0FBC7}"/>
                </a:ext>
              </a:extLst>
            </p:cNvPr>
            <p:cNvSpPr>
              <a:spLocks noChangeArrowheads="1"/>
            </p:cNvSpPr>
            <p:nvPr/>
          </p:nvSpPr>
          <p:spPr bwMode="auto">
            <a:xfrm>
              <a:off x="3443" y="2133"/>
              <a:ext cx="100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2" name="Rectangle 270">
              <a:extLst>
                <a:ext uri="{FF2B5EF4-FFF2-40B4-BE49-F238E27FC236}">
                  <a16:creationId xmlns:a16="http://schemas.microsoft.com/office/drawing/2014/main" id="{77AB1AB5-609F-6EED-2D8F-36255A544B29}"/>
                </a:ext>
              </a:extLst>
            </p:cNvPr>
            <p:cNvSpPr>
              <a:spLocks noChangeArrowheads="1"/>
            </p:cNvSpPr>
            <p:nvPr/>
          </p:nvSpPr>
          <p:spPr bwMode="auto">
            <a:xfrm>
              <a:off x="4445" y="2133"/>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3" name="Rectangle 271">
              <a:extLst>
                <a:ext uri="{FF2B5EF4-FFF2-40B4-BE49-F238E27FC236}">
                  <a16:creationId xmlns:a16="http://schemas.microsoft.com/office/drawing/2014/main" id="{C9F49E3C-A8B8-F518-BD7A-E4CFDC8BCF0A}"/>
                </a:ext>
              </a:extLst>
            </p:cNvPr>
            <p:cNvSpPr>
              <a:spLocks noChangeArrowheads="1"/>
            </p:cNvSpPr>
            <p:nvPr/>
          </p:nvSpPr>
          <p:spPr bwMode="auto">
            <a:xfrm>
              <a:off x="4452" y="2133"/>
              <a:ext cx="58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5" name="Rectangle 273">
              <a:extLst>
                <a:ext uri="{FF2B5EF4-FFF2-40B4-BE49-F238E27FC236}">
                  <a16:creationId xmlns:a16="http://schemas.microsoft.com/office/drawing/2014/main" id="{FDFEBD62-026B-7FCE-AB6F-E65B006E88F9}"/>
                </a:ext>
              </a:extLst>
            </p:cNvPr>
            <p:cNvSpPr>
              <a:spLocks noChangeArrowheads="1"/>
            </p:cNvSpPr>
            <p:nvPr/>
          </p:nvSpPr>
          <p:spPr bwMode="auto">
            <a:xfrm>
              <a:off x="912" y="2140"/>
              <a:ext cx="4"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8" name="Rectangle 276">
              <a:extLst>
                <a:ext uri="{FF2B5EF4-FFF2-40B4-BE49-F238E27FC236}">
                  <a16:creationId xmlns:a16="http://schemas.microsoft.com/office/drawing/2014/main" id="{34E71E5A-7FE4-27AC-798C-BEE3F06694C0}"/>
                </a:ext>
              </a:extLst>
            </p:cNvPr>
            <p:cNvSpPr>
              <a:spLocks noChangeArrowheads="1"/>
            </p:cNvSpPr>
            <p:nvPr/>
          </p:nvSpPr>
          <p:spPr bwMode="auto">
            <a:xfrm>
              <a:off x="2633" y="2140"/>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49" name="Rectangle 277">
              <a:extLst>
                <a:ext uri="{FF2B5EF4-FFF2-40B4-BE49-F238E27FC236}">
                  <a16:creationId xmlns:a16="http://schemas.microsoft.com/office/drawing/2014/main" id="{7C1A0A3D-CA7A-2125-EFF1-49D486E3644A}"/>
                </a:ext>
              </a:extLst>
            </p:cNvPr>
            <p:cNvSpPr>
              <a:spLocks noChangeArrowheads="1"/>
            </p:cNvSpPr>
            <p:nvPr/>
          </p:nvSpPr>
          <p:spPr bwMode="auto">
            <a:xfrm>
              <a:off x="3436" y="2140"/>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50" name="Rectangle 278">
              <a:extLst>
                <a:ext uri="{FF2B5EF4-FFF2-40B4-BE49-F238E27FC236}">
                  <a16:creationId xmlns:a16="http://schemas.microsoft.com/office/drawing/2014/main" id="{07E19278-C0BB-BBDA-09EC-580D72E1D02B}"/>
                </a:ext>
              </a:extLst>
            </p:cNvPr>
            <p:cNvSpPr>
              <a:spLocks noChangeArrowheads="1"/>
            </p:cNvSpPr>
            <p:nvPr/>
          </p:nvSpPr>
          <p:spPr bwMode="auto">
            <a:xfrm>
              <a:off x="4445" y="2140"/>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51" name="Rectangle 279">
              <a:extLst>
                <a:ext uri="{FF2B5EF4-FFF2-40B4-BE49-F238E27FC236}">
                  <a16:creationId xmlns:a16="http://schemas.microsoft.com/office/drawing/2014/main" id="{EA757879-0589-FB83-E641-F0AF59B8AC43}"/>
                </a:ext>
              </a:extLst>
            </p:cNvPr>
            <p:cNvSpPr>
              <a:spLocks noChangeArrowheads="1"/>
            </p:cNvSpPr>
            <p:nvPr/>
          </p:nvSpPr>
          <p:spPr bwMode="auto">
            <a:xfrm>
              <a:off x="5036" y="2140"/>
              <a:ext cx="4"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52" name="Rectangle 280">
              <a:extLst>
                <a:ext uri="{FF2B5EF4-FFF2-40B4-BE49-F238E27FC236}">
                  <a16:creationId xmlns:a16="http://schemas.microsoft.com/office/drawing/2014/main" id="{BA2AC989-E752-E947-8F1B-04F74B17E7F4}"/>
                </a:ext>
              </a:extLst>
            </p:cNvPr>
            <p:cNvSpPr>
              <a:spLocks noChangeArrowheads="1"/>
            </p:cNvSpPr>
            <p:nvPr/>
          </p:nvSpPr>
          <p:spPr bwMode="auto">
            <a:xfrm>
              <a:off x="1117" y="2342"/>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3300">
                <a:latin typeface="Arial" panose="020B0604020202020204" pitchFamily="34" charset="0"/>
              </a:endParaRPr>
            </a:p>
          </p:txBody>
        </p:sp>
        <p:sp>
          <p:nvSpPr>
            <p:cNvPr id="515353" name="Rectangle 281">
              <a:extLst>
                <a:ext uri="{FF2B5EF4-FFF2-40B4-BE49-F238E27FC236}">
                  <a16:creationId xmlns:a16="http://schemas.microsoft.com/office/drawing/2014/main" id="{46F96511-DD33-BF72-23A1-DA38691D5E08}"/>
                </a:ext>
              </a:extLst>
            </p:cNvPr>
            <p:cNvSpPr>
              <a:spLocks noChangeArrowheads="1"/>
            </p:cNvSpPr>
            <p:nvPr/>
          </p:nvSpPr>
          <p:spPr bwMode="auto">
            <a:xfrm>
              <a:off x="1213"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54" name="Rectangle 282">
              <a:extLst>
                <a:ext uri="{FF2B5EF4-FFF2-40B4-BE49-F238E27FC236}">
                  <a16:creationId xmlns:a16="http://schemas.microsoft.com/office/drawing/2014/main" id="{DCF5B97B-CA32-2432-4968-2BD5F0585BE9}"/>
                </a:ext>
              </a:extLst>
            </p:cNvPr>
            <p:cNvSpPr>
              <a:spLocks noChangeArrowheads="1"/>
            </p:cNvSpPr>
            <p:nvPr/>
          </p:nvSpPr>
          <p:spPr bwMode="auto">
            <a:xfrm>
              <a:off x="1602" y="2342"/>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55" name="Rectangle 283">
              <a:extLst>
                <a:ext uri="{FF2B5EF4-FFF2-40B4-BE49-F238E27FC236}">
                  <a16:creationId xmlns:a16="http://schemas.microsoft.com/office/drawing/2014/main" id="{46168691-0F0D-52CF-3FEE-C0FFA96804CF}"/>
                </a:ext>
              </a:extLst>
            </p:cNvPr>
            <p:cNvSpPr>
              <a:spLocks noChangeArrowheads="1"/>
            </p:cNvSpPr>
            <p:nvPr/>
          </p:nvSpPr>
          <p:spPr bwMode="auto">
            <a:xfrm>
              <a:off x="1694"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56" name="Rectangle 284">
              <a:extLst>
                <a:ext uri="{FF2B5EF4-FFF2-40B4-BE49-F238E27FC236}">
                  <a16:creationId xmlns:a16="http://schemas.microsoft.com/office/drawing/2014/main" id="{246E2919-E587-819F-1186-F2122CCDAD8F}"/>
                </a:ext>
              </a:extLst>
            </p:cNvPr>
            <p:cNvSpPr>
              <a:spLocks noChangeArrowheads="1"/>
            </p:cNvSpPr>
            <p:nvPr/>
          </p:nvSpPr>
          <p:spPr bwMode="auto">
            <a:xfrm>
              <a:off x="2211" y="2342"/>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57" name="Rectangle 285">
              <a:extLst>
                <a:ext uri="{FF2B5EF4-FFF2-40B4-BE49-F238E27FC236}">
                  <a16:creationId xmlns:a16="http://schemas.microsoft.com/office/drawing/2014/main" id="{D3D72781-F204-29E0-D68A-717435DB9C1B}"/>
                </a:ext>
              </a:extLst>
            </p:cNvPr>
            <p:cNvSpPr>
              <a:spLocks noChangeArrowheads="1"/>
            </p:cNvSpPr>
            <p:nvPr/>
          </p:nvSpPr>
          <p:spPr bwMode="auto">
            <a:xfrm>
              <a:off x="2303"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58" name="Rectangle 286">
              <a:extLst>
                <a:ext uri="{FF2B5EF4-FFF2-40B4-BE49-F238E27FC236}">
                  <a16:creationId xmlns:a16="http://schemas.microsoft.com/office/drawing/2014/main" id="{2C4B72A1-B0B5-63E0-B208-BC6F6A2E900C}"/>
                </a:ext>
              </a:extLst>
            </p:cNvPr>
            <p:cNvSpPr>
              <a:spLocks noChangeArrowheads="1"/>
            </p:cNvSpPr>
            <p:nvPr/>
          </p:nvSpPr>
          <p:spPr bwMode="auto">
            <a:xfrm>
              <a:off x="2990" y="2342"/>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59" name="Rectangle 287">
              <a:extLst>
                <a:ext uri="{FF2B5EF4-FFF2-40B4-BE49-F238E27FC236}">
                  <a16:creationId xmlns:a16="http://schemas.microsoft.com/office/drawing/2014/main" id="{00D45093-DF5D-C38E-6321-9C793CD5F00F}"/>
                </a:ext>
              </a:extLst>
            </p:cNvPr>
            <p:cNvSpPr>
              <a:spLocks noChangeArrowheads="1"/>
            </p:cNvSpPr>
            <p:nvPr/>
          </p:nvSpPr>
          <p:spPr bwMode="auto">
            <a:xfrm>
              <a:off x="3086"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60" name="Rectangle 288">
              <a:extLst>
                <a:ext uri="{FF2B5EF4-FFF2-40B4-BE49-F238E27FC236}">
                  <a16:creationId xmlns:a16="http://schemas.microsoft.com/office/drawing/2014/main" id="{2A8C6DE4-A782-C32F-9E21-B6A678F98FF3}"/>
                </a:ext>
              </a:extLst>
            </p:cNvPr>
            <p:cNvSpPr>
              <a:spLocks noChangeArrowheads="1"/>
            </p:cNvSpPr>
            <p:nvPr/>
          </p:nvSpPr>
          <p:spPr bwMode="auto">
            <a:xfrm>
              <a:off x="3896" y="2342"/>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15361" name="Rectangle 289">
              <a:extLst>
                <a:ext uri="{FF2B5EF4-FFF2-40B4-BE49-F238E27FC236}">
                  <a16:creationId xmlns:a16="http://schemas.microsoft.com/office/drawing/2014/main" id="{59345C7D-CF37-5898-DA04-930EF7FC5543}"/>
                </a:ext>
              </a:extLst>
            </p:cNvPr>
            <p:cNvSpPr>
              <a:spLocks noChangeArrowheads="1"/>
            </p:cNvSpPr>
            <p:nvPr/>
          </p:nvSpPr>
          <p:spPr bwMode="auto">
            <a:xfrm>
              <a:off x="3992"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62" name="Rectangle 290">
              <a:extLst>
                <a:ext uri="{FF2B5EF4-FFF2-40B4-BE49-F238E27FC236}">
                  <a16:creationId xmlns:a16="http://schemas.microsoft.com/office/drawing/2014/main" id="{93B1B2A7-B0DE-C752-C0DB-A77C4FE56C04}"/>
                </a:ext>
              </a:extLst>
            </p:cNvPr>
            <p:cNvSpPr>
              <a:spLocks noChangeArrowheads="1"/>
            </p:cNvSpPr>
            <p:nvPr/>
          </p:nvSpPr>
          <p:spPr bwMode="auto">
            <a:xfrm>
              <a:off x="4743" y="2342"/>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15364" name="Rectangle 292">
              <a:extLst>
                <a:ext uri="{FF2B5EF4-FFF2-40B4-BE49-F238E27FC236}">
                  <a16:creationId xmlns:a16="http://schemas.microsoft.com/office/drawing/2014/main" id="{0D63E4F6-F771-ED95-5CB3-0D5EF69A582B}"/>
                </a:ext>
              </a:extLst>
            </p:cNvPr>
            <p:cNvSpPr>
              <a:spLocks noChangeArrowheads="1"/>
            </p:cNvSpPr>
            <p:nvPr/>
          </p:nvSpPr>
          <p:spPr bwMode="auto">
            <a:xfrm>
              <a:off x="916" y="2335"/>
              <a:ext cx="49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6" name="Rectangle 294">
              <a:extLst>
                <a:ext uri="{FF2B5EF4-FFF2-40B4-BE49-F238E27FC236}">
                  <a16:creationId xmlns:a16="http://schemas.microsoft.com/office/drawing/2014/main" id="{B3B07791-ECD5-4939-01C8-D15C3A22D7BE}"/>
                </a:ext>
              </a:extLst>
            </p:cNvPr>
            <p:cNvSpPr>
              <a:spLocks noChangeArrowheads="1"/>
            </p:cNvSpPr>
            <p:nvPr/>
          </p:nvSpPr>
          <p:spPr bwMode="auto">
            <a:xfrm>
              <a:off x="1422" y="2335"/>
              <a:ext cx="45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8" name="Rectangle 296">
              <a:extLst>
                <a:ext uri="{FF2B5EF4-FFF2-40B4-BE49-F238E27FC236}">
                  <a16:creationId xmlns:a16="http://schemas.microsoft.com/office/drawing/2014/main" id="{9CC31B5B-F3C2-6A02-28AE-939AEC1AF639}"/>
                </a:ext>
              </a:extLst>
            </p:cNvPr>
            <p:cNvSpPr>
              <a:spLocks noChangeArrowheads="1"/>
            </p:cNvSpPr>
            <p:nvPr/>
          </p:nvSpPr>
          <p:spPr bwMode="auto">
            <a:xfrm>
              <a:off x="1882" y="2335"/>
              <a:ext cx="75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69" name="Rectangle 297">
              <a:extLst>
                <a:ext uri="{FF2B5EF4-FFF2-40B4-BE49-F238E27FC236}">
                  <a16:creationId xmlns:a16="http://schemas.microsoft.com/office/drawing/2014/main" id="{7A9DB99D-B3FF-61E2-69C8-7D5EB3E63DCA}"/>
                </a:ext>
              </a:extLst>
            </p:cNvPr>
            <p:cNvSpPr>
              <a:spLocks noChangeArrowheads="1"/>
            </p:cNvSpPr>
            <p:nvPr/>
          </p:nvSpPr>
          <p:spPr bwMode="auto">
            <a:xfrm>
              <a:off x="2633" y="2335"/>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0" name="Rectangle 298">
              <a:extLst>
                <a:ext uri="{FF2B5EF4-FFF2-40B4-BE49-F238E27FC236}">
                  <a16:creationId xmlns:a16="http://schemas.microsoft.com/office/drawing/2014/main" id="{71E2C869-FDEC-4F70-4289-6E50B34499F5}"/>
                </a:ext>
              </a:extLst>
            </p:cNvPr>
            <p:cNvSpPr>
              <a:spLocks noChangeArrowheads="1"/>
            </p:cNvSpPr>
            <p:nvPr/>
          </p:nvSpPr>
          <p:spPr bwMode="auto">
            <a:xfrm>
              <a:off x="2640" y="2335"/>
              <a:ext cx="79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1" name="Rectangle 299">
              <a:extLst>
                <a:ext uri="{FF2B5EF4-FFF2-40B4-BE49-F238E27FC236}">
                  <a16:creationId xmlns:a16="http://schemas.microsoft.com/office/drawing/2014/main" id="{09AC7FC0-E825-502D-51FC-A3E9418EED8C}"/>
                </a:ext>
              </a:extLst>
            </p:cNvPr>
            <p:cNvSpPr>
              <a:spLocks noChangeArrowheads="1"/>
            </p:cNvSpPr>
            <p:nvPr/>
          </p:nvSpPr>
          <p:spPr bwMode="auto">
            <a:xfrm>
              <a:off x="3436" y="2335"/>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2" name="Rectangle 300">
              <a:extLst>
                <a:ext uri="{FF2B5EF4-FFF2-40B4-BE49-F238E27FC236}">
                  <a16:creationId xmlns:a16="http://schemas.microsoft.com/office/drawing/2014/main" id="{ACA00F60-4CC9-12E9-C452-4AD2CE3CDBB7}"/>
                </a:ext>
              </a:extLst>
            </p:cNvPr>
            <p:cNvSpPr>
              <a:spLocks noChangeArrowheads="1"/>
            </p:cNvSpPr>
            <p:nvPr/>
          </p:nvSpPr>
          <p:spPr bwMode="auto">
            <a:xfrm>
              <a:off x="3443" y="2335"/>
              <a:ext cx="100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4" name="Rectangle 302">
              <a:extLst>
                <a:ext uri="{FF2B5EF4-FFF2-40B4-BE49-F238E27FC236}">
                  <a16:creationId xmlns:a16="http://schemas.microsoft.com/office/drawing/2014/main" id="{EFF12B7B-2530-D41C-3B3B-5DDCA272CFDD}"/>
                </a:ext>
              </a:extLst>
            </p:cNvPr>
            <p:cNvSpPr>
              <a:spLocks noChangeArrowheads="1"/>
            </p:cNvSpPr>
            <p:nvPr/>
          </p:nvSpPr>
          <p:spPr bwMode="auto">
            <a:xfrm>
              <a:off x="4452" y="2335"/>
              <a:ext cx="58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5" name="Rectangle 303">
              <a:extLst>
                <a:ext uri="{FF2B5EF4-FFF2-40B4-BE49-F238E27FC236}">
                  <a16:creationId xmlns:a16="http://schemas.microsoft.com/office/drawing/2014/main" id="{2F114199-41AC-6772-5CF0-EF210A016794}"/>
                </a:ext>
              </a:extLst>
            </p:cNvPr>
            <p:cNvSpPr>
              <a:spLocks noChangeArrowheads="1"/>
            </p:cNvSpPr>
            <p:nvPr/>
          </p:nvSpPr>
          <p:spPr bwMode="auto">
            <a:xfrm>
              <a:off x="5036" y="2335"/>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6" name="Rectangle 304">
              <a:extLst>
                <a:ext uri="{FF2B5EF4-FFF2-40B4-BE49-F238E27FC236}">
                  <a16:creationId xmlns:a16="http://schemas.microsoft.com/office/drawing/2014/main" id="{39B17F2E-1EAC-D3A7-844A-78156DFF098F}"/>
                </a:ext>
              </a:extLst>
            </p:cNvPr>
            <p:cNvSpPr>
              <a:spLocks noChangeArrowheads="1"/>
            </p:cNvSpPr>
            <p:nvPr/>
          </p:nvSpPr>
          <p:spPr bwMode="auto">
            <a:xfrm>
              <a:off x="912" y="2342"/>
              <a:ext cx="4"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7" name="Rectangle 305">
              <a:extLst>
                <a:ext uri="{FF2B5EF4-FFF2-40B4-BE49-F238E27FC236}">
                  <a16:creationId xmlns:a16="http://schemas.microsoft.com/office/drawing/2014/main" id="{4575EEB1-3763-5352-AD6B-767D1833C316}"/>
                </a:ext>
              </a:extLst>
            </p:cNvPr>
            <p:cNvSpPr>
              <a:spLocks noChangeArrowheads="1"/>
            </p:cNvSpPr>
            <p:nvPr/>
          </p:nvSpPr>
          <p:spPr bwMode="auto">
            <a:xfrm>
              <a:off x="912" y="2537"/>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8" name="Rectangle 306">
              <a:extLst>
                <a:ext uri="{FF2B5EF4-FFF2-40B4-BE49-F238E27FC236}">
                  <a16:creationId xmlns:a16="http://schemas.microsoft.com/office/drawing/2014/main" id="{51672F73-5D5D-F387-4C42-0592BE857C00}"/>
                </a:ext>
              </a:extLst>
            </p:cNvPr>
            <p:cNvSpPr>
              <a:spLocks noChangeArrowheads="1"/>
            </p:cNvSpPr>
            <p:nvPr/>
          </p:nvSpPr>
          <p:spPr bwMode="auto">
            <a:xfrm>
              <a:off x="912" y="2537"/>
              <a:ext cx="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79" name="Rectangle 307">
              <a:extLst>
                <a:ext uri="{FF2B5EF4-FFF2-40B4-BE49-F238E27FC236}">
                  <a16:creationId xmlns:a16="http://schemas.microsoft.com/office/drawing/2014/main" id="{8C7FE4DE-6264-CF08-ED67-A79F32A1178D}"/>
                </a:ext>
              </a:extLst>
            </p:cNvPr>
            <p:cNvSpPr>
              <a:spLocks noChangeArrowheads="1"/>
            </p:cNvSpPr>
            <p:nvPr/>
          </p:nvSpPr>
          <p:spPr bwMode="auto">
            <a:xfrm>
              <a:off x="916" y="2537"/>
              <a:ext cx="49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2" name="Rectangle 310">
              <a:extLst>
                <a:ext uri="{FF2B5EF4-FFF2-40B4-BE49-F238E27FC236}">
                  <a16:creationId xmlns:a16="http://schemas.microsoft.com/office/drawing/2014/main" id="{3E2D5097-561F-18C8-64C4-A6576857B2F3}"/>
                </a:ext>
              </a:extLst>
            </p:cNvPr>
            <p:cNvSpPr>
              <a:spLocks noChangeArrowheads="1"/>
            </p:cNvSpPr>
            <p:nvPr/>
          </p:nvSpPr>
          <p:spPr bwMode="auto">
            <a:xfrm>
              <a:off x="1422" y="2537"/>
              <a:ext cx="45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5" name="Rectangle 313">
              <a:extLst>
                <a:ext uri="{FF2B5EF4-FFF2-40B4-BE49-F238E27FC236}">
                  <a16:creationId xmlns:a16="http://schemas.microsoft.com/office/drawing/2014/main" id="{29D3F2D9-E04C-0438-030C-32BD4DB831AD}"/>
                </a:ext>
              </a:extLst>
            </p:cNvPr>
            <p:cNvSpPr>
              <a:spLocks noChangeArrowheads="1"/>
            </p:cNvSpPr>
            <p:nvPr/>
          </p:nvSpPr>
          <p:spPr bwMode="auto">
            <a:xfrm>
              <a:off x="1882" y="2537"/>
              <a:ext cx="751"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6" name="Rectangle 314">
              <a:extLst>
                <a:ext uri="{FF2B5EF4-FFF2-40B4-BE49-F238E27FC236}">
                  <a16:creationId xmlns:a16="http://schemas.microsoft.com/office/drawing/2014/main" id="{29A198C9-336A-3C5A-9CA1-1412DAF9087F}"/>
                </a:ext>
              </a:extLst>
            </p:cNvPr>
            <p:cNvSpPr>
              <a:spLocks noChangeArrowheads="1"/>
            </p:cNvSpPr>
            <p:nvPr/>
          </p:nvSpPr>
          <p:spPr bwMode="auto">
            <a:xfrm>
              <a:off x="2633" y="2342"/>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8" name="Rectangle 316">
              <a:extLst>
                <a:ext uri="{FF2B5EF4-FFF2-40B4-BE49-F238E27FC236}">
                  <a16:creationId xmlns:a16="http://schemas.microsoft.com/office/drawing/2014/main" id="{607ECAC7-257C-C1B3-107C-409480945207}"/>
                </a:ext>
              </a:extLst>
            </p:cNvPr>
            <p:cNvSpPr>
              <a:spLocks noChangeArrowheads="1"/>
            </p:cNvSpPr>
            <p:nvPr/>
          </p:nvSpPr>
          <p:spPr bwMode="auto">
            <a:xfrm>
              <a:off x="2640" y="2537"/>
              <a:ext cx="796"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89" name="Rectangle 317">
              <a:extLst>
                <a:ext uri="{FF2B5EF4-FFF2-40B4-BE49-F238E27FC236}">
                  <a16:creationId xmlns:a16="http://schemas.microsoft.com/office/drawing/2014/main" id="{33AEF685-9E8D-BF85-91D5-1F70C1A0ABD6}"/>
                </a:ext>
              </a:extLst>
            </p:cNvPr>
            <p:cNvSpPr>
              <a:spLocks noChangeArrowheads="1"/>
            </p:cNvSpPr>
            <p:nvPr/>
          </p:nvSpPr>
          <p:spPr bwMode="auto">
            <a:xfrm>
              <a:off x="3436" y="2342"/>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1" name="Rectangle 319">
              <a:extLst>
                <a:ext uri="{FF2B5EF4-FFF2-40B4-BE49-F238E27FC236}">
                  <a16:creationId xmlns:a16="http://schemas.microsoft.com/office/drawing/2014/main" id="{5C6A9072-B19C-C832-63F6-7E3B23AACB8D}"/>
                </a:ext>
              </a:extLst>
            </p:cNvPr>
            <p:cNvSpPr>
              <a:spLocks noChangeArrowheads="1"/>
            </p:cNvSpPr>
            <p:nvPr/>
          </p:nvSpPr>
          <p:spPr bwMode="auto">
            <a:xfrm>
              <a:off x="3443" y="2537"/>
              <a:ext cx="1002"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2" name="Rectangle 320">
              <a:extLst>
                <a:ext uri="{FF2B5EF4-FFF2-40B4-BE49-F238E27FC236}">
                  <a16:creationId xmlns:a16="http://schemas.microsoft.com/office/drawing/2014/main" id="{2C0A2C2F-7FE5-38D5-44F8-419986809CC8}"/>
                </a:ext>
              </a:extLst>
            </p:cNvPr>
            <p:cNvSpPr>
              <a:spLocks noChangeArrowheads="1"/>
            </p:cNvSpPr>
            <p:nvPr/>
          </p:nvSpPr>
          <p:spPr bwMode="auto">
            <a:xfrm>
              <a:off x="4445" y="2342"/>
              <a:ext cx="7"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3" name="Rectangle 321">
              <a:extLst>
                <a:ext uri="{FF2B5EF4-FFF2-40B4-BE49-F238E27FC236}">
                  <a16:creationId xmlns:a16="http://schemas.microsoft.com/office/drawing/2014/main" id="{90C35D44-2D9C-FFDE-925C-4F7F7483494D}"/>
                </a:ext>
              </a:extLst>
            </p:cNvPr>
            <p:cNvSpPr>
              <a:spLocks noChangeArrowheads="1"/>
            </p:cNvSpPr>
            <p:nvPr/>
          </p:nvSpPr>
          <p:spPr bwMode="auto">
            <a:xfrm>
              <a:off x="4445" y="2537"/>
              <a:ext cx="7"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4" name="Rectangle 322">
              <a:extLst>
                <a:ext uri="{FF2B5EF4-FFF2-40B4-BE49-F238E27FC236}">
                  <a16:creationId xmlns:a16="http://schemas.microsoft.com/office/drawing/2014/main" id="{05DF4672-FE4E-B29D-FEE3-8A7DE26D548C}"/>
                </a:ext>
              </a:extLst>
            </p:cNvPr>
            <p:cNvSpPr>
              <a:spLocks noChangeArrowheads="1"/>
            </p:cNvSpPr>
            <p:nvPr/>
          </p:nvSpPr>
          <p:spPr bwMode="auto">
            <a:xfrm>
              <a:off x="4452" y="2537"/>
              <a:ext cx="58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395" name="Rectangle 323">
              <a:extLst>
                <a:ext uri="{FF2B5EF4-FFF2-40B4-BE49-F238E27FC236}">
                  <a16:creationId xmlns:a16="http://schemas.microsoft.com/office/drawing/2014/main" id="{5FB5828B-1130-B6C0-64CF-602224D76AFE}"/>
                </a:ext>
              </a:extLst>
            </p:cNvPr>
            <p:cNvSpPr>
              <a:spLocks noChangeArrowheads="1"/>
            </p:cNvSpPr>
            <p:nvPr/>
          </p:nvSpPr>
          <p:spPr bwMode="auto">
            <a:xfrm>
              <a:off x="5036" y="2342"/>
              <a:ext cx="4" cy="19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02" name="Line 330">
              <a:extLst>
                <a:ext uri="{FF2B5EF4-FFF2-40B4-BE49-F238E27FC236}">
                  <a16:creationId xmlns:a16="http://schemas.microsoft.com/office/drawing/2014/main" id="{5E019ED4-0322-E743-4107-C86BBDFCD1AD}"/>
                </a:ext>
              </a:extLst>
            </p:cNvPr>
            <p:cNvSpPr>
              <a:spLocks noChangeShapeType="1"/>
            </p:cNvSpPr>
            <p:nvPr/>
          </p:nvSpPr>
          <p:spPr bwMode="auto">
            <a:xfrm flipV="1">
              <a:off x="1415" y="1728"/>
              <a:ext cx="0" cy="81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5403" name="Line 331">
              <a:extLst>
                <a:ext uri="{FF2B5EF4-FFF2-40B4-BE49-F238E27FC236}">
                  <a16:creationId xmlns:a16="http://schemas.microsoft.com/office/drawing/2014/main" id="{B5D9A75F-6C8D-E0F9-C261-E45B407CC921}"/>
                </a:ext>
              </a:extLst>
            </p:cNvPr>
            <p:cNvSpPr>
              <a:spLocks noChangeShapeType="1"/>
            </p:cNvSpPr>
            <p:nvPr/>
          </p:nvSpPr>
          <p:spPr bwMode="auto">
            <a:xfrm flipV="1">
              <a:off x="1876" y="1719"/>
              <a:ext cx="0" cy="81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15405" name="AutoShape 333">
            <a:extLst>
              <a:ext uri="{FF2B5EF4-FFF2-40B4-BE49-F238E27FC236}">
                <a16:creationId xmlns:a16="http://schemas.microsoft.com/office/drawing/2014/main" id="{CB8A632B-5918-C551-2DAC-1B385BC40799}"/>
              </a:ext>
            </a:extLst>
          </p:cNvPr>
          <p:cNvSpPr>
            <a:spLocks noChangeArrowheads="1"/>
          </p:cNvSpPr>
          <p:nvPr/>
        </p:nvSpPr>
        <p:spPr bwMode="auto">
          <a:xfrm flipH="1">
            <a:off x="7065963" y="1484313"/>
            <a:ext cx="939800" cy="906462"/>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406" name="Text Box 334">
            <a:extLst>
              <a:ext uri="{FF2B5EF4-FFF2-40B4-BE49-F238E27FC236}">
                <a16:creationId xmlns:a16="http://schemas.microsoft.com/office/drawing/2014/main" id="{FC3F5469-ACBF-4EAF-B35F-76ACF367EB02}"/>
              </a:ext>
            </a:extLst>
          </p:cNvPr>
          <p:cNvSpPr txBox="1">
            <a:spLocks noChangeArrowheads="1"/>
          </p:cNvSpPr>
          <p:nvPr/>
        </p:nvSpPr>
        <p:spPr bwMode="auto">
          <a:xfrm>
            <a:off x="7516813" y="2486025"/>
            <a:ext cx="1465262" cy="1066800"/>
          </a:xfrm>
          <a:prstGeom prst="rect">
            <a:avLst/>
          </a:prstGeom>
          <a:solidFill>
            <a:srgbClr val="FFFF99"/>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a:latin typeface="Arial" panose="020B0604020202020204" pitchFamily="34" charset="0"/>
              </a:rPr>
              <a:t>Measured For Each Trial</a:t>
            </a:r>
          </a:p>
        </p:txBody>
      </p:sp>
      <p:sp>
        <p:nvSpPr>
          <p:cNvPr id="515419" name="Rectangle 347">
            <a:extLst>
              <a:ext uri="{FF2B5EF4-FFF2-40B4-BE49-F238E27FC236}">
                <a16:creationId xmlns:a16="http://schemas.microsoft.com/office/drawing/2014/main" id="{8F9FA420-6536-CA89-E9C6-A59642374909}"/>
              </a:ext>
            </a:extLst>
          </p:cNvPr>
          <p:cNvSpPr>
            <a:spLocks noChangeArrowheads="1"/>
          </p:cNvSpPr>
          <p:nvPr/>
        </p:nvSpPr>
        <p:spPr bwMode="auto">
          <a:xfrm>
            <a:off x="3398838" y="56388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0" name="Rectangle 348">
            <a:extLst>
              <a:ext uri="{FF2B5EF4-FFF2-40B4-BE49-F238E27FC236}">
                <a16:creationId xmlns:a16="http://schemas.microsoft.com/office/drawing/2014/main" id="{F9843C22-C8E1-2206-88E3-0491A55D41B3}"/>
              </a:ext>
            </a:extLst>
          </p:cNvPr>
          <p:cNvSpPr>
            <a:spLocks noChangeArrowheads="1"/>
          </p:cNvSpPr>
          <p:nvPr/>
        </p:nvSpPr>
        <p:spPr bwMode="auto">
          <a:xfrm>
            <a:off x="3398838" y="56388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4" name="Rectangle 352">
            <a:extLst>
              <a:ext uri="{FF2B5EF4-FFF2-40B4-BE49-F238E27FC236}">
                <a16:creationId xmlns:a16="http://schemas.microsoft.com/office/drawing/2014/main" id="{7BB8BC91-8D5D-61C9-5F40-233A6DD7A555}"/>
              </a:ext>
            </a:extLst>
          </p:cNvPr>
          <p:cNvSpPr>
            <a:spLocks noChangeArrowheads="1"/>
          </p:cNvSpPr>
          <p:nvPr/>
        </p:nvSpPr>
        <p:spPr bwMode="auto">
          <a:xfrm>
            <a:off x="5153025" y="56388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5" name="Rectangle 353">
            <a:extLst>
              <a:ext uri="{FF2B5EF4-FFF2-40B4-BE49-F238E27FC236}">
                <a16:creationId xmlns:a16="http://schemas.microsoft.com/office/drawing/2014/main" id="{4FBDAE86-C7DC-3434-C785-BCB3E217CC46}"/>
              </a:ext>
            </a:extLst>
          </p:cNvPr>
          <p:cNvSpPr>
            <a:spLocks noChangeArrowheads="1"/>
          </p:cNvSpPr>
          <p:nvPr/>
        </p:nvSpPr>
        <p:spPr bwMode="auto">
          <a:xfrm>
            <a:off x="5153025" y="56388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6" name="Rectangle 354">
            <a:extLst>
              <a:ext uri="{FF2B5EF4-FFF2-40B4-BE49-F238E27FC236}">
                <a16:creationId xmlns:a16="http://schemas.microsoft.com/office/drawing/2014/main" id="{AAD26E9A-B3F1-4CB2-D10A-5EC6B5E83EC1}"/>
              </a:ext>
            </a:extLst>
          </p:cNvPr>
          <p:cNvSpPr>
            <a:spLocks noChangeArrowheads="1"/>
          </p:cNvSpPr>
          <p:nvPr/>
        </p:nvSpPr>
        <p:spPr bwMode="auto">
          <a:xfrm>
            <a:off x="3398838" y="5641975"/>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3" name="Rectangle 371">
            <a:extLst>
              <a:ext uri="{FF2B5EF4-FFF2-40B4-BE49-F238E27FC236}">
                <a16:creationId xmlns:a16="http://schemas.microsoft.com/office/drawing/2014/main" id="{7768359B-6E91-375C-354B-790FC2CF81D7}"/>
              </a:ext>
            </a:extLst>
          </p:cNvPr>
          <p:cNvSpPr>
            <a:spLocks noChangeArrowheads="1"/>
          </p:cNvSpPr>
          <p:nvPr/>
        </p:nvSpPr>
        <p:spPr bwMode="auto">
          <a:xfrm>
            <a:off x="3398838" y="57277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7" name="Rectangle 375">
            <a:extLst>
              <a:ext uri="{FF2B5EF4-FFF2-40B4-BE49-F238E27FC236}">
                <a16:creationId xmlns:a16="http://schemas.microsoft.com/office/drawing/2014/main" id="{2703A4CB-0596-BA73-66B7-FFE8ABF41FA7}"/>
              </a:ext>
            </a:extLst>
          </p:cNvPr>
          <p:cNvSpPr>
            <a:spLocks noChangeArrowheads="1"/>
          </p:cNvSpPr>
          <p:nvPr/>
        </p:nvSpPr>
        <p:spPr bwMode="auto">
          <a:xfrm>
            <a:off x="5153025" y="572770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8" name="Rectangle 376">
            <a:extLst>
              <a:ext uri="{FF2B5EF4-FFF2-40B4-BE49-F238E27FC236}">
                <a16:creationId xmlns:a16="http://schemas.microsoft.com/office/drawing/2014/main" id="{657B506A-D951-CDC3-D1AD-73914B3AFB96}"/>
              </a:ext>
            </a:extLst>
          </p:cNvPr>
          <p:cNvSpPr>
            <a:spLocks noChangeArrowheads="1"/>
          </p:cNvSpPr>
          <p:nvPr/>
        </p:nvSpPr>
        <p:spPr bwMode="auto">
          <a:xfrm>
            <a:off x="3398838" y="5730875"/>
            <a:ext cx="3175" cy="3635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3" name="Rectangle 391">
            <a:extLst>
              <a:ext uri="{FF2B5EF4-FFF2-40B4-BE49-F238E27FC236}">
                <a16:creationId xmlns:a16="http://schemas.microsoft.com/office/drawing/2014/main" id="{F3DEAFA0-BC49-E70D-8443-A522A7D529B7}"/>
              </a:ext>
            </a:extLst>
          </p:cNvPr>
          <p:cNvSpPr>
            <a:spLocks noChangeArrowheads="1"/>
          </p:cNvSpPr>
          <p:nvPr/>
        </p:nvSpPr>
        <p:spPr bwMode="auto">
          <a:xfrm>
            <a:off x="3398838" y="609441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5" name="Rectangle 393">
            <a:extLst>
              <a:ext uri="{FF2B5EF4-FFF2-40B4-BE49-F238E27FC236}">
                <a16:creationId xmlns:a16="http://schemas.microsoft.com/office/drawing/2014/main" id="{484FA56D-0C0C-11E1-11D3-B6B0E83E5398}"/>
              </a:ext>
            </a:extLst>
          </p:cNvPr>
          <p:cNvSpPr>
            <a:spLocks noChangeArrowheads="1"/>
          </p:cNvSpPr>
          <p:nvPr/>
        </p:nvSpPr>
        <p:spPr bwMode="auto">
          <a:xfrm>
            <a:off x="4002088" y="609441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8" name="Rectangle 396">
            <a:extLst>
              <a:ext uri="{FF2B5EF4-FFF2-40B4-BE49-F238E27FC236}">
                <a16:creationId xmlns:a16="http://schemas.microsoft.com/office/drawing/2014/main" id="{5427A3E7-B335-6589-5C35-4847564CB781}"/>
              </a:ext>
            </a:extLst>
          </p:cNvPr>
          <p:cNvSpPr>
            <a:spLocks noChangeArrowheads="1"/>
          </p:cNvSpPr>
          <p:nvPr/>
        </p:nvSpPr>
        <p:spPr bwMode="auto">
          <a:xfrm>
            <a:off x="3398838" y="6097588"/>
            <a:ext cx="3175" cy="271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9" name="Rectangle 397">
            <a:extLst>
              <a:ext uri="{FF2B5EF4-FFF2-40B4-BE49-F238E27FC236}">
                <a16:creationId xmlns:a16="http://schemas.microsoft.com/office/drawing/2014/main" id="{A082A964-E191-B294-B5BD-038E12A7BBF2}"/>
              </a:ext>
            </a:extLst>
          </p:cNvPr>
          <p:cNvSpPr>
            <a:spLocks noChangeArrowheads="1"/>
          </p:cNvSpPr>
          <p:nvPr/>
        </p:nvSpPr>
        <p:spPr bwMode="auto">
          <a:xfrm>
            <a:off x="3398838" y="6369050"/>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0" name="Rectangle 398">
            <a:extLst>
              <a:ext uri="{FF2B5EF4-FFF2-40B4-BE49-F238E27FC236}">
                <a16:creationId xmlns:a16="http://schemas.microsoft.com/office/drawing/2014/main" id="{5F15A6B7-F8CC-91D0-0064-4349A5D89CE7}"/>
              </a:ext>
            </a:extLst>
          </p:cNvPr>
          <p:cNvSpPr>
            <a:spLocks noChangeArrowheads="1"/>
          </p:cNvSpPr>
          <p:nvPr/>
        </p:nvSpPr>
        <p:spPr bwMode="auto">
          <a:xfrm>
            <a:off x="3398838" y="6369050"/>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3" name="Rectangle 401">
            <a:extLst>
              <a:ext uri="{FF2B5EF4-FFF2-40B4-BE49-F238E27FC236}">
                <a16:creationId xmlns:a16="http://schemas.microsoft.com/office/drawing/2014/main" id="{1D0253FD-421B-20CB-740A-7A5F19B427B5}"/>
              </a:ext>
            </a:extLst>
          </p:cNvPr>
          <p:cNvSpPr>
            <a:spLocks noChangeArrowheads="1"/>
          </p:cNvSpPr>
          <p:nvPr/>
        </p:nvSpPr>
        <p:spPr bwMode="auto">
          <a:xfrm>
            <a:off x="4002088" y="6369050"/>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5482" name="Group 410">
            <a:extLst>
              <a:ext uri="{FF2B5EF4-FFF2-40B4-BE49-F238E27FC236}">
                <a16:creationId xmlns:a16="http://schemas.microsoft.com/office/drawing/2014/main" id="{9D5DB312-599F-8F31-4AD6-C3D2ED7E9713}"/>
              </a:ext>
            </a:extLst>
          </p:cNvPr>
          <p:cNvGrpSpPr>
            <a:grpSpLocks/>
          </p:cNvGrpSpPr>
          <p:nvPr/>
        </p:nvGrpSpPr>
        <p:grpSpPr bwMode="auto">
          <a:xfrm>
            <a:off x="933450" y="4210050"/>
            <a:ext cx="5349875" cy="2247900"/>
            <a:chOff x="1206" y="2641"/>
            <a:chExt cx="3370" cy="1416"/>
          </a:xfrm>
        </p:grpSpPr>
        <p:grpSp>
          <p:nvGrpSpPr>
            <p:cNvPr id="515479" name="Group 407">
              <a:extLst>
                <a:ext uri="{FF2B5EF4-FFF2-40B4-BE49-F238E27FC236}">
                  <a16:creationId xmlns:a16="http://schemas.microsoft.com/office/drawing/2014/main" id="{1383B3C1-50E0-CF64-33CD-071E6DFB1A99}"/>
                </a:ext>
              </a:extLst>
            </p:cNvPr>
            <p:cNvGrpSpPr>
              <a:grpSpLocks/>
            </p:cNvGrpSpPr>
            <p:nvPr/>
          </p:nvGrpSpPr>
          <p:grpSpPr bwMode="auto">
            <a:xfrm>
              <a:off x="1226" y="2651"/>
              <a:ext cx="3350" cy="1406"/>
              <a:chOff x="2143" y="3552"/>
              <a:chExt cx="1105" cy="461"/>
            </a:xfrm>
          </p:grpSpPr>
          <p:sp>
            <p:nvSpPr>
              <p:cNvPr id="515409" name="Rectangle 337">
                <a:extLst>
                  <a:ext uri="{FF2B5EF4-FFF2-40B4-BE49-F238E27FC236}">
                    <a16:creationId xmlns:a16="http://schemas.microsoft.com/office/drawing/2014/main" id="{7A0FAA17-45B5-F421-38D3-5F59D043E91C}"/>
                  </a:ext>
                </a:extLst>
              </p:cNvPr>
              <p:cNvSpPr>
                <a:spLocks noChangeArrowheads="1"/>
              </p:cNvSpPr>
              <p:nvPr/>
            </p:nvSpPr>
            <p:spPr bwMode="auto">
              <a:xfrm>
                <a:off x="2143" y="3554"/>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0" name="Rectangle 338">
                <a:extLst>
                  <a:ext uri="{FF2B5EF4-FFF2-40B4-BE49-F238E27FC236}">
                    <a16:creationId xmlns:a16="http://schemas.microsoft.com/office/drawing/2014/main" id="{26B32DF4-3443-AE51-7099-682D874D8414}"/>
                  </a:ext>
                </a:extLst>
              </p:cNvPr>
              <p:cNvSpPr>
                <a:spLocks noChangeArrowheads="1"/>
              </p:cNvSpPr>
              <p:nvPr/>
            </p:nvSpPr>
            <p:spPr bwMode="auto">
              <a:xfrm>
                <a:off x="2501" y="3554"/>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1" name="Rectangle 339">
                <a:extLst>
                  <a:ext uri="{FF2B5EF4-FFF2-40B4-BE49-F238E27FC236}">
                    <a16:creationId xmlns:a16="http://schemas.microsoft.com/office/drawing/2014/main" id="{F1FB7C98-36E3-BD72-6A34-DF3C6E80026B}"/>
                  </a:ext>
                </a:extLst>
              </p:cNvPr>
              <p:cNvSpPr>
                <a:spLocks noChangeArrowheads="1"/>
              </p:cNvSpPr>
              <p:nvPr/>
            </p:nvSpPr>
            <p:spPr bwMode="auto">
              <a:xfrm>
                <a:off x="2163" y="3554"/>
                <a:ext cx="33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2" name="Rectangle 340">
                <a:extLst>
                  <a:ext uri="{FF2B5EF4-FFF2-40B4-BE49-F238E27FC236}">
                    <a16:creationId xmlns:a16="http://schemas.microsoft.com/office/drawing/2014/main" id="{F77E58B6-133D-0C55-43D1-0811591AD808}"/>
                  </a:ext>
                </a:extLst>
              </p:cNvPr>
              <p:cNvSpPr>
                <a:spLocks noChangeArrowheads="1"/>
              </p:cNvSpPr>
              <p:nvPr/>
            </p:nvSpPr>
            <p:spPr bwMode="auto">
              <a:xfrm>
                <a:off x="2163" y="3554"/>
                <a:ext cx="338"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Alias Structure</a:t>
                </a:r>
                <a:endParaRPr lang="en-US" altLang="en-US" sz="3700">
                  <a:latin typeface="Arial" panose="020B0604020202020204" pitchFamily="34" charset="0"/>
                </a:endParaRPr>
              </a:p>
            </p:txBody>
          </p:sp>
          <p:sp>
            <p:nvSpPr>
              <p:cNvPr id="515413" name="Rectangle 341">
                <a:extLst>
                  <a:ext uri="{FF2B5EF4-FFF2-40B4-BE49-F238E27FC236}">
                    <a16:creationId xmlns:a16="http://schemas.microsoft.com/office/drawing/2014/main" id="{FB9994CA-90EC-323F-39EB-AD046444ED87}"/>
                  </a:ext>
                </a:extLst>
              </p:cNvPr>
              <p:cNvSpPr>
                <a:spLocks noChangeArrowheads="1"/>
              </p:cNvSpPr>
              <p:nvPr/>
            </p:nvSpPr>
            <p:spPr bwMode="auto">
              <a:xfrm>
                <a:off x="2501" y="3554"/>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14" name="Rectangle 342">
                <a:extLst>
                  <a:ext uri="{FF2B5EF4-FFF2-40B4-BE49-F238E27FC236}">
                    <a16:creationId xmlns:a16="http://schemas.microsoft.com/office/drawing/2014/main" id="{E642141D-AD86-D56F-FE1F-A9A29D6ACC81}"/>
                  </a:ext>
                </a:extLst>
              </p:cNvPr>
              <p:cNvSpPr>
                <a:spLocks noChangeArrowheads="1"/>
              </p:cNvSpPr>
              <p:nvPr/>
            </p:nvSpPr>
            <p:spPr bwMode="auto">
              <a:xfrm>
                <a:off x="2523" y="3554"/>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5" name="Rectangle 343">
                <a:extLst>
                  <a:ext uri="{FF2B5EF4-FFF2-40B4-BE49-F238E27FC236}">
                    <a16:creationId xmlns:a16="http://schemas.microsoft.com/office/drawing/2014/main" id="{3F473C22-2A59-DA86-54D1-70036F7F5BFD}"/>
                  </a:ext>
                </a:extLst>
              </p:cNvPr>
              <p:cNvSpPr>
                <a:spLocks noChangeArrowheads="1"/>
              </p:cNvSpPr>
              <p:nvPr/>
            </p:nvSpPr>
            <p:spPr bwMode="auto">
              <a:xfrm>
                <a:off x="3225" y="3554"/>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6" name="Rectangle 344">
                <a:extLst>
                  <a:ext uri="{FF2B5EF4-FFF2-40B4-BE49-F238E27FC236}">
                    <a16:creationId xmlns:a16="http://schemas.microsoft.com/office/drawing/2014/main" id="{9FD16079-E38B-D789-D48C-814F77715309}"/>
                  </a:ext>
                </a:extLst>
              </p:cNvPr>
              <p:cNvSpPr>
                <a:spLocks noChangeArrowheads="1"/>
              </p:cNvSpPr>
              <p:nvPr/>
            </p:nvSpPr>
            <p:spPr bwMode="auto">
              <a:xfrm>
                <a:off x="2544" y="3554"/>
                <a:ext cx="68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17" name="Rectangle 345">
                <a:extLst>
                  <a:ext uri="{FF2B5EF4-FFF2-40B4-BE49-F238E27FC236}">
                    <a16:creationId xmlns:a16="http://schemas.microsoft.com/office/drawing/2014/main" id="{3B784144-1575-315A-3296-492E8FBD11B7}"/>
                  </a:ext>
                </a:extLst>
              </p:cNvPr>
              <p:cNvSpPr>
                <a:spLocks noChangeArrowheads="1"/>
              </p:cNvSpPr>
              <p:nvPr/>
            </p:nvSpPr>
            <p:spPr bwMode="auto">
              <a:xfrm>
                <a:off x="2544" y="3554"/>
                <a:ext cx="261"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Description</a:t>
                </a:r>
                <a:endParaRPr lang="en-US" altLang="en-US" sz="3700">
                  <a:latin typeface="Arial" panose="020B0604020202020204" pitchFamily="34" charset="0"/>
                </a:endParaRPr>
              </a:p>
            </p:txBody>
          </p:sp>
          <p:sp>
            <p:nvSpPr>
              <p:cNvPr id="515418" name="Rectangle 346">
                <a:extLst>
                  <a:ext uri="{FF2B5EF4-FFF2-40B4-BE49-F238E27FC236}">
                    <a16:creationId xmlns:a16="http://schemas.microsoft.com/office/drawing/2014/main" id="{45DE996B-52A2-824B-31DF-4F504B5A7519}"/>
                  </a:ext>
                </a:extLst>
              </p:cNvPr>
              <p:cNvSpPr>
                <a:spLocks noChangeArrowheads="1"/>
              </p:cNvSpPr>
              <p:nvPr/>
            </p:nvSpPr>
            <p:spPr bwMode="auto">
              <a:xfrm>
                <a:off x="2805" y="3554"/>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21" name="Rectangle 349">
                <a:extLst>
                  <a:ext uri="{FF2B5EF4-FFF2-40B4-BE49-F238E27FC236}">
                    <a16:creationId xmlns:a16="http://schemas.microsoft.com/office/drawing/2014/main" id="{47A61732-6ECE-C198-34C3-54C34C9613D2}"/>
                  </a:ext>
                </a:extLst>
              </p:cNvPr>
              <p:cNvSpPr>
                <a:spLocks noChangeArrowheads="1"/>
              </p:cNvSpPr>
              <p:nvPr/>
            </p:nvSpPr>
            <p:spPr bwMode="auto">
              <a:xfrm>
                <a:off x="2143" y="3552"/>
                <a:ext cx="37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2" name="Rectangle 350">
                <a:extLst>
                  <a:ext uri="{FF2B5EF4-FFF2-40B4-BE49-F238E27FC236}">
                    <a16:creationId xmlns:a16="http://schemas.microsoft.com/office/drawing/2014/main" id="{BBD80D63-B791-9A77-98E9-24EBD055B4CE}"/>
                  </a:ext>
                </a:extLst>
              </p:cNvPr>
              <p:cNvSpPr>
                <a:spLocks noChangeArrowheads="1"/>
              </p:cNvSpPr>
              <p:nvPr/>
            </p:nvSpPr>
            <p:spPr bwMode="auto">
              <a:xfrm>
                <a:off x="2521" y="3552"/>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3" name="Rectangle 351">
                <a:extLst>
                  <a:ext uri="{FF2B5EF4-FFF2-40B4-BE49-F238E27FC236}">
                    <a16:creationId xmlns:a16="http://schemas.microsoft.com/office/drawing/2014/main" id="{A7D29A47-87AD-1BF4-BD38-C1F9F39D3E12}"/>
                  </a:ext>
                </a:extLst>
              </p:cNvPr>
              <p:cNvSpPr>
                <a:spLocks noChangeArrowheads="1"/>
              </p:cNvSpPr>
              <p:nvPr/>
            </p:nvSpPr>
            <p:spPr bwMode="auto">
              <a:xfrm>
                <a:off x="2523" y="3552"/>
                <a:ext cx="7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7" name="Rectangle 355">
                <a:extLst>
                  <a:ext uri="{FF2B5EF4-FFF2-40B4-BE49-F238E27FC236}">
                    <a16:creationId xmlns:a16="http://schemas.microsoft.com/office/drawing/2014/main" id="{F8474B30-1DB6-E4E5-6320-65FEC54F8235}"/>
                  </a:ext>
                </a:extLst>
              </p:cNvPr>
              <p:cNvSpPr>
                <a:spLocks noChangeArrowheads="1"/>
              </p:cNvSpPr>
              <p:nvPr/>
            </p:nvSpPr>
            <p:spPr bwMode="auto">
              <a:xfrm>
                <a:off x="2521" y="3554"/>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8" name="Rectangle 356">
                <a:extLst>
                  <a:ext uri="{FF2B5EF4-FFF2-40B4-BE49-F238E27FC236}">
                    <a16:creationId xmlns:a16="http://schemas.microsoft.com/office/drawing/2014/main" id="{156D0AD8-B363-4952-7AE6-70C5D0DC7623}"/>
                  </a:ext>
                </a:extLst>
              </p:cNvPr>
              <p:cNvSpPr>
                <a:spLocks noChangeArrowheads="1"/>
              </p:cNvSpPr>
              <p:nvPr/>
            </p:nvSpPr>
            <p:spPr bwMode="auto">
              <a:xfrm>
                <a:off x="3246" y="3554"/>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29" name="Rectangle 357">
                <a:extLst>
                  <a:ext uri="{FF2B5EF4-FFF2-40B4-BE49-F238E27FC236}">
                    <a16:creationId xmlns:a16="http://schemas.microsoft.com/office/drawing/2014/main" id="{25943233-991E-493E-934E-9BB26D381A47}"/>
                  </a:ext>
                </a:extLst>
              </p:cNvPr>
              <p:cNvSpPr>
                <a:spLocks noChangeArrowheads="1"/>
              </p:cNvSpPr>
              <p:nvPr/>
            </p:nvSpPr>
            <p:spPr bwMode="auto">
              <a:xfrm>
                <a:off x="2239" y="3611"/>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 + BCD</a:t>
                </a:r>
                <a:endParaRPr lang="en-US" altLang="en-US" sz="3700">
                  <a:latin typeface="Arial" panose="020B0604020202020204" pitchFamily="34" charset="0"/>
                </a:endParaRPr>
              </a:p>
            </p:txBody>
          </p:sp>
          <p:sp>
            <p:nvSpPr>
              <p:cNvPr id="515430" name="Rectangle 358">
                <a:extLst>
                  <a:ext uri="{FF2B5EF4-FFF2-40B4-BE49-F238E27FC236}">
                    <a16:creationId xmlns:a16="http://schemas.microsoft.com/office/drawing/2014/main" id="{A9E8AAC1-F749-A58F-7AA5-20DF5FD73DA4}"/>
                  </a:ext>
                </a:extLst>
              </p:cNvPr>
              <p:cNvSpPr>
                <a:spLocks noChangeArrowheads="1"/>
              </p:cNvSpPr>
              <p:nvPr/>
            </p:nvSpPr>
            <p:spPr bwMode="auto">
              <a:xfrm>
                <a:off x="2425" y="3611"/>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31" name="Rectangle 359">
                <a:extLst>
                  <a:ext uri="{FF2B5EF4-FFF2-40B4-BE49-F238E27FC236}">
                    <a16:creationId xmlns:a16="http://schemas.microsoft.com/office/drawing/2014/main" id="{8F93C61E-2184-AB77-48AE-57BF2D7EDA13}"/>
                  </a:ext>
                </a:extLst>
              </p:cNvPr>
              <p:cNvSpPr>
                <a:spLocks noChangeArrowheads="1"/>
              </p:cNvSpPr>
              <p:nvPr/>
            </p:nvSpPr>
            <p:spPr bwMode="auto">
              <a:xfrm>
                <a:off x="2239" y="3666"/>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B + ACD</a:t>
                </a:r>
                <a:endParaRPr lang="en-US" altLang="en-US" sz="3700">
                  <a:latin typeface="Arial" panose="020B0604020202020204" pitchFamily="34" charset="0"/>
                </a:endParaRPr>
              </a:p>
            </p:txBody>
          </p:sp>
          <p:sp>
            <p:nvSpPr>
              <p:cNvPr id="515432" name="Rectangle 360">
                <a:extLst>
                  <a:ext uri="{FF2B5EF4-FFF2-40B4-BE49-F238E27FC236}">
                    <a16:creationId xmlns:a16="http://schemas.microsoft.com/office/drawing/2014/main" id="{2DB5A700-6006-BEED-650C-8056C061D8B2}"/>
                  </a:ext>
                </a:extLst>
              </p:cNvPr>
              <p:cNvSpPr>
                <a:spLocks noChangeArrowheads="1"/>
              </p:cNvSpPr>
              <p:nvPr/>
            </p:nvSpPr>
            <p:spPr bwMode="auto">
              <a:xfrm>
                <a:off x="2425" y="3666"/>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33" name="Rectangle 361">
                <a:extLst>
                  <a:ext uri="{FF2B5EF4-FFF2-40B4-BE49-F238E27FC236}">
                    <a16:creationId xmlns:a16="http://schemas.microsoft.com/office/drawing/2014/main" id="{E2F77D50-E3A7-2723-B50E-2FE53C172AFD}"/>
                  </a:ext>
                </a:extLst>
              </p:cNvPr>
              <p:cNvSpPr>
                <a:spLocks noChangeArrowheads="1"/>
              </p:cNvSpPr>
              <p:nvPr/>
            </p:nvSpPr>
            <p:spPr bwMode="auto">
              <a:xfrm>
                <a:off x="2239" y="3720"/>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C + ABD</a:t>
                </a:r>
                <a:endParaRPr lang="en-US" altLang="en-US" sz="3700">
                  <a:latin typeface="Arial" panose="020B0604020202020204" pitchFamily="34" charset="0"/>
                </a:endParaRPr>
              </a:p>
            </p:txBody>
          </p:sp>
          <p:sp>
            <p:nvSpPr>
              <p:cNvPr id="515434" name="Rectangle 362">
                <a:extLst>
                  <a:ext uri="{FF2B5EF4-FFF2-40B4-BE49-F238E27FC236}">
                    <a16:creationId xmlns:a16="http://schemas.microsoft.com/office/drawing/2014/main" id="{BFA1986D-A3D4-BCA0-370F-EEA4A6D95D33}"/>
                  </a:ext>
                </a:extLst>
              </p:cNvPr>
              <p:cNvSpPr>
                <a:spLocks noChangeArrowheads="1"/>
              </p:cNvSpPr>
              <p:nvPr/>
            </p:nvSpPr>
            <p:spPr bwMode="auto">
              <a:xfrm>
                <a:off x="2425" y="3720"/>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35" name="Rectangle 363">
                <a:extLst>
                  <a:ext uri="{FF2B5EF4-FFF2-40B4-BE49-F238E27FC236}">
                    <a16:creationId xmlns:a16="http://schemas.microsoft.com/office/drawing/2014/main" id="{CC83AE2B-5279-A985-BC2B-D5CB52109E49}"/>
                  </a:ext>
                </a:extLst>
              </p:cNvPr>
              <p:cNvSpPr>
                <a:spLocks noChangeArrowheads="1"/>
              </p:cNvSpPr>
              <p:nvPr/>
            </p:nvSpPr>
            <p:spPr bwMode="auto">
              <a:xfrm>
                <a:off x="2239" y="3775"/>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D + ABC</a:t>
                </a:r>
                <a:endParaRPr lang="en-US" altLang="en-US" sz="3700">
                  <a:latin typeface="Arial" panose="020B0604020202020204" pitchFamily="34" charset="0"/>
                </a:endParaRPr>
              </a:p>
            </p:txBody>
          </p:sp>
          <p:sp>
            <p:nvSpPr>
              <p:cNvPr id="515436" name="Rectangle 364">
                <a:extLst>
                  <a:ext uri="{FF2B5EF4-FFF2-40B4-BE49-F238E27FC236}">
                    <a16:creationId xmlns:a16="http://schemas.microsoft.com/office/drawing/2014/main" id="{D2B83ED1-9E19-6F90-8E16-C8EB1E37FC33}"/>
                  </a:ext>
                </a:extLst>
              </p:cNvPr>
              <p:cNvSpPr>
                <a:spLocks noChangeArrowheads="1"/>
              </p:cNvSpPr>
              <p:nvPr/>
            </p:nvSpPr>
            <p:spPr bwMode="auto">
              <a:xfrm>
                <a:off x="2425" y="3775"/>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37" name="Rectangle 365">
                <a:extLst>
                  <a:ext uri="{FF2B5EF4-FFF2-40B4-BE49-F238E27FC236}">
                    <a16:creationId xmlns:a16="http://schemas.microsoft.com/office/drawing/2014/main" id="{6A6A13E2-1A5A-F25E-2703-860212AB8A1A}"/>
                  </a:ext>
                </a:extLst>
              </p:cNvPr>
              <p:cNvSpPr>
                <a:spLocks noChangeArrowheads="1"/>
              </p:cNvSpPr>
              <p:nvPr/>
            </p:nvSpPr>
            <p:spPr bwMode="auto">
              <a:xfrm>
                <a:off x="2544" y="3611"/>
                <a:ext cx="691"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Shows how the Main Effects are </a:t>
                </a:r>
                <a:endParaRPr lang="en-US" altLang="en-US" sz="3700">
                  <a:latin typeface="Arial" panose="020B0604020202020204" pitchFamily="34" charset="0"/>
                </a:endParaRPr>
              </a:p>
            </p:txBody>
          </p:sp>
          <p:sp>
            <p:nvSpPr>
              <p:cNvPr id="515438" name="Rectangle 366">
                <a:extLst>
                  <a:ext uri="{FF2B5EF4-FFF2-40B4-BE49-F238E27FC236}">
                    <a16:creationId xmlns:a16="http://schemas.microsoft.com/office/drawing/2014/main" id="{98C939C4-4DEB-2343-101B-66CBBBE3A6F0}"/>
                  </a:ext>
                </a:extLst>
              </p:cNvPr>
              <p:cNvSpPr>
                <a:spLocks noChangeArrowheads="1"/>
              </p:cNvSpPr>
              <p:nvPr/>
            </p:nvSpPr>
            <p:spPr bwMode="auto">
              <a:xfrm>
                <a:off x="2544" y="3666"/>
                <a:ext cx="467"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confounded with three</a:t>
                </a:r>
                <a:endParaRPr lang="en-US" altLang="en-US" sz="3700">
                  <a:latin typeface="Arial" panose="020B0604020202020204" pitchFamily="34" charset="0"/>
                </a:endParaRPr>
              </a:p>
            </p:txBody>
          </p:sp>
          <p:sp>
            <p:nvSpPr>
              <p:cNvPr id="515439" name="Rectangle 367">
                <a:extLst>
                  <a:ext uri="{FF2B5EF4-FFF2-40B4-BE49-F238E27FC236}">
                    <a16:creationId xmlns:a16="http://schemas.microsoft.com/office/drawing/2014/main" id="{FDDA062E-BB76-7644-77AE-287F38BB990D}"/>
                  </a:ext>
                </a:extLst>
              </p:cNvPr>
              <p:cNvSpPr>
                <a:spLocks noChangeArrowheads="1"/>
              </p:cNvSpPr>
              <p:nvPr/>
            </p:nvSpPr>
            <p:spPr bwMode="auto">
              <a:xfrm>
                <a:off x="3011" y="3666"/>
                <a:ext cx="1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15440" name="Rectangle 368">
                <a:extLst>
                  <a:ext uri="{FF2B5EF4-FFF2-40B4-BE49-F238E27FC236}">
                    <a16:creationId xmlns:a16="http://schemas.microsoft.com/office/drawing/2014/main" id="{7611477E-AFB8-86F5-7991-6E421774BB93}"/>
                  </a:ext>
                </a:extLst>
              </p:cNvPr>
              <p:cNvSpPr>
                <a:spLocks noChangeArrowheads="1"/>
              </p:cNvSpPr>
              <p:nvPr/>
            </p:nvSpPr>
            <p:spPr bwMode="auto">
              <a:xfrm>
                <a:off x="3026" y="3666"/>
                <a:ext cx="98"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way </a:t>
                </a:r>
                <a:endParaRPr lang="en-US" altLang="en-US" sz="3700">
                  <a:latin typeface="Arial" panose="020B0604020202020204" pitchFamily="34" charset="0"/>
                </a:endParaRPr>
              </a:p>
            </p:txBody>
          </p:sp>
          <p:sp>
            <p:nvSpPr>
              <p:cNvPr id="515441" name="Rectangle 369">
                <a:extLst>
                  <a:ext uri="{FF2B5EF4-FFF2-40B4-BE49-F238E27FC236}">
                    <a16:creationId xmlns:a16="http://schemas.microsoft.com/office/drawing/2014/main" id="{A0D4EF9F-2B35-5C73-FE5B-E82F2A7FD1EA}"/>
                  </a:ext>
                </a:extLst>
              </p:cNvPr>
              <p:cNvSpPr>
                <a:spLocks noChangeArrowheads="1"/>
              </p:cNvSpPr>
              <p:nvPr/>
            </p:nvSpPr>
            <p:spPr bwMode="auto">
              <a:xfrm>
                <a:off x="2544" y="3720"/>
                <a:ext cx="24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interactions</a:t>
                </a:r>
                <a:endParaRPr lang="en-US" altLang="en-US" sz="3700">
                  <a:latin typeface="Arial" panose="020B0604020202020204" pitchFamily="34" charset="0"/>
                </a:endParaRPr>
              </a:p>
            </p:txBody>
          </p:sp>
          <p:sp>
            <p:nvSpPr>
              <p:cNvPr id="515442" name="Rectangle 370">
                <a:extLst>
                  <a:ext uri="{FF2B5EF4-FFF2-40B4-BE49-F238E27FC236}">
                    <a16:creationId xmlns:a16="http://schemas.microsoft.com/office/drawing/2014/main" id="{67AC7704-09A1-6746-E9A8-212FF669871C}"/>
                  </a:ext>
                </a:extLst>
              </p:cNvPr>
              <p:cNvSpPr>
                <a:spLocks noChangeArrowheads="1"/>
              </p:cNvSpPr>
              <p:nvPr/>
            </p:nvSpPr>
            <p:spPr bwMode="auto">
              <a:xfrm>
                <a:off x="2786" y="3720"/>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44" name="Rectangle 372">
                <a:extLst>
                  <a:ext uri="{FF2B5EF4-FFF2-40B4-BE49-F238E27FC236}">
                    <a16:creationId xmlns:a16="http://schemas.microsoft.com/office/drawing/2014/main" id="{E96ADEFF-BC9B-C880-941D-7DCC34EE1D9D}"/>
                  </a:ext>
                </a:extLst>
              </p:cNvPr>
              <p:cNvSpPr>
                <a:spLocks noChangeArrowheads="1"/>
              </p:cNvSpPr>
              <p:nvPr/>
            </p:nvSpPr>
            <p:spPr bwMode="auto">
              <a:xfrm>
                <a:off x="2143" y="3608"/>
                <a:ext cx="37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5" name="Rectangle 373">
                <a:extLst>
                  <a:ext uri="{FF2B5EF4-FFF2-40B4-BE49-F238E27FC236}">
                    <a16:creationId xmlns:a16="http://schemas.microsoft.com/office/drawing/2014/main" id="{F8A8FE5A-8BBA-F0A4-2E17-08BECAE482BE}"/>
                  </a:ext>
                </a:extLst>
              </p:cNvPr>
              <p:cNvSpPr>
                <a:spLocks noChangeArrowheads="1"/>
              </p:cNvSpPr>
              <p:nvPr/>
            </p:nvSpPr>
            <p:spPr bwMode="auto">
              <a:xfrm>
                <a:off x="2521" y="360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6" name="Rectangle 374">
                <a:extLst>
                  <a:ext uri="{FF2B5EF4-FFF2-40B4-BE49-F238E27FC236}">
                    <a16:creationId xmlns:a16="http://schemas.microsoft.com/office/drawing/2014/main" id="{B1365BDD-295C-83EF-F2B6-9A7108E4DF1A}"/>
                  </a:ext>
                </a:extLst>
              </p:cNvPr>
              <p:cNvSpPr>
                <a:spLocks noChangeArrowheads="1"/>
              </p:cNvSpPr>
              <p:nvPr/>
            </p:nvSpPr>
            <p:spPr bwMode="auto">
              <a:xfrm>
                <a:off x="2523" y="3608"/>
                <a:ext cx="7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49" name="Rectangle 377">
                <a:extLst>
                  <a:ext uri="{FF2B5EF4-FFF2-40B4-BE49-F238E27FC236}">
                    <a16:creationId xmlns:a16="http://schemas.microsoft.com/office/drawing/2014/main" id="{8035ED8E-3FE1-9A78-768B-A22B5EE2F673}"/>
                  </a:ext>
                </a:extLst>
              </p:cNvPr>
              <p:cNvSpPr>
                <a:spLocks noChangeArrowheads="1"/>
              </p:cNvSpPr>
              <p:nvPr/>
            </p:nvSpPr>
            <p:spPr bwMode="auto">
              <a:xfrm>
                <a:off x="2521" y="3610"/>
                <a:ext cx="2" cy="2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50" name="Rectangle 378">
                <a:extLst>
                  <a:ext uri="{FF2B5EF4-FFF2-40B4-BE49-F238E27FC236}">
                    <a16:creationId xmlns:a16="http://schemas.microsoft.com/office/drawing/2014/main" id="{0F2096ED-13C7-5731-7DCD-DB1B996F9792}"/>
                  </a:ext>
                </a:extLst>
              </p:cNvPr>
              <p:cNvSpPr>
                <a:spLocks noChangeArrowheads="1"/>
              </p:cNvSpPr>
              <p:nvPr/>
            </p:nvSpPr>
            <p:spPr bwMode="auto">
              <a:xfrm>
                <a:off x="3246" y="3610"/>
                <a:ext cx="2" cy="2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51" name="Rectangle 379">
                <a:extLst>
                  <a:ext uri="{FF2B5EF4-FFF2-40B4-BE49-F238E27FC236}">
                    <a16:creationId xmlns:a16="http://schemas.microsoft.com/office/drawing/2014/main" id="{2077396F-C35C-33C1-6A2D-84D84E47EDF7}"/>
                  </a:ext>
                </a:extLst>
              </p:cNvPr>
              <p:cNvSpPr>
                <a:spLocks noChangeArrowheads="1"/>
              </p:cNvSpPr>
              <p:nvPr/>
            </p:nvSpPr>
            <p:spPr bwMode="auto">
              <a:xfrm>
                <a:off x="2239" y="3841"/>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AB + CD</a:t>
                </a:r>
                <a:endParaRPr lang="en-US" altLang="en-US" sz="3700">
                  <a:latin typeface="Arial" panose="020B0604020202020204" pitchFamily="34" charset="0"/>
                </a:endParaRPr>
              </a:p>
            </p:txBody>
          </p:sp>
          <p:sp>
            <p:nvSpPr>
              <p:cNvPr id="515452" name="Rectangle 380">
                <a:extLst>
                  <a:ext uri="{FF2B5EF4-FFF2-40B4-BE49-F238E27FC236}">
                    <a16:creationId xmlns:a16="http://schemas.microsoft.com/office/drawing/2014/main" id="{FD02081B-7B33-A892-C37B-31D44A2F0391}"/>
                  </a:ext>
                </a:extLst>
              </p:cNvPr>
              <p:cNvSpPr>
                <a:spLocks noChangeArrowheads="1"/>
              </p:cNvSpPr>
              <p:nvPr/>
            </p:nvSpPr>
            <p:spPr bwMode="auto">
              <a:xfrm>
                <a:off x="2425" y="3841"/>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53" name="Rectangle 381">
                <a:extLst>
                  <a:ext uri="{FF2B5EF4-FFF2-40B4-BE49-F238E27FC236}">
                    <a16:creationId xmlns:a16="http://schemas.microsoft.com/office/drawing/2014/main" id="{6317F3D4-9501-77E4-B39B-4839FC999F55}"/>
                  </a:ext>
                </a:extLst>
              </p:cNvPr>
              <p:cNvSpPr>
                <a:spLocks noChangeArrowheads="1"/>
              </p:cNvSpPr>
              <p:nvPr/>
            </p:nvSpPr>
            <p:spPr bwMode="auto">
              <a:xfrm>
                <a:off x="2239" y="3896"/>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AC + BD</a:t>
                </a:r>
                <a:endParaRPr lang="en-US" altLang="en-US" sz="3700">
                  <a:latin typeface="Arial" panose="020B0604020202020204" pitchFamily="34" charset="0"/>
                </a:endParaRPr>
              </a:p>
            </p:txBody>
          </p:sp>
          <p:sp>
            <p:nvSpPr>
              <p:cNvPr id="515454" name="Rectangle 382">
                <a:extLst>
                  <a:ext uri="{FF2B5EF4-FFF2-40B4-BE49-F238E27FC236}">
                    <a16:creationId xmlns:a16="http://schemas.microsoft.com/office/drawing/2014/main" id="{6DA15F27-F61B-97D9-7747-15CC6A6E52A2}"/>
                  </a:ext>
                </a:extLst>
              </p:cNvPr>
              <p:cNvSpPr>
                <a:spLocks noChangeArrowheads="1"/>
              </p:cNvSpPr>
              <p:nvPr/>
            </p:nvSpPr>
            <p:spPr bwMode="auto">
              <a:xfrm>
                <a:off x="2425" y="3896"/>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55" name="Rectangle 383">
                <a:extLst>
                  <a:ext uri="{FF2B5EF4-FFF2-40B4-BE49-F238E27FC236}">
                    <a16:creationId xmlns:a16="http://schemas.microsoft.com/office/drawing/2014/main" id="{9BA2F97C-C6C8-82AA-EC03-51F2AE4FB10C}"/>
                  </a:ext>
                </a:extLst>
              </p:cNvPr>
              <p:cNvSpPr>
                <a:spLocks noChangeArrowheads="1"/>
              </p:cNvSpPr>
              <p:nvPr/>
            </p:nvSpPr>
            <p:spPr bwMode="auto">
              <a:xfrm>
                <a:off x="2239" y="3951"/>
                <a:ext cx="18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AD + BC</a:t>
                </a:r>
                <a:endParaRPr lang="en-US" altLang="en-US" sz="3700">
                  <a:latin typeface="Arial" panose="020B0604020202020204" pitchFamily="34" charset="0"/>
                </a:endParaRPr>
              </a:p>
            </p:txBody>
          </p:sp>
          <p:sp>
            <p:nvSpPr>
              <p:cNvPr id="515456" name="Rectangle 384">
                <a:extLst>
                  <a:ext uri="{FF2B5EF4-FFF2-40B4-BE49-F238E27FC236}">
                    <a16:creationId xmlns:a16="http://schemas.microsoft.com/office/drawing/2014/main" id="{BC746522-55B8-B3F9-18DC-E2AD99E81EC8}"/>
                  </a:ext>
                </a:extLst>
              </p:cNvPr>
              <p:cNvSpPr>
                <a:spLocks noChangeArrowheads="1"/>
              </p:cNvSpPr>
              <p:nvPr/>
            </p:nvSpPr>
            <p:spPr bwMode="auto">
              <a:xfrm>
                <a:off x="2425" y="3951"/>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57" name="Rectangle 385">
                <a:extLst>
                  <a:ext uri="{FF2B5EF4-FFF2-40B4-BE49-F238E27FC236}">
                    <a16:creationId xmlns:a16="http://schemas.microsoft.com/office/drawing/2014/main" id="{E2420EFC-818A-13A3-D627-782771DA3BDB}"/>
                  </a:ext>
                </a:extLst>
              </p:cNvPr>
              <p:cNvSpPr>
                <a:spLocks noChangeArrowheads="1"/>
              </p:cNvSpPr>
              <p:nvPr/>
            </p:nvSpPr>
            <p:spPr bwMode="auto">
              <a:xfrm>
                <a:off x="2544" y="3841"/>
                <a:ext cx="330"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Shows how two</a:t>
                </a:r>
                <a:endParaRPr lang="en-US" altLang="en-US" sz="3700">
                  <a:latin typeface="Arial" panose="020B0604020202020204" pitchFamily="34" charset="0"/>
                </a:endParaRPr>
              </a:p>
            </p:txBody>
          </p:sp>
          <p:sp>
            <p:nvSpPr>
              <p:cNvPr id="515458" name="Rectangle 386">
                <a:extLst>
                  <a:ext uri="{FF2B5EF4-FFF2-40B4-BE49-F238E27FC236}">
                    <a16:creationId xmlns:a16="http://schemas.microsoft.com/office/drawing/2014/main" id="{7E9D86C6-9C8B-78B8-CF09-09ACE0238295}"/>
                  </a:ext>
                </a:extLst>
              </p:cNvPr>
              <p:cNvSpPr>
                <a:spLocks noChangeArrowheads="1"/>
              </p:cNvSpPr>
              <p:nvPr/>
            </p:nvSpPr>
            <p:spPr bwMode="auto">
              <a:xfrm>
                <a:off x="2873" y="3841"/>
                <a:ext cx="16"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15459" name="Rectangle 387">
                <a:extLst>
                  <a:ext uri="{FF2B5EF4-FFF2-40B4-BE49-F238E27FC236}">
                    <a16:creationId xmlns:a16="http://schemas.microsoft.com/office/drawing/2014/main" id="{AB86A82F-FA1F-EAF8-A622-AC9A68AA296D}"/>
                  </a:ext>
                </a:extLst>
              </p:cNvPr>
              <p:cNvSpPr>
                <a:spLocks noChangeArrowheads="1"/>
              </p:cNvSpPr>
              <p:nvPr/>
            </p:nvSpPr>
            <p:spPr bwMode="auto">
              <a:xfrm>
                <a:off x="2889" y="3841"/>
                <a:ext cx="98"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way </a:t>
                </a:r>
                <a:endParaRPr lang="en-US" altLang="en-US" sz="3700">
                  <a:latin typeface="Arial" panose="020B0604020202020204" pitchFamily="34" charset="0"/>
                </a:endParaRPr>
              </a:p>
            </p:txBody>
          </p:sp>
          <p:sp>
            <p:nvSpPr>
              <p:cNvPr id="515460" name="Rectangle 388">
                <a:extLst>
                  <a:ext uri="{FF2B5EF4-FFF2-40B4-BE49-F238E27FC236}">
                    <a16:creationId xmlns:a16="http://schemas.microsoft.com/office/drawing/2014/main" id="{4136CFFC-A96C-B8BB-7BB8-C438DF25C10B}"/>
                  </a:ext>
                </a:extLst>
              </p:cNvPr>
              <p:cNvSpPr>
                <a:spLocks noChangeArrowheads="1"/>
              </p:cNvSpPr>
              <p:nvPr/>
            </p:nvSpPr>
            <p:spPr bwMode="auto">
              <a:xfrm>
                <a:off x="2544" y="3896"/>
                <a:ext cx="599"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interactions are confounded </a:t>
                </a:r>
                <a:endParaRPr lang="en-US" altLang="en-US" sz="3700">
                  <a:latin typeface="Arial" panose="020B0604020202020204" pitchFamily="34" charset="0"/>
                </a:endParaRPr>
              </a:p>
            </p:txBody>
          </p:sp>
          <p:sp>
            <p:nvSpPr>
              <p:cNvPr id="515461" name="Rectangle 389">
                <a:extLst>
                  <a:ext uri="{FF2B5EF4-FFF2-40B4-BE49-F238E27FC236}">
                    <a16:creationId xmlns:a16="http://schemas.microsoft.com/office/drawing/2014/main" id="{CEC37B0B-F706-CAFE-F187-60EF92B76A1B}"/>
                  </a:ext>
                </a:extLst>
              </p:cNvPr>
              <p:cNvSpPr>
                <a:spLocks noChangeArrowheads="1"/>
              </p:cNvSpPr>
              <p:nvPr/>
            </p:nvSpPr>
            <p:spPr bwMode="auto">
              <a:xfrm>
                <a:off x="2544" y="3951"/>
                <a:ext cx="322"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with each other</a:t>
                </a:r>
                <a:endParaRPr lang="en-US" altLang="en-US" sz="3700">
                  <a:latin typeface="Arial" panose="020B0604020202020204" pitchFamily="34" charset="0"/>
                </a:endParaRPr>
              </a:p>
            </p:txBody>
          </p:sp>
          <p:sp>
            <p:nvSpPr>
              <p:cNvPr id="515462" name="Rectangle 390">
                <a:extLst>
                  <a:ext uri="{FF2B5EF4-FFF2-40B4-BE49-F238E27FC236}">
                    <a16:creationId xmlns:a16="http://schemas.microsoft.com/office/drawing/2014/main" id="{85C9E159-B7A3-BF49-58BE-2CF12F2CB324}"/>
                  </a:ext>
                </a:extLst>
              </p:cNvPr>
              <p:cNvSpPr>
                <a:spLocks noChangeArrowheads="1"/>
              </p:cNvSpPr>
              <p:nvPr/>
            </p:nvSpPr>
            <p:spPr bwMode="auto">
              <a:xfrm>
                <a:off x="2866" y="3951"/>
                <a:ext cx="13" cy="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15464" name="Rectangle 392">
                <a:extLst>
                  <a:ext uri="{FF2B5EF4-FFF2-40B4-BE49-F238E27FC236}">
                    <a16:creationId xmlns:a16="http://schemas.microsoft.com/office/drawing/2014/main" id="{9C93D4E2-0A30-BED3-E073-9EA06D50D59E}"/>
                  </a:ext>
                </a:extLst>
              </p:cNvPr>
              <p:cNvSpPr>
                <a:spLocks noChangeArrowheads="1"/>
              </p:cNvSpPr>
              <p:nvPr/>
            </p:nvSpPr>
            <p:spPr bwMode="auto">
              <a:xfrm>
                <a:off x="2143" y="3839"/>
                <a:ext cx="37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6" name="Rectangle 394">
                <a:extLst>
                  <a:ext uri="{FF2B5EF4-FFF2-40B4-BE49-F238E27FC236}">
                    <a16:creationId xmlns:a16="http://schemas.microsoft.com/office/drawing/2014/main" id="{D682A7DE-1584-C5FF-2392-CEEAA785B406}"/>
                  </a:ext>
                </a:extLst>
              </p:cNvPr>
              <p:cNvSpPr>
                <a:spLocks noChangeArrowheads="1"/>
              </p:cNvSpPr>
              <p:nvPr/>
            </p:nvSpPr>
            <p:spPr bwMode="auto">
              <a:xfrm>
                <a:off x="2523" y="3839"/>
                <a:ext cx="7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67" name="Rectangle 395">
                <a:extLst>
                  <a:ext uri="{FF2B5EF4-FFF2-40B4-BE49-F238E27FC236}">
                    <a16:creationId xmlns:a16="http://schemas.microsoft.com/office/drawing/2014/main" id="{EF963158-70F5-962F-4B17-6A54CFAA6F69}"/>
                  </a:ext>
                </a:extLst>
              </p:cNvPr>
              <p:cNvSpPr>
                <a:spLocks noChangeArrowheads="1"/>
              </p:cNvSpPr>
              <p:nvPr/>
            </p:nvSpPr>
            <p:spPr bwMode="auto">
              <a:xfrm>
                <a:off x="3246" y="3839"/>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1" name="Rectangle 399">
                <a:extLst>
                  <a:ext uri="{FF2B5EF4-FFF2-40B4-BE49-F238E27FC236}">
                    <a16:creationId xmlns:a16="http://schemas.microsoft.com/office/drawing/2014/main" id="{A235629E-28EE-9329-9196-C086CC9BDE04}"/>
                  </a:ext>
                </a:extLst>
              </p:cNvPr>
              <p:cNvSpPr>
                <a:spLocks noChangeArrowheads="1"/>
              </p:cNvSpPr>
              <p:nvPr/>
            </p:nvSpPr>
            <p:spPr bwMode="auto">
              <a:xfrm>
                <a:off x="2143" y="4012"/>
                <a:ext cx="378"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2" name="Rectangle 400">
                <a:extLst>
                  <a:ext uri="{FF2B5EF4-FFF2-40B4-BE49-F238E27FC236}">
                    <a16:creationId xmlns:a16="http://schemas.microsoft.com/office/drawing/2014/main" id="{45DF5EC7-0FA4-368D-5EA1-20CA2FA53DEE}"/>
                  </a:ext>
                </a:extLst>
              </p:cNvPr>
              <p:cNvSpPr>
                <a:spLocks noChangeArrowheads="1"/>
              </p:cNvSpPr>
              <p:nvPr/>
            </p:nvSpPr>
            <p:spPr bwMode="auto">
              <a:xfrm>
                <a:off x="2521" y="3841"/>
                <a:ext cx="2"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4" name="Rectangle 402">
                <a:extLst>
                  <a:ext uri="{FF2B5EF4-FFF2-40B4-BE49-F238E27FC236}">
                    <a16:creationId xmlns:a16="http://schemas.microsoft.com/office/drawing/2014/main" id="{B0DF095F-6982-2894-51B4-32449D34C6AB}"/>
                  </a:ext>
                </a:extLst>
              </p:cNvPr>
              <p:cNvSpPr>
                <a:spLocks noChangeArrowheads="1"/>
              </p:cNvSpPr>
              <p:nvPr/>
            </p:nvSpPr>
            <p:spPr bwMode="auto">
              <a:xfrm>
                <a:off x="2523" y="4012"/>
                <a:ext cx="72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5" name="Rectangle 403">
                <a:extLst>
                  <a:ext uri="{FF2B5EF4-FFF2-40B4-BE49-F238E27FC236}">
                    <a16:creationId xmlns:a16="http://schemas.microsoft.com/office/drawing/2014/main" id="{B69BA67F-559C-F530-7B22-E0615F242685}"/>
                  </a:ext>
                </a:extLst>
              </p:cNvPr>
              <p:cNvSpPr>
                <a:spLocks noChangeArrowheads="1"/>
              </p:cNvSpPr>
              <p:nvPr/>
            </p:nvSpPr>
            <p:spPr bwMode="auto">
              <a:xfrm>
                <a:off x="3246" y="3841"/>
                <a:ext cx="2" cy="17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6" name="Rectangle 404">
                <a:extLst>
                  <a:ext uri="{FF2B5EF4-FFF2-40B4-BE49-F238E27FC236}">
                    <a16:creationId xmlns:a16="http://schemas.microsoft.com/office/drawing/2014/main" id="{87825D3F-0E25-E89A-4690-79718C4C7EBD}"/>
                  </a:ext>
                </a:extLst>
              </p:cNvPr>
              <p:cNvSpPr>
                <a:spLocks noChangeArrowheads="1"/>
              </p:cNvSpPr>
              <p:nvPr/>
            </p:nvSpPr>
            <p:spPr bwMode="auto">
              <a:xfrm>
                <a:off x="3246" y="4012"/>
                <a:ext cx="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477" name="Rectangle 405">
                <a:extLst>
                  <a:ext uri="{FF2B5EF4-FFF2-40B4-BE49-F238E27FC236}">
                    <a16:creationId xmlns:a16="http://schemas.microsoft.com/office/drawing/2014/main" id="{DD25F004-672D-978A-66AE-7DE7E635E625}"/>
                  </a:ext>
                </a:extLst>
              </p:cNvPr>
              <p:cNvSpPr>
                <a:spLocks noChangeArrowheads="1"/>
              </p:cNvSpPr>
              <p:nvPr/>
            </p:nvSpPr>
            <p:spPr bwMode="auto">
              <a:xfrm>
                <a:off x="3246" y="4012"/>
                <a:ext cx="2"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5480" name="Line 408">
              <a:extLst>
                <a:ext uri="{FF2B5EF4-FFF2-40B4-BE49-F238E27FC236}">
                  <a16:creationId xmlns:a16="http://schemas.microsoft.com/office/drawing/2014/main" id="{17D03830-B24C-AAF2-C4B3-54F1DA7B4F62}"/>
                </a:ext>
              </a:extLst>
            </p:cNvPr>
            <p:cNvSpPr>
              <a:spLocks noChangeShapeType="1"/>
            </p:cNvSpPr>
            <p:nvPr/>
          </p:nvSpPr>
          <p:spPr bwMode="auto">
            <a:xfrm>
              <a:off x="1217" y="2641"/>
              <a:ext cx="0" cy="1396"/>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5481" name="Line 409">
              <a:extLst>
                <a:ext uri="{FF2B5EF4-FFF2-40B4-BE49-F238E27FC236}">
                  <a16:creationId xmlns:a16="http://schemas.microsoft.com/office/drawing/2014/main" id="{765FDCC0-4936-1B0E-116B-7BDFF9293A39}"/>
                </a:ext>
              </a:extLst>
            </p:cNvPr>
            <p:cNvSpPr>
              <a:spLocks noChangeShapeType="1"/>
            </p:cNvSpPr>
            <p:nvPr/>
          </p:nvSpPr>
          <p:spPr bwMode="auto">
            <a:xfrm flipH="1">
              <a:off x="1206" y="4043"/>
              <a:ext cx="3364"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15483" name="Text Box 411">
            <a:extLst>
              <a:ext uri="{FF2B5EF4-FFF2-40B4-BE49-F238E27FC236}">
                <a16:creationId xmlns:a16="http://schemas.microsoft.com/office/drawing/2014/main" id="{23EB328E-FAF0-3A13-3B8F-5905C8C4C20F}"/>
              </a:ext>
            </a:extLst>
          </p:cNvPr>
          <p:cNvSpPr txBox="1">
            <a:spLocks noChangeArrowheads="1"/>
          </p:cNvSpPr>
          <p:nvPr/>
        </p:nvSpPr>
        <p:spPr bwMode="auto">
          <a:xfrm>
            <a:off x="6981825" y="59182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 13-14</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5" name="Rectangle 7">
            <a:extLst>
              <a:ext uri="{FF2B5EF4-FFF2-40B4-BE49-F238E27FC236}">
                <a16:creationId xmlns:a16="http://schemas.microsoft.com/office/drawing/2014/main" id="{2C1AEFB1-602D-B341-0DB5-1421700981ED}"/>
              </a:ext>
            </a:extLst>
          </p:cNvPr>
          <p:cNvSpPr>
            <a:spLocks noGrp="1" noChangeArrowheads="1"/>
          </p:cNvSpPr>
          <p:nvPr>
            <p:ph type="title"/>
          </p:nvPr>
        </p:nvSpPr>
        <p:spPr/>
        <p:txBody>
          <a:bodyPr/>
          <a:lstStyle/>
          <a:p>
            <a:r>
              <a:rPr lang="en-US" altLang="en-US"/>
              <a:t>Quarter-Fractional Design</a:t>
            </a:r>
          </a:p>
        </p:txBody>
      </p:sp>
      <p:sp>
        <p:nvSpPr>
          <p:cNvPr id="524500" name="Rectangle 212">
            <a:extLst>
              <a:ext uri="{FF2B5EF4-FFF2-40B4-BE49-F238E27FC236}">
                <a16:creationId xmlns:a16="http://schemas.microsoft.com/office/drawing/2014/main" id="{B16833EC-0522-93C6-0D9B-822A68C45AEB}"/>
              </a:ext>
            </a:extLst>
          </p:cNvPr>
          <p:cNvSpPr>
            <a:spLocks noChangeArrowheads="1"/>
          </p:cNvSpPr>
          <p:nvPr/>
        </p:nvSpPr>
        <p:spPr bwMode="auto">
          <a:xfrm>
            <a:off x="3709988" y="18176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4" name="Rectangle 216">
            <a:extLst>
              <a:ext uri="{FF2B5EF4-FFF2-40B4-BE49-F238E27FC236}">
                <a16:creationId xmlns:a16="http://schemas.microsoft.com/office/drawing/2014/main" id="{71816365-C229-0949-F199-BE5A8C1E521F}"/>
              </a:ext>
            </a:extLst>
          </p:cNvPr>
          <p:cNvSpPr>
            <a:spLocks noChangeArrowheads="1"/>
          </p:cNvSpPr>
          <p:nvPr/>
        </p:nvSpPr>
        <p:spPr bwMode="auto">
          <a:xfrm>
            <a:off x="4256088" y="18176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6" name="Rectangle 218">
            <a:extLst>
              <a:ext uri="{FF2B5EF4-FFF2-40B4-BE49-F238E27FC236}">
                <a16:creationId xmlns:a16="http://schemas.microsoft.com/office/drawing/2014/main" id="{BAC84B64-9180-FA45-B035-8990C4EA9E8A}"/>
              </a:ext>
            </a:extLst>
          </p:cNvPr>
          <p:cNvSpPr>
            <a:spLocks noChangeArrowheads="1"/>
          </p:cNvSpPr>
          <p:nvPr/>
        </p:nvSpPr>
        <p:spPr bwMode="auto">
          <a:xfrm>
            <a:off x="4616450" y="18176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0" name="Rectangle 222">
            <a:extLst>
              <a:ext uri="{FF2B5EF4-FFF2-40B4-BE49-F238E27FC236}">
                <a16:creationId xmlns:a16="http://schemas.microsoft.com/office/drawing/2014/main" id="{D0248B40-0765-0F4B-5FD4-FE140AE04771}"/>
              </a:ext>
            </a:extLst>
          </p:cNvPr>
          <p:cNvSpPr>
            <a:spLocks noChangeArrowheads="1"/>
          </p:cNvSpPr>
          <p:nvPr/>
        </p:nvSpPr>
        <p:spPr bwMode="auto">
          <a:xfrm>
            <a:off x="5413375" y="18176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2" name="Rectangle 224">
            <a:extLst>
              <a:ext uri="{FF2B5EF4-FFF2-40B4-BE49-F238E27FC236}">
                <a16:creationId xmlns:a16="http://schemas.microsoft.com/office/drawing/2014/main" id="{786953AA-FACB-E288-5369-3E2A935CC774}"/>
              </a:ext>
            </a:extLst>
          </p:cNvPr>
          <p:cNvSpPr>
            <a:spLocks noChangeArrowheads="1"/>
          </p:cNvSpPr>
          <p:nvPr/>
        </p:nvSpPr>
        <p:spPr bwMode="auto">
          <a:xfrm>
            <a:off x="5678488" y="18176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4" name="Rectangle 226">
            <a:extLst>
              <a:ext uri="{FF2B5EF4-FFF2-40B4-BE49-F238E27FC236}">
                <a16:creationId xmlns:a16="http://schemas.microsoft.com/office/drawing/2014/main" id="{855EBB41-4ECF-401C-814C-82F48506CBA8}"/>
              </a:ext>
            </a:extLst>
          </p:cNvPr>
          <p:cNvSpPr>
            <a:spLocks noChangeArrowheads="1"/>
          </p:cNvSpPr>
          <p:nvPr/>
        </p:nvSpPr>
        <p:spPr bwMode="auto">
          <a:xfrm>
            <a:off x="3709988" y="1820863"/>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9" name="Rectangle 231">
            <a:extLst>
              <a:ext uri="{FF2B5EF4-FFF2-40B4-BE49-F238E27FC236}">
                <a16:creationId xmlns:a16="http://schemas.microsoft.com/office/drawing/2014/main" id="{89A030DD-3A95-517E-9853-4CF9C44E6197}"/>
              </a:ext>
            </a:extLst>
          </p:cNvPr>
          <p:cNvSpPr>
            <a:spLocks noChangeArrowheads="1"/>
          </p:cNvSpPr>
          <p:nvPr/>
        </p:nvSpPr>
        <p:spPr bwMode="auto">
          <a:xfrm>
            <a:off x="5413375" y="1820863"/>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4" name="Rectangle 246">
            <a:extLst>
              <a:ext uri="{FF2B5EF4-FFF2-40B4-BE49-F238E27FC236}">
                <a16:creationId xmlns:a16="http://schemas.microsoft.com/office/drawing/2014/main" id="{FACD4316-E00A-3A8A-502D-EB6375E9FC82}"/>
              </a:ext>
            </a:extLst>
          </p:cNvPr>
          <p:cNvSpPr>
            <a:spLocks noChangeArrowheads="1"/>
          </p:cNvSpPr>
          <p:nvPr/>
        </p:nvSpPr>
        <p:spPr bwMode="auto">
          <a:xfrm>
            <a:off x="3482975"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5" name="Rectangle 247">
            <a:extLst>
              <a:ext uri="{FF2B5EF4-FFF2-40B4-BE49-F238E27FC236}">
                <a16:creationId xmlns:a16="http://schemas.microsoft.com/office/drawing/2014/main" id="{140F0905-907E-7442-3BB3-FDE52618A175}"/>
              </a:ext>
            </a:extLst>
          </p:cNvPr>
          <p:cNvSpPr>
            <a:spLocks noChangeArrowheads="1"/>
          </p:cNvSpPr>
          <p:nvPr/>
        </p:nvSpPr>
        <p:spPr bwMode="auto">
          <a:xfrm>
            <a:off x="3486150" y="1906588"/>
            <a:ext cx="22383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6" name="Rectangle 248">
            <a:extLst>
              <a:ext uri="{FF2B5EF4-FFF2-40B4-BE49-F238E27FC236}">
                <a16:creationId xmlns:a16="http://schemas.microsoft.com/office/drawing/2014/main" id="{229D002A-AAD5-315E-4E2C-DC858D50A77C}"/>
              </a:ext>
            </a:extLst>
          </p:cNvPr>
          <p:cNvSpPr>
            <a:spLocks noChangeArrowheads="1"/>
          </p:cNvSpPr>
          <p:nvPr/>
        </p:nvSpPr>
        <p:spPr bwMode="auto">
          <a:xfrm>
            <a:off x="3709988"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7" name="Rectangle 249">
            <a:extLst>
              <a:ext uri="{FF2B5EF4-FFF2-40B4-BE49-F238E27FC236}">
                <a16:creationId xmlns:a16="http://schemas.microsoft.com/office/drawing/2014/main" id="{1A3DF22B-484E-E17D-147C-A55A6C34858F}"/>
              </a:ext>
            </a:extLst>
          </p:cNvPr>
          <p:cNvSpPr>
            <a:spLocks noChangeArrowheads="1"/>
          </p:cNvSpPr>
          <p:nvPr/>
        </p:nvSpPr>
        <p:spPr bwMode="auto">
          <a:xfrm>
            <a:off x="3713163" y="1906588"/>
            <a:ext cx="20320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8" name="Rectangle 250">
            <a:extLst>
              <a:ext uri="{FF2B5EF4-FFF2-40B4-BE49-F238E27FC236}">
                <a16:creationId xmlns:a16="http://schemas.microsoft.com/office/drawing/2014/main" id="{CDF8692E-D39A-4343-1093-F6694C8E2FED}"/>
              </a:ext>
            </a:extLst>
          </p:cNvPr>
          <p:cNvSpPr>
            <a:spLocks noChangeArrowheads="1"/>
          </p:cNvSpPr>
          <p:nvPr/>
        </p:nvSpPr>
        <p:spPr bwMode="auto">
          <a:xfrm>
            <a:off x="3916363"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39" name="Rectangle 251">
            <a:extLst>
              <a:ext uri="{FF2B5EF4-FFF2-40B4-BE49-F238E27FC236}">
                <a16:creationId xmlns:a16="http://schemas.microsoft.com/office/drawing/2014/main" id="{98DA2F17-4B84-2B47-E814-E9143461BCD7}"/>
              </a:ext>
            </a:extLst>
          </p:cNvPr>
          <p:cNvSpPr>
            <a:spLocks noChangeArrowheads="1"/>
          </p:cNvSpPr>
          <p:nvPr/>
        </p:nvSpPr>
        <p:spPr bwMode="auto">
          <a:xfrm>
            <a:off x="3919538" y="1906588"/>
            <a:ext cx="33655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0" name="Rectangle 252">
            <a:extLst>
              <a:ext uri="{FF2B5EF4-FFF2-40B4-BE49-F238E27FC236}">
                <a16:creationId xmlns:a16="http://schemas.microsoft.com/office/drawing/2014/main" id="{7103E8BB-E225-CD4F-2733-8FD2EE9DEFBD}"/>
              </a:ext>
            </a:extLst>
          </p:cNvPr>
          <p:cNvSpPr>
            <a:spLocks noChangeArrowheads="1"/>
          </p:cNvSpPr>
          <p:nvPr/>
        </p:nvSpPr>
        <p:spPr bwMode="auto">
          <a:xfrm>
            <a:off x="4256088"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1" name="Rectangle 253">
            <a:extLst>
              <a:ext uri="{FF2B5EF4-FFF2-40B4-BE49-F238E27FC236}">
                <a16:creationId xmlns:a16="http://schemas.microsoft.com/office/drawing/2014/main" id="{4697C018-98DF-4210-247F-EE73DA461CFE}"/>
              </a:ext>
            </a:extLst>
          </p:cNvPr>
          <p:cNvSpPr>
            <a:spLocks noChangeArrowheads="1"/>
          </p:cNvSpPr>
          <p:nvPr/>
        </p:nvSpPr>
        <p:spPr bwMode="auto">
          <a:xfrm>
            <a:off x="4259263" y="1906588"/>
            <a:ext cx="357187"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2" name="Rectangle 254">
            <a:extLst>
              <a:ext uri="{FF2B5EF4-FFF2-40B4-BE49-F238E27FC236}">
                <a16:creationId xmlns:a16="http://schemas.microsoft.com/office/drawing/2014/main" id="{BC4A445E-7E67-1039-DC4C-1C1EA0A41929}"/>
              </a:ext>
            </a:extLst>
          </p:cNvPr>
          <p:cNvSpPr>
            <a:spLocks noChangeArrowheads="1"/>
          </p:cNvSpPr>
          <p:nvPr/>
        </p:nvSpPr>
        <p:spPr bwMode="auto">
          <a:xfrm>
            <a:off x="4616450"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3" name="Rectangle 255">
            <a:extLst>
              <a:ext uri="{FF2B5EF4-FFF2-40B4-BE49-F238E27FC236}">
                <a16:creationId xmlns:a16="http://schemas.microsoft.com/office/drawing/2014/main" id="{4B785475-F55C-C803-5342-DF45CC2D0BA7}"/>
              </a:ext>
            </a:extLst>
          </p:cNvPr>
          <p:cNvSpPr>
            <a:spLocks noChangeArrowheads="1"/>
          </p:cNvSpPr>
          <p:nvPr/>
        </p:nvSpPr>
        <p:spPr bwMode="auto">
          <a:xfrm>
            <a:off x="4619625" y="1906588"/>
            <a:ext cx="449263"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5" name="Rectangle 257">
            <a:extLst>
              <a:ext uri="{FF2B5EF4-FFF2-40B4-BE49-F238E27FC236}">
                <a16:creationId xmlns:a16="http://schemas.microsoft.com/office/drawing/2014/main" id="{FE0826C7-6353-0F0B-E1FE-A0F6BBC4AE31}"/>
              </a:ext>
            </a:extLst>
          </p:cNvPr>
          <p:cNvSpPr>
            <a:spLocks noChangeArrowheads="1"/>
          </p:cNvSpPr>
          <p:nvPr/>
        </p:nvSpPr>
        <p:spPr bwMode="auto">
          <a:xfrm>
            <a:off x="5072063" y="1906588"/>
            <a:ext cx="341312"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6" name="Rectangle 258">
            <a:extLst>
              <a:ext uri="{FF2B5EF4-FFF2-40B4-BE49-F238E27FC236}">
                <a16:creationId xmlns:a16="http://schemas.microsoft.com/office/drawing/2014/main" id="{2520BC8E-52B5-D21C-02C8-CE44B5233DF6}"/>
              </a:ext>
            </a:extLst>
          </p:cNvPr>
          <p:cNvSpPr>
            <a:spLocks noChangeArrowheads="1"/>
          </p:cNvSpPr>
          <p:nvPr/>
        </p:nvSpPr>
        <p:spPr bwMode="auto">
          <a:xfrm>
            <a:off x="5413375"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7" name="Rectangle 259">
            <a:extLst>
              <a:ext uri="{FF2B5EF4-FFF2-40B4-BE49-F238E27FC236}">
                <a16:creationId xmlns:a16="http://schemas.microsoft.com/office/drawing/2014/main" id="{60B2006E-826F-3F1F-7F4A-043FCBDEF637}"/>
              </a:ext>
            </a:extLst>
          </p:cNvPr>
          <p:cNvSpPr>
            <a:spLocks noChangeArrowheads="1"/>
          </p:cNvSpPr>
          <p:nvPr/>
        </p:nvSpPr>
        <p:spPr bwMode="auto">
          <a:xfrm>
            <a:off x="5416550" y="1906588"/>
            <a:ext cx="26193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8" name="Rectangle 260">
            <a:extLst>
              <a:ext uri="{FF2B5EF4-FFF2-40B4-BE49-F238E27FC236}">
                <a16:creationId xmlns:a16="http://schemas.microsoft.com/office/drawing/2014/main" id="{7F20CDB9-9CE4-E389-6A28-39EB989F0658}"/>
              </a:ext>
            </a:extLst>
          </p:cNvPr>
          <p:cNvSpPr>
            <a:spLocks noChangeArrowheads="1"/>
          </p:cNvSpPr>
          <p:nvPr/>
        </p:nvSpPr>
        <p:spPr bwMode="auto">
          <a:xfrm>
            <a:off x="5678488" y="19065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0" name="Rectangle 262">
            <a:extLst>
              <a:ext uri="{FF2B5EF4-FFF2-40B4-BE49-F238E27FC236}">
                <a16:creationId xmlns:a16="http://schemas.microsoft.com/office/drawing/2014/main" id="{F697E0B5-344B-A6FE-891F-0EBD1DF33AC3}"/>
              </a:ext>
            </a:extLst>
          </p:cNvPr>
          <p:cNvSpPr>
            <a:spLocks noChangeArrowheads="1"/>
          </p:cNvSpPr>
          <p:nvPr/>
        </p:nvSpPr>
        <p:spPr bwMode="auto">
          <a:xfrm>
            <a:off x="3709988" y="1909763"/>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5" name="Rectangle 267">
            <a:extLst>
              <a:ext uri="{FF2B5EF4-FFF2-40B4-BE49-F238E27FC236}">
                <a16:creationId xmlns:a16="http://schemas.microsoft.com/office/drawing/2014/main" id="{4686F134-9743-C4AE-5ADD-E3C6D3838E81}"/>
              </a:ext>
            </a:extLst>
          </p:cNvPr>
          <p:cNvSpPr>
            <a:spLocks noChangeArrowheads="1"/>
          </p:cNvSpPr>
          <p:nvPr/>
        </p:nvSpPr>
        <p:spPr bwMode="auto">
          <a:xfrm>
            <a:off x="5413375" y="1909763"/>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0" name="Rectangle 282">
            <a:extLst>
              <a:ext uri="{FF2B5EF4-FFF2-40B4-BE49-F238E27FC236}">
                <a16:creationId xmlns:a16="http://schemas.microsoft.com/office/drawing/2014/main" id="{5A709DB5-AA50-13C6-1F65-1CE7C84E04E0}"/>
              </a:ext>
            </a:extLst>
          </p:cNvPr>
          <p:cNvSpPr>
            <a:spLocks noChangeArrowheads="1"/>
          </p:cNvSpPr>
          <p:nvPr/>
        </p:nvSpPr>
        <p:spPr bwMode="auto">
          <a:xfrm>
            <a:off x="3482975" y="19970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2" name="Rectangle 284">
            <a:extLst>
              <a:ext uri="{FF2B5EF4-FFF2-40B4-BE49-F238E27FC236}">
                <a16:creationId xmlns:a16="http://schemas.microsoft.com/office/drawing/2014/main" id="{68DE1E28-746A-F383-B858-FA5BAE6BD68B}"/>
              </a:ext>
            </a:extLst>
          </p:cNvPr>
          <p:cNvSpPr>
            <a:spLocks noChangeArrowheads="1"/>
          </p:cNvSpPr>
          <p:nvPr/>
        </p:nvSpPr>
        <p:spPr bwMode="auto">
          <a:xfrm>
            <a:off x="3709988" y="19970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4" name="Rectangle 286">
            <a:extLst>
              <a:ext uri="{FF2B5EF4-FFF2-40B4-BE49-F238E27FC236}">
                <a16:creationId xmlns:a16="http://schemas.microsoft.com/office/drawing/2014/main" id="{27FCCD3F-A959-BDEE-0B9F-63A6279E3482}"/>
              </a:ext>
            </a:extLst>
          </p:cNvPr>
          <p:cNvSpPr>
            <a:spLocks noChangeArrowheads="1"/>
          </p:cNvSpPr>
          <p:nvPr/>
        </p:nvSpPr>
        <p:spPr bwMode="auto">
          <a:xfrm>
            <a:off x="3916363" y="19970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6" name="Rectangle 288">
            <a:extLst>
              <a:ext uri="{FF2B5EF4-FFF2-40B4-BE49-F238E27FC236}">
                <a16:creationId xmlns:a16="http://schemas.microsoft.com/office/drawing/2014/main" id="{73519F80-E5C1-E34E-9FA5-A1107396C0D5}"/>
              </a:ext>
            </a:extLst>
          </p:cNvPr>
          <p:cNvSpPr>
            <a:spLocks noChangeArrowheads="1"/>
          </p:cNvSpPr>
          <p:nvPr/>
        </p:nvSpPr>
        <p:spPr bwMode="auto">
          <a:xfrm>
            <a:off x="4256088" y="19970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8" name="Rectangle 290">
            <a:extLst>
              <a:ext uri="{FF2B5EF4-FFF2-40B4-BE49-F238E27FC236}">
                <a16:creationId xmlns:a16="http://schemas.microsoft.com/office/drawing/2014/main" id="{E36A9B41-BFD8-52DF-1ECF-EA5E03EDC118}"/>
              </a:ext>
            </a:extLst>
          </p:cNvPr>
          <p:cNvSpPr>
            <a:spLocks noChangeArrowheads="1"/>
          </p:cNvSpPr>
          <p:nvPr/>
        </p:nvSpPr>
        <p:spPr bwMode="auto">
          <a:xfrm>
            <a:off x="4616450" y="19970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6" name="Rectangle 298">
            <a:extLst>
              <a:ext uri="{FF2B5EF4-FFF2-40B4-BE49-F238E27FC236}">
                <a16:creationId xmlns:a16="http://schemas.microsoft.com/office/drawing/2014/main" id="{E689F8F8-C4C1-4A20-2D55-EA92C2B246BD}"/>
              </a:ext>
            </a:extLst>
          </p:cNvPr>
          <p:cNvSpPr>
            <a:spLocks noChangeArrowheads="1"/>
          </p:cNvSpPr>
          <p:nvPr/>
        </p:nvSpPr>
        <p:spPr bwMode="auto">
          <a:xfrm>
            <a:off x="3709988" y="2000250"/>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8" name="Rectangle 320">
            <a:extLst>
              <a:ext uri="{FF2B5EF4-FFF2-40B4-BE49-F238E27FC236}">
                <a16:creationId xmlns:a16="http://schemas.microsoft.com/office/drawing/2014/main" id="{6FD0E568-F4F5-1DD6-1050-64FCDBB2FE95}"/>
              </a:ext>
            </a:extLst>
          </p:cNvPr>
          <p:cNvSpPr>
            <a:spLocks noChangeArrowheads="1"/>
          </p:cNvSpPr>
          <p:nvPr/>
        </p:nvSpPr>
        <p:spPr bwMode="auto">
          <a:xfrm>
            <a:off x="3709988" y="20859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2" name="Rectangle 324">
            <a:extLst>
              <a:ext uri="{FF2B5EF4-FFF2-40B4-BE49-F238E27FC236}">
                <a16:creationId xmlns:a16="http://schemas.microsoft.com/office/drawing/2014/main" id="{FC20D641-11A7-2792-4005-A5AD0FC8A538}"/>
              </a:ext>
            </a:extLst>
          </p:cNvPr>
          <p:cNvSpPr>
            <a:spLocks noChangeArrowheads="1"/>
          </p:cNvSpPr>
          <p:nvPr/>
        </p:nvSpPr>
        <p:spPr bwMode="auto">
          <a:xfrm>
            <a:off x="4256088" y="20859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4" name="Rectangle 326">
            <a:extLst>
              <a:ext uri="{FF2B5EF4-FFF2-40B4-BE49-F238E27FC236}">
                <a16:creationId xmlns:a16="http://schemas.microsoft.com/office/drawing/2014/main" id="{FE16B9E6-9020-84DC-892B-16787FEDB012}"/>
              </a:ext>
            </a:extLst>
          </p:cNvPr>
          <p:cNvSpPr>
            <a:spLocks noChangeArrowheads="1"/>
          </p:cNvSpPr>
          <p:nvPr/>
        </p:nvSpPr>
        <p:spPr bwMode="auto">
          <a:xfrm>
            <a:off x="4616450" y="208597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2" name="Rectangle 334">
            <a:extLst>
              <a:ext uri="{FF2B5EF4-FFF2-40B4-BE49-F238E27FC236}">
                <a16:creationId xmlns:a16="http://schemas.microsoft.com/office/drawing/2014/main" id="{F9DE36B3-AE20-07C7-95BD-2F087EA20533}"/>
              </a:ext>
            </a:extLst>
          </p:cNvPr>
          <p:cNvSpPr>
            <a:spLocks noChangeArrowheads="1"/>
          </p:cNvSpPr>
          <p:nvPr/>
        </p:nvSpPr>
        <p:spPr bwMode="auto">
          <a:xfrm>
            <a:off x="3709988" y="2089150"/>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7" name="Rectangle 339">
            <a:extLst>
              <a:ext uri="{FF2B5EF4-FFF2-40B4-BE49-F238E27FC236}">
                <a16:creationId xmlns:a16="http://schemas.microsoft.com/office/drawing/2014/main" id="{D4EF8623-6535-00C8-2D73-65DF63771EB7}"/>
              </a:ext>
            </a:extLst>
          </p:cNvPr>
          <p:cNvSpPr>
            <a:spLocks noChangeArrowheads="1"/>
          </p:cNvSpPr>
          <p:nvPr/>
        </p:nvSpPr>
        <p:spPr bwMode="auto">
          <a:xfrm>
            <a:off x="5413375" y="2089150"/>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2" name="Rectangle 354">
            <a:extLst>
              <a:ext uri="{FF2B5EF4-FFF2-40B4-BE49-F238E27FC236}">
                <a16:creationId xmlns:a16="http://schemas.microsoft.com/office/drawing/2014/main" id="{8D600490-483F-7C8B-7BA3-A32CA625CB69}"/>
              </a:ext>
            </a:extLst>
          </p:cNvPr>
          <p:cNvSpPr>
            <a:spLocks noChangeArrowheads="1"/>
          </p:cNvSpPr>
          <p:nvPr/>
        </p:nvSpPr>
        <p:spPr bwMode="auto">
          <a:xfrm>
            <a:off x="3482975" y="21764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4" name="Rectangle 356">
            <a:extLst>
              <a:ext uri="{FF2B5EF4-FFF2-40B4-BE49-F238E27FC236}">
                <a16:creationId xmlns:a16="http://schemas.microsoft.com/office/drawing/2014/main" id="{4BDC806E-5145-2565-331E-AB441E86F545}"/>
              </a:ext>
            </a:extLst>
          </p:cNvPr>
          <p:cNvSpPr>
            <a:spLocks noChangeArrowheads="1"/>
          </p:cNvSpPr>
          <p:nvPr/>
        </p:nvSpPr>
        <p:spPr bwMode="auto">
          <a:xfrm>
            <a:off x="3709988" y="21764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6" name="Rectangle 358">
            <a:extLst>
              <a:ext uri="{FF2B5EF4-FFF2-40B4-BE49-F238E27FC236}">
                <a16:creationId xmlns:a16="http://schemas.microsoft.com/office/drawing/2014/main" id="{EA18D722-9374-7CB0-E6F5-D9EA35E91489}"/>
              </a:ext>
            </a:extLst>
          </p:cNvPr>
          <p:cNvSpPr>
            <a:spLocks noChangeArrowheads="1"/>
          </p:cNvSpPr>
          <p:nvPr/>
        </p:nvSpPr>
        <p:spPr bwMode="auto">
          <a:xfrm>
            <a:off x="3916363" y="21764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4" name="Rectangle 366">
            <a:extLst>
              <a:ext uri="{FF2B5EF4-FFF2-40B4-BE49-F238E27FC236}">
                <a16:creationId xmlns:a16="http://schemas.microsoft.com/office/drawing/2014/main" id="{7237B614-F4CC-1B13-9D14-B44BA4FFF3B8}"/>
              </a:ext>
            </a:extLst>
          </p:cNvPr>
          <p:cNvSpPr>
            <a:spLocks noChangeArrowheads="1"/>
          </p:cNvSpPr>
          <p:nvPr/>
        </p:nvSpPr>
        <p:spPr bwMode="auto">
          <a:xfrm>
            <a:off x="5413375" y="21764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1" name="Rectangle 373">
            <a:extLst>
              <a:ext uri="{FF2B5EF4-FFF2-40B4-BE49-F238E27FC236}">
                <a16:creationId xmlns:a16="http://schemas.microsoft.com/office/drawing/2014/main" id="{969F8085-4545-351C-3DCD-5D485FB56C77}"/>
              </a:ext>
            </a:extLst>
          </p:cNvPr>
          <p:cNvSpPr>
            <a:spLocks noChangeArrowheads="1"/>
          </p:cNvSpPr>
          <p:nvPr/>
        </p:nvSpPr>
        <p:spPr bwMode="auto">
          <a:xfrm>
            <a:off x="3709988" y="2179638"/>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2" name="Rectangle 374">
            <a:extLst>
              <a:ext uri="{FF2B5EF4-FFF2-40B4-BE49-F238E27FC236}">
                <a16:creationId xmlns:a16="http://schemas.microsoft.com/office/drawing/2014/main" id="{159D930A-41AF-5191-9A79-BDD78B7F7BA0}"/>
              </a:ext>
            </a:extLst>
          </p:cNvPr>
          <p:cNvSpPr>
            <a:spLocks noChangeArrowheads="1"/>
          </p:cNvSpPr>
          <p:nvPr/>
        </p:nvSpPr>
        <p:spPr bwMode="auto">
          <a:xfrm>
            <a:off x="3709988"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8" name="Rectangle 380">
            <a:extLst>
              <a:ext uri="{FF2B5EF4-FFF2-40B4-BE49-F238E27FC236}">
                <a16:creationId xmlns:a16="http://schemas.microsoft.com/office/drawing/2014/main" id="{14B0A8D7-D9F0-2F19-94C9-05DB38E91EAF}"/>
              </a:ext>
            </a:extLst>
          </p:cNvPr>
          <p:cNvSpPr>
            <a:spLocks noChangeArrowheads="1"/>
          </p:cNvSpPr>
          <p:nvPr/>
        </p:nvSpPr>
        <p:spPr bwMode="auto">
          <a:xfrm>
            <a:off x="4256088"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1" name="Rectangle 383">
            <a:extLst>
              <a:ext uri="{FF2B5EF4-FFF2-40B4-BE49-F238E27FC236}">
                <a16:creationId xmlns:a16="http://schemas.microsoft.com/office/drawing/2014/main" id="{2A00FAD2-0B46-227D-0AC7-E32091F7A370}"/>
              </a:ext>
            </a:extLst>
          </p:cNvPr>
          <p:cNvSpPr>
            <a:spLocks noChangeArrowheads="1"/>
          </p:cNvSpPr>
          <p:nvPr/>
        </p:nvSpPr>
        <p:spPr bwMode="auto">
          <a:xfrm>
            <a:off x="4616450"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6" name="Rectangle 388">
            <a:extLst>
              <a:ext uri="{FF2B5EF4-FFF2-40B4-BE49-F238E27FC236}">
                <a16:creationId xmlns:a16="http://schemas.microsoft.com/office/drawing/2014/main" id="{3D2F34EF-C8AC-FC3F-2268-E2DC9E76B306}"/>
              </a:ext>
            </a:extLst>
          </p:cNvPr>
          <p:cNvSpPr>
            <a:spLocks noChangeArrowheads="1"/>
          </p:cNvSpPr>
          <p:nvPr/>
        </p:nvSpPr>
        <p:spPr bwMode="auto">
          <a:xfrm>
            <a:off x="5413375" y="2179638"/>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7" name="Rectangle 389">
            <a:extLst>
              <a:ext uri="{FF2B5EF4-FFF2-40B4-BE49-F238E27FC236}">
                <a16:creationId xmlns:a16="http://schemas.microsoft.com/office/drawing/2014/main" id="{1EA5751E-8206-3261-EFB6-EC3640DA1C85}"/>
              </a:ext>
            </a:extLst>
          </p:cNvPr>
          <p:cNvSpPr>
            <a:spLocks noChangeArrowheads="1"/>
          </p:cNvSpPr>
          <p:nvPr/>
        </p:nvSpPr>
        <p:spPr bwMode="auto">
          <a:xfrm>
            <a:off x="5413375"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80" name="Rectangle 392">
            <a:extLst>
              <a:ext uri="{FF2B5EF4-FFF2-40B4-BE49-F238E27FC236}">
                <a16:creationId xmlns:a16="http://schemas.microsoft.com/office/drawing/2014/main" id="{79E2A4C0-D8F7-4793-28F2-228BB193D287}"/>
              </a:ext>
            </a:extLst>
          </p:cNvPr>
          <p:cNvSpPr>
            <a:spLocks noChangeArrowheads="1"/>
          </p:cNvSpPr>
          <p:nvPr/>
        </p:nvSpPr>
        <p:spPr bwMode="auto">
          <a:xfrm>
            <a:off x="5678488"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81" name="Rectangle 393">
            <a:extLst>
              <a:ext uri="{FF2B5EF4-FFF2-40B4-BE49-F238E27FC236}">
                <a16:creationId xmlns:a16="http://schemas.microsoft.com/office/drawing/2014/main" id="{65919918-A449-44B6-8323-A8FE41B8EE17}"/>
              </a:ext>
            </a:extLst>
          </p:cNvPr>
          <p:cNvSpPr>
            <a:spLocks noChangeArrowheads="1"/>
          </p:cNvSpPr>
          <p:nvPr/>
        </p:nvSpPr>
        <p:spPr bwMode="auto">
          <a:xfrm>
            <a:off x="5678488" y="2266950"/>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4687" name="Group 399">
            <a:extLst>
              <a:ext uri="{FF2B5EF4-FFF2-40B4-BE49-F238E27FC236}">
                <a16:creationId xmlns:a16="http://schemas.microsoft.com/office/drawing/2014/main" id="{6B4867F4-3229-0098-F851-978A081CDF41}"/>
              </a:ext>
            </a:extLst>
          </p:cNvPr>
          <p:cNvGrpSpPr>
            <a:grpSpLocks/>
          </p:cNvGrpSpPr>
          <p:nvPr/>
        </p:nvGrpSpPr>
        <p:grpSpPr bwMode="auto">
          <a:xfrm>
            <a:off x="827088" y="914400"/>
            <a:ext cx="7548562" cy="3086100"/>
            <a:chOff x="521" y="576"/>
            <a:chExt cx="4755" cy="1944"/>
          </a:xfrm>
        </p:grpSpPr>
        <p:grpSp>
          <p:nvGrpSpPr>
            <p:cNvPr id="524683" name="Group 395">
              <a:extLst>
                <a:ext uri="{FF2B5EF4-FFF2-40B4-BE49-F238E27FC236}">
                  <a16:creationId xmlns:a16="http://schemas.microsoft.com/office/drawing/2014/main" id="{B1A1A048-88E7-0700-7A22-D73A16ECC903}"/>
                </a:ext>
              </a:extLst>
            </p:cNvPr>
            <p:cNvGrpSpPr>
              <a:grpSpLocks/>
            </p:cNvGrpSpPr>
            <p:nvPr/>
          </p:nvGrpSpPr>
          <p:grpSpPr bwMode="auto">
            <a:xfrm>
              <a:off x="521" y="576"/>
              <a:ext cx="4755" cy="1944"/>
              <a:chOff x="2194" y="864"/>
              <a:chExt cx="1385" cy="566"/>
            </a:xfrm>
          </p:grpSpPr>
          <p:grpSp>
            <p:nvGrpSpPr>
              <p:cNvPr id="524499" name="Group 211">
                <a:extLst>
                  <a:ext uri="{FF2B5EF4-FFF2-40B4-BE49-F238E27FC236}">
                    <a16:creationId xmlns:a16="http://schemas.microsoft.com/office/drawing/2014/main" id="{C1DDCBF6-AAA8-759C-2BFD-A8F44FB6B265}"/>
                  </a:ext>
                </a:extLst>
              </p:cNvPr>
              <p:cNvGrpSpPr>
                <a:grpSpLocks/>
              </p:cNvGrpSpPr>
              <p:nvPr/>
            </p:nvGrpSpPr>
            <p:grpSpPr bwMode="auto">
              <a:xfrm>
                <a:off x="2194" y="864"/>
                <a:ext cx="1385" cy="333"/>
                <a:chOff x="2194" y="864"/>
                <a:chExt cx="1385" cy="333"/>
              </a:xfrm>
            </p:grpSpPr>
            <p:sp>
              <p:nvSpPr>
                <p:cNvPr id="524299" name="Rectangle 11">
                  <a:extLst>
                    <a:ext uri="{FF2B5EF4-FFF2-40B4-BE49-F238E27FC236}">
                      <a16:creationId xmlns:a16="http://schemas.microsoft.com/office/drawing/2014/main" id="{6BE2795E-8E22-18EB-0D16-4789CA898BC6}"/>
                    </a:ext>
                  </a:extLst>
                </p:cNvPr>
                <p:cNvSpPr>
                  <a:spLocks noChangeArrowheads="1"/>
                </p:cNvSpPr>
                <p:nvPr/>
              </p:nvSpPr>
              <p:spPr bwMode="auto">
                <a:xfrm>
                  <a:off x="2196" y="866"/>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0" name="Rectangle 12">
                  <a:extLst>
                    <a:ext uri="{FF2B5EF4-FFF2-40B4-BE49-F238E27FC236}">
                      <a16:creationId xmlns:a16="http://schemas.microsoft.com/office/drawing/2014/main" id="{36842F13-F2B9-3757-432B-9F3D939CC950}"/>
                    </a:ext>
                  </a:extLst>
                </p:cNvPr>
                <p:cNvSpPr>
                  <a:spLocks noChangeArrowheads="1"/>
                </p:cNvSpPr>
                <p:nvPr/>
              </p:nvSpPr>
              <p:spPr bwMode="auto">
                <a:xfrm>
                  <a:off x="2317" y="866"/>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1" name="Rectangle 13">
                  <a:extLst>
                    <a:ext uri="{FF2B5EF4-FFF2-40B4-BE49-F238E27FC236}">
                      <a16:creationId xmlns:a16="http://schemas.microsoft.com/office/drawing/2014/main" id="{13E917ED-0FD8-6BAB-43C5-A33A8C5C6BE9}"/>
                    </a:ext>
                  </a:extLst>
                </p:cNvPr>
                <p:cNvSpPr>
                  <a:spLocks noChangeArrowheads="1"/>
                </p:cNvSpPr>
                <p:nvPr/>
              </p:nvSpPr>
              <p:spPr bwMode="auto">
                <a:xfrm>
                  <a:off x="2196" y="920"/>
                  <a:ext cx="141"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2" name="Rectangle 14">
                  <a:extLst>
                    <a:ext uri="{FF2B5EF4-FFF2-40B4-BE49-F238E27FC236}">
                      <a16:creationId xmlns:a16="http://schemas.microsoft.com/office/drawing/2014/main" id="{8BFE6881-E229-7646-0DA3-0A36E6D09C3D}"/>
                    </a:ext>
                  </a:extLst>
                </p:cNvPr>
                <p:cNvSpPr>
                  <a:spLocks noChangeArrowheads="1"/>
                </p:cNvSpPr>
                <p:nvPr/>
              </p:nvSpPr>
              <p:spPr bwMode="auto">
                <a:xfrm>
                  <a:off x="2217" y="866"/>
                  <a:ext cx="10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3" name="Rectangle 15">
                  <a:extLst>
                    <a:ext uri="{FF2B5EF4-FFF2-40B4-BE49-F238E27FC236}">
                      <a16:creationId xmlns:a16="http://schemas.microsoft.com/office/drawing/2014/main" id="{5D0885E6-9CEE-8214-A9DF-1E045F4CD063}"/>
                    </a:ext>
                  </a:extLst>
                </p:cNvPr>
                <p:cNvSpPr>
                  <a:spLocks noChangeArrowheads="1"/>
                </p:cNvSpPr>
                <p:nvPr/>
              </p:nvSpPr>
              <p:spPr bwMode="auto">
                <a:xfrm>
                  <a:off x="2217" y="866"/>
                  <a:ext cx="89"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Trial</a:t>
                  </a:r>
                  <a:endParaRPr lang="en-US" altLang="en-US" sz="3700">
                    <a:latin typeface="Arial" panose="020B0604020202020204" pitchFamily="34" charset="0"/>
                  </a:endParaRPr>
                </a:p>
              </p:txBody>
            </p:sp>
            <p:sp>
              <p:nvSpPr>
                <p:cNvPr id="524304" name="Rectangle 16">
                  <a:extLst>
                    <a:ext uri="{FF2B5EF4-FFF2-40B4-BE49-F238E27FC236}">
                      <a16:creationId xmlns:a16="http://schemas.microsoft.com/office/drawing/2014/main" id="{DDCD18B6-8CDA-8864-7D6A-4B18E9AD9FEA}"/>
                    </a:ext>
                  </a:extLst>
                </p:cNvPr>
                <p:cNvSpPr>
                  <a:spLocks noChangeArrowheads="1"/>
                </p:cNvSpPr>
                <p:nvPr/>
              </p:nvSpPr>
              <p:spPr bwMode="auto">
                <a:xfrm>
                  <a:off x="2317"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05" name="Rectangle 17">
                  <a:extLst>
                    <a:ext uri="{FF2B5EF4-FFF2-40B4-BE49-F238E27FC236}">
                      <a16:creationId xmlns:a16="http://schemas.microsoft.com/office/drawing/2014/main" id="{B1CA817E-D9DA-037F-01FD-BE5C575C1C74}"/>
                    </a:ext>
                  </a:extLst>
                </p:cNvPr>
                <p:cNvSpPr>
                  <a:spLocks noChangeArrowheads="1"/>
                </p:cNvSpPr>
                <p:nvPr/>
              </p:nvSpPr>
              <p:spPr bwMode="auto">
                <a:xfrm>
                  <a:off x="2339"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6" name="Rectangle 18">
                  <a:extLst>
                    <a:ext uri="{FF2B5EF4-FFF2-40B4-BE49-F238E27FC236}">
                      <a16:creationId xmlns:a16="http://schemas.microsoft.com/office/drawing/2014/main" id="{92CCFBC4-5F5F-69BF-7A70-74BBD22DCBF1}"/>
                    </a:ext>
                  </a:extLst>
                </p:cNvPr>
                <p:cNvSpPr>
                  <a:spLocks noChangeArrowheads="1"/>
                </p:cNvSpPr>
                <p:nvPr/>
              </p:nvSpPr>
              <p:spPr bwMode="auto">
                <a:xfrm>
                  <a:off x="2446" y="866"/>
                  <a:ext cx="21"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7" name="Rectangle 19">
                  <a:extLst>
                    <a:ext uri="{FF2B5EF4-FFF2-40B4-BE49-F238E27FC236}">
                      <a16:creationId xmlns:a16="http://schemas.microsoft.com/office/drawing/2014/main" id="{B4688DE3-B2C1-CC6D-F910-85E105D1C307}"/>
                    </a:ext>
                  </a:extLst>
                </p:cNvPr>
                <p:cNvSpPr>
                  <a:spLocks noChangeArrowheads="1"/>
                </p:cNvSpPr>
                <p:nvPr/>
              </p:nvSpPr>
              <p:spPr bwMode="auto">
                <a:xfrm>
                  <a:off x="2359" y="866"/>
                  <a:ext cx="87"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8" name="Rectangle 20">
                  <a:extLst>
                    <a:ext uri="{FF2B5EF4-FFF2-40B4-BE49-F238E27FC236}">
                      <a16:creationId xmlns:a16="http://schemas.microsoft.com/office/drawing/2014/main" id="{73DF6408-9A26-2B93-57E9-762FC7FAD778}"/>
                    </a:ext>
                  </a:extLst>
                </p:cNvPr>
                <p:cNvSpPr>
                  <a:spLocks noChangeArrowheads="1"/>
                </p:cNvSpPr>
                <p:nvPr/>
              </p:nvSpPr>
              <p:spPr bwMode="auto">
                <a:xfrm>
                  <a:off x="2359" y="866"/>
                  <a:ext cx="77"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Salt</a:t>
                  </a:r>
                  <a:endParaRPr lang="en-US" altLang="en-US" sz="3700">
                    <a:latin typeface="Arial" panose="020B0604020202020204" pitchFamily="34" charset="0"/>
                  </a:endParaRPr>
                </a:p>
              </p:txBody>
            </p:sp>
            <p:sp>
              <p:nvSpPr>
                <p:cNvPr id="524309" name="Rectangle 21">
                  <a:extLst>
                    <a:ext uri="{FF2B5EF4-FFF2-40B4-BE49-F238E27FC236}">
                      <a16:creationId xmlns:a16="http://schemas.microsoft.com/office/drawing/2014/main" id="{6AF8762A-EF73-1EDB-7305-1F70A43EEBCD}"/>
                    </a:ext>
                  </a:extLst>
                </p:cNvPr>
                <p:cNvSpPr>
                  <a:spLocks noChangeArrowheads="1"/>
                </p:cNvSpPr>
                <p:nvPr/>
              </p:nvSpPr>
              <p:spPr bwMode="auto">
                <a:xfrm>
                  <a:off x="2446"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10" name="Rectangle 22">
                  <a:extLst>
                    <a:ext uri="{FF2B5EF4-FFF2-40B4-BE49-F238E27FC236}">
                      <a16:creationId xmlns:a16="http://schemas.microsoft.com/office/drawing/2014/main" id="{685497DA-2D4B-8DC8-3E3F-1E554D153F17}"/>
                    </a:ext>
                  </a:extLst>
                </p:cNvPr>
                <p:cNvSpPr>
                  <a:spLocks noChangeArrowheads="1"/>
                </p:cNvSpPr>
                <p:nvPr/>
              </p:nvSpPr>
              <p:spPr bwMode="auto">
                <a:xfrm>
                  <a:off x="2359" y="920"/>
                  <a:ext cx="87"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1" name="Rectangle 23">
                  <a:extLst>
                    <a:ext uri="{FF2B5EF4-FFF2-40B4-BE49-F238E27FC236}">
                      <a16:creationId xmlns:a16="http://schemas.microsoft.com/office/drawing/2014/main" id="{A159A1FD-9C8C-FA8D-2B45-8CB3C1F1EBE8}"/>
                    </a:ext>
                  </a:extLst>
                </p:cNvPr>
                <p:cNvSpPr>
                  <a:spLocks noChangeArrowheads="1"/>
                </p:cNvSpPr>
                <p:nvPr/>
              </p:nvSpPr>
              <p:spPr bwMode="auto">
                <a:xfrm>
                  <a:off x="2370" y="920"/>
                  <a:ext cx="5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(A)</a:t>
                  </a:r>
                  <a:endParaRPr lang="en-US" altLang="en-US" sz="3700">
                    <a:latin typeface="Arial" panose="020B0604020202020204" pitchFamily="34" charset="0"/>
                  </a:endParaRPr>
                </a:p>
              </p:txBody>
            </p:sp>
            <p:sp>
              <p:nvSpPr>
                <p:cNvPr id="524312" name="Rectangle 24">
                  <a:extLst>
                    <a:ext uri="{FF2B5EF4-FFF2-40B4-BE49-F238E27FC236}">
                      <a16:creationId xmlns:a16="http://schemas.microsoft.com/office/drawing/2014/main" id="{7A109324-AF31-8C91-9552-598722C3F210}"/>
                    </a:ext>
                  </a:extLst>
                </p:cNvPr>
                <p:cNvSpPr>
                  <a:spLocks noChangeArrowheads="1"/>
                </p:cNvSpPr>
                <p:nvPr/>
              </p:nvSpPr>
              <p:spPr bwMode="auto">
                <a:xfrm>
                  <a:off x="2436" y="92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13" name="Rectangle 25">
                  <a:extLst>
                    <a:ext uri="{FF2B5EF4-FFF2-40B4-BE49-F238E27FC236}">
                      <a16:creationId xmlns:a16="http://schemas.microsoft.com/office/drawing/2014/main" id="{CE4C832D-540F-662B-7BEA-51C64B085162}"/>
                    </a:ext>
                  </a:extLst>
                </p:cNvPr>
                <p:cNvSpPr>
                  <a:spLocks noChangeArrowheads="1"/>
                </p:cNvSpPr>
                <p:nvPr/>
              </p:nvSpPr>
              <p:spPr bwMode="auto">
                <a:xfrm>
                  <a:off x="2469"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4" name="Rectangle 26">
                  <a:extLst>
                    <a:ext uri="{FF2B5EF4-FFF2-40B4-BE49-F238E27FC236}">
                      <a16:creationId xmlns:a16="http://schemas.microsoft.com/office/drawing/2014/main" id="{6C85050E-967A-8CE9-D3EB-3B46F0124C2B}"/>
                    </a:ext>
                  </a:extLst>
                </p:cNvPr>
                <p:cNvSpPr>
                  <a:spLocks noChangeArrowheads="1"/>
                </p:cNvSpPr>
                <p:nvPr/>
              </p:nvSpPr>
              <p:spPr bwMode="auto">
                <a:xfrm>
                  <a:off x="2661"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5" name="Rectangle 27">
                  <a:extLst>
                    <a:ext uri="{FF2B5EF4-FFF2-40B4-BE49-F238E27FC236}">
                      <a16:creationId xmlns:a16="http://schemas.microsoft.com/office/drawing/2014/main" id="{974EC36E-7798-807B-960E-CB8AD8229DC0}"/>
                    </a:ext>
                  </a:extLst>
                </p:cNvPr>
                <p:cNvSpPr>
                  <a:spLocks noChangeArrowheads="1"/>
                </p:cNvSpPr>
                <p:nvPr/>
              </p:nvSpPr>
              <p:spPr bwMode="auto">
                <a:xfrm>
                  <a:off x="2489" y="866"/>
                  <a:ext cx="172"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6" name="Rectangle 28">
                  <a:extLst>
                    <a:ext uri="{FF2B5EF4-FFF2-40B4-BE49-F238E27FC236}">
                      <a16:creationId xmlns:a16="http://schemas.microsoft.com/office/drawing/2014/main" id="{421E1EB4-FEF7-553C-1785-8ECC9BFA91D0}"/>
                    </a:ext>
                  </a:extLst>
                </p:cNvPr>
                <p:cNvSpPr>
                  <a:spLocks noChangeArrowheads="1"/>
                </p:cNvSpPr>
                <p:nvPr/>
              </p:nvSpPr>
              <p:spPr bwMode="auto">
                <a:xfrm>
                  <a:off x="2489" y="866"/>
                  <a:ext cx="15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Paprika</a:t>
                  </a:r>
                  <a:endParaRPr lang="en-US" altLang="en-US" sz="3700">
                    <a:latin typeface="Arial" panose="020B0604020202020204" pitchFamily="34" charset="0"/>
                  </a:endParaRPr>
                </a:p>
              </p:txBody>
            </p:sp>
            <p:sp>
              <p:nvSpPr>
                <p:cNvPr id="524317" name="Rectangle 29">
                  <a:extLst>
                    <a:ext uri="{FF2B5EF4-FFF2-40B4-BE49-F238E27FC236}">
                      <a16:creationId xmlns:a16="http://schemas.microsoft.com/office/drawing/2014/main" id="{9F07B4D9-9BB0-3E0E-E976-AF9C8FF29ACE}"/>
                    </a:ext>
                  </a:extLst>
                </p:cNvPr>
                <p:cNvSpPr>
                  <a:spLocks noChangeArrowheads="1"/>
                </p:cNvSpPr>
                <p:nvPr/>
              </p:nvSpPr>
              <p:spPr bwMode="auto">
                <a:xfrm>
                  <a:off x="2661"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18" name="Rectangle 30">
                  <a:extLst>
                    <a:ext uri="{FF2B5EF4-FFF2-40B4-BE49-F238E27FC236}">
                      <a16:creationId xmlns:a16="http://schemas.microsoft.com/office/drawing/2014/main" id="{EFD69DEC-D85E-47D6-E81B-7E2B57DB6E65}"/>
                    </a:ext>
                  </a:extLst>
                </p:cNvPr>
                <p:cNvSpPr>
                  <a:spLocks noChangeArrowheads="1"/>
                </p:cNvSpPr>
                <p:nvPr/>
              </p:nvSpPr>
              <p:spPr bwMode="auto">
                <a:xfrm>
                  <a:off x="2489" y="920"/>
                  <a:ext cx="172"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9" name="Rectangle 31">
                  <a:extLst>
                    <a:ext uri="{FF2B5EF4-FFF2-40B4-BE49-F238E27FC236}">
                      <a16:creationId xmlns:a16="http://schemas.microsoft.com/office/drawing/2014/main" id="{04BD329C-BFF1-63BE-FA23-8687BB510EF7}"/>
                    </a:ext>
                  </a:extLst>
                </p:cNvPr>
                <p:cNvSpPr>
                  <a:spLocks noChangeArrowheads="1"/>
                </p:cNvSpPr>
                <p:nvPr/>
              </p:nvSpPr>
              <p:spPr bwMode="auto">
                <a:xfrm>
                  <a:off x="2542" y="920"/>
                  <a:ext cx="5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(B)</a:t>
                  </a:r>
                  <a:endParaRPr lang="en-US" altLang="en-US" sz="3700">
                    <a:latin typeface="Arial" panose="020B0604020202020204" pitchFamily="34" charset="0"/>
                  </a:endParaRPr>
                </a:p>
              </p:txBody>
            </p:sp>
            <p:sp>
              <p:nvSpPr>
                <p:cNvPr id="524320" name="Rectangle 32">
                  <a:extLst>
                    <a:ext uri="{FF2B5EF4-FFF2-40B4-BE49-F238E27FC236}">
                      <a16:creationId xmlns:a16="http://schemas.microsoft.com/office/drawing/2014/main" id="{DA965F93-1825-D936-3572-27406ABC4867}"/>
                    </a:ext>
                  </a:extLst>
                </p:cNvPr>
                <p:cNvSpPr>
                  <a:spLocks noChangeArrowheads="1"/>
                </p:cNvSpPr>
                <p:nvPr/>
              </p:nvSpPr>
              <p:spPr bwMode="auto">
                <a:xfrm>
                  <a:off x="2608" y="92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21" name="Rectangle 33">
                  <a:extLst>
                    <a:ext uri="{FF2B5EF4-FFF2-40B4-BE49-F238E27FC236}">
                      <a16:creationId xmlns:a16="http://schemas.microsoft.com/office/drawing/2014/main" id="{3E190ED8-21EB-BDA7-3AC9-8FF75023A41C}"/>
                    </a:ext>
                  </a:extLst>
                </p:cNvPr>
                <p:cNvSpPr>
                  <a:spLocks noChangeArrowheads="1"/>
                </p:cNvSpPr>
                <p:nvPr/>
              </p:nvSpPr>
              <p:spPr bwMode="auto">
                <a:xfrm>
                  <a:off x="2683"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2" name="Rectangle 34">
                  <a:extLst>
                    <a:ext uri="{FF2B5EF4-FFF2-40B4-BE49-F238E27FC236}">
                      <a16:creationId xmlns:a16="http://schemas.microsoft.com/office/drawing/2014/main" id="{1620CEE6-1C13-CE5D-4A03-A35E2DD0EB2F}"/>
                    </a:ext>
                  </a:extLst>
                </p:cNvPr>
                <p:cNvSpPr>
                  <a:spLocks noChangeArrowheads="1"/>
                </p:cNvSpPr>
                <p:nvPr/>
              </p:nvSpPr>
              <p:spPr bwMode="auto">
                <a:xfrm>
                  <a:off x="2888"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3" name="Rectangle 35">
                  <a:extLst>
                    <a:ext uri="{FF2B5EF4-FFF2-40B4-BE49-F238E27FC236}">
                      <a16:creationId xmlns:a16="http://schemas.microsoft.com/office/drawing/2014/main" id="{1BEDC8D6-33E5-66CE-B2CA-2942830246E6}"/>
                    </a:ext>
                  </a:extLst>
                </p:cNvPr>
                <p:cNvSpPr>
                  <a:spLocks noChangeArrowheads="1"/>
                </p:cNvSpPr>
                <p:nvPr/>
              </p:nvSpPr>
              <p:spPr bwMode="auto">
                <a:xfrm>
                  <a:off x="2703" y="866"/>
                  <a:ext cx="185"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4" name="Rectangle 36">
                  <a:extLst>
                    <a:ext uri="{FF2B5EF4-FFF2-40B4-BE49-F238E27FC236}">
                      <a16:creationId xmlns:a16="http://schemas.microsoft.com/office/drawing/2014/main" id="{7A0F64F6-6554-CD1E-33CD-5CE131675CFB}"/>
                    </a:ext>
                  </a:extLst>
                </p:cNvPr>
                <p:cNvSpPr>
                  <a:spLocks noChangeArrowheads="1"/>
                </p:cNvSpPr>
                <p:nvPr/>
              </p:nvSpPr>
              <p:spPr bwMode="auto">
                <a:xfrm>
                  <a:off x="2703" y="866"/>
                  <a:ext cx="16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Mustard</a:t>
                  </a:r>
                  <a:endParaRPr lang="en-US" altLang="en-US" sz="3700">
                    <a:latin typeface="Arial" panose="020B0604020202020204" pitchFamily="34" charset="0"/>
                  </a:endParaRPr>
                </a:p>
              </p:txBody>
            </p:sp>
            <p:sp>
              <p:nvSpPr>
                <p:cNvPr id="524325" name="Rectangle 37">
                  <a:extLst>
                    <a:ext uri="{FF2B5EF4-FFF2-40B4-BE49-F238E27FC236}">
                      <a16:creationId xmlns:a16="http://schemas.microsoft.com/office/drawing/2014/main" id="{7D5D2CB6-CBB1-ABE5-A8B9-EDBC7DE015D2}"/>
                    </a:ext>
                  </a:extLst>
                </p:cNvPr>
                <p:cNvSpPr>
                  <a:spLocks noChangeArrowheads="1"/>
                </p:cNvSpPr>
                <p:nvPr/>
              </p:nvSpPr>
              <p:spPr bwMode="auto">
                <a:xfrm>
                  <a:off x="2888"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26" name="Rectangle 38">
                  <a:extLst>
                    <a:ext uri="{FF2B5EF4-FFF2-40B4-BE49-F238E27FC236}">
                      <a16:creationId xmlns:a16="http://schemas.microsoft.com/office/drawing/2014/main" id="{4C3AFF2C-0994-8007-C997-6E52D837B76B}"/>
                    </a:ext>
                  </a:extLst>
                </p:cNvPr>
                <p:cNvSpPr>
                  <a:spLocks noChangeArrowheads="1"/>
                </p:cNvSpPr>
                <p:nvPr/>
              </p:nvSpPr>
              <p:spPr bwMode="auto">
                <a:xfrm>
                  <a:off x="2703" y="920"/>
                  <a:ext cx="18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7" name="Rectangle 39">
                  <a:extLst>
                    <a:ext uri="{FF2B5EF4-FFF2-40B4-BE49-F238E27FC236}">
                      <a16:creationId xmlns:a16="http://schemas.microsoft.com/office/drawing/2014/main" id="{5A831CA1-CD0B-A576-DC23-AEFA1A398BE4}"/>
                    </a:ext>
                  </a:extLst>
                </p:cNvPr>
                <p:cNvSpPr>
                  <a:spLocks noChangeArrowheads="1"/>
                </p:cNvSpPr>
                <p:nvPr/>
              </p:nvSpPr>
              <p:spPr bwMode="auto">
                <a:xfrm>
                  <a:off x="2763" y="920"/>
                  <a:ext cx="5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(C)</a:t>
                  </a:r>
                  <a:endParaRPr lang="en-US" altLang="en-US" sz="3700">
                    <a:latin typeface="Arial" panose="020B0604020202020204" pitchFamily="34" charset="0"/>
                  </a:endParaRPr>
                </a:p>
              </p:txBody>
            </p:sp>
            <p:sp>
              <p:nvSpPr>
                <p:cNvPr id="524328" name="Rectangle 40">
                  <a:extLst>
                    <a:ext uri="{FF2B5EF4-FFF2-40B4-BE49-F238E27FC236}">
                      <a16:creationId xmlns:a16="http://schemas.microsoft.com/office/drawing/2014/main" id="{D65F818D-96E6-FF05-D934-C95188F5ACEC}"/>
                    </a:ext>
                  </a:extLst>
                </p:cNvPr>
                <p:cNvSpPr>
                  <a:spLocks noChangeArrowheads="1"/>
                </p:cNvSpPr>
                <p:nvPr/>
              </p:nvSpPr>
              <p:spPr bwMode="auto">
                <a:xfrm>
                  <a:off x="2828" y="92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29" name="Rectangle 41">
                  <a:extLst>
                    <a:ext uri="{FF2B5EF4-FFF2-40B4-BE49-F238E27FC236}">
                      <a16:creationId xmlns:a16="http://schemas.microsoft.com/office/drawing/2014/main" id="{5DDDF08C-1291-726B-819E-E125214CECB4}"/>
                    </a:ext>
                  </a:extLst>
                </p:cNvPr>
                <p:cNvSpPr>
                  <a:spLocks noChangeArrowheads="1"/>
                </p:cNvSpPr>
                <p:nvPr/>
              </p:nvSpPr>
              <p:spPr bwMode="auto">
                <a:xfrm>
                  <a:off x="2910" y="866"/>
                  <a:ext cx="21"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0" name="Rectangle 42">
                  <a:extLst>
                    <a:ext uri="{FF2B5EF4-FFF2-40B4-BE49-F238E27FC236}">
                      <a16:creationId xmlns:a16="http://schemas.microsoft.com/office/drawing/2014/main" id="{C7FEB8B6-2F11-1E9B-200B-0FFF406EE2D1}"/>
                    </a:ext>
                  </a:extLst>
                </p:cNvPr>
                <p:cNvSpPr>
                  <a:spLocks noChangeArrowheads="1"/>
                </p:cNvSpPr>
                <p:nvPr/>
              </p:nvSpPr>
              <p:spPr bwMode="auto">
                <a:xfrm>
                  <a:off x="3173"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1" name="Rectangle 43">
                  <a:extLst>
                    <a:ext uri="{FF2B5EF4-FFF2-40B4-BE49-F238E27FC236}">
                      <a16:creationId xmlns:a16="http://schemas.microsoft.com/office/drawing/2014/main" id="{D9F29A47-2CEB-EDEB-00CE-0A85189BA6E8}"/>
                    </a:ext>
                  </a:extLst>
                </p:cNvPr>
                <p:cNvSpPr>
                  <a:spLocks noChangeArrowheads="1"/>
                </p:cNvSpPr>
                <p:nvPr/>
              </p:nvSpPr>
              <p:spPr bwMode="auto">
                <a:xfrm>
                  <a:off x="2931" y="866"/>
                  <a:ext cx="242"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2" name="Rectangle 44">
                  <a:extLst>
                    <a:ext uri="{FF2B5EF4-FFF2-40B4-BE49-F238E27FC236}">
                      <a16:creationId xmlns:a16="http://schemas.microsoft.com/office/drawing/2014/main" id="{90EF4953-F5C5-CFEC-FDA3-EC6B36ED583B}"/>
                    </a:ext>
                  </a:extLst>
                </p:cNvPr>
                <p:cNvSpPr>
                  <a:spLocks noChangeArrowheads="1"/>
                </p:cNvSpPr>
                <p:nvPr/>
              </p:nvSpPr>
              <p:spPr bwMode="auto">
                <a:xfrm>
                  <a:off x="2931" y="866"/>
                  <a:ext cx="214"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Cook Time</a:t>
                  </a:r>
                  <a:endParaRPr lang="en-US" altLang="en-US" sz="3700">
                    <a:latin typeface="Arial" panose="020B0604020202020204" pitchFamily="34" charset="0"/>
                  </a:endParaRPr>
                </a:p>
              </p:txBody>
            </p:sp>
            <p:sp>
              <p:nvSpPr>
                <p:cNvPr id="524333" name="Rectangle 45">
                  <a:extLst>
                    <a:ext uri="{FF2B5EF4-FFF2-40B4-BE49-F238E27FC236}">
                      <a16:creationId xmlns:a16="http://schemas.microsoft.com/office/drawing/2014/main" id="{A9041967-7FFB-8A79-2E6F-A130947B4AB3}"/>
                    </a:ext>
                  </a:extLst>
                </p:cNvPr>
                <p:cNvSpPr>
                  <a:spLocks noChangeArrowheads="1"/>
                </p:cNvSpPr>
                <p:nvPr/>
              </p:nvSpPr>
              <p:spPr bwMode="auto">
                <a:xfrm>
                  <a:off x="3173"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34" name="Rectangle 46">
                  <a:extLst>
                    <a:ext uri="{FF2B5EF4-FFF2-40B4-BE49-F238E27FC236}">
                      <a16:creationId xmlns:a16="http://schemas.microsoft.com/office/drawing/2014/main" id="{79ED7F02-16F8-0ED7-848C-8594BC11B8AC}"/>
                    </a:ext>
                  </a:extLst>
                </p:cNvPr>
                <p:cNvSpPr>
                  <a:spLocks noChangeArrowheads="1"/>
                </p:cNvSpPr>
                <p:nvPr/>
              </p:nvSpPr>
              <p:spPr bwMode="auto">
                <a:xfrm>
                  <a:off x="2931" y="920"/>
                  <a:ext cx="242"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5" name="Rectangle 47">
                  <a:extLst>
                    <a:ext uri="{FF2B5EF4-FFF2-40B4-BE49-F238E27FC236}">
                      <a16:creationId xmlns:a16="http://schemas.microsoft.com/office/drawing/2014/main" id="{156AEAB0-7AEC-B4B5-5A6F-FED160349FDB}"/>
                    </a:ext>
                  </a:extLst>
                </p:cNvPr>
                <p:cNvSpPr>
                  <a:spLocks noChangeArrowheads="1"/>
                </p:cNvSpPr>
                <p:nvPr/>
              </p:nvSpPr>
              <p:spPr bwMode="auto">
                <a:xfrm>
                  <a:off x="3019" y="920"/>
                  <a:ext cx="58"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(D)</a:t>
                  </a:r>
                  <a:endParaRPr lang="en-US" altLang="en-US" sz="3700">
                    <a:latin typeface="Arial" panose="020B0604020202020204" pitchFamily="34" charset="0"/>
                  </a:endParaRPr>
                </a:p>
              </p:txBody>
            </p:sp>
            <p:sp>
              <p:nvSpPr>
                <p:cNvPr id="524336" name="Rectangle 48">
                  <a:extLst>
                    <a:ext uri="{FF2B5EF4-FFF2-40B4-BE49-F238E27FC236}">
                      <a16:creationId xmlns:a16="http://schemas.microsoft.com/office/drawing/2014/main" id="{97424F90-DE03-95E5-11DF-D82345802E7C}"/>
                    </a:ext>
                  </a:extLst>
                </p:cNvPr>
                <p:cNvSpPr>
                  <a:spLocks noChangeArrowheads="1"/>
                </p:cNvSpPr>
                <p:nvPr/>
              </p:nvSpPr>
              <p:spPr bwMode="auto">
                <a:xfrm>
                  <a:off x="3084" y="92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37" name="Rectangle 49">
                  <a:extLst>
                    <a:ext uri="{FF2B5EF4-FFF2-40B4-BE49-F238E27FC236}">
                      <a16:creationId xmlns:a16="http://schemas.microsoft.com/office/drawing/2014/main" id="{BDD0A8B7-FC9F-549E-219E-A4DB38FFE0D9}"/>
                    </a:ext>
                  </a:extLst>
                </p:cNvPr>
                <p:cNvSpPr>
                  <a:spLocks noChangeArrowheads="1"/>
                </p:cNvSpPr>
                <p:nvPr/>
              </p:nvSpPr>
              <p:spPr bwMode="auto">
                <a:xfrm>
                  <a:off x="3195" y="866"/>
                  <a:ext cx="21"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8" name="Rectangle 50">
                  <a:extLst>
                    <a:ext uri="{FF2B5EF4-FFF2-40B4-BE49-F238E27FC236}">
                      <a16:creationId xmlns:a16="http://schemas.microsoft.com/office/drawing/2014/main" id="{AB9EA5C8-158F-E102-C236-3797B483DAA2}"/>
                    </a:ext>
                  </a:extLst>
                </p:cNvPr>
                <p:cNvSpPr>
                  <a:spLocks noChangeArrowheads="1"/>
                </p:cNvSpPr>
                <p:nvPr/>
              </p:nvSpPr>
              <p:spPr bwMode="auto">
                <a:xfrm>
                  <a:off x="3390" y="866"/>
                  <a:ext cx="20" cy="10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9" name="Rectangle 51">
                  <a:extLst>
                    <a:ext uri="{FF2B5EF4-FFF2-40B4-BE49-F238E27FC236}">
                      <a16:creationId xmlns:a16="http://schemas.microsoft.com/office/drawing/2014/main" id="{5ED50058-E80D-AD3B-6526-7D022FE2D298}"/>
                    </a:ext>
                  </a:extLst>
                </p:cNvPr>
                <p:cNvSpPr>
                  <a:spLocks noChangeArrowheads="1"/>
                </p:cNvSpPr>
                <p:nvPr/>
              </p:nvSpPr>
              <p:spPr bwMode="auto">
                <a:xfrm>
                  <a:off x="3216" y="866"/>
                  <a:ext cx="17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0" name="Rectangle 52">
                  <a:extLst>
                    <a:ext uri="{FF2B5EF4-FFF2-40B4-BE49-F238E27FC236}">
                      <a16:creationId xmlns:a16="http://schemas.microsoft.com/office/drawing/2014/main" id="{734411D3-1983-B43F-0642-4F1AE242EFC9}"/>
                    </a:ext>
                  </a:extLst>
                </p:cNvPr>
                <p:cNvSpPr>
                  <a:spLocks noChangeArrowheads="1"/>
                </p:cNvSpPr>
                <p:nvPr/>
              </p:nvSpPr>
              <p:spPr bwMode="auto">
                <a:xfrm>
                  <a:off x="3216" y="866"/>
                  <a:ext cx="154"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Vinegar</a:t>
                  </a:r>
                  <a:endParaRPr lang="en-US" altLang="en-US" sz="3700">
                    <a:latin typeface="Arial" panose="020B0604020202020204" pitchFamily="34" charset="0"/>
                  </a:endParaRPr>
                </a:p>
              </p:txBody>
            </p:sp>
            <p:sp>
              <p:nvSpPr>
                <p:cNvPr id="524341" name="Rectangle 53">
                  <a:extLst>
                    <a:ext uri="{FF2B5EF4-FFF2-40B4-BE49-F238E27FC236}">
                      <a16:creationId xmlns:a16="http://schemas.microsoft.com/office/drawing/2014/main" id="{B3E4EF06-FBE7-35CA-F548-B2631E2D5DFF}"/>
                    </a:ext>
                  </a:extLst>
                </p:cNvPr>
                <p:cNvSpPr>
                  <a:spLocks noChangeArrowheads="1"/>
                </p:cNvSpPr>
                <p:nvPr/>
              </p:nvSpPr>
              <p:spPr bwMode="auto">
                <a:xfrm>
                  <a:off x="3390"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42" name="Rectangle 54">
                  <a:extLst>
                    <a:ext uri="{FF2B5EF4-FFF2-40B4-BE49-F238E27FC236}">
                      <a16:creationId xmlns:a16="http://schemas.microsoft.com/office/drawing/2014/main" id="{8676C532-D9EC-330C-F154-489EC080C561}"/>
                    </a:ext>
                  </a:extLst>
                </p:cNvPr>
                <p:cNvSpPr>
                  <a:spLocks noChangeArrowheads="1"/>
                </p:cNvSpPr>
                <p:nvPr/>
              </p:nvSpPr>
              <p:spPr bwMode="auto">
                <a:xfrm>
                  <a:off x="3216" y="920"/>
                  <a:ext cx="174"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3" name="Rectangle 55">
                  <a:extLst>
                    <a:ext uri="{FF2B5EF4-FFF2-40B4-BE49-F238E27FC236}">
                      <a16:creationId xmlns:a16="http://schemas.microsoft.com/office/drawing/2014/main" id="{A9075693-AEB6-EBCB-D9B2-EE8CE3408D7A}"/>
                    </a:ext>
                  </a:extLst>
                </p:cNvPr>
                <p:cNvSpPr>
                  <a:spLocks noChangeArrowheads="1"/>
                </p:cNvSpPr>
                <p:nvPr/>
              </p:nvSpPr>
              <p:spPr bwMode="auto">
                <a:xfrm>
                  <a:off x="3271" y="920"/>
                  <a:ext cx="56"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(E)</a:t>
                  </a:r>
                  <a:endParaRPr lang="en-US" altLang="en-US" sz="3700">
                    <a:latin typeface="Arial" panose="020B0604020202020204" pitchFamily="34" charset="0"/>
                  </a:endParaRPr>
                </a:p>
              </p:txBody>
            </p:sp>
            <p:sp>
              <p:nvSpPr>
                <p:cNvPr id="524344" name="Rectangle 56">
                  <a:extLst>
                    <a:ext uri="{FF2B5EF4-FFF2-40B4-BE49-F238E27FC236}">
                      <a16:creationId xmlns:a16="http://schemas.microsoft.com/office/drawing/2014/main" id="{AE134A95-2655-68E6-7542-FB00202A28DA}"/>
                    </a:ext>
                  </a:extLst>
                </p:cNvPr>
                <p:cNvSpPr>
                  <a:spLocks noChangeArrowheads="1"/>
                </p:cNvSpPr>
                <p:nvPr/>
              </p:nvSpPr>
              <p:spPr bwMode="auto">
                <a:xfrm>
                  <a:off x="3334" y="92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45" name="Rectangle 57">
                  <a:extLst>
                    <a:ext uri="{FF2B5EF4-FFF2-40B4-BE49-F238E27FC236}">
                      <a16:creationId xmlns:a16="http://schemas.microsoft.com/office/drawing/2014/main" id="{FBF8B86D-6B47-928D-84E6-D319E43833FE}"/>
                    </a:ext>
                  </a:extLst>
                </p:cNvPr>
                <p:cNvSpPr>
                  <a:spLocks noChangeArrowheads="1"/>
                </p:cNvSpPr>
                <p:nvPr/>
              </p:nvSpPr>
              <p:spPr bwMode="auto">
                <a:xfrm>
                  <a:off x="3412" y="866"/>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6" name="Rectangle 58">
                  <a:extLst>
                    <a:ext uri="{FF2B5EF4-FFF2-40B4-BE49-F238E27FC236}">
                      <a16:creationId xmlns:a16="http://schemas.microsoft.com/office/drawing/2014/main" id="{3EAC20A2-C4BC-BF71-4E8F-8E0C44D60404}"/>
                    </a:ext>
                  </a:extLst>
                </p:cNvPr>
                <p:cNvSpPr>
                  <a:spLocks noChangeArrowheads="1"/>
                </p:cNvSpPr>
                <p:nvPr/>
              </p:nvSpPr>
              <p:spPr bwMode="auto">
                <a:xfrm>
                  <a:off x="3556" y="866"/>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7" name="Rectangle 59">
                  <a:extLst>
                    <a:ext uri="{FF2B5EF4-FFF2-40B4-BE49-F238E27FC236}">
                      <a16:creationId xmlns:a16="http://schemas.microsoft.com/office/drawing/2014/main" id="{179EC1D0-D6C4-5F6C-FA4A-96BA48D33CAA}"/>
                    </a:ext>
                  </a:extLst>
                </p:cNvPr>
                <p:cNvSpPr>
                  <a:spLocks noChangeArrowheads="1"/>
                </p:cNvSpPr>
                <p:nvPr/>
              </p:nvSpPr>
              <p:spPr bwMode="auto">
                <a:xfrm>
                  <a:off x="3412" y="920"/>
                  <a:ext cx="165"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8" name="Rectangle 60">
                  <a:extLst>
                    <a:ext uri="{FF2B5EF4-FFF2-40B4-BE49-F238E27FC236}">
                      <a16:creationId xmlns:a16="http://schemas.microsoft.com/office/drawing/2014/main" id="{5FED80FC-89AB-34D5-B8CD-4B573D440B55}"/>
                    </a:ext>
                  </a:extLst>
                </p:cNvPr>
                <p:cNvSpPr>
                  <a:spLocks noChangeArrowheads="1"/>
                </p:cNvSpPr>
                <p:nvPr/>
              </p:nvSpPr>
              <p:spPr bwMode="auto">
                <a:xfrm>
                  <a:off x="3432" y="866"/>
                  <a:ext cx="124"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9" name="Rectangle 61">
                  <a:extLst>
                    <a:ext uri="{FF2B5EF4-FFF2-40B4-BE49-F238E27FC236}">
                      <a16:creationId xmlns:a16="http://schemas.microsoft.com/office/drawing/2014/main" id="{7EB0DDE5-800F-E547-8CD3-219D7DDCF63E}"/>
                    </a:ext>
                  </a:extLst>
                </p:cNvPr>
                <p:cNvSpPr>
                  <a:spLocks noChangeArrowheads="1"/>
                </p:cNvSpPr>
                <p:nvPr/>
              </p:nvSpPr>
              <p:spPr bwMode="auto">
                <a:xfrm>
                  <a:off x="3432" y="866"/>
                  <a:ext cx="109"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Taste</a:t>
                  </a:r>
                  <a:endParaRPr lang="en-US" altLang="en-US" sz="3700">
                    <a:latin typeface="Arial" panose="020B0604020202020204" pitchFamily="34" charset="0"/>
                  </a:endParaRPr>
                </a:p>
              </p:txBody>
            </p:sp>
            <p:sp>
              <p:nvSpPr>
                <p:cNvPr id="524350" name="Rectangle 62">
                  <a:extLst>
                    <a:ext uri="{FF2B5EF4-FFF2-40B4-BE49-F238E27FC236}">
                      <a16:creationId xmlns:a16="http://schemas.microsoft.com/office/drawing/2014/main" id="{460C61BF-C1AE-F47C-9CE9-A68067C2CA9A}"/>
                    </a:ext>
                  </a:extLst>
                </p:cNvPr>
                <p:cNvSpPr>
                  <a:spLocks noChangeArrowheads="1"/>
                </p:cNvSpPr>
                <p:nvPr/>
              </p:nvSpPr>
              <p:spPr bwMode="auto">
                <a:xfrm>
                  <a:off x="3556" y="866"/>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51" name="Rectangle 63">
                  <a:extLst>
                    <a:ext uri="{FF2B5EF4-FFF2-40B4-BE49-F238E27FC236}">
                      <a16:creationId xmlns:a16="http://schemas.microsoft.com/office/drawing/2014/main" id="{79D6C608-9387-3B3F-BFAF-979B6BC755D6}"/>
                    </a:ext>
                  </a:extLst>
                </p:cNvPr>
                <p:cNvSpPr>
                  <a:spLocks noChangeArrowheads="1"/>
                </p:cNvSpPr>
                <p:nvPr/>
              </p:nvSpPr>
              <p:spPr bwMode="auto">
                <a:xfrm>
                  <a:off x="2194"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2" name="Rectangle 64">
                  <a:extLst>
                    <a:ext uri="{FF2B5EF4-FFF2-40B4-BE49-F238E27FC236}">
                      <a16:creationId xmlns:a16="http://schemas.microsoft.com/office/drawing/2014/main" id="{0DB35D97-FAFD-F2C1-AB00-62E693C665B5}"/>
                    </a:ext>
                  </a:extLst>
                </p:cNvPr>
                <p:cNvSpPr>
                  <a:spLocks noChangeArrowheads="1"/>
                </p:cNvSpPr>
                <p:nvPr/>
              </p:nvSpPr>
              <p:spPr bwMode="auto">
                <a:xfrm>
                  <a:off x="2194"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3" name="Rectangle 65">
                  <a:extLst>
                    <a:ext uri="{FF2B5EF4-FFF2-40B4-BE49-F238E27FC236}">
                      <a16:creationId xmlns:a16="http://schemas.microsoft.com/office/drawing/2014/main" id="{658D30CA-B4F4-C8D4-0905-576821AB93F4}"/>
                    </a:ext>
                  </a:extLst>
                </p:cNvPr>
                <p:cNvSpPr>
                  <a:spLocks noChangeArrowheads="1"/>
                </p:cNvSpPr>
                <p:nvPr/>
              </p:nvSpPr>
              <p:spPr bwMode="auto">
                <a:xfrm>
                  <a:off x="2196" y="864"/>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4" name="Rectangle 66">
                  <a:extLst>
                    <a:ext uri="{FF2B5EF4-FFF2-40B4-BE49-F238E27FC236}">
                      <a16:creationId xmlns:a16="http://schemas.microsoft.com/office/drawing/2014/main" id="{F311B3A1-A8ED-C594-CF1F-9322AE5C7E1C}"/>
                    </a:ext>
                  </a:extLst>
                </p:cNvPr>
                <p:cNvSpPr>
                  <a:spLocks noChangeArrowheads="1"/>
                </p:cNvSpPr>
                <p:nvPr/>
              </p:nvSpPr>
              <p:spPr bwMode="auto">
                <a:xfrm>
                  <a:off x="2337"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5" name="Rectangle 67">
                  <a:extLst>
                    <a:ext uri="{FF2B5EF4-FFF2-40B4-BE49-F238E27FC236}">
                      <a16:creationId xmlns:a16="http://schemas.microsoft.com/office/drawing/2014/main" id="{8C910A9C-923A-2892-6E6D-95B4B23AF0C4}"/>
                    </a:ext>
                  </a:extLst>
                </p:cNvPr>
                <p:cNvSpPr>
                  <a:spLocks noChangeArrowheads="1"/>
                </p:cNvSpPr>
                <p:nvPr/>
              </p:nvSpPr>
              <p:spPr bwMode="auto">
                <a:xfrm>
                  <a:off x="2339" y="864"/>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6" name="Rectangle 68">
                  <a:extLst>
                    <a:ext uri="{FF2B5EF4-FFF2-40B4-BE49-F238E27FC236}">
                      <a16:creationId xmlns:a16="http://schemas.microsoft.com/office/drawing/2014/main" id="{5C87D1FE-48B1-50A6-8810-D572EC861416}"/>
                    </a:ext>
                  </a:extLst>
                </p:cNvPr>
                <p:cNvSpPr>
                  <a:spLocks noChangeArrowheads="1"/>
                </p:cNvSpPr>
                <p:nvPr/>
              </p:nvSpPr>
              <p:spPr bwMode="auto">
                <a:xfrm>
                  <a:off x="2467"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7" name="Rectangle 69">
                  <a:extLst>
                    <a:ext uri="{FF2B5EF4-FFF2-40B4-BE49-F238E27FC236}">
                      <a16:creationId xmlns:a16="http://schemas.microsoft.com/office/drawing/2014/main" id="{B2B72405-B751-D066-F6D8-381618C47472}"/>
                    </a:ext>
                  </a:extLst>
                </p:cNvPr>
                <p:cNvSpPr>
                  <a:spLocks noChangeArrowheads="1"/>
                </p:cNvSpPr>
                <p:nvPr/>
              </p:nvSpPr>
              <p:spPr bwMode="auto">
                <a:xfrm>
                  <a:off x="2469" y="864"/>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8" name="Rectangle 70">
                  <a:extLst>
                    <a:ext uri="{FF2B5EF4-FFF2-40B4-BE49-F238E27FC236}">
                      <a16:creationId xmlns:a16="http://schemas.microsoft.com/office/drawing/2014/main" id="{66EDCA81-F556-F3AA-2827-FC5EA9EA1009}"/>
                    </a:ext>
                  </a:extLst>
                </p:cNvPr>
                <p:cNvSpPr>
                  <a:spLocks noChangeArrowheads="1"/>
                </p:cNvSpPr>
                <p:nvPr/>
              </p:nvSpPr>
              <p:spPr bwMode="auto">
                <a:xfrm>
                  <a:off x="2681"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9" name="Rectangle 71">
                  <a:extLst>
                    <a:ext uri="{FF2B5EF4-FFF2-40B4-BE49-F238E27FC236}">
                      <a16:creationId xmlns:a16="http://schemas.microsoft.com/office/drawing/2014/main" id="{01A9EE1F-55A6-A5B1-E894-676B8D15B6B2}"/>
                    </a:ext>
                  </a:extLst>
                </p:cNvPr>
                <p:cNvSpPr>
                  <a:spLocks noChangeArrowheads="1"/>
                </p:cNvSpPr>
                <p:nvPr/>
              </p:nvSpPr>
              <p:spPr bwMode="auto">
                <a:xfrm>
                  <a:off x="2683" y="864"/>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0" name="Rectangle 72">
                  <a:extLst>
                    <a:ext uri="{FF2B5EF4-FFF2-40B4-BE49-F238E27FC236}">
                      <a16:creationId xmlns:a16="http://schemas.microsoft.com/office/drawing/2014/main" id="{E46586E5-5290-67C6-5DCB-20A5A8D754F6}"/>
                    </a:ext>
                  </a:extLst>
                </p:cNvPr>
                <p:cNvSpPr>
                  <a:spLocks noChangeArrowheads="1"/>
                </p:cNvSpPr>
                <p:nvPr/>
              </p:nvSpPr>
              <p:spPr bwMode="auto">
                <a:xfrm>
                  <a:off x="2908"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1" name="Rectangle 73">
                  <a:extLst>
                    <a:ext uri="{FF2B5EF4-FFF2-40B4-BE49-F238E27FC236}">
                      <a16:creationId xmlns:a16="http://schemas.microsoft.com/office/drawing/2014/main" id="{4F104B84-2910-FFBD-9967-0AEC334B390D}"/>
                    </a:ext>
                  </a:extLst>
                </p:cNvPr>
                <p:cNvSpPr>
                  <a:spLocks noChangeArrowheads="1"/>
                </p:cNvSpPr>
                <p:nvPr/>
              </p:nvSpPr>
              <p:spPr bwMode="auto">
                <a:xfrm>
                  <a:off x="2910" y="864"/>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2" name="Rectangle 74">
                  <a:extLst>
                    <a:ext uri="{FF2B5EF4-FFF2-40B4-BE49-F238E27FC236}">
                      <a16:creationId xmlns:a16="http://schemas.microsoft.com/office/drawing/2014/main" id="{0E4DD827-3970-99AB-7443-E5936973153D}"/>
                    </a:ext>
                  </a:extLst>
                </p:cNvPr>
                <p:cNvSpPr>
                  <a:spLocks noChangeArrowheads="1"/>
                </p:cNvSpPr>
                <p:nvPr/>
              </p:nvSpPr>
              <p:spPr bwMode="auto">
                <a:xfrm>
                  <a:off x="3193"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3" name="Rectangle 75">
                  <a:extLst>
                    <a:ext uri="{FF2B5EF4-FFF2-40B4-BE49-F238E27FC236}">
                      <a16:creationId xmlns:a16="http://schemas.microsoft.com/office/drawing/2014/main" id="{71152BC8-E5B0-2D5C-A070-FCC4117AFB81}"/>
                    </a:ext>
                  </a:extLst>
                </p:cNvPr>
                <p:cNvSpPr>
                  <a:spLocks noChangeArrowheads="1"/>
                </p:cNvSpPr>
                <p:nvPr/>
              </p:nvSpPr>
              <p:spPr bwMode="auto">
                <a:xfrm>
                  <a:off x="3195" y="864"/>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4" name="Rectangle 76">
                  <a:extLst>
                    <a:ext uri="{FF2B5EF4-FFF2-40B4-BE49-F238E27FC236}">
                      <a16:creationId xmlns:a16="http://schemas.microsoft.com/office/drawing/2014/main" id="{DD623940-8BBB-8212-7783-9C23FAFF016D}"/>
                    </a:ext>
                  </a:extLst>
                </p:cNvPr>
                <p:cNvSpPr>
                  <a:spLocks noChangeArrowheads="1"/>
                </p:cNvSpPr>
                <p:nvPr/>
              </p:nvSpPr>
              <p:spPr bwMode="auto">
                <a:xfrm>
                  <a:off x="3410"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5" name="Rectangle 77">
                  <a:extLst>
                    <a:ext uri="{FF2B5EF4-FFF2-40B4-BE49-F238E27FC236}">
                      <a16:creationId xmlns:a16="http://schemas.microsoft.com/office/drawing/2014/main" id="{2154FA46-087D-2A92-60B4-9F81B95E7154}"/>
                    </a:ext>
                  </a:extLst>
                </p:cNvPr>
                <p:cNvSpPr>
                  <a:spLocks noChangeArrowheads="1"/>
                </p:cNvSpPr>
                <p:nvPr/>
              </p:nvSpPr>
              <p:spPr bwMode="auto">
                <a:xfrm>
                  <a:off x="3412" y="864"/>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6" name="Rectangle 78">
                  <a:extLst>
                    <a:ext uri="{FF2B5EF4-FFF2-40B4-BE49-F238E27FC236}">
                      <a16:creationId xmlns:a16="http://schemas.microsoft.com/office/drawing/2014/main" id="{B197026E-F87D-D97A-7F0D-B5319A37460A}"/>
                    </a:ext>
                  </a:extLst>
                </p:cNvPr>
                <p:cNvSpPr>
                  <a:spLocks noChangeArrowheads="1"/>
                </p:cNvSpPr>
                <p:nvPr/>
              </p:nvSpPr>
              <p:spPr bwMode="auto">
                <a:xfrm>
                  <a:off x="3577"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7" name="Rectangle 79">
                  <a:extLst>
                    <a:ext uri="{FF2B5EF4-FFF2-40B4-BE49-F238E27FC236}">
                      <a16:creationId xmlns:a16="http://schemas.microsoft.com/office/drawing/2014/main" id="{E18B7544-7906-5074-B4C6-7CCC87906D29}"/>
                    </a:ext>
                  </a:extLst>
                </p:cNvPr>
                <p:cNvSpPr>
                  <a:spLocks noChangeArrowheads="1"/>
                </p:cNvSpPr>
                <p:nvPr/>
              </p:nvSpPr>
              <p:spPr bwMode="auto">
                <a:xfrm>
                  <a:off x="3577" y="86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8" name="Rectangle 80">
                  <a:extLst>
                    <a:ext uri="{FF2B5EF4-FFF2-40B4-BE49-F238E27FC236}">
                      <a16:creationId xmlns:a16="http://schemas.microsoft.com/office/drawing/2014/main" id="{EF86745D-A381-3B71-D3E1-C447252C619E}"/>
                    </a:ext>
                  </a:extLst>
                </p:cNvPr>
                <p:cNvSpPr>
                  <a:spLocks noChangeArrowheads="1"/>
                </p:cNvSpPr>
                <p:nvPr/>
              </p:nvSpPr>
              <p:spPr bwMode="auto">
                <a:xfrm>
                  <a:off x="2194"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69" name="Rectangle 81">
                  <a:extLst>
                    <a:ext uri="{FF2B5EF4-FFF2-40B4-BE49-F238E27FC236}">
                      <a16:creationId xmlns:a16="http://schemas.microsoft.com/office/drawing/2014/main" id="{954922FE-EF90-79A4-3EAF-2E60CD9340A4}"/>
                    </a:ext>
                  </a:extLst>
                </p:cNvPr>
                <p:cNvSpPr>
                  <a:spLocks noChangeArrowheads="1"/>
                </p:cNvSpPr>
                <p:nvPr/>
              </p:nvSpPr>
              <p:spPr bwMode="auto">
                <a:xfrm>
                  <a:off x="2337"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0" name="Rectangle 82">
                  <a:extLst>
                    <a:ext uri="{FF2B5EF4-FFF2-40B4-BE49-F238E27FC236}">
                      <a16:creationId xmlns:a16="http://schemas.microsoft.com/office/drawing/2014/main" id="{645865E1-8CB4-D5AC-836B-30891FA47DE6}"/>
                    </a:ext>
                  </a:extLst>
                </p:cNvPr>
                <p:cNvSpPr>
                  <a:spLocks noChangeArrowheads="1"/>
                </p:cNvSpPr>
                <p:nvPr/>
              </p:nvSpPr>
              <p:spPr bwMode="auto">
                <a:xfrm>
                  <a:off x="2467"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1" name="Rectangle 83">
                  <a:extLst>
                    <a:ext uri="{FF2B5EF4-FFF2-40B4-BE49-F238E27FC236}">
                      <a16:creationId xmlns:a16="http://schemas.microsoft.com/office/drawing/2014/main" id="{D57B4A6E-691D-6F96-605D-88D859528C23}"/>
                    </a:ext>
                  </a:extLst>
                </p:cNvPr>
                <p:cNvSpPr>
                  <a:spLocks noChangeArrowheads="1"/>
                </p:cNvSpPr>
                <p:nvPr/>
              </p:nvSpPr>
              <p:spPr bwMode="auto">
                <a:xfrm>
                  <a:off x="2681"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2" name="Rectangle 84">
                  <a:extLst>
                    <a:ext uri="{FF2B5EF4-FFF2-40B4-BE49-F238E27FC236}">
                      <a16:creationId xmlns:a16="http://schemas.microsoft.com/office/drawing/2014/main" id="{A81F3083-F342-B42A-ED80-B6BB7D0A709E}"/>
                    </a:ext>
                  </a:extLst>
                </p:cNvPr>
                <p:cNvSpPr>
                  <a:spLocks noChangeArrowheads="1"/>
                </p:cNvSpPr>
                <p:nvPr/>
              </p:nvSpPr>
              <p:spPr bwMode="auto">
                <a:xfrm>
                  <a:off x="2908"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3" name="Rectangle 85">
                  <a:extLst>
                    <a:ext uri="{FF2B5EF4-FFF2-40B4-BE49-F238E27FC236}">
                      <a16:creationId xmlns:a16="http://schemas.microsoft.com/office/drawing/2014/main" id="{C7A80A91-84C5-0EB2-453D-5A6871D00452}"/>
                    </a:ext>
                  </a:extLst>
                </p:cNvPr>
                <p:cNvSpPr>
                  <a:spLocks noChangeArrowheads="1"/>
                </p:cNvSpPr>
                <p:nvPr/>
              </p:nvSpPr>
              <p:spPr bwMode="auto">
                <a:xfrm>
                  <a:off x="3193"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4" name="Rectangle 86">
                  <a:extLst>
                    <a:ext uri="{FF2B5EF4-FFF2-40B4-BE49-F238E27FC236}">
                      <a16:creationId xmlns:a16="http://schemas.microsoft.com/office/drawing/2014/main" id="{C329B5E5-24A5-45B7-FAD5-7D5883CED436}"/>
                    </a:ext>
                  </a:extLst>
                </p:cNvPr>
                <p:cNvSpPr>
                  <a:spLocks noChangeArrowheads="1"/>
                </p:cNvSpPr>
                <p:nvPr/>
              </p:nvSpPr>
              <p:spPr bwMode="auto">
                <a:xfrm>
                  <a:off x="3410"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5" name="Rectangle 87">
                  <a:extLst>
                    <a:ext uri="{FF2B5EF4-FFF2-40B4-BE49-F238E27FC236}">
                      <a16:creationId xmlns:a16="http://schemas.microsoft.com/office/drawing/2014/main" id="{CF565F31-C41D-0551-97F5-6827F3EE3C00}"/>
                    </a:ext>
                  </a:extLst>
                </p:cNvPr>
                <p:cNvSpPr>
                  <a:spLocks noChangeArrowheads="1"/>
                </p:cNvSpPr>
                <p:nvPr/>
              </p:nvSpPr>
              <p:spPr bwMode="auto">
                <a:xfrm>
                  <a:off x="3577" y="866"/>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76" name="Rectangle 88">
                  <a:extLst>
                    <a:ext uri="{FF2B5EF4-FFF2-40B4-BE49-F238E27FC236}">
                      <a16:creationId xmlns:a16="http://schemas.microsoft.com/office/drawing/2014/main" id="{EECD5D37-9F6C-E885-748C-4DE99847423C}"/>
                    </a:ext>
                  </a:extLst>
                </p:cNvPr>
                <p:cNvSpPr>
                  <a:spLocks noChangeArrowheads="1"/>
                </p:cNvSpPr>
                <p:nvPr/>
              </p:nvSpPr>
              <p:spPr bwMode="auto">
                <a:xfrm>
                  <a:off x="2253"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377" name="Rectangle 89">
                  <a:extLst>
                    <a:ext uri="{FF2B5EF4-FFF2-40B4-BE49-F238E27FC236}">
                      <a16:creationId xmlns:a16="http://schemas.microsoft.com/office/drawing/2014/main" id="{157DC48E-2CAF-44CA-6202-218DCC252A27}"/>
                    </a:ext>
                  </a:extLst>
                </p:cNvPr>
                <p:cNvSpPr>
                  <a:spLocks noChangeArrowheads="1"/>
                </p:cNvSpPr>
                <p:nvPr/>
              </p:nvSpPr>
              <p:spPr bwMode="auto">
                <a:xfrm>
                  <a:off x="2280"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78" name="Rectangle 90">
                  <a:extLst>
                    <a:ext uri="{FF2B5EF4-FFF2-40B4-BE49-F238E27FC236}">
                      <a16:creationId xmlns:a16="http://schemas.microsoft.com/office/drawing/2014/main" id="{E9F9248B-FB40-7DE9-972B-A43D2B0D0296}"/>
                    </a:ext>
                  </a:extLst>
                </p:cNvPr>
                <p:cNvSpPr>
                  <a:spLocks noChangeArrowheads="1"/>
                </p:cNvSpPr>
                <p:nvPr/>
              </p:nvSpPr>
              <p:spPr bwMode="auto">
                <a:xfrm>
                  <a:off x="2390"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379" name="Rectangle 91">
                  <a:extLst>
                    <a:ext uri="{FF2B5EF4-FFF2-40B4-BE49-F238E27FC236}">
                      <a16:creationId xmlns:a16="http://schemas.microsoft.com/office/drawing/2014/main" id="{5B512526-3D0F-B733-E845-7FF264587927}"/>
                    </a:ext>
                  </a:extLst>
                </p:cNvPr>
                <p:cNvSpPr>
                  <a:spLocks noChangeArrowheads="1"/>
                </p:cNvSpPr>
                <p:nvPr/>
              </p:nvSpPr>
              <p:spPr bwMode="auto">
                <a:xfrm>
                  <a:off x="2416"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0" name="Rectangle 92">
                  <a:extLst>
                    <a:ext uri="{FF2B5EF4-FFF2-40B4-BE49-F238E27FC236}">
                      <a16:creationId xmlns:a16="http://schemas.microsoft.com/office/drawing/2014/main" id="{3634B639-84A6-148A-20BD-111E419564E1}"/>
                    </a:ext>
                  </a:extLst>
                </p:cNvPr>
                <p:cNvSpPr>
                  <a:spLocks noChangeArrowheads="1"/>
                </p:cNvSpPr>
                <p:nvPr/>
              </p:nvSpPr>
              <p:spPr bwMode="auto">
                <a:xfrm>
                  <a:off x="2562"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381" name="Rectangle 93">
                  <a:extLst>
                    <a:ext uri="{FF2B5EF4-FFF2-40B4-BE49-F238E27FC236}">
                      <a16:creationId xmlns:a16="http://schemas.microsoft.com/office/drawing/2014/main" id="{F459E370-C9F7-A9B1-9991-C370F1EA8DC2}"/>
                    </a:ext>
                  </a:extLst>
                </p:cNvPr>
                <p:cNvSpPr>
                  <a:spLocks noChangeArrowheads="1"/>
                </p:cNvSpPr>
                <p:nvPr/>
              </p:nvSpPr>
              <p:spPr bwMode="auto">
                <a:xfrm>
                  <a:off x="2588"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2" name="Rectangle 94">
                  <a:extLst>
                    <a:ext uri="{FF2B5EF4-FFF2-40B4-BE49-F238E27FC236}">
                      <a16:creationId xmlns:a16="http://schemas.microsoft.com/office/drawing/2014/main" id="{FF7F849A-E0B9-B129-9452-66DE69D2CE86}"/>
                    </a:ext>
                  </a:extLst>
                </p:cNvPr>
                <p:cNvSpPr>
                  <a:spLocks noChangeArrowheads="1"/>
                </p:cNvSpPr>
                <p:nvPr/>
              </p:nvSpPr>
              <p:spPr bwMode="auto">
                <a:xfrm>
                  <a:off x="2782"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383" name="Rectangle 95">
                  <a:extLst>
                    <a:ext uri="{FF2B5EF4-FFF2-40B4-BE49-F238E27FC236}">
                      <a16:creationId xmlns:a16="http://schemas.microsoft.com/office/drawing/2014/main" id="{1B018FFD-C7DF-4E23-0E74-CE2967E33154}"/>
                    </a:ext>
                  </a:extLst>
                </p:cNvPr>
                <p:cNvSpPr>
                  <a:spLocks noChangeArrowheads="1"/>
                </p:cNvSpPr>
                <p:nvPr/>
              </p:nvSpPr>
              <p:spPr bwMode="auto">
                <a:xfrm>
                  <a:off x="2809"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4" name="Rectangle 96">
                  <a:extLst>
                    <a:ext uri="{FF2B5EF4-FFF2-40B4-BE49-F238E27FC236}">
                      <a16:creationId xmlns:a16="http://schemas.microsoft.com/office/drawing/2014/main" id="{6B37D94B-5BBF-22BF-AF40-E944EF224058}"/>
                    </a:ext>
                  </a:extLst>
                </p:cNvPr>
                <p:cNvSpPr>
                  <a:spLocks noChangeArrowheads="1"/>
                </p:cNvSpPr>
                <p:nvPr/>
              </p:nvSpPr>
              <p:spPr bwMode="auto">
                <a:xfrm>
                  <a:off x="3038"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385" name="Rectangle 97">
                  <a:extLst>
                    <a:ext uri="{FF2B5EF4-FFF2-40B4-BE49-F238E27FC236}">
                      <a16:creationId xmlns:a16="http://schemas.microsoft.com/office/drawing/2014/main" id="{0E48EBF9-36C1-D8C2-2E26-E8126ECAAF6C}"/>
                    </a:ext>
                  </a:extLst>
                </p:cNvPr>
                <p:cNvSpPr>
                  <a:spLocks noChangeArrowheads="1"/>
                </p:cNvSpPr>
                <p:nvPr/>
              </p:nvSpPr>
              <p:spPr bwMode="auto">
                <a:xfrm>
                  <a:off x="3065"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6" name="Rectangle 98">
                  <a:extLst>
                    <a:ext uri="{FF2B5EF4-FFF2-40B4-BE49-F238E27FC236}">
                      <a16:creationId xmlns:a16="http://schemas.microsoft.com/office/drawing/2014/main" id="{92129682-6C7C-FE45-A925-5D3C506D0D2C}"/>
                    </a:ext>
                  </a:extLst>
                </p:cNvPr>
                <p:cNvSpPr>
                  <a:spLocks noChangeArrowheads="1"/>
                </p:cNvSpPr>
                <p:nvPr/>
              </p:nvSpPr>
              <p:spPr bwMode="auto">
                <a:xfrm>
                  <a:off x="3289" y="978"/>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387" name="Rectangle 99">
                  <a:extLst>
                    <a:ext uri="{FF2B5EF4-FFF2-40B4-BE49-F238E27FC236}">
                      <a16:creationId xmlns:a16="http://schemas.microsoft.com/office/drawing/2014/main" id="{3B87E42A-496F-DB2F-10E6-208B6DE0DD1E}"/>
                    </a:ext>
                  </a:extLst>
                </p:cNvPr>
                <p:cNvSpPr>
                  <a:spLocks noChangeArrowheads="1"/>
                </p:cNvSpPr>
                <p:nvPr/>
              </p:nvSpPr>
              <p:spPr bwMode="auto">
                <a:xfrm>
                  <a:off x="3316"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8" name="Rectangle 100">
                  <a:extLst>
                    <a:ext uri="{FF2B5EF4-FFF2-40B4-BE49-F238E27FC236}">
                      <a16:creationId xmlns:a16="http://schemas.microsoft.com/office/drawing/2014/main" id="{558A9397-550C-E696-227E-4E68FDBF9168}"/>
                    </a:ext>
                  </a:extLst>
                </p:cNvPr>
                <p:cNvSpPr>
                  <a:spLocks noChangeArrowheads="1"/>
                </p:cNvSpPr>
                <p:nvPr/>
              </p:nvSpPr>
              <p:spPr bwMode="auto">
                <a:xfrm>
                  <a:off x="3494" y="978"/>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389" name="Rectangle 101">
                  <a:extLst>
                    <a:ext uri="{FF2B5EF4-FFF2-40B4-BE49-F238E27FC236}">
                      <a16:creationId xmlns:a16="http://schemas.microsoft.com/office/drawing/2014/main" id="{E37CEE9B-F770-3501-C9C4-0D0F6F2D1B65}"/>
                    </a:ext>
                  </a:extLst>
                </p:cNvPr>
                <p:cNvSpPr>
                  <a:spLocks noChangeArrowheads="1"/>
                </p:cNvSpPr>
                <p:nvPr/>
              </p:nvSpPr>
              <p:spPr bwMode="auto">
                <a:xfrm>
                  <a:off x="2194"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0" name="Rectangle 102">
                  <a:extLst>
                    <a:ext uri="{FF2B5EF4-FFF2-40B4-BE49-F238E27FC236}">
                      <a16:creationId xmlns:a16="http://schemas.microsoft.com/office/drawing/2014/main" id="{C475F072-D0E2-6A6B-0044-28F5311D749A}"/>
                    </a:ext>
                  </a:extLst>
                </p:cNvPr>
                <p:cNvSpPr>
                  <a:spLocks noChangeArrowheads="1"/>
                </p:cNvSpPr>
                <p:nvPr/>
              </p:nvSpPr>
              <p:spPr bwMode="auto">
                <a:xfrm>
                  <a:off x="2196" y="975"/>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1" name="Rectangle 103">
                  <a:extLst>
                    <a:ext uri="{FF2B5EF4-FFF2-40B4-BE49-F238E27FC236}">
                      <a16:creationId xmlns:a16="http://schemas.microsoft.com/office/drawing/2014/main" id="{203A8370-1D6F-140B-7863-D83C1E9576DC}"/>
                    </a:ext>
                  </a:extLst>
                </p:cNvPr>
                <p:cNvSpPr>
                  <a:spLocks noChangeArrowheads="1"/>
                </p:cNvSpPr>
                <p:nvPr/>
              </p:nvSpPr>
              <p:spPr bwMode="auto">
                <a:xfrm>
                  <a:off x="2337"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2" name="Rectangle 104">
                  <a:extLst>
                    <a:ext uri="{FF2B5EF4-FFF2-40B4-BE49-F238E27FC236}">
                      <a16:creationId xmlns:a16="http://schemas.microsoft.com/office/drawing/2014/main" id="{2F1248B5-3A4E-7399-737C-357BCBBB2268}"/>
                    </a:ext>
                  </a:extLst>
                </p:cNvPr>
                <p:cNvSpPr>
                  <a:spLocks noChangeArrowheads="1"/>
                </p:cNvSpPr>
                <p:nvPr/>
              </p:nvSpPr>
              <p:spPr bwMode="auto">
                <a:xfrm>
                  <a:off x="2339" y="975"/>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3" name="Rectangle 105">
                  <a:extLst>
                    <a:ext uri="{FF2B5EF4-FFF2-40B4-BE49-F238E27FC236}">
                      <a16:creationId xmlns:a16="http://schemas.microsoft.com/office/drawing/2014/main" id="{9A8B1E57-C41B-746C-E717-0CBE33A004E6}"/>
                    </a:ext>
                  </a:extLst>
                </p:cNvPr>
                <p:cNvSpPr>
                  <a:spLocks noChangeArrowheads="1"/>
                </p:cNvSpPr>
                <p:nvPr/>
              </p:nvSpPr>
              <p:spPr bwMode="auto">
                <a:xfrm>
                  <a:off x="2467"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4" name="Rectangle 106">
                  <a:extLst>
                    <a:ext uri="{FF2B5EF4-FFF2-40B4-BE49-F238E27FC236}">
                      <a16:creationId xmlns:a16="http://schemas.microsoft.com/office/drawing/2014/main" id="{473DA832-F633-4368-ACA5-1C96397D3982}"/>
                    </a:ext>
                  </a:extLst>
                </p:cNvPr>
                <p:cNvSpPr>
                  <a:spLocks noChangeArrowheads="1"/>
                </p:cNvSpPr>
                <p:nvPr/>
              </p:nvSpPr>
              <p:spPr bwMode="auto">
                <a:xfrm>
                  <a:off x="2469" y="975"/>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5" name="Rectangle 107">
                  <a:extLst>
                    <a:ext uri="{FF2B5EF4-FFF2-40B4-BE49-F238E27FC236}">
                      <a16:creationId xmlns:a16="http://schemas.microsoft.com/office/drawing/2014/main" id="{019119B8-75C3-F40A-967C-1682ED25CBC8}"/>
                    </a:ext>
                  </a:extLst>
                </p:cNvPr>
                <p:cNvSpPr>
                  <a:spLocks noChangeArrowheads="1"/>
                </p:cNvSpPr>
                <p:nvPr/>
              </p:nvSpPr>
              <p:spPr bwMode="auto">
                <a:xfrm>
                  <a:off x="2681"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6" name="Rectangle 108">
                  <a:extLst>
                    <a:ext uri="{FF2B5EF4-FFF2-40B4-BE49-F238E27FC236}">
                      <a16:creationId xmlns:a16="http://schemas.microsoft.com/office/drawing/2014/main" id="{38B5302B-72BE-9E27-EAB7-50B799E0644B}"/>
                    </a:ext>
                  </a:extLst>
                </p:cNvPr>
                <p:cNvSpPr>
                  <a:spLocks noChangeArrowheads="1"/>
                </p:cNvSpPr>
                <p:nvPr/>
              </p:nvSpPr>
              <p:spPr bwMode="auto">
                <a:xfrm>
                  <a:off x="2683" y="975"/>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7" name="Rectangle 109">
                  <a:extLst>
                    <a:ext uri="{FF2B5EF4-FFF2-40B4-BE49-F238E27FC236}">
                      <a16:creationId xmlns:a16="http://schemas.microsoft.com/office/drawing/2014/main" id="{3BF413FD-98BF-BAC3-20C8-6B49168E24D1}"/>
                    </a:ext>
                  </a:extLst>
                </p:cNvPr>
                <p:cNvSpPr>
                  <a:spLocks noChangeArrowheads="1"/>
                </p:cNvSpPr>
                <p:nvPr/>
              </p:nvSpPr>
              <p:spPr bwMode="auto">
                <a:xfrm>
                  <a:off x="2908"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8" name="Rectangle 110">
                  <a:extLst>
                    <a:ext uri="{FF2B5EF4-FFF2-40B4-BE49-F238E27FC236}">
                      <a16:creationId xmlns:a16="http://schemas.microsoft.com/office/drawing/2014/main" id="{27A03D00-0C20-201D-126D-3BDADE6DD644}"/>
                    </a:ext>
                  </a:extLst>
                </p:cNvPr>
                <p:cNvSpPr>
                  <a:spLocks noChangeArrowheads="1"/>
                </p:cNvSpPr>
                <p:nvPr/>
              </p:nvSpPr>
              <p:spPr bwMode="auto">
                <a:xfrm>
                  <a:off x="2910" y="975"/>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9" name="Rectangle 111">
                  <a:extLst>
                    <a:ext uri="{FF2B5EF4-FFF2-40B4-BE49-F238E27FC236}">
                      <a16:creationId xmlns:a16="http://schemas.microsoft.com/office/drawing/2014/main" id="{A231119E-500B-CD6A-E89D-194C9FA03555}"/>
                    </a:ext>
                  </a:extLst>
                </p:cNvPr>
                <p:cNvSpPr>
                  <a:spLocks noChangeArrowheads="1"/>
                </p:cNvSpPr>
                <p:nvPr/>
              </p:nvSpPr>
              <p:spPr bwMode="auto">
                <a:xfrm>
                  <a:off x="3193"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0" name="Rectangle 112">
                  <a:extLst>
                    <a:ext uri="{FF2B5EF4-FFF2-40B4-BE49-F238E27FC236}">
                      <a16:creationId xmlns:a16="http://schemas.microsoft.com/office/drawing/2014/main" id="{46C8ABF2-554B-EE20-9E0B-E4048728FA57}"/>
                    </a:ext>
                  </a:extLst>
                </p:cNvPr>
                <p:cNvSpPr>
                  <a:spLocks noChangeArrowheads="1"/>
                </p:cNvSpPr>
                <p:nvPr/>
              </p:nvSpPr>
              <p:spPr bwMode="auto">
                <a:xfrm>
                  <a:off x="3195" y="975"/>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1" name="Rectangle 113">
                  <a:extLst>
                    <a:ext uri="{FF2B5EF4-FFF2-40B4-BE49-F238E27FC236}">
                      <a16:creationId xmlns:a16="http://schemas.microsoft.com/office/drawing/2014/main" id="{7768E33C-896C-5CF8-F123-66424B67F541}"/>
                    </a:ext>
                  </a:extLst>
                </p:cNvPr>
                <p:cNvSpPr>
                  <a:spLocks noChangeArrowheads="1"/>
                </p:cNvSpPr>
                <p:nvPr/>
              </p:nvSpPr>
              <p:spPr bwMode="auto">
                <a:xfrm>
                  <a:off x="3410"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2" name="Rectangle 114">
                  <a:extLst>
                    <a:ext uri="{FF2B5EF4-FFF2-40B4-BE49-F238E27FC236}">
                      <a16:creationId xmlns:a16="http://schemas.microsoft.com/office/drawing/2014/main" id="{90E06B91-5C60-0C3E-03E9-1B2FF70A8D73}"/>
                    </a:ext>
                  </a:extLst>
                </p:cNvPr>
                <p:cNvSpPr>
                  <a:spLocks noChangeArrowheads="1"/>
                </p:cNvSpPr>
                <p:nvPr/>
              </p:nvSpPr>
              <p:spPr bwMode="auto">
                <a:xfrm>
                  <a:off x="3412" y="975"/>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3" name="Rectangle 115">
                  <a:extLst>
                    <a:ext uri="{FF2B5EF4-FFF2-40B4-BE49-F238E27FC236}">
                      <a16:creationId xmlns:a16="http://schemas.microsoft.com/office/drawing/2014/main" id="{E117046C-F4DE-8DB8-FB03-42A029E64078}"/>
                    </a:ext>
                  </a:extLst>
                </p:cNvPr>
                <p:cNvSpPr>
                  <a:spLocks noChangeArrowheads="1"/>
                </p:cNvSpPr>
                <p:nvPr/>
              </p:nvSpPr>
              <p:spPr bwMode="auto">
                <a:xfrm>
                  <a:off x="3577" y="9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4" name="Rectangle 116">
                  <a:extLst>
                    <a:ext uri="{FF2B5EF4-FFF2-40B4-BE49-F238E27FC236}">
                      <a16:creationId xmlns:a16="http://schemas.microsoft.com/office/drawing/2014/main" id="{3BE328A3-5BA3-0FC4-8DB6-39CF61BE39C0}"/>
                    </a:ext>
                  </a:extLst>
                </p:cNvPr>
                <p:cNvSpPr>
                  <a:spLocks noChangeArrowheads="1"/>
                </p:cNvSpPr>
                <p:nvPr/>
              </p:nvSpPr>
              <p:spPr bwMode="auto">
                <a:xfrm>
                  <a:off x="2194"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5" name="Rectangle 117">
                  <a:extLst>
                    <a:ext uri="{FF2B5EF4-FFF2-40B4-BE49-F238E27FC236}">
                      <a16:creationId xmlns:a16="http://schemas.microsoft.com/office/drawing/2014/main" id="{47FBB056-734A-A725-D6F8-94F15DEEF982}"/>
                    </a:ext>
                  </a:extLst>
                </p:cNvPr>
                <p:cNvSpPr>
                  <a:spLocks noChangeArrowheads="1"/>
                </p:cNvSpPr>
                <p:nvPr/>
              </p:nvSpPr>
              <p:spPr bwMode="auto">
                <a:xfrm>
                  <a:off x="2337"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6" name="Rectangle 118">
                  <a:extLst>
                    <a:ext uri="{FF2B5EF4-FFF2-40B4-BE49-F238E27FC236}">
                      <a16:creationId xmlns:a16="http://schemas.microsoft.com/office/drawing/2014/main" id="{400EC95B-786F-8B14-EBA1-1C2675629B07}"/>
                    </a:ext>
                  </a:extLst>
                </p:cNvPr>
                <p:cNvSpPr>
                  <a:spLocks noChangeArrowheads="1"/>
                </p:cNvSpPr>
                <p:nvPr/>
              </p:nvSpPr>
              <p:spPr bwMode="auto">
                <a:xfrm>
                  <a:off x="2467"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7" name="Rectangle 119">
                  <a:extLst>
                    <a:ext uri="{FF2B5EF4-FFF2-40B4-BE49-F238E27FC236}">
                      <a16:creationId xmlns:a16="http://schemas.microsoft.com/office/drawing/2014/main" id="{946A94FB-B8DF-F1BA-F862-74C3DA5A5513}"/>
                    </a:ext>
                  </a:extLst>
                </p:cNvPr>
                <p:cNvSpPr>
                  <a:spLocks noChangeArrowheads="1"/>
                </p:cNvSpPr>
                <p:nvPr/>
              </p:nvSpPr>
              <p:spPr bwMode="auto">
                <a:xfrm>
                  <a:off x="2681"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8" name="Rectangle 120">
                  <a:extLst>
                    <a:ext uri="{FF2B5EF4-FFF2-40B4-BE49-F238E27FC236}">
                      <a16:creationId xmlns:a16="http://schemas.microsoft.com/office/drawing/2014/main" id="{FAD38B87-54A9-4DFC-67E4-EFEC2B310580}"/>
                    </a:ext>
                  </a:extLst>
                </p:cNvPr>
                <p:cNvSpPr>
                  <a:spLocks noChangeArrowheads="1"/>
                </p:cNvSpPr>
                <p:nvPr/>
              </p:nvSpPr>
              <p:spPr bwMode="auto">
                <a:xfrm>
                  <a:off x="2908"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09" name="Rectangle 121">
                  <a:extLst>
                    <a:ext uri="{FF2B5EF4-FFF2-40B4-BE49-F238E27FC236}">
                      <a16:creationId xmlns:a16="http://schemas.microsoft.com/office/drawing/2014/main" id="{882C24F5-4318-AE17-401B-1BA4FB579558}"/>
                    </a:ext>
                  </a:extLst>
                </p:cNvPr>
                <p:cNvSpPr>
                  <a:spLocks noChangeArrowheads="1"/>
                </p:cNvSpPr>
                <p:nvPr/>
              </p:nvSpPr>
              <p:spPr bwMode="auto">
                <a:xfrm>
                  <a:off x="3193"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10" name="Rectangle 122">
                  <a:extLst>
                    <a:ext uri="{FF2B5EF4-FFF2-40B4-BE49-F238E27FC236}">
                      <a16:creationId xmlns:a16="http://schemas.microsoft.com/office/drawing/2014/main" id="{D7B7081F-D306-00CB-29B4-81AC0E86D627}"/>
                    </a:ext>
                  </a:extLst>
                </p:cNvPr>
                <p:cNvSpPr>
                  <a:spLocks noChangeArrowheads="1"/>
                </p:cNvSpPr>
                <p:nvPr/>
              </p:nvSpPr>
              <p:spPr bwMode="auto">
                <a:xfrm>
                  <a:off x="3410"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11" name="Rectangle 123">
                  <a:extLst>
                    <a:ext uri="{FF2B5EF4-FFF2-40B4-BE49-F238E27FC236}">
                      <a16:creationId xmlns:a16="http://schemas.microsoft.com/office/drawing/2014/main" id="{F5BB67DD-ACA1-434C-6F09-7D6A769A3A6E}"/>
                    </a:ext>
                  </a:extLst>
                </p:cNvPr>
                <p:cNvSpPr>
                  <a:spLocks noChangeArrowheads="1"/>
                </p:cNvSpPr>
                <p:nvPr/>
              </p:nvSpPr>
              <p:spPr bwMode="auto">
                <a:xfrm>
                  <a:off x="3577" y="97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12" name="Rectangle 124">
                  <a:extLst>
                    <a:ext uri="{FF2B5EF4-FFF2-40B4-BE49-F238E27FC236}">
                      <a16:creationId xmlns:a16="http://schemas.microsoft.com/office/drawing/2014/main" id="{109B5EFA-154A-5348-AAFC-6100EC7A438A}"/>
                    </a:ext>
                  </a:extLst>
                </p:cNvPr>
                <p:cNvSpPr>
                  <a:spLocks noChangeArrowheads="1"/>
                </p:cNvSpPr>
                <p:nvPr/>
              </p:nvSpPr>
              <p:spPr bwMode="auto">
                <a:xfrm>
                  <a:off x="2253"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13" name="Rectangle 125">
                  <a:extLst>
                    <a:ext uri="{FF2B5EF4-FFF2-40B4-BE49-F238E27FC236}">
                      <a16:creationId xmlns:a16="http://schemas.microsoft.com/office/drawing/2014/main" id="{48BFD0B7-308C-0056-4196-463B800ED94F}"/>
                    </a:ext>
                  </a:extLst>
                </p:cNvPr>
                <p:cNvSpPr>
                  <a:spLocks noChangeArrowheads="1"/>
                </p:cNvSpPr>
                <p:nvPr/>
              </p:nvSpPr>
              <p:spPr bwMode="auto">
                <a:xfrm>
                  <a:off x="2280"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14" name="Rectangle 126">
                  <a:extLst>
                    <a:ext uri="{FF2B5EF4-FFF2-40B4-BE49-F238E27FC236}">
                      <a16:creationId xmlns:a16="http://schemas.microsoft.com/office/drawing/2014/main" id="{E6962A26-ABCA-C05F-80DA-FA4081903EA9}"/>
                    </a:ext>
                  </a:extLst>
                </p:cNvPr>
                <p:cNvSpPr>
                  <a:spLocks noChangeArrowheads="1"/>
                </p:cNvSpPr>
                <p:nvPr/>
              </p:nvSpPr>
              <p:spPr bwMode="auto">
                <a:xfrm>
                  <a:off x="2390"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15" name="Rectangle 127">
                  <a:extLst>
                    <a:ext uri="{FF2B5EF4-FFF2-40B4-BE49-F238E27FC236}">
                      <a16:creationId xmlns:a16="http://schemas.microsoft.com/office/drawing/2014/main" id="{7A4C228A-059C-3E4E-AC33-E1320459BA2B}"/>
                    </a:ext>
                  </a:extLst>
                </p:cNvPr>
                <p:cNvSpPr>
                  <a:spLocks noChangeArrowheads="1"/>
                </p:cNvSpPr>
                <p:nvPr/>
              </p:nvSpPr>
              <p:spPr bwMode="auto">
                <a:xfrm>
                  <a:off x="2416"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16" name="Rectangle 128">
                  <a:extLst>
                    <a:ext uri="{FF2B5EF4-FFF2-40B4-BE49-F238E27FC236}">
                      <a16:creationId xmlns:a16="http://schemas.microsoft.com/office/drawing/2014/main" id="{0CDFFA06-46B2-3A4B-D7CB-CDA7BDC54A98}"/>
                    </a:ext>
                  </a:extLst>
                </p:cNvPr>
                <p:cNvSpPr>
                  <a:spLocks noChangeArrowheads="1"/>
                </p:cNvSpPr>
                <p:nvPr/>
              </p:nvSpPr>
              <p:spPr bwMode="auto">
                <a:xfrm>
                  <a:off x="2562"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17" name="Rectangle 129">
                  <a:extLst>
                    <a:ext uri="{FF2B5EF4-FFF2-40B4-BE49-F238E27FC236}">
                      <a16:creationId xmlns:a16="http://schemas.microsoft.com/office/drawing/2014/main" id="{13B93DCC-AEA8-4522-3393-CAE4542C4470}"/>
                    </a:ext>
                  </a:extLst>
                </p:cNvPr>
                <p:cNvSpPr>
                  <a:spLocks noChangeArrowheads="1"/>
                </p:cNvSpPr>
                <p:nvPr/>
              </p:nvSpPr>
              <p:spPr bwMode="auto">
                <a:xfrm>
                  <a:off x="2588"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18" name="Rectangle 130">
                  <a:extLst>
                    <a:ext uri="{FF2B5EF4-FFF2-40B4-BE49-F238E27FC236}">
                      <a16:creationId xmlns:a16="http://schemas.microsoft.com/office/drawing/2014/main" id="{29EE0D3C-344E-7422-9911-A7863227C4DA}"/>
                    </a:ext>
                  </a:extLst>
                </p:cNvPr>
                <p:cNvSpPr>
                  <a:spLocks noChangeArrowheads="1"/>
                </p:cNvSpPr>
                <p:nvPr/>
              </p:nvSpPr>
              <p:spPr bwMode="auto">
                <a:xfrm>
                  <a:off x="2782"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19" name="Rectangle 131">
                  <a:extLst>
                    <a:ext uri="{FF2B5EF4-FFF2-40B4-BE49-F238E27FC236}">
                      <a16:creationId xmlns:a16="http://schemas.microsoft.com/office/drawing/2014/main" id="{425CD96B-3F95-D1F0-41BB-2215F09CD4EB}"/>
                    </a:ext>
                  </a:extLst>
                </p:cNvPr>
                <p:cNvSpPr>
                  <a:spLocks noChangeArrowheads="1"/>
                </p:cNvSpPr>
                <p:nvPr/>
              </p:nvSpPr>
              <p:spPr bwMode="auto">
                <a:xfrm>
                  <a:off x="2809"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20" name="Rectangle 132">
                  <a:extLst>
                    <a:ext uri="{FF2B5EF4-FFF2-40B4-BE49-F238E27FC236}">
                      <a16:creationId xmlns:a16="http://schemas.microsoft.com/office/drawing/2014/main" id="{2C8EBBBF-E51D-58C8-7E46-BA24E518F9AB}"/>
                    </a:ext>
                  </a:extLst>
                </p:cNvPr>
                <p:cNvSpPr>
                  <a:spLocks noChangeArrowheads="1"/>
                </p:cNvSpPr>
                <p:nvPr/>
              </p:nvSpPr>
              <p:spPr bwMode="auto">
                <a:xfrm>
                  <a:off x="3038"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21" name="Rectangle 133">
                  <a:extLst>
                    <a:ext uri="{FF2B5EF4-FFF2-40B4-BE49-F238E27FC236}">
                      <a16:creationId xmlns:a16="http://schemas.microsoft.com/office/drawing/2014/main" id="{99459DC9-0ED3-3F02-28FF-F5DD46429ED8}"/>
                    </a:ext>
                  </a:extLst>
                </p:cNvPr>
                <p:cNvSpPr>
                  <a:spLocks noChangeArrowheads="1"/>
                </p:cNvSpPr>
                <p:nvPr/>
              </p:nvSpPr>
              <p:spPr bwMode="auto">
                <a:xfrm>
                  <a:off x="3065"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22" name="Rectangle 134">
                  <a:extLst>
                    <a:ext uri="{FF2B5EF4-FFF2-40B4-BE49-F238E27FC236}">
                      <a16:creationId xmlns:a16="http://schemas.microsoft.com/office/drawing/2014/main" id="{E9ED9332-AF20-DF22-E03F-77F5B3F9675E}"/>
                    </a:ext>
                  </a:extLst>
                </p:cNvPr>
                <p:cNvSpPr>
                  <a:spLocks noChangeArrowheads="1"/>
                </p:cNvSpPr>
                <p:nvPr/>
              </p:nvSpPr>
              <p:spPr bwMode="auto">
                <a:xfrm>
                  <a:off x="3289" y="103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23" name="Rectangle 135">
                  <a:extLst>
                    <a:ext uri="{FF2B5EF4-FFF2-40B4-BE49-F238E27FC236}">
                      <a16:creationId xmlns:a16="http://schemas.microsoft.com/office/drawing/2014/main" id="{74DB7652-3064-5CC2-E075-0E1A1BD48159}"/>
                    </a:ext>
                  </a:extLst>
                </p:cNvPr>
                <p:cNvSpPr>
                  <a:spLocks noChangeArrowheads="1"/>
                </p:cNvSpPr>
                <p:nvPr/>
              </p:nvSpPr>
              <p:spPr bwMode="auto">
                <a:xfrm>
                  <a:off x="3316"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24" name="Rectangle 136">
                  <a:extLst>
                    <a:ext uri="{FF2B5EF4-FFF2-40B4-BE49-F238E27FC236}">
                      <a16:creationId xmlns:a16="http://schemas.microsoft.com/office/drawing/2014/main" id="{F1CA28B7-E081-EA0C-1A11-0CE02203A14F}"/>
                    </a:ext>
                  </a:extLst>
                </p:cNvPr>
                <p:cNvSpPr>
                  <a:spLocks noChangeArrowheads="1"/>
                </p:cNvSpPr>
                <p:nvPr/>
              </p:nvSpPr>
              <p:spPr bwMode="auto">
                <a:xfrm>
                  <a:off x="3494" y="103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25" name="Rectangle 137">
                  <a:extLst>
                    <a:ext uri="{FF2B5EF4-FFF2-40B4-BE49-F238E27FC236}">
                      <a16:creationId xmlns:a16="http://schemas.microsoft.com/office/drawing/2014/main" id="{66E4B6F5-5FCB-3F29-8965-CC36A69CC134}"/>
                    </a:ext>
                  </a:extLst>
                </p:cNvPr>
                <p:cNvSpPr>
                  <a:spLocks noChangeArrowheads="1"/>
                </p:cNvSpPr>
                <p:nvPr/>
              </p:nvSpPr>
              <p:spPr bwMode="auto">
                <a:xfrm>
                  <a:off x="2194"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26" name="Rectangle 138">
                  <a:extLst>
                    <a:ext uri="{FF2B5EF4-FFF2-40B4-BE49-F238E27FC236}">
                      <a16:creationId xmlns:a16="http://schemas.microsoft.com/office/drawing/2014/main" id="{D6D42AC3-8BAE-F195-6E34-7EC9ECE6526D}"/>
                    </a:ext>
                  </a:extLst>
                </p:cNvPr>
                <p:cNvSpPr>
                  <a:spLocks noChangeArrowheads="1"/>
                </p:cNvSpPr>
                <p:nvPr/>
              </p:nvSpPr>
              <p:spPr bwMode="auto">
                <a:xfrm>
                  <a:off x="2196" y="1031"/>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27" name="Rectangle 139">
                  <a:extLst>
                    <a:ext uri="{FF2B5EF4-FFF2-40B4-BE49-F238E27FC236}">
                      <a16:creationId xmlns:a16="http://schemas.microsoft.com/office/drawing/2014/main" id="{9C8070DE-0FD4-5892-B7F0-FC2BF5A15668}"/>
                    </a:ext>
                  </a:extLst>
                </p:cNvPr>
                <p:cNvSpPr>
                  <a:spLocks noChangeArrowheads="1"/>
                </p:cNvSpPr>
                <p:nvPr/>
              </p:nvSpPr>
              <p:spPr bwMode="auto">
                <a:xfrm>
                  <a:off x="2337"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28" name="Rectangle 140">
                  <a:extLst>
                    <a:ext uri="{FF2B5EF4-FFF2-40B4-BE49-F238E27FC236}">
                      <a16:creationId xmlns:a16="http://schemas.microsoft.com/office/drawing/2014/main" id="{870626D5-5165-8612-ADFC-835A1E0DDA65}"/>
                    </a:ext>
                  </a:extLst>
                </p:cNvPr>
                <p:cNvSpPr>
                  <a:spLocks noChangeArrowheads="1"/>
                </p:cNvSpPr>
                <p:nvPr/>
              </p:nvSpPr>
              <p:spPr bwMode="auto">
                <a:xfrm>
                  <a:off x="2339" y="1031"/>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29" name="Rectangle 141">
                  <a:extLst>
                    <a:ext uri="{FF2B5EF4-FFF2-40B4-BE49-F238E27FC236}">
                      <a16:creationId xmlns:a16="http://schemas.microsoft.com/office/drawing/2014/main" id="{A83459C1-754F-B916-5487-DBB8DACC2918}"/>
                    </a:ext>
                  </a:extLst>
                </p:cNvPr>
                <p:cNvSpPr>
                  <a:spLocks noChangeArrowheads="1"/>
                </p:cNvSpPr>
                <p:nvPr/>
              </p:nvSpPr>
              <p:spPr bwMode="auto">
                <a:xfrm>
                  <a:off x="2467"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0" name="Rectangle 142">
                  <a:extLst>
                    <a:ext uri="{FF2B5EF4-FFF2-40B4-BE49-F238E27FC236}">
                      <a16:creationId xmlns:a16="http://schemas.microsoft.com/office/drawing/2014/main" id="{FF686BA7-959A-E854-35B1-29F2C6737476}"/>
                    </a:ext>
                  </a:extLst>
                </p:cNvPr>
                <p:cNvSpPr>
                  <a:spLocks noChangeArrowheads="1"/>
                </p:cNvSpPr>
                <p:nvPr/>
              </p:nvSpPr>
              <p:spPr bwMode="auto">
                <a:xfrm>
                  <a:off x="2469" y="1031"/>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1" name="Rectangle 143">
                  <a:extLst>
                    <a:ext uri="{FF2B5EF4-FFF2-40B4-BE49-F238E27FC236}">
                      <a16:creationId xmlns:a16="http://schemas.microsoft.com/office/drawing/2014/main" id="{285F628B-177B-F9BD-1EAE-14849D0DB980}"/>
                    </a:ext>
                  </a:extLst>
                </p:cNvPr>
                <p:cNvSpPr>
                  <a:spLocks noChangeArrowheads="1"/>
                </p:cNvSpPr>
                <p:nvPr/>
              </p:nvSpPr>
              <p:spPr bwMode="auto">
                <a:xfrm>
                  <a:off x="2681"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2" name="Rectangle 144">
                  <a:extLst>
                    <a:ext uri="{FF2B5EF4-FFF2-40B4-BE49-F238E27FC236}">
                      <a16:creationId xmlns:a16="http://schemas.microsoft.com/office/drawing/2014/main" id="{CA5EAEB8-A400-8E33-26DE-2D48959D9E1A}"/>
                    </a:ext>
                  </a:extLst>
                </p:cNvPr>
                <p:cNvSpPr>
                  <a:spLocks noChangeArrowheads="1"/>
                </p:cNvSpPr>
                <p:nvPr/>
              </p:nvSpPr>
              <p:spPr bwMode="auto">
                <a:xfrm>
                  <a:off x="2683" y="1031"/>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3" name="Rectangle 145">
                  <a:extLst>
                    <a:ext uri="{FF2B5EF4-FFF2-40B4-BE49-F238E27FC236}">
                      <a16:creationId xmlns:a16="http://schemas.microsoft.com/office/drawing/2014/main" id="{014B5AD9-351F-28F3-B7C9-71F0ED6F1C33}"/>
                    </a:ext>
                  </a:extLst>
                </p:cNvPr>
                <p:cNvSpPr>
                  <a:spLocks noChangeArrowheads="1"/>
                </p:cNvSpPr>
                <p:nvPr/>
              </p:nvSpPr>
              <p:spPr bwMode="auto">
                <a:xfrm>
                  <a:off x="2908"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4" name="Rectangle 146">
                  <a:extLst>
                    <a:ext uri="{FF2B5EF4-FFF2-40B4-BE49-F238E27FC236}">
                      <a16:creationId xmlns:a16="http://schemas.microsoft.com/office/drawing/2014/main" id="{5021B43A-F410-B900-D895-70A405874F00}"/>
                    </a:ext>
                  </a:extLst>
                </p:cNvPr>
                <p:cNvSpPr>
                  <a:spLocks noChangeArrowheads="1"/>
                </p:cNvSpPr>
                <p:nvPr/>
              </p:nvSpPr>
              <p:spPr bwMode="auto">
                <a:xfrm>
                  <a:off x="2910" y="1031"/>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5" name="Rectangle 147">
                  <a:extLst>
                    <a:ext uri="{FF2B5EF4-FFF2-40B4-BE49-F238E27FC236}">
                      <a16:creationId xmlns:a16="http://schemas.microsoft.com/office/drawing/2014/main" id="{EF57FBCA-ECB4-C392-146E-DC822F9D257E}"/>
                    </a:ext>
                  </a:extLst>
                </p:cNvPr>
                <p:cNvSpPr>
                  <a:spLocks noChangeArrowheads="1"/>
                </p:cNvSpPr>
                <p:nvPr/>
              </p:nvSpPr>
              <p:spPr bwMode="auto">
                <a:xfrm>
                  <a:off x="3193"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6" name="Rectangle 148">
                  <a:extLst>
                    <a:ext uri="{FF2B5EF4-FFF2-40B4-BE49-F238E27FC236}">
                      <a16:creationId xmlns:a16="http://schemas.microsoft.com/office/drawing/2014/main" id="{9060AE02-719A-E9CD-E5EA-0A5F90A94484}"/>
                    </a:ext>
                  </a:extLst>
                </p:cNvPr>
                <p:cNvSpPr>
                  <a:spLocks noChangeArrowheads="1"/>
                </p:cNvSpPr>
                <p:nvPr/>
              </p:nvSpPr>
              <p:spPr bwMode="auto">
                <a:xfrm>
                  <a:off x="3195" y="1031"/>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7" name="Rectangle 149">
                  <a:extLst>
                    <a:ext uri="{FF2B5EF4-FFF2-40B4-BE49-F238E27FC236}">
                      <a16:creationId xmlns:a16="http://schemas.microsoft.com/office/drawing/2014/main" id="{509D7C7B-043A-6546-A3D5-44CE0AE5CC4E}"/>
                    </a:ext>
                  </a:extLst>
                </p:cNvPr>
                <p:cNvSpPr>
                  <a:spLocks noChangeArrowheads="1"/>
                </p:cNvSpPr>
                <p:nvPr/>
              </p:nvSpPr>
              <p:spPr bwMode="auto">
                <a:xfrm>
                  <a:off x="3410"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8" name="Rectangle 150">
                  <a:extLst>
                    <a:ext uri="{FF2B5EF4-FFF2-40B4-BE49-F238E27FC236}">
                      <a16:creationId xmlns:a16="http://schemas.microsoft.com/office/drawing/2014/main" id="{D289BEFE-5FD3-217B-01EE-2EF0A860F27B}"/>
                    </a:ext>
                  </a:extLst>
                </p:cNvPr>
                <p:cNvSpPr>
                  <a:spLocks noChangeArrowheads="1"/>
                </p:cNvSpPr>
                <p:nvPr/>
              </p:nvSpPr>
              <p:spPr bwMode="auto">
                <a:xfrm>
                  <a:off x="3412" y="1031"/>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9" name="Rectangle 151">
                  <a:extLst>
                    <a:ext uri="{FF2B5EF4-FFF2-40B4-BE49-F238E27FC236}">
                      <a16:creationId xmlns:a16="http://schemas.microsoft.com/office/drawing/2014/main" id="{A84711B8-F571-78B6-C5FA-B4357586C247}"/>
                    </a:ext>
                  </a:extLst>
                </p:cNvPr>
                <p:cNvSpPr>
                  <a:spLocks noChangeArrowheads="1"/>
                </p:cNvSpPr>
                <p:nvPr/>
              </p:nvSpPr>
              <p:spPr bwMode="auto">
                <a:xfrm>
                  <a:off x="3577" y="103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0" name="Rectangle 152">
                  <a:extLst>
                    <a:ext uri="{FF2B5EF4-FFF2-40B4-BE49-F238E27FC236}">
                      <a16:creationId xmlns:a16="http://schemas.microsoft.com/office/drawing/2014/main" id="{98A9A9F4-9890-3326-71F2-0B2FDADF3641}"/>
                    </a:ext>
                  </a:extLst>
                </p:cNvPr>
                <p:cNvSpPr>
                  <a:spLocks noChangeArrowheads="1"/>
                </p:cNvSpPr>
                <p:nvPr/>
              </p:nvSpPr>
              <p:spPr bwMode="auto">
                <a:xfrm>
                  <a:off x="2194"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1" name="Rectangle 153">
                  <a:extLst>
                    <a:ext uri="{FF2B5EF4-FFF2-40B4-BE49-F238E27FC236}">
                      <a16:creationId xmlns:a16="http://schemas.microsoft.com/office/drawing/2014/main" id="{E8C420E3-97D7-1978-AD83-1ED468D3AE0C}"/>
                    </a:ext>
                  </a:extLst>
                </p:cNvPr>
                <p:cNvSpPr>
                  <a:spLocks noChangeArrowheads="1"/>
                </p:cNvSpPr>
                <p:nvPr/>
              </p:nvSpPr>
              <p:spPr bwMode="auto">
                <a:xfrm>
                  <a:off x="2337"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2" name="Rectangle 154">
                  <a:extLst>
                    <a:ext uri="{FF2B5EF4-FFF2-40B4-BE49-F238E27FC236}">
                      <a16:creationId xmlns:a16="http://schemas.microsoft.com/office/drawing/2014/main" id="{A7A99422-BCDC-2DF3-E6AD-446FACC8C8BA}"/>
                    </a:ext>
                  </a:extLst>
                </p:cNvPr>
                <p:cNvSpPr>
                  <a:spLocks noChangeArrowheads="1"/>
                </p:cNvSpPr>
                <p:nvPr/>
              </p:nvSpPr>
              <p:spPr bwMode="auto">
                <a:xfrm>
                  <a:off x="2467"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3" name="Rectangle 155">
                  <a:extLst>
                    <a:ext uri="{FF2B5EF4-FFF2-40B4-BE49-F238E27FC236}">
                      <a16:creationId xmlns:a16="http://schemas.microsoft.com/office/drawing/2014/main" id="{F951CB20-A9BC-8EED-DD9C-B0602C5024DC}"/>
                    </a:ext>
                  </a:extLst>
                </p:cNvPr>
                <p:cNvSpPr>
                  <a:spLocks noChangeArrowheads="1"/>
                </p:cNvSpPr>
                <p:nvPr/>
              </p:nvSpPr>
              <p:spPr bwMode="auto">
                <a:xfrm>
                  <a:off x="2681"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4" name="Rectangle 156">
                  <a:extLst>
                    <a:ext uri="{FF2B5EF4-FFF2-40B4-BE49-F238E27FC236}">
                      <a16:creationId xmlns:a16="http://schemas.microsoft.com/office/drawing/2014/main" id="{38572366-43AE-BC25-A8E1-F91207C26F8F}"/>
                    </a:ext>
                  </a:extLst>
                </p:cNvPr>
                <p:cNvSpPr>
                  <a:spLocks noChangeArrowheads="1"/>
                </p:cNvSpPr>
                <p:nvPr/>
              </p:nvSpPr>
              <p:spPr bwMode="auto">
                <a:xfrm>
                  <a:off x="2908"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5" name="Rectangle 157">
                  <a:extLst>
                    <a:ext uri="{FF2B5EF4-FFF2-40B4-BE49-F238E27FC236}">
                      <a16:creationId xmlns:a16="http://schemas.microsoft.com/office/drawing/2014/main" id="{E137231B-E8EE-8EC4-419E-F75D65D64FE7}"/>
                    </a:ext>
                  </a:extLst>
                </p:cNvPr>
                <p:cNvSpPr>
                  <a:spLocks noChangeArrowheads="1"/>
                </p:cNvSpPr>
                <p:nvPr/>
              </p:nvSpPr>
              <p:spPr bwMode="auto">
                <a:xfrm>
                  <a:off x="3193"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6" name="Rectangle 158">
                  <a:extLst>
                    <a:ext uri="{FF2B5EF4-FFF2-40B4-BE49-F238E27FC236}">
                      <a16:creationId xmlns:a16="http://schemas.microsoft.com/office/drawing/2014/main" id="{64A0C86F-8899-F7BA-0E98-14ED6DB926CB}"/>
                    </a:ext>
                  </a:extLst>
                </p:cNvPr>
                <p:cNvSpPr>
                  <a:spLocks noChangeArrowheads="1"/>
                </p:cNvSpPr>
                <p:nvPr/>
              </p:nvSpPr>
              <p:spPr bwMode="auto">
                <a:xfrm>
                  <a:off x="3410"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7" name="Rectangle 159">
                  <a:extLst>
                    <a:ext uri="{FF2B5EF4-FFF2-40B4-BE49-F238E27FC236}">
                      <a16:creationId xmlns:a16="http://schemas.microsoft.com/office/drawing/2014/main" id="{F1B4112F-7C7A-2E37-C88E-1C15616BEFDF}"/>
                    </a:ext>
                  </a:extLst>
                </p:cNvPr>
                <p:cNvSpPr>
                  <a:spLocks noChangeArrowheads="1"/>
                </p:cNvSpPr>
                <p:nvPr/>
              </p:nvSpPr>
              <p:spPr bwMode="auto">
                <a:xfrm>
                  <a:off x="3577" y="103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8" name="Rectangle 160">
                  <a:extLst>
                    <a:ext uri="{FF2B5EF4-FFF2-40B4-BE49-F238E27FC236}">
                      <a16:creationId xmlns:a16="http://schemas.microsoft.com/office/drawing/2014/main" id="{848FB6F7-8F9B-AC9D-2EAF-76AB50656523}"/>
                    </a:ext>
                  </a:extLst>
                </p:cNvPr>
                <p:cNvSpPr>
                  <a:spLocks noChangeArrowheads="1"/>
                </p:cNvSpPr>
                <p:nvPr/>
              </p:nvSpPr>
              <p:spPr bwMode="auto">
                <a:xfrm>
                  <a:off x="2253"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a:t>
                  </a:r>
                  <a:endParaRPr lang="en-US" altLang="en-US" sz="3700">
                    <a:latin typeface="Arial" panose="020B0604020202020204" pitchFamily="34" charset="0"/>
                  </a:endParaRPr>
                </a:p>
              </p:txBody>
            </p:sp>
            <p:sp>
              <p:nvSpPr>
                <p:cNvPr id="524449" name="Rectangle 161">
                  <a:extLst>
                    <a:ext uri="{FF2B5EF4-FFF2-40B4-BE49-F238E27FC236}">
                      <a16:creationId xmlns:a16="http://schemas.microsoft.com/office/drawing/2014/main" id="{44F207AC-3FB7-0AC4-F3F4-8CE99F32FB3F}"/>
                    </a:ext>
                  </a:extLst>
                </p:cNvPr>
                <p:cNvSpPr>
                  <a:spLocks noChangeArrowheads="1"/>
                </p:cNvSpPr>
                <p:nvPr/>
              </p:nvSpPr>
              <p:spPr bwMode="auto">
                <a:xfrm>
                  <a:off x="2280"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50" name="Rectangle 162">
                  <a:extLst>
                    <a:ext uri="{FF2B5EF4-FFF2-40B4-BE49-F238E27FC236}">
                      <a16:creationId xmlns:a16="http://schemas.microsoft.com/office/drawing/2014/main" id="{129658AC-D3EC-1037-BA07-FE15F44C441D}"/>
                    </a:ext>
                  </a:extLst>
                </p:cNvPr>
                <p:cNvSpPr>
                  <a:spLocks noChangeArrowheads="1"/>
                </p:cNvSpPr>
                <p:nvPr/>
              </p:nvSpPr>
              <p:spPr bwMode="auto">
                <a:xfrm>
                  <a:off x="2390"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51" name="Rectangle 163">
                  <a:extLst>
                    <a:ext uri="{FF2B5EF4-FFF2-40B4-BE49-F238E27FC236}">
                      <a16:creationId xmlns:a16="http://schemas.microsoft.com/office/drawing/2014/main" id="{352EA587-A5C2-E2DE-EA2F-8620DAB3E5C0}"/>
                    </a:ext>
                  </a:extLst>
                </p:cNvPr>
                <p:cNvSpPr>
                  <a:spLocks noChangeArrowheads="1"/>
                </p:cNvSpPr>
                <p:nvPr/>
              </p:nvSpPr>
              <p:spPr bwMode="auto">
                <a:xfrm>
                  <a:off x="2416"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52" name="Rectangle 164">
                  <a:extLst>
                    <a:ext uri="{FF2B5EF4-FFF2-40B4-BE49-F238E27FC236}">
                      <a16:creationId xmlns:a16="http://schemas.microsoft.com/office/drawing/2014/main" id="{7F105A6D-445A-D903-CE88-C091F5F30ECE}"/>
                    </a:ext>
                  </a:extLst>
                </p:cNvPr>
                <p:cNvSpPr>
                  <a:spLocks noChangeArrowheads="1"/>
                </p:cNvSpPr>
                <p:nvPr/>
              </p:nvSpPr>
              <p:spPr bwMode="auto">
                <a:xfrm>
                  <a:off x="2562"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53" name="Rectangle 165">
                  <a:extLst>
                    <a:ext uri="{FF2B5EF4-FFF2-40B4-BE49-F238E27FC236}">
                      <a16:creationId xmlns:a16="http://schemas.microsoft.com/office/drawing/2014/main" id="{67B65969-AF70-FE58-DAF2-758BCA6D1CE7}"/>
                    </a:ext>
                  </a:extLst>
                </p:cNvPr>
                <p:cNvSpPr>
                  <a:spLocks noChangeArrowheads="1"/>
                </p:cNvSpPr>
                <p:nvPr/>
              </p:nvSpPr>
              <p:spPr bwMode="auto">
                <a:xfrm>
                  <a:off x="2588"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54" name="Rectangle 166">
                  <a:extLst>
                    <a:ext uri="{FF2B5EF4-FFF2-40B4-BE49-F238E27FC236}">
                      <a16:creationId xmlns:a16="http://schemas.microsoft.com/office/drawing/2014/main" id="{F12DE82B-F8D1-2356-85A3-B7BD6899DDA5}"/>
                    </a:ext>
                  </a:extLst>
                </p:cNvPr>
                <p:cNvSpPr>
                  <a:spLocks noChangeArrowheads="1"/>
                </p:cNvSpPr>
                <p:nvPr/>
              </p:nvSpPr>
              <p:spPr bwMode="auto">
                <a:xfrm>
                  <a:off x="2782"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55" name="Rectangle 167">
                  <a:extLst>
                    <a:ext uri="{FF2B5EF4-FFF2-40B4-BE49-F238E27FC236}">
                      <a16:creationId xmlns:a16="http://schemas.microsoft.com/office/drawing/2014/main" id="{355B5635-A443-91B5-566D-1474688F1A15}"/>
                    </a:ext>
                  </a:extLst>
                </p:cNvPr>
                <p:cNvSpPr>
                  <a:spLocks noChangeArrowheads="1"/>
                </p:cNvSpPr>
                <p:nvPr/>
              </p:nvSpPr>
              <p:spPr bwMode="auto">
                <a:xfrm>
                  <a:off x="2809"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56" name="Rectangle 168">
                  <a:extLst>
                    <a:ext uri="{FF2B5EF4-FFF2-40B4-BE49-F238E27FC236}">
                      <a16:creationId xmlns:a16="http://schemas.microsoft.com/office/drawing/2014/main" id="{4D3572E3-D994-73C7-86BF-F94D6BD8D049}"/>
                    </a:ext>
                  </a:extLst>
                </p:cNvPr>
                <p:cNvSpPr>
                  <a:spLocks noChangeArrowheads="1"/>
                </p:cNvSpPr>
                <p:nvPr/>
              </p:nvSpPr>
              <p:spPr bwMode="auto">
                <a:xfrm>
                  <a:off x="3038"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57" name="Rectangle 169">
                  <a:extLst>
                    <a:ext uri="{FF2B5EF4-FFF2-40B4-BE49-F238E27FC236}">
                      <a16:creationId xmlns:a16="http://schemas.microsoft.com/office/drawing/2014/main" id="{C34DCC05-B361-B67C-4FE0-88C6C8F75E8C}"/>
                    </a:ext>
                  </a:extLst>
                </p:cNvPr>
                <p:cNvSpPr>
                  <a:spLocks noChangeArrowheads="1"/>
                </p:cNvSpPr>
                <p:nvPr/>
              </p:nvSpPr>
              <p:spPr bwMode="auto">
                <a:xfrm>
                  <a:off x="3065"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58" name="Rectangle 170">
                  <a:extLst>
                    <a:ext uri="{FF2B5EF4-FFF2-40B4-BE49-F238E27FC236}">
                      <a16:creationId xmlns:a16="http://schemas.microsoft.com/office/drawing/2014/main" id="{0A5F6D96-03F5-8ADF-6E75-01A3C2754E41}"/>
                    </a:ext>
                  </a:extLst>
                </p:cNvPr>
                <p:cNvSpPr>
                  <a:spLocks noChangeArrowheads="1"/>
                </p:cNvSpPr>
                <p:nvPr/>
              </p:nvSpPr>
              <p:spPr bwMode="auto">
                <a:xfrm>
                  <a:off x="3289" y="109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59" name="Rectangle 171">
                  <a:extLst>
                    <a:ext uri="{FF2B5EF4-FFF2-40B4-BE49-F238E27FC236}">
                      <a16:creationId xmlns:a16="http://schemas.microsoft.com/office/drawing/2014/main" id="{113CACB2-F325-6D9D-EEE2-C04C0F20F7BC}"/>
                    </a:ext>
                  </a:extLst>
                </p:cNvPr>
                <p:cNvSpPr>
                  <a:spLocks noChangeArrowheads="1"/>
                </p:cNvSpPr>
                <p:nvPr/>
              </p:nvSpPr>
              <p:spPr bwMode="auto">
                <a:xfrm>
                  <a:off x="3316"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60" name="Rectangle 172">
                  <a:extLst>
                    <a:ext uri="{FF2B5EF4-FFF2-40B4-BE49-F238E27FC236}">
                      <a16:creationId xmlns:a16="http://schemas.microsoft.com/office/drawing/2014/main" id="{BB34463B-C1AA-631F-71A7-2E269F2CB029}"/>
                    </a:ext>
                  </a:extLst>
                </p:cNvPr>
                <p:cNvSpPr>
                  <a:spLocks noChangeArrowheads="1"/>
                </p:cNvSpPr>
                <p:nvPr/>
              </p:nvSpPr>
              <p:spPr bwMode="auto">
                <a:xfrm>
                  <a:off x="3494" y="109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61" name="Rectangle 173">
                  <a:extLst>
                    <a:ext uri="{FF2B5EF4-FFF2-40B4-BE49-F238E27FC236}">
                      <a16:creationId xmlns:a16="http://schemas.microsoft.com/office/drawing/2014/main" id="{04B10C79-14C5-0A5A-8B99-C145523C13DC}"/>
                    </a:ext>
                  </a:extLst>
                </p:cNvPr>
                <p:cNvSpPr>
                  <a:spLocks noChangeArrowheads="1"/>
                </p:cNvSpPr>
                <p:nvPr/>
              </p:nvSpPr>
              <p:spPr bwMode="auto">
                <a:xfrm>
                  <a:off x="2194"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2" name="Rectangle 174">
                  <a:extLst>
                    <a:ext uri="{FF2B5EF4-FFF2-40B4-BE49-F238E27FC236}">
                      <a16:creationId xmlns:a16="http://schemas.microsoft.com/office/drawing/2014/main" id="{05DDA514-178C-8599-6CB9-0EF5EF8930A7}"/>
                    </a:ext>
                  </a:extLst>
                </p:cNvPr>
                <p:cNvSpPr>
                  <a:spLocks noChangeArrowheads="1"/>
                </p:cNvSpPr>
                <p:nvPr/>
              </p:nvSpPr>
              <p:spPr bwMode="auto">
                <a:xfrm>
                  <a:off x="2196" y="1088"/>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3" name="Rectangle 175">
                  <a:extLst>
                    <a:ext uri="{FF2B5EF4-FFF2-40B4-BE49-F238E27FC236}">
                      <a16:creationId xmlns:a16="http://schemas.microsoft.com/office/drawing/2014/main" id="{20B2B501-C4FE-C127-5EB7-E943858D7A5E}"/>
                    </a:ext>
                  </a:extLst>
                </p:cNvPr>
                <p:cNvSpPr>
                  <a:spLocks noChangeArrowheads="1"/>
                </p:cNvSpPr>
                <p:nvPr/>
              </p:nvSpPr>
              <p:spPr bwMode="auto">
                <a:xfrm>
                  <a:off x="2337"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4" name="Rectangle 176">
                  <a:extLst>
                    <a:ext uri="{FF2B5EF4-FFF2-40B4-BE49-F238E27FC236}">
                      <a16:creationId xmlns:a16="http://schemas.microsoft.com/office/drawing/2014/main" id="{9F2E323E-3772-CAA7-8070-256A4235CE03}"/>
                    </a:ext>
                  </a:extLst>
                </p:cNvPr>
                <p:cNvSpPr>
                  <a:spLocks noChangeArrowheads="1"/>
                </p:cNvSpPr>
                <p:nvPr/>
              </p:nvSpPr>
              <p:spPr bwMode="auto">
                <a:xfrm>
                  <a:off x="2339" y="1088"/>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5" name="Rectangle 177">
                  <a:extLst>
                    <a:ext uri="{FF2B5EF4-FFF2-40B4-BE49-F238E27FC236}">
                      <a16:creationId xmlns:a16="http://schemas.microsoft.com/office/drawing/2014/main" id="{7C844F0A-CFE7-D0D0-0C8E-4986A0F73154}"/>
                    </a:ext>
                  </a:extLst>
                </p:cNvPr>
                <p:cNvSpPr>
                  <a:spLocks noChangeArrowheads="1"/>
                </p:cNvSpPr>
                <p:nvPr/>
              </p:nvSpPr>
              <p:spPr bwMode="auto">
                <a:xfrm>
                  <a:off x="2467"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6" name="Rectangle 178">
                  <a:extLst>
                    <a:ext uri="{FF2B5EF4-FFF2-40B4-BE49-F238E27FC236}">
                      <a16:creationId xmlns:a16="http://schemas.microsoft.com/office/drawing/2014/main" id="{1FF4E454-2F89-47BA-AE1E-FBA1C5FA7500}"/>
                    </a:ext>
                  </a:extLst>
                </p:cNvPr>
                <p:cNvSpPr>
                  <a:spLocks noChangeArrowheads="1"/>
                </p:cNvSpPr>
                <p:nvPr/>
              </p:nvSpPr>
              <p:spPr bwMode="auto">
                <a:xfrm>
                  <a:off x="2469" y="1088"/>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7" name="Rectangle 179">
                  <a:extLst>
                    <a:ext uri="{FF2B5EF4-FFF2-40B4-BE49-F238E27FC236}">
                      <a16:creationId xmlns:a16="http://schemas.microsoft.com/office/drawing/2014/main" id="{13E523E8-71BC-8207-F4A8-A283F58C8216}"/>
                    </a:ext>
                  </a:extLst>
                </p:cNvPr>
                <p:cNvSpPr>
                  <a:spLocks noChangeArrowheads="1"/>
                </p:cNvSpPr>
                <p:nvPr/>
              </p:nvSpPr>
              <p:spPr bwMode="auto">
                <a:xfrm>
                  <a:off x="2681"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8" name="Rectangle 180">
                  <a:extLst>
                    <a:ext uri="{FF2B5EF4-FFF2-40B4-BE49-F238E27FC236}">
                      <a16:creationId xmlns:a16="http://schemas.microsoft.com/office/drawing/2014/main" id="{C06230A0-498B-B735-C865-0CB057256DCB}"/>
                    </a:ext>
                  </a:extLst>
                </p:cNvPr>
                <p:cNvSpPr>
                  <a:spLocks noChangeArrowheads="1"/>
                </p:cNvSpPr>
                <p:nvPr/>
              </p:nvSpPr>
              <p:spPr bwMode="auto">
                <a:xfrm>
                  <a:off x="2683" y="1088"/>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9" name="Rectangle 181">
                  <a:extLst>
                    <a:ext uri="{FF2B5EF4-FFF2-40B4-BE49-F238E27FC236}">
                      <a16:creationId xmlns:a16="http://schemas.microsoft.com/office/drawing/2014/main" id="{89E5DA16-983A-0CC3-E3BE-44992B0F19E9}"/>
                    </a:ext>
                  </a:extLst>
                </p:cNvPr>
                <p:cNvSpPr>
                  <a:spLocks noChangeArrowheads="1"/>
                </p:cNvSpPr>
                <p:nvPr/>
              </p:nvSpPr>
              <p:spPr bwMode="auto">
                <a:xfrm>
                  <a:off x="2908"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0" name="Rectangle 182">
                  <a:extLst>
                    <a:ext uri="{FF2B5EF4-FFF2-40B4-BE49-F238E27FC236}">
                      <a16:creationId xmlns:a16="http://schemas.microsoft.com/office/drawing/2014/main" id="{B471D3A1-7D64-7DF0-8D45-3821B4FA7322}"/>
                    </a:ext>
                  </a:extLst>
                </p:cNvPr>
                <p:cNvSpPr>
                  <a:spLocks noChangeArrowheads="1"/>
                </p:cNvSpPr>
                <p:nvPr/>
              </p:nvSpPr>
              <p:spPr bwMode="auto">
                <a:xfrm>
                  <a:off x="2910" y="1088"/>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1" name="Rectangle 183">
                  <a:extLst>
                    <a:ext uri="{FF2B5EF4-FFF2-40B4-BE49-F238E27FC236}">
                      <a16:creationId xmlns:a16="http://schemas.microsoft.com/office/drawing/2014/main" id="{690FE62D-32C2-457A-055E-925D379B1F38}"/>
                    </a:ext>
                  </a:extLst>
                </p:cNvPr>
                <p:cNvSpPr>
                  <a:spLocks noChangeArrowheads="1"/>
                </p:cNvSpPr>
                <p:nvPr/>
              </p:nvSpPr>
              <p:spPr bwMode="auto">
                <a:xfrm>
                  <a:off x="3193"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2" name="Rectangle 184">
                  <a:extLst>
                    <a:ext uri="{FF2B5EF4-FFF2-40B4-BE49-F238E27FC236}">
                      <a16:creationId xmlns:a16="http://schemas.microsoft.com/office/drawing/2014/main" id="{9496B8B1-0BAB-34ED-79F3-ED5B53D0F388}"/>
                    </a:ext>
                  </a:extLst>
                </p:cNvPr>
                <p:cNvSpPr>
                  <a:spLocks noChangeArrowheads="1"/>
                </p:cNvSpPr>
                <p:nvPr/>
              </p:nvSpPr>
              <p:spPr bwMode="auto">
                <a:xfrm>
                  <a:off x="3195" y="1088"/>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3" name="Rectangle 185">
                  <a:extLst>
                    <a:ext uri="{FF2B5EF4-FFF2-40B4-BE49-F238E27FC236}">
                      <a16:creationId xmlns:a16="http://schemas.microsoft.com/office/drawing/2014/main" id="{07872B87-2CE3-E5DF-1861-9A05338CE0AB}"/>
                    </a:ext>
                  </a:extLst>
                </p:cNvPr>
                <p:cNvSpPr>
                  <a:spLocks noChangeArrowheads="1"/>
                </p:cNvSpPr>
                <p:nvPr/>
              </p:nvSpPr>
              <p:spPr bwMode="auto">
                <a:xfrm>
                  <a:off x="3410"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4" name="Rectangle 186">
                  <a:extLst>
                    <a:ext uri="{FF2B5EF4-FFF2-40B4-BE49-F238E27FC236}">
                      <a16:creationId xmlns:a16="http://schemas.microsoft.com/office/drawing/2014/main" id="{6B51EC08-B18A-1B12-FCAE-2A1552361342}"/>
                    </a:ext>
                  </a:extLst>
                </p:cNvPr>
                <p:cNvSpPr>
                  <a:spLocks noChangeArrowheads="1"/>
                </p:cNvSpPr>
                <p:nvPr/>
              </p:nvSpPr>
              <p:spPr bwMode="auto">
                <a:xfrm>
                  <a:off x="3412" y="1088"/>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5" name="Rectangle 187">
                  <a:extLst>
                    <a:ext uri="{FF2B5EF4-FFF2-40B4-BE49-F238E27FC236}">
                      <a16:creationId xmlns:a16="http://schemas.microsoft.com/office/drawing/2014/main" id="{22AFC861-D147-E818-20D0-19E69D24D6ED}"/>
                    </a:ext>
                  </a:extLst>
                </p:cNvPr>
                <p:cNvSpPr>
                  <a:spLocks noChangeArrowheads="1"/>
                </p:cNvSpPr>
                <p:nvPr/>
              </p:nvSpPr>
              <p:spPr bwMode="auto">
                <a:xfrm>
                  <a:off x="3577" y="108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6" name="Rectangle 188">
                  <a:extLst>
                    <a:ext uri="{FF2B5EF4-FFF2-40B4-BE49-F238E27FC236}">
                      <a16:creationId xmlns:a16="http://schemas.microsoft.com/office/drawing/2014/main" id="{A7A33406-CBB0-05D3-63C2-C3DB19476940}"/>
                    </a:ext>
                  </a:extLst>
                </p:cNvPr>
                <p:cNvSpPr>
                  <a:spLocks noChangeArrowheads="1"/>
                </p:cNvSpPr>
                <p:nvPr/>
              </p:nvSpPr>
              <p:spPr bwMode="auto">
                <a:xfrm>
                  <a:off x="2194"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7" name="Rectangle 189">
                  <a:extLst>
                    <a:ext uri="{FF2B5EF4-FFF2-40B4-BE49-F238E27FC236}">
                      <a16:creationId xmlns:a16="http://schemas.microsoft.com/office/drawing/2014/main" id="{C72D64DC-ABC2-9412-E22D-8DAD0F254779}"/>
                    </a:ext>
                  </a:extLst>
                </p:cNvPr>
                <p:cNvSpPr>
                  <a:spLocks noChangeArrowheads="1"/>
                </p:cNvSpPr>
                <p:nvPr/>
              </p:nvSpPr>
              <p:spPr bwMode="auto">
                <a:xfrm>
                  <a:off x="2337"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8" name="Rectangle 190">
                  <a:extLst>
                    <a:ext uri="{FF2B5EF4-FFF2-40B4-BE49-F238E27FC236}">
                      <a16:creationId xmlns:a16="http://schemas.microsoft.com/office/drawing/2014/main" id="{0174091A-240E-CBDD-4E31-7C5972685C69}"/>
                    </a:ext>
                  </a:extLst>
                </p:cNvPr>
                <p:cNvSpPr>
                  <a:spLocks noChangeArrowheads="1"/>
                </p:cNvSpPr>
                <p:nvPr/>
              </p:nvSpPr>
              <p:spPr bwMode="auto">
                <a:xfrm>
                  <a:off x="2467"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9" name="Rectangle 191">
                  <a:extLst>
                    <a:ext uri="{FF2B5EF4-FFF2-40B4-BE49-F238E27FC236}">
                      <a16:creationId xmlns:a16="http://schemas.microsoft.com/office/drawing/2014/main" id="{BF34A26A-07B0-214E-606A-B512799863E9}"/>
                    </a:ext>
                  </a:extLst>
                </p:cNvPr>
                <p:cNvSpPr>
                  <a:spLocks noChangeArrowheads="1"/>
                </p:cNvSpPr>
                <p:nvPr/>
              </p:nvSpPr>
              <p:spPr bwMode="auto">
                <a:xfrm>
                  <a:off x="2681"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0" name="Rectangle 192">
                  <a:extLst>
                    <a:ext uri="{FF2B5EF4-FFF2-40B4-BE49-F238E27FC236}">
                      <a16:creationId xmlns:a16="http://schemas.microsoft.com/office/drawing/2014/main" id="{982AC4C1-75B3-C59C-B247-AB9FBEECF8DD}"/>
                    </a:ext>
                  </a:extLst>
                </p:cNvPr>
                <p:cNvSpPr>
                  <a:spLocks noChangeArrowheads="1"/>
                </p:cNvSpPr>
                <p:nvPr/>
              </p:nvSpPr>
              <p:spPr bwMode="auto">
                <a:xfrm>
                  <a:off x="2908"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1" name="Rectangle 193">
                  <a:extLst>
                    <a:ext uri="{FF2B5EF4-FFF2-40B4-BE49-F238E27FC236}">
                      <a16:creationId xmlns:a16="http://schemas.microsoft.com/office/drawing/2014/main" id="{B6FB43EF-92CB-4F01-DF83-569F75D95828}"/>
                    </a:ext>
                  </a:extLst>
                </p:cNvPr>
                <p:cNvSpPr>
                  <a:spLocks noChangeArrowheads="1"/>
                </p:cNvSpPr>
                <p:nvPr/>
              </p:nvSpPr>
              <p:spPr bwMode="auto">
                <a:xfrm>
                  <a:off x="3193"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2" name="Rectangle 194">
                  <a:extLst>
                    <a:ext uri="{FF2B5EF4-FFF2-40B4-BE49-F238E27FC236}">
                      <a16:creationId xmlns:a16="http://schemas.microsoft.com/office/drawing/2014/main" id="{C47C67A1-0710-FC60-7522-9127D8CF117A}"/>
                    </a:ext>
                  </a:extLst>
                </p:cNvPr>
                <p:cNvSpPr>
                  <a:spLocks noChangeArrowheads="1"/>
                </p:cNvSpPr>
                <p:nvPr/>
              </p:nvSpPr>
              <p:spPr bwMode="auto">
                <a:xfrm>
                  <a:off x="3410"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3" name="Rectangle 195">
                  <a:extLst>
                    <a:ext uri="{FF2B5EF4-FFF2-40B4-BE49-F238E27FC236}">
                      <a16:creationId xmlns:a16="http://schemas.microsoft.com/office/drawing/2014/main" id="{5F903486-6409-A06B-F9B6-72D2B51202D4}"/>
                    </a:ext>
                  </a:extLst>
                </p:cNvPr>
                <p:cNvSpPr>
                  <a:spLocks noChangeArrowheads="1"/>
                </p:cNvSpPr>
                <p:nvPr/>
              </p:nvSpPr>
              <p:spPr bwMode="auto">
                <a:xfrm>
                  <a:off x="3577" y="1090"/>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4" name="Rectangle 196">
                  <a:extLst>
                    <a:ext uri="{FF2B5EF4-FFF2-40B4-BE49-F238E27FC236}">
                      <a16:creationId xmlns:a16="http://schemas.microsoft.com/office/drawing/2014/main" id="{2742CC26-65F1-BEFF-B0E3-54A8C0471C9B}"/>
                    </a:ext>
                  </a:extLst>
                </p:cNvPr>
                <p:cNvSpPr>
                  <a:spLocks noChangeArrowheads="1"/>
                </p:cNvSpPr>
                <p:nvPr/>
              </p:nvSpPr>
              <p:spPr bwMode="auto">
                <a:xfrm>
                  <a:off x="2253"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a:t>
                  </a:r>
                  <a:endParaRPr lang="en-US" altLang="en-US" sz="3700">
                    <a:latin typeface="Arial" panose="020B0604020202020204" pitchFamily="34" charset="0"/>
                  </a:endParaRPr>
                </a:p>
              </p:txBody>
            </p:sp>
            <p:sp>
              <p:nvSpPr>
                <p:cNvPr id="524485" name="Rectangle 197">
                  <a:extLst>
                    <a:ext uri="{FF2B5EF4-FFF2-40B4-BE49-F238E27FC236}">
                      <a16:creationId xmlns:a16="http://schemas.microsoft.com/office/drawing/2014/main" id="{94A5A18D-27DB-488E-9476-8926852FA853}"/>
                    </a:ext>
                  </a:extLst>
                </p:cNvPr>
                <p:cNvSpPr>
                  <a:spLocks noChangeArrowheads="1"/>
                </p:cNvSpPr>
                <p:nvPr/>
              </p:nvSpPr>
              <p:spPr bwMode="auto">
                <a:xfrm>
                  <a:off x="2280"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86" name="Rectangle 198">
                  <a:extLst>
                    <a:ext uri="{FF2B5EF4-FFF2-40B4-BE49-F238E27FC236}">
                      <a16:creationId xmlns:a16="http://schemas.microsoft.com/office/drawing/2014/main" id="{62968654-4134-83C1-7658-D14E95565F13}"/>
                    </a:ext>
                  </a:extLst>
                </p:cNvPr>
                <p:cNvSpPr>
                  <a:spLocks noChangeArrowheads="1"/>
                </p:cNvSpPr>
                <p:nvPr/>
              </p:nvSpPr>
              <p:spPr bwMode="auto">
                <a:xfrm>
                  <a:off x="2390"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87" name="Rectangle 199">
                  <a:extLst>
                    <a:ext uri="{FF2B5EF4-FFF2-40B4-BE49-F238E27FC236}">
                      <a16:creationId xmlns:a16="http://schemas.microsoft.com/office/drawing/2014/main" id="{AEFAE9F9-8F2E-CB94-C74E-DE343B1CA595}"/>
                    </a:ext>
                  </a:extLst>
                </p:cNvPr>
                <p:cNvSpPr>
                  <a:spLocks noChangeArrowheads="1"/>
                </p:cNvSpPr>
                <p:nvPr/>
              </p:nvSpPr>
              <p:spPr bwMode="auto">
                <a:xfrm>
                  <a:off x="2416"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88" name="Rectangle 200">
                  <a:extLst>
                    <a:ext uri="{FF2B5EF4-FFF2-40B4-BE49-F238E27FC236}">
                      <a16:creationId xmlns:a16="http://schemas.microsoft.com/office/drawing/2014/main" id="{C29B6E3A-88D7-70E8-CA57-7F88024B7125}"/>
                    </a:ext>
                  </a:extLst>
                </p:cNvPr>
                <p:cNvSpPr>
                  <a:spLocks noChangeArrowheads="1"/>
                </p:cNvSpPr>
                <p:nvPr/>
              </p:nvSpPr>
              <p:spPr bwMode="auto">
                <a:xfrm>
                  <a:off x="2562"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89" name="Rectangle 201">
                  <a:extLst>
                    <a:ext uri="{FF2B5EF4-FFF2-40B4-BE49-F238E27FC236}">
                      <a16:creationId xmlns:a16="http://schemas.microsoft.com/office/drawing/2014/main" id="{61B3E76C-4F0D-0980-B160-ED03B00423BF}"/>
                    </a:ext>
                  </a:extLst>
                </p:cNvPr>
                <p:cNvSpPr>
                  <a:spLocks noChangeArrowheads="1"/>
                </p:cNvSpPr>
                <p:nvPr/>
              </p:nvSpPr>
              <p:spPr bwMode="auto">
                <a:xfrm>
                  <a:off x="2588"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90" name="Rectangle 202">
                  <a:extLst>
                    <a:ext uri="{FF2B5EF4-FFF2-40B4-BE49-F238E27FC236}">
                      <a16:creationId xmlns:a16="http://schemas.microsoft.com/office/drawing/2014/main" id="{6BF9DA0D-5C91-ABCC-D20F-B23788B58703}"/>
                    </a:ext>
                  </a:extLst>
                </p:cNvPr>
                <p:cNvSpPr>
                  <a:spLocks noChangeArrowheads="1"/>
                </p:cNvSpPr>
                <p:nvPr/>
              </p:nvSpPr>
              <p:spPr bwMode="auto">
                <a:xfrm>
                  <a:off x="2782"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91" name="Rectangle 203">
                  <a:extLst>
                    <a:ext uri="{FF2B5EF4-FFF2-40B4-BE49-F238E27FC236}">
                      <a16:creationId xmlns:a16="http://schemas.microsoft.com/office/drawing/2014/main" id="{F11F8623-4F08-5550-E103-3116435C37FD}"/>
                    </a:ext>
                  </a:extLst>
                </p:cNvPr>
                <p:cNvSpPr>
                  <a:spLocks noChangeArrowheads="1"/>
                </p:cNvSpPr>
                <p:nvPr/>
              </p:nvSpPr>
              <p:spPr bwMode="auto">
                <a:xfrm>
                  <a:off x="2809"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92" name="Rectangle 204">
                  <a:extLst>
                    <a:ext uri="{FF2B5EF4-FFF2-40B4-BE49-F238E27FC236}">
                      <a16:creationId xmlns:a16="http://schemas.microsoft.com/office/drawing/2014/main" id="{7EE7BD51-BEBB-064E-24F6-FD4D16C707C9}"/>
                    </a:ext>
                  </a:extLst>
                </p:cNvPr>
                <p:cNvSpPr>
                  <a:spLocks noChangeArrowheads="1"/>
                </p:cNvSpPr>
                <p:nvPr/>
              </p:nvSpPr>
              <p:spPr bwMode="auto">
                <a:xfrm>
                  <a:off x="3038"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493" name="Rectangle 205">
                  <a:extLst>
                    <a:ext uri="{FF2B5EF4-FFF2-40B4-BE49-F238E27FC236}">
                      <a16:creationId xmlns:a16="http://schemas.microsoft.com/office/drawing/2014/main" id="{627C8C6B-C52B-1BF4-259C-0A9EAE090150}"/>
                    </a:ext>
                  </a:extLst>
                </p:cNvPr>
                <p:cNvSpPr>
                  <a:spLocks noChangeArrowheads="1"/>
                </p:cNvSpPr>
                <p:nvPr/>
              </p:nvSpPr>
              <p:spPr bwMode="auto">
                <a:xfrm>
                  <a:off x="3065"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94" name="Rectangle 206">
                  <a:extLst>
                    <a:ext uri="{FF2B5EF4-FFF2-40B4-BE49-F238E27FC236}">
                      <a16:creationId xmlns:a16="http://schemas.microsoft.com/office/drawing/2014/main" id="{2C303A7B-29E5-E823-1FBD-1972A9CCA742}"/>
                    </a:ext>
                  </a:extLst>
                </p:cNvPr>
                <p:cNvSpPr>
                  <a:spLocks noChangeArrowheads="1"/>
                </p:cNvSpPr>
                <p:nvPr/>
              </p:nvSpPr>
              <p:spPr bwMode="auto">
                <a:xfrm>
                  <a:off x="3289" y="114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495" name="Rectangle 207">
                  <a:extLst>
                    <a:ext uri="{FF2B5EF4-FFF2-40B4-BE49-F238E27FC236}">
                      <a16:creationId xmlns:a16="http://schemas.microsoft.com/office/drawing/2014/main" id="{764B464B-ED64-1B64-A778-2ADB7209102E}"/>
                    </a:ext>
                  </a:extLst>
                </p:cNvPr>
                <p:cNvSpPr>
                  <a:spLocks noChangeArrowheads="1"/>
                </p:cNvSpPr>
                <p:nvPr/>
              </p:nvSpPr>
              <p:spPr bwMode="auto">
                <a:xfrm>
                  <a:off x="3316"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96" name="Rectangle 208">
                  <a:extLst>
                    <a:ext uri="{FF2B5EF4-FFF2-40B4-BE49-F238E27FC236}">
                      <a16:creationId xmlns:a16="http://schemas.microsoft.com/office/drawing/2014/main" id="{723F2502-09CA-76C7-CB79-B985F6BCA6D5}"/>
                    </a:ext>
                  </a:extLst>
                </p:cNvPr>
                <p:cNvSpPr>
                  <a:spLocks noChangeArrowheads="1"/>
                </p:cNvSpPr>
                <p:nvPr/>
              </p:nvSpPr>
              <p:spPr bwMode="auto">
                <a:xfrm>
                  <a:off x="3494" y="114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497" name="Rectangle 209">
                  <a:extLst>
                    <a:ext uri="{FF2B5EF4-FFF2-40B4-BE49-F238E27FC236}">
                      <a16:creationId xmlns:a16="http://schemas.microsoft.com/office/drawing/2014/main" id="{F05EA9C3-365C-CAB1-925E-701D9B98AB7B}"/>
                    </a:ext>
                  </a:extLst>
                </p:cNvPr>
                <p:cNvSpPr>
                  <a:spLocks noChangeArrowheads="1"/>
                </p:cNvSpPr>
                <p:nvPr/>
              </p:nvSpPr>
              <p:spPr bwMode="auto">
                <a:xfrm>
                  <a:off x="2194" y="114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98" name="Rectangle 210">
                  <a:extLst>
                    <a:ext uri="{FF2B5EF4-FFF2-40B4-BE49-F238E27FC236}">
                      <a16:creationId xmlns:a16="http://schemas.microsoft.com/office/drawing/2014/main" id="{926BCC40-2007-D2A7-430F-2B61AB2C6B91}"/>
                    </a:ext>
                  </a:extLst>
                </p:cNvPr>
                <p:cNvSpPr>
                  <a:spLocks noChangeArrowheads="1"/>
                </p:cNvSpPr>
                <p:nvPr/>
              </p:nvSpPr>
              <p:spPr bwMode="auto">
                <a:xfrm>
                  <a:off x="2196" y="1145"/>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501" name="Rectangle 213">
                <a:extLst>
                  <a:ext uri="{FF2B5EF4-FFF2-40B4-BE49-F238E27FC236}">
                    <a16:creationId xmlns:a16="http://schemas.microsoft.com/office/drawing/2014/main" id="{99EE5A4E-3FD6-8967-099D-9E0BD7F1935B}"/>
                  </a:ext>
                </a:extLst>
              </p:cNvPr>
              <p:cNvSpPr>
                <a:spLocks noChangeArrowheads="1"/>
              </p:cNvSpPr>
              <p:nvPr/>
            </p:nvSpPr>
            <p:spPr bwMode="auto">
              <a:xfrm>
                <a:off x="2339" y="1145"/>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2" name="Rectangle 214">
                <a:extLst>
                  <a:ext uri="{FF2B5EF4-FFF2-40B4-BE49-F238E27FC236}">
                    <a16:creationId xmlns:a16="http://schemas.microsoft.com/office/drawing/2014/main" id="{418784CB-28ED-44FD-8E8D-3745B52E54DD}"/>
                  </a:ext>
                </a:extLst>
              </p:cNvPr>
              <p:cNvSpPr>
                <a:spLocks noChangeArrowheads="1"/>
              </p:cNvSpPr>
              <p:nvPr/>
            </p:nvSpPr>
            <p:spPr bwMode="auto">
              <a:xfrm>
                <a:off x="2467" y="114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3" name="Rectangle 215">
                <a:extLst>
                  <a:ext uri="{FF2B5EF4-FFF2-40B4-BE49-F238E27FC236}">
                    <a16:creationId xmlns:a16="http://schemas.microsoft.com/office/drawing/2014/main" id="{8842F807-3E19-DA56-A2DC-EB7B15988BA4}"/>
                  </a:ext>
                </a:extLst>
              </p:cNvPr>
              <p:cNvSpPr>
                <a:spLocks noChangeArrowheads="1"/>
              </p:cNvSpPr>
              <p:nvPr/>
            </p:nvSpPr>
            <p:spPr bwMode="auto">
              <a:xfrm>
                <a:off x="2469" y="1145"/>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5" name="Rectangle 217">
                <a:extLst>
                  <a:ext uri="{FF2B5EF4-FFF2-40B4-BE49-F238E27FC236}">
                    <a16:creationId xmlns:a16="http://schemas.microsoft.com/office/drawing/2014/main" id="{22B41907-F804-D425-37EF-76571CFE0C7B}"/>
                  </a:ext>
                </a:extLst>
              </p:cNvPr>
              <p:cNvSpPr>
                <a:spLocks noChangeArrowheads="1"/>
              </p:cNvSpPr>
              <p:nvPr/>
            </p:nvSpPr>
            <p:spPr bwMode="auto">
              <a:xfrm>
                <a:off x="2683" y="1145"/>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7" name="Rectangle 219">
                <a:extLst>
                  <a:ext uri="{FF2B5EF4-FFF2-40B4-BE49-F238E27FC236}">
                    <a16:creationId xmlns:a16="http://schemas.microsoft.com/office/drawing/2014/main" id="{6460441B-3CB1-D99E-7FB5-1059722BE019}"/>
                  </a:ext>
                </a:extLst>
              </p:cNvPr>
              <p:cNvSpPr>
                <a:spLocks noChangeArrowheads="1"/>
              </p:cNvSpPr>
              <p:nvPr/>
            </p:nvSpPr>
            <p:spPr bwMode="auto">
              <a:xfrm>
                <a:off x="2910" y="1145"/>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09" name="Rectangle 221">
                <a:extLst>
                  <a:ext uri="{FF2B5EF4-FFF2-40B4-BE49-F238E27FC236}">
                    <a16:creationId xmlns:a16="http://schemas.microsoft.com/office/drawing/2014/main" id="{2FB53E10-6812-51DD-EB6A-1DCBBE0048B2}"/>
                  </a:ext>
                </a:extLst>
              </p:cNvPr>
              <p:cNvSpPr>
                <a:spLocks noChangeArrowheads="1"/>
              </p:cNvSpPr>
              <p:nvPr/>
            </p:nvSpPr>
            <p:spPr bwMode="auto">
              <a:xfrm>
                <a:off x="3195" y="1145"/>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1" name="Rectangle 223">
                <a:extLst>
                  <a:ext uri="{FF2B5EF4-FFF2-40B4-BE49-F238E27FC236}">
                    <a16:creationId xmlns:a16="http://schemas.microsoft.com/office/drawing/2014/main" id="{FBD52AC6-0E30-CC9A-E6C0-C70B8F4BBADF}"/>
                  </a:ext>
                </a:extLst>
              </p:cNvPr>
              <p:cNvSpPr>
                <a:spLocks noChangeArrowheads="1"/>
              </p:cNvSpPr>
              <p:nvPr/>
            </p:nvSpPr>
            <p:spPr bwMode="auto">
              <a:xfrm>
                <a:off x="3412" y="1145"/>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3" name="Rectangle 225">
                <a:extLst>
                  <a:ext uri="{FF2B5EF4-FFF2-40B4-BE49-F238E27FC236}">
                    <a16:creationId xmlns:a16="http://schemas.microsoft.com/office/drawing/2014/main" id="{75EC9363-2520-0658-5FF3-A795A1C6CC94}"/>
                  </a:ext>
                </a:extLst>
              </p:cNvPr>
              <p:cNvSpPr>
                <a:spLocks noChangeArrowheads="1"/>
              </p:cNvSpPr>
              <p:nvPr/>
            </p:nvSpPr>
            <p:spPr bwMode="auto">
              <a:xfrm>
                <a:off x="2194" y="114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5" name="Rectangle 227">
                <a:extLst>
                  <a:ext uri="{FF2B5EF4-FFF2-40B4-BE49-F238E27FC236}">
                    <a16:creationId xmlns:a16="http://schemas.microsoft.com/office/drawing/2014/main" id="{DAD69C13-4C4C-E9AD-9554-9BEDD908E751}"/>
                  </a:ext>
                </a:extLst>
              </p:cNvPr>
              <p:cNvSpPr>
                <a:spLocks noChangeArrowheads="1"/>
              </p:cNvSpPr>
              <p:nvPr/>
            </p:nvSpPr>
            <p:spPr bwMode="auto">
              <a:xfrm>
                <a:off x="2467" y="114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6" name="Rectangle 228">
                <a:extLst>
                  <a:ext uri="{FF2B5EF4-FFF2-40B4-BE49-F238E27FC236}">
                    <a16:creationId xmlns:a16="http://schemas.microsoft.com/office/drawing/2014/main" id="{DF729E4B-087C-A876-B560-6D78D58AC4C6}"/>
                  </a:ext>
                </a:extLst>
              </p:cNvPr>
              <p:cNvSpPr>
                <a:spLocks noChangeArrowheads="1"/>
              </p:cNvSpPr>
              <p:nvPr/>
            </p:nvSpPr>
            <p:spPr bwMode="auto">
              <a:xfrm>
                <a:off x="2681" y="114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7" name="Rectangle 229">
                <a:extLst>
                  <a:ext uri="{FF2B5EF4-FFF2-40B4-BE49-F238E27FC236}">
                    <a16:creationId xmlns:a16="http://schemas.microsoft.com/office/drawing/2014/main" id="{8D7EA858-22C6-8F57-5E54-A1DE182BDBF0}"/>
                  </a:ext>
                </a:extLst>
              </p:cNvPr>
              <p:cNvSpPr>
                <a:spLocks noChangeArrowheads="1"/>
              </p:cNvSpPr>
              <p:nvPr/>
            </p:nvSpPr>
            <p:spPr bwMode="auto">
              <a:xfrm>
                <a:off x="2908" y="114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0" name="Rectangle 232">
                <a:extLst>
                  <a:ext uri="{FF2B5EF4-FFF2-40B4-BE49-F238E27FC236}">
                    <a16:creationId xmlns:a16="http://schemas.microsoft.com/office/drawing/2014/main" id="{AFBDD58E-CCA3-28C9-7088-A842FB63E6D7}"/>
                  </a:ext>
                </a:extLst>
              </p:cNvPr>
              <p:cNvSpPr>
                <a:spLocks noChangeArrowheads="1"/>
              </p:cNvSpPr>
              <p:nvPr/>
            </p:nvSpPr>
            <p:spPr bwMode="auto">
              <a:xfrm>
                <a:off x="3577" y="1147"/>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1" name="Rectangle 233">
                <a:extLst>
                  <a:ext uri="{FF2B5EF4-FFF2-40B4-BE49-F238E27FC236}">
                    <a16:creationId xmlns:a16="http://schemas.microsoft.com/office/drawing/2014/main" id="{24AE184E-9818-6592-7F4E-057F67C78541}"/>
                  </a:ext>
                </a:extLst>
              </p:cNvPr>
              <p:cNvSpPr>
                <a:spLocks noChangeArrowheads="1"/>
              </p:cNvSpPr>
              <p:nvPr/>
            </p:nvSpPr>
            <p:spPr bwMode="auto">
              <a:xfrm>
                <a:off x="2253"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5</a:t>
                </a:r>
                <a:endParaRPr lang="en-US" altLang="en-US" sz="3700">
                  <a:latin typeface="Arial" panose="020B0604020202020204" pitchFamily="34" charset="0"/>
                </a:endParaRPr>
              </a:p>
            </p:txBody>
          </p:sp>
          <p:sp>
            <p:nvSpPr>
              <p:cNvPr id="524522" name="Rectangle 234">
                <a:extLst>
                  <a:ext uri="{FF2B5EF4-FFF2-40B4-BE49-F238E27FC236}">
                    <a16:creationId xmlns:a16="http://schemas.microsoft.com/office/drawing/2014/main" id="{95342324-A7A0-47AC-332B-BEDA6295745B}"/>
                  </a:ext>
                </a:extLst>
              </p:cNvPr>
              <p:cNvSpPr>
                <a:spLocks noChangeArrowheads="1"/>
              </p:cNvSpPr>
              <p:nvPr/>
            </p:nvSpPr>
            <p:spPr bwMode="auto">
              <a:xfrm>
                <a:off x="2280"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23" name="Rectangle 235">
                <a:extLst>
                  <a:ext uri="{FF2B5EF4-FFF2-40B4-BE49-F238E27FC236}">
                    <a16:creationId xmlns:a16="http://schemas.microsoft.com/office/drawing/2014/main" id="{D301D5E8-2825-80CE-81E6-CA1C525F8AE0}"/>
                  </a:ext>
                </a:extLst>
              </p:cNvPr>
              <p:cNvSpPr>
                <a:spLocks noChangeArrowheads="1"/>
              </p:cNvSpPr>
              <p:nvPr/>
            </p:nvSpPr>
            <p:spPr bwMode="auto">
              <a:xfrm>
                <a:off x="2390"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24" name="Rectangle 236">
                <a:extLst>
                  <a:ext uri="{FF2B5EF4-FFF2-40B4-BE49-F238E27FC236}">
                    <a16:creationId xmlns:a16="http://schemas.microsoft.com/office/drawing/2014/main" id="{9EF550AA-6EDC-B7AF-5B7C-7A8EE56CAEE8}"/>
                  </a:ext>
                </a:extLst>
              </p:cNvPr>
              <p:cNvSpPr>
                <a:spLocks noChangeArrowheads="1"/>
              </p:cNvSpPr>
              <p:nvPr/>
            </p:nvSpPr>
            <p:spPr bwMode="auto">
              <a:xfrm>
                <a:off x="2416"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25" name="Rectangle 237">
                <a:extLst>
                  <a:ext uri="{FF2B5EF4-FFF2-40B4-BE49-F238E27FC236}">
                    <a16:creationId xmlns:a16="http://schemas.microsoft.com/office/drawing/2014/main" id="{25A6F036-413F-5D36-94F4-BA01D2E4CAE8}"/>
                  </a:ext>
                </a:extLst>
              </p:cNvPr>
              <p:cNvSpPr>
                <a:spLocks noChangeArrowheads="1"/>
              </p:cNvSpPr>
              <p:nvPr/>
            </p:nvSpPr>
            <p:spPr bwMode="auto">
              <a:xfrm>
                <a:off x="2562"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26" name="Rectangle 238">
                <a:extLst>
                  <a:ext uri="{FF2B5EF4-FFF2-40B4-BE49-F238E27FC236}">
                    <a16:creationId xmlns:a16="http://schemas.microsoft.com/office/drawing/2014/main" id="{5B4623CC-4426-452E-FF52-B4D44262FE6B}"/>
                  </a:ext>
                </a:extLst>
              </p:cNvPr>
              <p:cNvSpPr>
                <a:spLocks noChangeArrowheads="1"/>
              </p:cNvSpPr>
              <p:nvPr/>
            </p:nvSpPr>
            <p:spPr bwMode="auto">
              <a:xfrm>
                <a:off x="2588"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27" name="Rectangle 239">
                <a:extLst>
                  <a:ext uri="{FF2B5EF4-FFF2-40B4-BE49-F238E27FC236}">
                    <a16:creationId xmlns:a16="http://schemas.microsoft.com/office/drawing/2014/main" id="{9330AFC9-E6C1-5C1B-ED3B-F849074E78B1}"/>
                  </a:ext>
                </a:extLst>
              </p:cNvPr>
              <p:cNvSpPr>
                <a:spLocks noChangeArrowheads="1"/>
              </p:cNvSpPr>
              <p:nvPr/>
            </p:nvSpPr>
            <p:spPr bwMode="auto">
              <a:xfrm>
                <a:off x="2782"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28" name="Rectangle 240">
                <a:extLst>
                  <a:ext uri="{FF2B5EF4-FFF2-40B4-BE49-F238E27FC236}">
                    <a16:creationId xmlns:a16="http://schemas.microsoft.com/office/drawing/2014/main" id="{70DA7E6E-6595-3388-9EB1-A34ADA784519}"/>
                  </a:ext>
                </a:extLst>
              </p:cNvPr>
              <p:cNvSpPr>
                <a:spLocks noChangeArrowheads="1"/>
              </p:cNvSpPr>
              <p:nvPr/>
            </p:nvSpPr>
            <p:spPr bwMode="auto">
              <a:xfrm>
                <a:off x="2809"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29" name="Rectangle 241">
                <a:extLst>
                  <a:ext uri="{FF2B5EF4-FFF2-40B4-BE49-F238E27FC236}">
                    <a16:creationId xmlns:a16="http://schemas.microsoft.com/office/drawing/2014/main" id="{B0657FC7-D447-4DD1-2342-AA08E980E136}"/>
                  </a:ext>
                </a:extLst>
              </p:cNvPr>
              <p:cNvSpPr>
                <a:spLocks noChangeArrowheads="1"/>
              </p:cNvSpPr>
              <p:nvPr/>
            </p:nvSpPr>
            <p:spPr bwMode="auto">
              <a:xfrm>
                <a:off x="3038"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30" name="Rectangle 242">
                <a:extLst>
                  <a:ext uri="{FF2B5EF4-FFF2-40B4-BE49-F238E27FC236}">
                    <a16:creationId xmlns:a16="http://schemas.microsoft.com/office/drawing/2014/main" id="{ABC7DD7D-0410-FCA8-A446-8B43EB27312C}"/>
                  </a:ext>
                </a:extLst>
              </p:cNvPr>
              <p:cNvSpPr>
                <a:spLocks noChangeArrowheads="1"/>
              </p:cNvSpPr>
              <p:nvPr/>
            </p:nvSpPr>
            <p:spPr bwMode="auto">
              <a:xfrm>
                <a:off x="3065"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31" name="Rectangle 243">
                <a:extLst>
                  <a:ext uri="{FF2B5EF4-FFF2-40B4-BE49-F238E27FC236}">
                    <a16:creationId xmlns:a16="http://schemas.microsoft.com/office/drawing/2014/main" id="{47EE2161-A782-31E9-3F44-155F8525DDEB}"/>
                  </a:ext>
                </a:extLst>
              </p:cNvPr>
              <p:cNvSpPr>
                <a:spLocks noChangeArrowheads="1"/>
              </p:cNvSpPr>
              <p:nvPr/>
            </p:nvSpPr>
            <p:spPr bwMode="auto">
              <a:xfrm>
                <a:off x="3289" y="1204"/>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32" name="Rectangle 244">
                <a:extLst>
                  <a:ext uri="{FF2B5EF4-FFF2-40B4-BE49-F238E27FC236}">
                    <a16:creationId xmlns:a16="http://schemas.microsoft.com/office/drawing/2014/main" id="{00DD5E44-7328-35BA-DBCA-F1DA2DD35427}"/>
                  </a:ext>
                </a:extLst>
              </p:cNvPr>
              <p:cNvSpPr>
                <a:spLocks noChangeArrowheads="1"/>
              </p:cNvSpPr>
              <p:nvPr/>
            </p:nvSpPr>
            <p:spPr bwMode="auto">
              <a:xfrm>
                <a:off x="3316"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33" name="Rectangle 245">
                <a:extLst>
                  <a:ext uri="{FF2B5EF4-FFF2-40B4-BE49-F238E27FC236}">
                    <a16:creationId xmlns:a16="http://schemas.microsoft.com/office/drawing/2014/main" id="{CED930FF-40A4-3400-752E-438A571C1B4D}"/>
                  </a:ext>
                </a:extLst>
              </p:cNvPr>
              <p:cNvSpPr>
                <a:spLocks noChangeArrowheads="1"/>
              </p:cNvSpPr>
              <p:nvPr/>
            </p:nvSpPr>
            <p:spPr bwMode="auto">
              <a:xfrm>
                <a:off x="3494" y="1204"/>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49" name="Rectangle 261">
                <a:extLst>
                  <a:ext uri="{FF2B5EF4-FFF2-40B4-BE49-F238E27FC236}">
                    <a16:creationId xmlns:a16="http://schemas.microsoft.com/office/drawing/2014/main" id="{C2DFAE3F-A42C-E0CE-D658-BE5A816CBB9D}"/>
                  </a:ext>
                </a:extLst>
              </p:cNvPr>
              <p:cNvSpPr>
                <a:spLocks noChangeArrowheads="1"/>
              </p:cNvSpPr>
              <p:nvPr/>
            </p:nvSpPr>
            <p:spPr bwMode="auto">
              <a:xfrm>
                <a:off x="2194" y="120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1" name="Rectangle 263">
                <a:extLst>
                  <a:ext uri="{FF2B5EF4-FFF2-40B4-BE49-F238E27FC236}">
                    <a16:creationId xmlns:a16="http://schemas.microsoft.com/office/drawing/2014/main" id="{ABCD7C27-A7E8-CB95-B05F-D1F3A7CE3E0F}"/>
                  </a:ext>
                </a:extLst>
              </p:cNvPr>
              <p:cNvSpPr>
                <a:spLocks noChangeArrowheads="1"/>
              </p:cNvSpPr>
              <p:nvPr/>
            </p:nvSpPr>
            <p:spPr bwMode="auto">
              <a:xfrm>
                <a:off x="2467" y="120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2" name="Rectangle 264">
                <a:extLst>
                  <a:ext uri="{FF2B5EF4-FFF2-40B4-BE49-F238E27FC236}">
                    <a16:creationId xmlns:a16="http://schemas.microsoft.com/office/drawing/2014/main" id="{15789406-78F7-BB49-0707-D5E11EBA07A1}"/>
                  </a:ext>
                </a:extLst>
              </p:cNvPr>
              <p:cNvSpPr>
                <a:spLocks noChangeArrowheads="1"/>
              </p:cNvSpPr>
              <p:nvPr/>
            </p:nvSpPr>
            <p:spPr bwMode="auto">
              <a:xfrm>
                <a:off x="2681" y="120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3" name="Rectangle 265">
                <a:extLst>
                  <a:ext uri="{FF2B5EF4-FFF2-40B4-BE49-F238E27FC236}">
                    <a16:creationId xmlns:a16="http://schemas.microsoft.com/office/drawing/2014/main" id="{453F9E95-32CC-42D5-31D5-54CB472BEE87}"/>
                  </a:ext>
                </a:extLst>
              </p:cNvPr>
              <p:cNvSpPr>
                <a:spLocks noChangeArrowheads="1"/>
              </p:cNvSpPr>
              <p:nvPr/>
            </p:nvSpPr>
            <p:spPr bwMode="auto">
              <a:xfrm>
                <a:off x="2908" y="120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6" name="Rectangle 268">
                <a:extLst>
                  <a:ext uri="{FF2B5EF4-FFF2-40B4-BE49-F238E27FC236}">
                    <a16:creationId xmlns:a16="http://schemas.microsoft.com/office/drawing/2014/main" id="{6F0C0F25-B7EE-70A6-11E0-A5C98B27B9DA}"/>
                  </a:ext>
                </a:extLst>
              </p:cNvPr>
              <p:cNvSpPr>
                <a:spLocks noChangeArrowheads="1"/>
              </p:cNvSpPr>
              <p:nvPr/>
            </p:nvSpPr>
            <p:spPr bwMode="auto">
              <a:xfrm>
                <a:off x="3577" y="120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7" name="Rectangle 269">
                <a:extLst>
                  <a:ext uri="{FF2B5EF4-FFF2-40B4-BE49-F238E27FC236}">
                    <a16:creationId xmlns:a16="http://schemas.microsoft.com/office/drawing/2014/main" id="{E3302A8D-953C-184B-EAB1-400B95AF7357}"/>
                  </a:ext>
                </a:extLst>
              </p:cNvPr>
              <p:cNvSpPr>
                <a:spLocks noChangeArrowheads="1"/>
              </p:cNvSpPr>
              <p:nvPr/>
            </p:nvSpPr>
            <p:spPr bwMode="auto">
              <a:xfrm>
                <a:off x="2253"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6</a:t>
                </a:r>
                <a:endParaRPr lang="en-US" altLang="en-US" sz="3700">
                  <a:latin typeface="Arial" panose="020B0604020202020204" pitchFamily="34" charset="0"/>
                </a:endParaRPr>
              </a:p>
            </p:txBody>
          </p:sp>
          <p:sp>
            <p:nvSpPr>
              <p:cNvPr id="524558" name="Rectangle 270">
                <a:extLst>
                  <a:ext uri="{FF2B5EF4-FFF2-40B4-BE49-F238E27FC236}">
                    <a16:creationId xmlns:a16="http://schemas.microsoft.com/office/drawing/2014/main" id="{0595E0A7-ECAD-4D39-F8D6-7E77BA3DC863}"/>
                  </a:ext>
                </a:extLst>
              </p:cNvPr>
              <p:cNvSpPr>
                <a:spLocks noChangeArrowheads="1"/>
              </p:cNvSpPr>
              <p:nvPr/>
            </p:nvSpPr>
            <p:spPr bwMode="auto">
              <a:xfrm>
                <a:off x="2280"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59" name="Rectangle 271">
                <a:extLst>
                  <a:ext uri="{FF2B5EF4-FFF2-40B4-BE49-F238E27FC236}">
                    <a16:creationId xmlns:a16="http://schemas.microsoft.com/office/drawing/2014/main" id="{BDA60BE4-0D75-5495-F5C4-6C8CC467022E}"/>
                  </a:ext>
                </a:extLst>
              </p:cNvPr>
              <p:cNvSpPr>
                <a:spLocks noChangeArrowheads="1"/>
              </p:cNvSpPr>
              <p:nvPr/>
            </p:nvSpPr>
            <p:spPr bwMode="auto">
              <a:xfrm>
                <a:off x="2390"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60" name="Rectangle 272">
                <a:extLst>
                  <a:ext uri="{FF2B5EF4-FFF2-40B4-BE49-F238E27FC236}">
                    <a16:creationId xmlns:a16="http://schemas.microsoft.com/office/drawing/2014/main" id="{6A4A5639-D460-A062-469E-878A39C9F7F6}"/>
                  </a:ext>
                </a:extLst>
              </p:cNvPr>
              <p:cNvSpPr>
                <a:spLocks noChangeArrowheads="1"/>
              </p:cNvSpPr>
              <p:nvPr/>
            </p:nvSpPr>
            <p:spPr bwMode="auto">
              <a:xfrm>
                <a:off x="2416"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61" name="Rectangle 273">
                <a:extLst>
                  <a:ext uri="{FF2B5EF4-FFF2-40B4-BE49-F238E27FC236}">
                    <a16:creationId xmlns:a16="http://schemas.microsoft.com/office/drawing/2014/main" id="{0A6A6B4E-31AE-5DCA-65CB-E9BBBB2B39AA}"/>
                  </a:ext>
                </a:extLst>
              </p:cNvPr>
              <p:cNvSpPr>
                <a:spLocks noChangeArrowheads="1"/>
              </p:cNvSpPr>
              <p:nvPr/>
            </p:nvSpPr>
            <p:spPr bwMode="auto">
              <a:xfrm>
                <a:off x="2562"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62" name="Rectangle 274">
                <a:extLst>
                  <a:ext uri="{FF2B5EF4-FFF2-40B4-BE49-F238E27FC236}">
                    <a16:creationId xmlns:a16="http://schemas.microsoft.com/office/drawing/2014/main" id="{9D1FB5B2-1828-6BEB-21F2-E0EC196BD9C4}"/>
                  </a:ext>
                </a:extLst>
              </p:cNvPr>
              <p:cNvSpPr>
                <a:spLocks noChangeArrowheads="1"/>
              </p:cNvSpPr>
              <p:nvPr/>
            </p:nvSpPr>
            <p:spPr bwMode="auto">
              <a:xfrm>
                <a:off x="2588"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63" name="Rectangle 275">
                <a:extLst>
                  <a:ext uri="{FF2B5EF4-FFF2-40B4-BE49-F238E27FC236}">
                    <a16:creationId xmlns:a16="http://schemas.microsoft.com/office/drawing/2014/main" id="{B31A4D77-282E-1EE4-B62A-FC0F6A2F1B72}"/>
                  </a:ext>
                </a:extLst>
              </p:cNvPr>
              <p:cNvSpPr>
                <a:spLocks noChangeArrowheads="1"/>
              </p:cNvSpPr>
              <p:nvPr/>
            </p:nvSpPr>
            <p:spPr bwMode="auto">
              <a:xfrm>
                <a:off x="2782"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64" name="Rectangle 276">
                <a:extLst>
                  <a:ext uri="{FF2B5EF4-FFF2-40B4-BE49-F238E27FC236}">
                    <a16:creationId xmlns:a16="http://schemas.microsoft.com/office/drawing/2014/main" id="{E6E77CA9-B86B-C11C-340B-7B58A329FD03}"/>
                  </a:ext>
                </a:extLst>
              </p:cNvPr>
              <p:cNvSpPr>
                <a:spLocks noChangeArrowheads="1"/>
              </p:cNvSpPr>
              <p:nvPr/>
            </p:nvSpPr>
            <p:spPr bwMode="auto">
              <a:xfrm>
                <a:off x="2809"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65" name="Rectangle 277">
                <a:extLst>
                  <a:ext uri="{FF2B5EF4-FFF2-40B4-BE49-F238E27FC236}">
                    <a16:creationId xmlns:a16="http://schemas.microsoft.com/office/drawing/2014/main" id="{CB613F17-F2AE-D549-C15B-DC267EB90097}"/>
                  </a:ext>
                </a:extLst>
              </p:cNvPr>
              <p:cNvSpPr>
                <a:spLocks noChangeArrowheads="1"/>
              </p:cNvSpPr>
              <p:nvPr/>
            </p:nvSpPr>
            <p:spPr bwMode="auto">
              <a:xfrm>
                <a:off x="3038"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66" name="Rectangle 278">
                <a:extLst>
                  <a:ext uri="{FF2B5EF4-FFF2-40B4-BE49-F238E27FC236}">
                    <a16:creationId xmlns:a16="http://schemas.microsoft.com/office/drawing/2014/main" id="{9FD07843-5318-2DFA-8418-4DF84CEEDE42}"/>
                  </a:ext>
                </a:extLst>
              </p:cNvPr>
              <p:cNvSpPr>
                <a:spLocks noChangeArrowheads="1"/>
              </p:cNvSpPr>
              <p:nvPr/>
            </p:nvSpPr>
            <p:spPr bwMode="auto">
              <a:xfrm>
                <a:off x="3065"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67" name="Rectangle 279">
                <a:extLst>
                  <a:ext uri="{FF2B5EF4-FFF2-40B4-BE49-F238E27FC236}">
                    <a16:creationId xmlns:a16="http://schemas.microsoft.com/office/drawing/2014/main" id="{1F05BBB5-5C37-8C23-6ADE-DCAD4B87FBC3}"/>
                  </a:ext>
                </a:extLst>
              </p:cNvPr>
              <p:cNvSpPr>
                <a:spLocks noChangeArrowheads="1"/>
              </p:cNvSpPr>
              <p:nvPr/>
            </p:nvSpPr>
            <p:spPr bwMode="auto">
              <a:xfrm>
                <a:off x="3289" y="1260"/>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68" name="Rectangle 280">
                <a:extLst>
                  <a:ext uri="{FF2B5EF4-FFF2-40B4-BE49-F238E27FC236}">
                    <a16:creationId xmlns:a16="http://schemas.microsoft.com/office/drawing/2014/main" id="{9186E9CA-3DF4-C7A8-EA18-CE2FAEF713D8}"/>
                  </a:ext>
                </a:extLst>
              </p:cNvPr>
              <p:cNvSpPr>
                <a:spLocks noChangeArrowheads="1"/>
              </p:cNvSpPr>
              <p:nvPr/>
            </p:nvSpPr>
            <p:spPr bwMode="auto">
              <a:xfrm>
                <a:off x="3316"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69" name="Rectangle 281">
                <a:extLst>
                  <a:ext uri="{FF2B5EF4-FFF2-40B4-BE49-F238E27FC236}">
                    <a16:creationId xmlns:a16="http://schemas.microsoft.com/office/drawing/2014/main" id="{11415A46-3D0F-28EB-0BE3-559CEBC65E0B}"/>
                  </a:ext>
                </a:extLst>
              </p:cNvPr>
              <p:cNvSpPr>
                <a:spLocks noChangeArrowheads="1"/>
              </p:cNvSpPr>
              <p:nvPr/>
            </p:nvSpPr>
            <p:spPr bwMode="auto">
              <a:xfrm>
                <a:off x="3494" y="1260"/>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85" name="Rectangle 297">
                <a:extLst>
                  <a:ext uri="{FF2B5EF4-FFF2-40B4-BE49-F238E27FC236}">
                    <a16:creationId xmlns:a16="http://schemas.microsoft.com/office/drawing/2014/main" id="{E3EBF27E-B4E3-CAE6-B7B9-393F20E1371C}"/>
                  </a:ext>
                </a:extLst>
              </p:cNvPr>
              <p:cNvSpPr>
                <a:spLocks noChangeArrowheads="1"/>
              </p:cNvSpPr>
              <p:nvPr/>
            </p:nvSpPr>
            <p:spPr bwMode="auto">
              <a:xfrm>
                <a:off x="2194" y="126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7" name="Rectangle 299">
                <a:extLst>
                  <a:ext uri="{FF2B5EF4-FFF2-40B4-BE49-F238E27FC236}">
                    <a16:creationId xmlns:a16="http://schemas.microsoft.com/office/drawing/2014/main" id="{4B35CD18-15A9-A8F8-CC66-8C3BA0ED6025}"/>
                  </a:ext>
                </a:extLst>
              </p:cNvPr>
              <p:cNvSpPr>
                <a:spLocks noChangeArrowheads="1"/>
              </p:cNvSpPr>
              <p:nvPr/>
            </p:nvSpPr>
            <p:spPr bwMode="auto">
              <a:xfrm>
                <a:off x="2467" y="126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8" name="Rectangle 300">
                <a:extLst>
                  <a:ext uri="{FF2B5EF4-FFF2-40B4-BE49-F238E27FC236}">
                    <a16:creationId xmlns:a16="http://schemas.microsoft.com/office/drawing/2014/main" id="{74195C8F-62E1-7807-D368-E8285C57B146}"/>
                  </a:ext>
                </a:extLst>
              </p:cNvPr>
              <p:cNvSpPr>
                <a:spLocks noChangeArrowheads="1"/>
              </p:cNvSpPr>
              <p:nvPr/>
            </p:nvSpPr>
            <p:spPr bwMode="auto">
              <a:xfrm>
                <a:off x="2681" y="126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9" name="Rectangle 301">
                <a:extLst>
                  <a:ext uri="{FF2B5EF4-FFF2-40B4-BE49-F238E27FC236}">
                    <a16:creationId xmlns:a16="http://schemas.microsoft.com/office/drawing/2014/main" id="{F65F5F19-5351-68B1-F0AC-D1E7B4E45FDB}"/>
                  </a:ext>
                </a:extLst>
              </p:cNvPr>
              <p:cNvSpPr>
                <a:spLocks noChangeArrowheads="1"/>
              </p:cNvSpPr>
              <p:nvPr/>
            </p:nvSpPr>
            <p:spPr bwMode="auto">
              <a:xfrm>
                <a:off x="2908" y="126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2" name="Rectangle 304">
                <a:extLst>
                  <a:ext uri="{FF2B5EF4-FFF2-40B4-BE49-F238E27FC236}">
                    <a16:creationId xmlns:a16="http://schemas.microsoft.com/office/drawing/2014/main" id="{15677A05-7CD3-66D5-B687-4B2D317014E4}"/>
                  </a:ext>
                </a:extLst>
              </p:cNvPr>
              <p:cNvSpPr>
                <a:spLocks noChangeArrowheads="1"/>
              </p:cNvSpPr>
              <p:nvPr/>
            </p:nvSpPr>
            <p:spPr bwMode="auto">
              <a:xfrm>
                <a:off x="3577" y="1260"/>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3" name="Rectangle 305">
                <a:extLst>
                  <a:ext uri="{FF2B5EF4-FFF2-40B4-BE49-F238E27FC236}">
                    <a16:creationId xmlns:a16="http://schemas.microsoft.com/office/drawing/2014/main" id="{326A5CE1-D2F9-E5A8-6AA0-CFD0DEA186CA}"/>
                  </a:ext>
                </a:extLst>
              </p:cNvPr>
              <p:cNvSpPr>
                <a:spLocks noChangeArrowheads="1"/>
              </p:cNvSpPr>
              <p:nvPr/>
            </p:nvSpPr>
            <p:spPr bwMode="auto">
              <a:xfrm>
                <a:off x="2253"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7</a:t>
                </a:r>
                <a:endParaRPr lang="en-US" altLang="en-US" sz="3700">
                  <a:latin typeface="Arial" panose="020B0604020202020204" pitchFamily="34" charset="0"/>
                </a:endParaRPr>
              </a:p>
            </p:txBody>
          </p:sp>
          <p:sp>
            <p:nvSpPr>
              <p:cNvPr id="524594" name="Rectangle 306">
                <a:extLst>
                  <a:ext uri="{FF2B5EF4-FFF2-40B4-BE49-F238E27FC236}">
                    <a16:creationId xmlns:a16="http://schemas.microsoft.com/office/drawing/2014/main" id="{9800950F-DBD3-2EE7-2DF7-4C1C09D5BB4C}"/>
                  </a:ext>
                </a:extLst>
              </p:cNvPr>
              <p:cNvSpPr>
                <a:spLocks noChangeArrowheads="1"/>
              </p:cNvSpPr>
              <p:nvPr/>
            </p:nvSpPr>
            <p:spPr bwMode="auto">
              <a:xfrm>
                <a:off x="2280"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95" name="Rectangle 307">
                <a:extLst>
                  <a:ext uri="{FF2B5EF4-FFF2-40B4-BE49-F238E27FC236}">
                    <a16:creationId xmlns:a16="http://schemas.microsoft.com/office/drawing/2014/main" id="{A3AEC5A8-6193-0913-9BF5-3B27B1D79310}"/>
                  </a:ext>
                </a:extLst>
              </p:cNvPr>
              <p:cNvSpPr>
                <a:spLocks noChangeArrowheads="1"/>
              </p:cNvSpPr>
              <p:nvPr/>
            </p:nvSpPr>
            <p:spPr bwMode="auto">
              <a:xfrm>
                <a:off x="2390"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596" name="Rectangle 308">
                <a:extLst>
                  <a:ext uri="{FF2B5EF4-FFF2-40B4-BE49-F238E27FC236}">
                    <a16:creationId xmlns:a16="http://schemas.microsoft.com/office/drawing/2014/main" id="{DEB5CD9F-295C-F312-C7C6-E59680C906F7}"/>
                  </a:ext>
                </a:extLst>
              </p:cNvPr>
              <p:cNvSpPr>
                <a:spLocks noChangeArrowheads="1"/>
              </p:cNvSpPr>
              <p:nvPr/>
            </p:nvSpPr>
            <p:spPr bwMode="auto">
              <a:xfrm>
                <a:off x="2416"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97" name="Rectangle 309">
                <a:extLst>
                  <a:ext uri="{FF2B5EF4-FFF2-40B4-BE49-F238E27FC236}">
                    <a16:creationId xmlns:a16="http://schemas.microsoft.com/office/drawing/2014/main" id="{444156E1-292B-093A-305F-C0FBD7030E97}"/>
                  </a:ext>
                </a:extLst>
              </p:cNvPr>
              <p:cNvSpPr>
                <a:spLocks noChangeArrowheads="1"/>
              </p:cNvSpPr>
              <p:nvPr/>
            </p:nvSpPr>
            <p:spPr bwMode="auto">
              <a:xfrm>
                <a:off x="2562"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598" name="Rectangle 310">
                <a:extLst>
                  <a:ext uri="{FF2B5EF4-FFF2-40B4-BE49-F238E27FC236}">
                    <a16:creationId xmlns:a16="http://schemas.microsoft.com/office/drawing/2014/main" id="{D498B900-9120-AD3D-CEDC-D66A5673BD49}"/>
                  </a:ext>
                </a:extLst>
              </p:cNvPr>
              <p:cNvSpPr>
                <a:spLocks noChangeArrowheads="1"/>
              </p:cNvSpPr>
              <p:nvPr/>
            </p:nvSpPr>
            <p:spPr bwMode="auto">
              <a:xfrm>
                <a:off x="2588"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599" name="Rectangle 311">
                <a:extLst>
                  <a:ext uri="{FF2B5EF4-FFF2-40B4-BE49-F238E27FC236}">
                    <a16:creationId xmlns:a16="http://schemas.microsoft.com/office/drawing/2014/main" id="{76D08928-C92C-6016-7D06-550B1E585DCE}"/>
                  </a:ext>
                </a:extLst>
              </p:cNvPr>
              <p:cNvSpPr>
                <a:spLocks noChangeArrowheads="1"/>
              </p:cNvSpPr>
              <p:nvPr/>
            </p:nvSpPr>
            <p:spPr bwMode="auto">
              <a:xfrm>
                <a:off x="2782"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00" name="Rectangle 312">
                <a:extLst>
                  <a:ext uri="{FF2B5EF4-FFF2-40B4-BE49-F238E27FC236}">
                    <a16:creationId xmlns:a16="http://schemas.microsoft.com/office/drawing/2014/main" id="{92492F1C-86E6-3BC5-7CE0-641F85087714}"/>
                  </a:ext>
                </a:extLst>
              </p:cNvPr>
              <p:cNvSpPr>
                <a:spLocks noChangeArrowheads="1"/>
              </p:cNvSpPr>
              <p:nvPr/>
            </p:nvSpPr>
            <p:spPr bwMode="auto">
              <a:xfrm>
                <a:off x="2809"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01" name="Rectangle 313">
                <a:extLst>
                  <a:ext uri="{FF2B5EF4-FFF2-40B4-BE49-F238E27FC236}">
                    <a16:creationId xmlns:a16="http://schemas.microsoft.com/office/drawing/2014/main" id="{ECECE546-2117-1F77-0E32-8419308492B4}"/>
                  </a:ext>
                </a:extLst>
              </p:cNvPr>
              <p:cNvSpPr>
                <a:spLocks noChangeArrowheads="1"/>
              </p:cNvSpPr>
              <p:nvPr/>
            </p:nvSpPr>
            <p:spPr bwMode="auto">
              <a:xfrm>
                <a:off x="3038"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602" name="Rectangle 314">
                <a:extLst>
                  <a:ext uri="{FF2B5EF4-FFF2-40B4-BE49-F238E27FC236}">
                    <a16:creationId xmlns:a16="http://schemas.microsoft.com/office/drawing/2014/main" id="{B41BD391-7232-A5E7-1598-2E7762031848}"/>
                  </a:ext>
                </a:extLst>
              </p:cNvPr>
              <p:cNvSpPr>
                <a:spLocks noChangeArrowheads="1"/>
              </p:cNvSpPr>
              <p:nvPr/>
            </p:nvSpPr>
            <p:spPr bwMode="auto">
              <a:xfrm>
                <a:off x="3065"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03" name="Rectangle 315">
                <a:extLst>
                  <a:ext uri="{FF2B5EF4-FFF2-40B4-BE49-F238E27FC236}">
                    <a16:creationId xmlns:a16="http://schemas.microsoft.com/office/drawing/2014/main" id="{ABA9BC63-E62B-F38D-7F68-99050DB113AC}"/>
                  </a:ext>
                </a:extLst>
              </p:cNvPr>
              <p:cNvSpPr>
                <a:spLocks noChangeArrowheads="1"/>
              </p:cNvSpPr>
              <p:nvPr/>
            </p:nvSpPr>
            <p:spPr bwMode="auto">
              <a:xfrm>
                <a:off x="3289" y="1317"/>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a:t>
                </a:r>
                <a:endParaRPr lang="en-US" altLang="en-US" sz="3700">
                  <a:latin typeface="Arial" panose="020B0604020202020204" pitchFamily="34" charset="0"/>
                </a:endParaRPr>
              </a:p>
            </p:txBody>
          </p:sp>
          <p:sp>
            <p:nvSpPr>
              <p:cNvPr id="524604" name="Rectangle 316">
                <a:extLst>
                  <a:ext uri="{FF2B5EF4-FFF2-40B4-BE49-F238E27FC236}">
                    <a16:creationId xmlns:a16="http://schemas.microsoft.com/office/drawing/2014/main" id="{D144AC4A-2835-F818-DA45-A3DA73E67AE5}"/>
                  </a:ext>
                </a:extLst>
              </p:cNvPr>
              <p:cNvSpPr>
                <a:spLocks noChangeArrowheads="1"/>
              </p:cNvSpPr>
              <p:nvPr/>
            </p:nvSpPr>
            <p:spPr bwMode="auto">
              <a:xfrm>
                <a:off x="3316"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05" name="Rectangle 317">
                <a:extLst>
                  <a:ext uri="{FF2B5EF4-FFF2-40B4-BE49-F238E27FC236}">
                    <a16:creationId xmlns:a16="http://schemas.microsoft.com/office/drawing/2014/main" id="{8ECA58A5-368F-9DFE-7833-1DB89E8AE0F5}"/>
                  </a:ext>
                </a:extLst>
              </p:cNvPr>
              <p:cNvSpPr>
                <a:spLocks noChangeArrowheads="1"/>
              </p:cNvSpPr>
              <p:nvPr/>
            </p:nvSpPr>
            <p:spPr bwMode="auto">
              <a:xfrm>
                <a:off x="3494" y="1317"/>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06" name="Rectangle 318">
                <a:extLst>
                  <a:ext uri="{FF2B5EF4-FFF2-40B4-BE49-F238E27FC236}">
                    <a16:creationId xmlns:a16="http://schemas.microsoft.com/office/drawing/2014/main" id="{AC1C9D6F-1BC5-25FB-AC35-6C4A5B294A03}"/>
                  </a:ext>
                </a:extLst>
              </p:cNvPr>
              <p:cNvSpPr>
                <a:spLocks noChangeArrowheads="1"/>
              </p:cNvSpPr>
              <p:nvPr/>
            </p:nvSpPr>
            <p:spPr bwMode="auto">
              <a:xfrm>
                <a:off x="2194" y="131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7" name="Rectangle 319">
                <a:extLst>
                  <a:ext uri="{FF2B5EF4-FFF2-40B4-BE49-F238E27FC236}">
                    <a16:creationId xmlns:a16="http://schemas.microsoft.com/office/drawing/2014/main" id="{88361137-7774-B23F-CF96-B324656E8344}"/>
                  </a:ext>
                </a:extLst>
              </p:cNvPr>
              <p:cNvSpPr>
                <a:spLocks noChangeArrowheads="1"/>
              </p:cNvSpPr>
              <p:nvPr/>
            </p:nvSpPr>
            <p:spPr bwMode="auto">
              <a:xfrm>
                <a:off x="2196" y="1314"/>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9" name="Rectangle 321">
                <a:extLst>
                  <a:ext uri="{FF2B5EF4-FFF2-40B4-BE49-F238E27FC236}">
                    <a16:creationId xmlns:a16="http://schemas.microsoft.com/office/drawing/2014/main" id="{8E8D4ACB-D32C-4E4A-85F3-AA2E69EE5D43}"/>
                  </a:ext>
                </a:extLst>
              </p:cNvPr>
              <p:cNvSpPr>
                <a:spLocks noChangeArrowheads="1"/>
              </p:cNvSpPr>
              <p:nvPr/>
            </p:nvSpPr>
            <p:spPr bwMode="auto">
              <a:xfrm>
                <a:off x="2339" y="1314"/>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0" name="Rectangle 322">
                <a:extLst>
                  <a:ext uri="{FF2B5EF4-FFF2-40B4-BE49-F238E27FC236}">
                    <a16:creationId xmlns:a16="http://schemas.microsoft.com/office/drawing/2014/main" id="{D67CE791-B498-54D7-4E06-E03F4F76622E}"/>
                  </a:ext>
                </a:extLst>
              </p:cNvPr>
              <p:cNvSpPr>
                <a:spLocks noChangeArrowheads="1"/>
              </p:cNvSpPr>
              <p:nvPr/>
            </p:nvSpPr>
            <p:spPr bwMode="auto">
              <a:xfrm>
                <a:off x="2467" y="1314"/>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1" name="Rectangle 323">
                <a:extLst>
                  <a:ext uri="{FF2B5EF4-FFF2-40B4-BE49-F238E27FC236}">
                    <a16:creationId xmlns:a16="http://schemas.microsoft.com/office/drawing/2014/main" id="{CEC86E17-24C4-6B3D-2D23-38FDB3614FD6}"/>
                  </a:ext>
                </a:extLst>
              </p:cNvPr>
              <p:cNvSpPr>
                <a:spLocks noChangeArrowheads="1"/>
              </p:cNvSpPr>
              <p:nvPr/>
            </p:nvSpPr>
            <p:spPr bwMode="auto">
              <a:xfrm>
                <a:off x="2469" y="1314"/>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3" name="Rectangle 325">
                <a:extLst>
                  <a:ext uri="{FF2B5EF4-FFF2-40B4-BE49-F238E27FC236}">
                    <a16:creationId xmlns:a16="http://schemas.microsoft.com/office/drawing/2014/main" id="{947A996A-C0FF-5320-2C11-39DCE399E4C8}"/>
                  </a:ext>
                </a:extLst>
              </p:cNvPr>
              <p:cNvSpPr>
                <a:spLocks noChangeArrowheads="1"/>
              </p:cNvSpPr>
              <p:nvPr/>
            </p:nvSpPr>
            <p:spPr bwMode="auto">
              <a:xfrm>
                <a:off x="2683" y="1314"/>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5" name="Rectangle 327">
                <a:extLst>
                  <a:ext uri="{FF2B5EF4-FFF2-40B4-BE49-F238E27FC236}">
                    <a16:creationId xmlns:a16="http://schemas.microsoft.com/office/drawing/2014/main" id="{5EC4C44C-5E5D-AC2E-5BC9-AB9236604675}"/>
                  </a:ext>
                </a:extLst>
              </p:cNvPr>
              <p:cNvSpPr>
                <a:spLocks noChangeArrowheads="1"/>
              </p:cNvSpPr>
              <p:nvPr/>
            </p:nvSpPr>
            <p:spPr bwMode="auto">
              <a:xfrm>
                <a:off x="2910" y="1314"/>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7" name="Rectangle 329">
                <a:extLst>
                  <a:ext uri="{FF2B5EF4-FFF2-40B4-BE49-F238E27FC236}">
                    <a16:creationId xmlns:a16="http://schemas.microsoft.com/office/drawing/2014/main" id="{3A1CB1CD-6B90-C754-5725-BC6A2AA8A3ED}"/>
                  </a:ext>
                </a:extLst>
              </p:cNvPr>
              <p:cNvSpPr>
                <a:spLocks noChangeArrowheads="1"/>
              </p:cNvSpPr>
              <p:nvPr/>
            </p:nvSpPr>
            <p:spPr bwMode="auto">
              <a:xfrm>
                <a:off x="3195" y="1314"/>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19" name="Rectangle 331">
                <a:extLst>
                  <a:ext uri="{FF2B5EF4-FFF2-40B4-BE49-F238E27FC236}">
                    <a16:creationId xmlns:a16="http://schemas.microsoft.com/office/drawing/2014/main" id="{E6EA1A36-7AA1-0F41-5A57-07015FB6F703}"/>
                  </a:ext>
                </a:extLst>
              </p:cNvPr>
              <p:cNvSpPr>
                <a:spLocks noChangeArrowheads="1"/>
              </p:cNvSpPr>
              <p:nvPr/>
            </p:nvSpPr>
            <p:spPr bwMode="auto">
              <a:xfrm>
                <a:off x="3412" y="1314"/>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1" name="Rectangle 333">
                <a:extLst>
                  <a:ext uri="{FF2B5EF4-FFF2-40B4-BE49-F238E27FC236}">
                    <a16:creationId xmlns:a16="http://schemas.microsoft.com/office/drawing/2014/main" id="{6B395981-279C-590C-C155-8A77E7E720E0}"/>
                  </a:ext>
                </a:extLst>
              </p:cNvPr>
              <p:cNvSpPr>
                <a:spLocks noChangeArrowheads="1"/>
              </p:cNvSpPr>
              <p:nvPr/>
            </p:nvSpPr>
            <p:spPr bwMode="auto">
              <a:xfrm>
                <a:off x="2194" y="131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3" name="Rectangle 335">
                <a:extLst>
                  <a:ext uri="{FF2B5EF4-FFF2-40B4-BE49-F238E27FC236}">
                    <a16:creationId xmlns:a16="http://schemas.microsoft.com/office/drawing/2014/main" id="{68B91E7B-B44B-31E2-D806-46B2437FC361}"/>
                  </a:ext>
                </a:extLst>
              </p:cNvPr>
              <p:cNvSpPr>
                <a:spLocks noChangeArrowheads="1"/>
              </p:cNvSpPr>
              <p:nvPr/>
            </p:nvSpPr>
            <p:spPr bwMode="auto">
              <a:xfrm>
                <a:off x="2467" y="131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4" name="Rectangle 336">
                <a:extLst>
                  <a:ext uri="{FF2B5EF4-FFF2-40B4-BE49-F238E27FC236}">
                    <a16:creationId xmlns:a16="http://schemas.microsoft.com/office/drawing/2014/main" id="{342CE46F-1189-DEBB-5A6D-C50D84349E67}"/>
                  </a:ext>
                </a:extLst>
              </p:cNvPr>
              <p:cNvSpPr>
                <a:spLocks noChangeArrowheads="1"/>
              </p:cNvSpPr>
              <p:nvPr/>
            </p:nvSpPr>
            <p:spPr bwMode="auto">
              <a:xfrm>
                <a:off x="2681" y="131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5" name="Rectangle 337">
                <a:extLst>
                  <a:ext uri="{FF2B5EF4-FFF2-40B4-BE49-F238E27FC236}">
                    <a16:creationId xmlns:a16="http://schemas.microsoft.com/office/drawing/2014/main" id="{312312D1-F907-D2D8-F6D2-FF2F2C1ACD95}"/>
                  </a:ext>
                </a:extLst>
              </p:cNvPr>
              <p:cNvSpPr>
                <a:spLocks noChangeArrowheads="1"/>
              </p:cNvSpPr>
              <p:nvPr/>
            </p:nvSpPr>
            <p:spPr bwMode="auto">
              <a:xfrm>
                <a:off x="2908" y="131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8" name="Rectangle 340">
                <a:extLst>
                  <a:ext uri="{FF2B5EF4-FFF2-40B4-BE49-F238E27FC236}">
                    <a16:creationId xmlns:a16="http://schemas.microsoft.com/office/drawing/2014/main" id="{951DAA43-F46B-B64B-1213-702A2C75CDDD}"/>
                  </a:ext>
                </a:extLst>
              </p:cNvPr>
              <p:cNvSpPr>
                <a:spLocks noChangeArrowheads="1"/>
              </p:cNvSpPr>
              <p:nvPr/>
            </p:nvSpPr>
            <p:spPr bwMode="auto">
              <a:xfrm>
                <a:off x="3577" y="1316"/>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29" name="Rectangle 341">
                <a:extLst>
                  <a:ext uri="{FF2B5EF4-FFF2-40B4-BE49-F238E27FC236}">
                    <a16:creationId xmlns:a16="http://schemas.microsoft.com/office/drawing/2014/main" id="{6D4FFA34-CBEC-507C-979D-79F62C88638A}"/>
                  </a:ext>
                </a:extLst>
              </p:cNvPr>
              <p:cNvSpPr>
                <a:spLocks noChangeArrowheads="1"/>
              </p:cNvSpPr>
              <p:nvPr/>
            </p:nvSpPr>
            <p:spPr bwMode="auto">
              <a:xfrm>
                <a:off x="2253"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8</a:t>
                </a:r>
                <a:endParaRPr lang="en-US" altLang="en-US" sz="3700">
                  <a:latin typeface="Arial" panose="020B0604020202020204" pitchFamily="34" charset="0"/>
                </a:endParaRPr>
              </a:p>
            </p:txBody>
          </p:sp>
          <p:sp>
            <p:nvSpPr>
              <p:cNvPr id="524630" name="Rectangle 342">
                <a:extLst>
                  <a:ext uri="{FF2B5EF4-FFF2-40B4-BE49-F238E27FC236}">
                    <a16:creationId xmlns:a16="http://schemas.microsoft.com/office/drawing/2014/main" id="{614CBBFF-CCAA-B287-A92D-3C47ADE01BA7}"/>
                  </a:ext>
                </a:extLst>
              </p:cNvPr>
              <p:cNvSpPr>
                <a:spLocks noChangeArrowheads="1"/>
              </p:cNvSpPr>
              <p:nvPr/>
            </p:nvSpPr>
            <p:spPr bwMode="auto">
              <a:xfrm>
                <a:off x="2280"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31" name="Rectangle 343">
                <a:extLst>
                  <a:ext uri="{FF2B5EF4-FFF2-40B4-BE49-F238E27FC236}">
                    <a16:creationId xmlns:a16="http://schemas.microsoft.com/office/drawing/2014/main" id="{5C296B7C-5B16-DCD4-60FF-C1C11BB38394}"/>
                  </a:ext>
                </a:extLst>
              </p:cNvPr>
              <p:cNvSpPr>
                <a:spLocks noChangeArrowheads="1"/>
              </p:cNvSpPr>
              <p:nvPr/>
            </p:nvSpPr>
            <p:spPr bwMode="auto">
              <a:xfrm>
                <a:off x="2390"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32" name="Rectangle 344">
                <a:extLst>
                  <a:ext uri="{FF2B5EF4-FFF2-40B4-BE49-F238E27FC236}">
                    <a16:creationId xmlns:a16="http://schemas.microsoft.com/office/drawing/2014/main" id="{60FEF871-E00A-78B9-01B1-C6A15E1F2D07}"/>
                  </a:ext>
                </a:extLst>
              </p:cNvPr>
              <p:cNvSpPr>
                <a:spLocks noChangeArrowheads="1"/>
              </p:cNvSpPr>
              <p:nvPr/>
            </p:nvSpPr>
            <p:spPr bwMode="auto">
              <a:xfrm>
                <a:off x="2416"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33" name="Rectangle 345">
                <a:extLst>
                  <a:ext uri="{FF2B5EF4-FFF2-40B4-BE49-F238E27FC236}">
                    <a16:creationId xmlns:a16="http://schemas.microsoft.com/office/drawing/2014/main" id="{F4BDFA76-2CDC-D2AC-7A89-6A1C2295BC57}"/>
                  </a:ext>
                </a:extLst>
              </p:cNvPr>
              <p:cNvSpPr>
                <a:spLocks noChangeArrowheads="1"/>
              </p:cNvSpPr>
              <p:nvPr/>
            </p:nvSpPr>
            <p:spPr bwMode="auto">
              <a:xfrm>
                <a:off x="2562"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34" name="Rectangle 346">
                <a:extLst>
                  <a:ext uri="{FF2B5EF4-FFF2-40B4-BE49-F238E27FC236}">
                    <a16:creationId xmlns:a16="http://schemas.microsoft.com/office/drawing/2014/main" id="{CEB118BC-C614-1275-52A1-D4DBA08CD9D9}"/>
                  </a:ext>
                </a:extLst>
              </p:cNvPr>
              <p:cNvSpPr>
                <a:spLocks noChangeArrowheads="1"/>
              </p:cNvSpPr>
              <p:nvPr/>
            </p:nvSpPr>
            <p:spPr bwMode="auto">
              <a:xfrm>
                <a:off x="2588"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35" name="Rectangle 347">
                <a:extLst>
                  <a:ext uri="{FF2B5EF4-FFF2-40B4-BE49-F238E27FC236}">
                    <a16:creationId xmlns:a16="http://schemas.microsoft.com/office/drawing/2014/main" id="{207ACD23-BFDD-8493-68C9-92D586F1D362}"/>
                  </a:ext>
                </a:extLst>
              </p:cNvPr>
              <p:cNvSpPr>
                <a:spLocks noChangeArrowheads="1"/>
              </p:cNvSpPr>
              <p:nvPr/>
            </p:nvSpPr>
            <p:spPr bwMode="auto">
              <a:xfrm>
                <a:off x="2782"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36" name="Rectangle 348">
                <a:extLst>
                  <a:ext uri="{FF2B5EF4-FFF2-40B4-BE49-F238E27FC236}">
                    <a16:creationId xmlns:a16="http://schemas.microsoft.com/office/drawing/2014/main" id="{F6B8AA50-B80C-DC5A-1A04-BDC5A16D2EC7}"/>
                  </a:ext>
                </a:extLst>
              </p:cNvPr>
              <p:cNvSpPr>
                <a:spLocks noChangeArrowheads="1"/>
              </p:cNvSpPr>
              <p:nvPr/>
            </p:nvSpPr>
            <p:spPr bwMode="auto">
              <a:xfrm>
                <a:off x="2809"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37" name="Rectangle 349">
                <a:extLst>
                  <a:ext uri="{FF2B5EF4-FFF2-40B4-BE49-F238E27FC236}">
                    <a16:creationId xmlns:a16="http://schemas.microsoft.com/office/drawing/2014/main" id="{3B11790C-9D51-A5FB-5285-020BFB17A380}"/>
                  </a:ext>
                </a:extLst>
              </p:cNvPr>
              <p:cNvSpPr>
                <a:spLocks noChangeArrowheads="1"/>
              </p:cNvSpPr>
              <p:nvPr/>
            </p:nvSpPr>
            <p:spPr bwMode="auto">
              <a:xfrm>
                <a:off x="3038"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38" name="Rectangle 350">
                <a:extLst>
                  <a:ext uri="{FF2B5EF4-FFF2-40B4-BE49-F238E27FC236}">
                    <a16:creationId xmlns:a16="http://schemas.microsoft.com/office/drawing/2014/main" id="{5C9F6A47-DAC5-86D7-FCED-09C3FF91B08B}"/>
                  </a:ext>
                </a:extLst>
              </p:cNvPr>
              <p:cNvSpPr>
                <a:spLocks noChangeArrowheads="1"/>
              </p:cNvSpPr>
              <p:nvPr/>
            </p:nvSpPr>
            <p:spPr bwMode="auto">
              <a:xfrm>
                <a:off x="3065"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39" name="Rectangle 351">
                <a:extLst>
                  <a:ext uri="{FF2B5EF4-FFF2-40B4-BE49-F238E27FC236}">
                    <a16:creationId xmlns:a16="http://schemas.microsoft.com/office/drawing/2014/main" id="{F08B5EF8-2360-76BE-D835-C98122246053}"/>
                  </a:ext>
                </a:extLst>
              </p:cNvPr>
              <p:cNvSpPr>
                <a:spLocks noChangeArrowheads="1"/>
              </p:cNvSpPr>
              <p:nvPr/>
            </p:nvSpPr>
            <p:spPr bwMode="auto">
              <a:xfrm>
                <a:off x="3289" y="1373"/>
                <a:ext cx="23"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a:t>
                </a:r>
                <a:endParaRPr lang="en-US" altLang="en-US" sz="3700">
                  <a:latin typeface="Arial" panose="020B0604020202020204" pitchFamily="34" charset="0"/>
                </a:endParaRPr>
              </a:p>
            </p:txBody>
          </p:sp>
          <p:sp>
            <p:nvSpPr>
              <p:cNvPr id="524640" name="Rectangle 352">
                <a:extLst>
                  <a:ext uri="{FF2B5EF4-FFF2-40B4-BE49-F238E27FC236}">
                    <a16:creationId xmlns:a16="http://schemas.microsoft.com/office/drawing/2014/main" id="{0758649F-7A52-C976-F377-06853BAEE7DC}"/>
                  </a:ext>
                </a:extLst>
              </p:cNvPr>
              <p:cNvSpPr>
                <a:spLocks noChangeArrowheads="1"/>
              </p:cNvSpPr>
              <p:nvPr/>
            </p:nvSpPr>
            <p:spPr bwMode="auto">
              <a:xfrm>
                <a:off x="3316"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41" name="Rectangle 353">
                <a:extLst>
                  <a:ext uri="{FF2B5EF4-FFF2-40B4-BE49-F238E27FC236}">
                    <a16:creationId xmlns:a16="http://schemas.microsoft.com/office/drawing/2014/main" id="{62FC0324-DE37-81C4-C3A3-83EC7438B487}"/>
                  </a:ext>
                </a:extLst>
              </p:cNvPr>
              <p:cNvSpPr>
                <a:spLocks noChangeArrowheads="1"/>
              </p:cNvSpPr>
              <p:nvPr/>
            </p:nvSpPr>
            <p:spPr bwMode="auto">
              <a:xfrm>
                <a:off x="3494" y="1373"/>
                <a:ext cx="12" cy="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4643" name="Rectangle 355">
                <a:extLst>
                  <a:ext uri="{FF2B5EF4-FFF2-40B4-BE49-F238E27FC236}">
                    <a16:creationId xmlns:a16="http://schemas.microsoft.com/office/drawing/2014/main" id="{0491FA8A-2BD6-CF4A-AB58-6E882AEFB32C}"/>
                  </a:ext>
                </a:extLst>
              </p:cNvPr>
              <p:cNvSpPr>
                <a:spLocks noChangeArrowheads="1"/>
              </p:cNvSpPr>
              <p:nvPr/>
            </p:nvSpPr>
            <p:spPr bwMode="auto">
              <a:xfrm>
                <a:off x="2196" y="1371"/>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5" name="Rectangle 357">
                <a:extLst>
                  <a:ext uri="{FF2B5EF4-FFF2-40B4-BE49-F238E27FC236}">
                    <a16:creationId xmlns:a16="http://schemas.microsoft.com/office/drawing/2014/main" id="{FE59A0CB-D255-3C6F-E903-163BE46B64AC}"/>
                  </a:ext>
                </a:extLst>
              </p:cNvPr>
              <p:cNvSpPr>
                <a:spLocks noChangeArrowheads="1"/>
              </p:cNvSpPr>
              <p:nvPr/>
            </p:nvSpPr>
            <p:spPr bwMode="auto">
              <a:xfrm>
                <a:off x="2339" y="1371"/>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7" name="Rectangle 359">
                <a:extLst>
                  <a:ext uri="{FF2B5EF4-FFF2-40B4-BE49-F238E27FC236}">
                    <a16:creationId xmlns:a16="http://schemas.microsoft.com/office/drawing/2014/main" id="{2B4463A8-28E8-4A4E-DC3E-BE5A941012FF}"/>
                  </a:ext>
                </a:extLst>
              </p:cNvPr>
              <p:cNvSpPr>
                <a:spLocks noChangeArrowheads="1"/>
              </p:cNvSpPr>
              <p:nvPr/>
            </p:nvSpPr>
            <p:spPr bwMode="auto">
              <a:xfrm>
                <a:off x="2469" y="1371"/>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8" name="Rectangle 360">
                <a:extLst>
                  <a:ext uri="{FF2B5EF4-FFF2-40B4-BE49-F238E27FC236}">
                    <a16:creationId xmlns:a16="http://schemas.microsoft.com/office/drawing/2014/main" id="{28BBF79F-9096-F184-8D9B-D3FE3BBB5411}"/>
                  </a:ext>
                </a:extLst>
              </p:cNvPr>
              <p:cNvSpPr>
                <a:spLocks noChangeArrowheads="1"/>
              </p:cNvSpPr>
              <p:nvPr/>
            </p:nvSpPr>
            <p:spPr bwMode="auto">
              <a:xfrm>
                <a:off x="2681" y="137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49" name="Rectangle 361">
                <a:extLst>
                  <a:ext uri="{FF2B5EF4-FFF2-40B4-BE49-F238E27FC236}">
                    <a16:creationId xmlns:a16="http://schemas.microsoft.com/office/drawing/2014/main" id="{B3ADF45E-75A6-F868-83B3-DDA4D0A12F16}"/>
                  </a:ext>
                </a:extLst>
              </p:cNvPr>
              <p:cNvSpPr>
                <a:spLocks noChangeArrowheads="1"/>
              </p:cNvSpPr>
              <p:nvPr/>
            </p:nvSpPr>
            <p:spPr bwMode="auto">
              <a:xfrm>
                <a:off x="2683" y="1371"/>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0" name="Rectangle 362">
                <a:extLst>
                  <a:ext uri="{FF2B5EF4-FFF2-40B4-BE49-F238E27FC236}">
                    <a16:creationId xmlns:a16="http://schemas.microsoft.com/office/drawing/2014/main" id="{76979C02-6E27-998B-3DD9-694051AAF43A}"/>
                  </a:ext>
                </a:extLst>
              </p:cNvPr>
              <p:cNvSpPr>
                <a:spLocks noChangeArrowheads="1"/>
              </p:cNvSpPr>
              <p:nvPr/>
            </p:nvSpPr>
            <p:spPr bwMode="auto">
              <a:xfrm>
                <a:off x="2908" y="137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1" name="Rectangle 363">
                <a:extLst>
                  <a:ext uri="{FF2B5EF4-FFF2-40B4-BE49-F238E27FC236}">
                    <a16:creationId xmlns:a16="http://schemas.microsoft.com/office/drawing/2014/main" id="{C47D3E78-A2CE-093D-EAC0-02DFB82A2F6E}"/>
                  </a:ext>
                </a:extLst>
              </p:cNvPr>
              <p:cNvSpPr>
                <a:spLocks noChangeArrowheads="1"/>
              </p:cNvSpPr>
              <p:nvPr/>
            </p:nvSpPr>
            <p:spPr bwMode="auto">
              <a:xfrm>
                <a:off x="2910" y="1371"/>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3" name="Rectangle 365">
                <a:extLst>
                  <a:ext uri="{FF2B5EF4-FFF2-40B4-BE49-F238E27FC236}">
                    <a16:creationId xmlns:a16="http://schemas.microsoft.com/office/drawing/2014/main" id="{8B3FE4B1-4C27-85C1-321F-AE9E87235FEA}"/>
                  </a:ext>
                </a:extLst>
              </p:cNvPr>
              <p:cNvSpPr>
                <a:spLocks noChangeArrowheads="1"/>
              </p:cNvSpPr>
              <p:nvPr/>
            </p:nvSpPr>
            <p:spPr bwMode="auto">
              <a:xfrm>
                <a:off x="3195" y="1371"/>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5" name="Rectangle 367">
                <a:extLst>
                  <a:ext uri="{FF2B5EF4-FFF2-40B4-BE49-F238E27FC236}">
                    <a16:creationId xmlns:a16="http://schemas.microsoft.com/office/drawing/2014/main" id="{4C45FD8B-FE06-EDC6-1E81-4ADDD32DF764}"/>
                  </a:ext>
                </a:extLst>
              </p:cNvPr>
              <p:cNvSpPr>
                <a:spLocks noChangeArrowheads="1"/>
              </p:cNvSpPr>
              <p:nvPr/>
            </p:nvSpPr>
            <p:spPr bwMode="auto">
              <a:xfrm>
                <a:off x="3412" y="1371"/>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6" name="Rectangle 368">
                <a:extLst>
                  <a:ext uri="{FF2B5EF4-FFF2-40B4-BE49-F238E27FC236}">
                    <a16:creationId xmlns:a16="http://schemas.microsoft.com/office/drawing/2014/main" id="{4F21E058-5011-236D-3E7C-0744A7FD9CE0}"/>
                  </a:ext>
                </a:extLst>
              </p:cNvPr>
              <p:cNvSpPr>
                <a:spLocks noChangeArrowheads="1"/>
              </p:cNvSpPr>
              <p:nvPr/>
            </p:nvSpPr>
            <p:spPr bwMode="auto">
              <a:xfrm>
                <a:off x="3577" y="1371"/>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7" name="Rectangle 369">
                <a:extLst>
                  <a:ext uri="{FF2B5EF4-FFF2-40B4-BE49-F238E27FC236}">
                    <a16:creationId xmlns:a16="http://schemas.microsoft.com/office/drawing/2014/main" id="{4A7DBED7-2F6B-E761-BEE5-D0204B0C73D1}"/>
                  </a:ext>
                </a:extLst>
              </p:cNvPr>
              <p:cNvSpPr>
                <a:spLocks noChangeArrowheads="1"/>
              </p:cNvSpPr>
              <p:nvPr/>
            </p:nvSpPr>
            <p:spPr bwMode="auto">
              <a:xfrm>
                <a:off x="2194" y="13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8" name="Rectangle 370">
                <a:extLst>
                  <a:ext uri="{FF2B5EF4-FFF2-40B4-BE49-F238E27FC236}">
                    <a16:creationId xmlns:a16="http://schemas.microsoft.com/office/drawing/2014/main" id="{76A8BE39-8EE0-8E1C-E233-311DFF679026}"/>
                  </a:ext>
                </a:extLst>
              </p:cNvPr>
              <p:cNvSpPr>
                <a:spLocks noChangeArrowheads="1"/>
              </p:cNvSpPr>
              <p:nvPr/>
            </p:nvSpPr>
            <p:spPr bwMode="auto">
              <a:xfrm>
                <a:off x="2194" y="142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59" name="Rectangle 371">
                <a:extLst>
                  <a:ext uri="{FF2B5EF4-FFF2-40B4-BE49-F238E27FC236}">
                    <a16:creationId xmlns:a16="http://schemas.microsoft.com/office/drawing/2014/main" id="{70A73D2F-274D-EF27-7B39-8C572F5A340C}"/>
                  </a:ext>
                </a:extLst>
              </p:cNvPr>
              <p:cNvSpPr>
                <a:spLocks noChangeArrowheads="1"/>
              </p:cNvSpPr>
              <p:nvPr/>
            </p:nvSpPr>
            <p:spPr bwMode="auto">
              <a:xfrm>
                <a:off x="2194" y="142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0" name="Rectangle 372">
                <a:extLst>
                  <a:ext uri="{FF2B5EF4-FFF2-40B4-BE49-F238E27FC236}">
                    <a16:creationId xmlns:a16="http://schemas.microsoft.com/office/drawing/2014/main" id="{B7F01D84-F634-0E96-EF87-11DEFF939E97}"/>
                  </a:ext>
                </a:extLst>
              </p:cNvPr>
              <p:cNvSpPr>
                <a:spLocks noChangeArrowheads="1"/>
              </p:cNvSpPr>
              <p:nvPr/>
            </p:nvSpPr>
            <p:spPr bwMode="auto">
              <a:xfrm>
                <a:off x="2196" y="1428"/>
                <a:ext cx="14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3" name="Rectangle 375">
                <a:extLst>
                  <a:ext uri="{FF2B5EF4-FFF2-40B4-BE49-F238E27FC236}">
                    <a16:creationId xmlns:a16="http://schemas.microsoft.com/office/drawing/2014/main" id="{48E59522-D41C-0A9E-F3E7-B8895393DE85}"/>
                  </a:ext>
                </a:extLst>
              </p:cNvPr>
              <p:cNvSpPr>
                <a:spLocks noChangeArrowheads="1"/>
              </p:cNvSpPr>
              <p:nvPr/>
            </p:nvSpPr>
            <p:spPr bwMode="auto">
              <a:xfrm>
                <a:off x="2339" y="1428"/>
                <a:ext cx="1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4" name="Rectangle 376">
                <a:extLst>
                  <a:ext uri="{FF2B5EF4-FFF2-40B4-BE49-F238E27FC236}">
                    <a16:creationId xmlns:a16="http://schemas.microsoft.com/office/drawing/2014/main" id="{191FBA92-897A-C62F-243E-E0E8C19FD938}"/>
                  </a:ext>
                </a:extLst>
              </p:cNvPr>
              <p:cNvSpPr>
                <a:spLocks noChangeArrowheads="1"/>
              </p:cNvSpPr>
              <p:nvPr/>
            </p:nvSpPr>
            <p:spPr bwMode="auto">
              <a:xfrm>
                <a:off x="2467" y="13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5" name="Rectangle 377">
                <a:extLst>
                  <a:ext uri="{FF2B5EF4-FFF2-40B4-BE49-F238E27FC236}">
                    <a16:creationId xmlns:a16="http://schemas.microsoft.com/office/drawing/2014/main" id="{1EACF307-ED11-AC1B-508F-0BACF8D00AC1}"/>
                  </a:ext>
                </a:extLst>
              </p:cNvPr>
              <p:cNvSpPr>
                <a:spLocks noChangeArrowheads="1"/>
              </p:cNvSpPr>
              <p:nvPr/>
            </p:nvSpPr>
            <p:spPr bwMode="auto">
              <a:xfrm>
                <a:off x="2467" y="1428"/>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6" name="Rectangle 378">
                <a:extLst>
                  <a:ext uri="{FF2B5EF4-FFF2-40B4-BE49-F238E27FC236}">
                    <a16:creationId xmlns:a16="http://schemas.microsoft.com/office/drawing/2014/main" id="{D3797F7B-5B5D-988A-2B0E-33B580F32ED1}"/>
                  </a:ext>
                </a:extLst>
              </p:cNvPr>
              <p:cNvSpPr>
                <a:spLocks noChangeArrowheads="1"/>
              </p:cNvSpPr>
              <p:nvPr/>
            </p:nvSpPr>
            <p:spPr bwMode="auto">
              <a:xfrm>
                <a:off x="2469" y="1428"/>
                <a:ext cx="21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7" name="Rectangle 379">
                <a:extLst>
                  <a:ext uri="{FF2B5EF4-FFF2-40B4-BE49-F238E27FC236}">
                    <a16:creationId xmlns:a16="http://schemas.microsoft.com/office/drawing/2014/main" id="{271996CF-A6CD-60A2-DE30-E1946A28643C}"/>
                  </a:ext>
                </a:extLst>
              </p:cNvPr>
              <p:cNvSpPr>
                <a:spLocks noChangeArrowheads="1"/>
              </p:cNvSpPr>
              <p:nvPr/>
            </p:nvSpPr>
            <p:spPr bwMode="auto">
              <a:xfrm>
                <a:off x="2681" y="13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69" name="Rectangle 381">
                <a:extLst>
                  <a:ext uri="{FF2B5EF4-FFF2-40B4-BE49-F238E27FC236}">
                    <a16:creationId xmlns:a16="http://schemas.microsoft.com/office/drawing/2014/main" id="{FF5005F2-C47D-8CDD-55DD-E3B83149EC39}"/>
                  </a:ext>
                </a:extLst>
              </p:cNvPr>
              <p:cNvSpPr>
                <a:spLocks noChangeArrowheads="1"/>
              </p:cNvSpPr>
              <p:nvPr/>
            </p:nvSpPr>
            <p:spPr bwMode="auto">
              <a:xfrm>
                <a:off x="2683" y="1428"/>
                <a:ext cx="22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0" name="Rectangle 382">
                <a:extLst>
                  <a:ext uri="{FF2B5EF4-FFF2-40B4-BE49-F238E27FC236}">
                    <a16:creationId xmlns:a16="http://schemas.microsoft.com/office/drawing/2014/main" id="{D2F4CAC9-3056-C8EF-0235-0E2BD54174A7}"/>
                  </a:ext>
                </a:extLst>
              </p:cNvPr>
              <p:cNvSpPr>
                <a:spLocks noChangeArrowheads="1"/>
              </p:cNvSpPr>
              <p:nvPr/>
            </p:nvSpPr>
            <p:spPr bwMode="auto">
              <a:xfrm>
                <a:off x="2908" y="13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2" name="Rectangle 384">
                <a:extLst>
                  <a:ext uri="{FF2B5EF4-FFF2-40B4-BE49-F238E27FC236}">
                    <a16:creationId xmlns:a16="http://schemas.microsoft.com/office/drawing/2014/main" id="{6FCACF7C-C701-4778-A4F4-52F4326BB7F5}"/>
                  </a:ext>
                </a:extLst>
              </p:cNvPr>
              <p:cNvSpPr>
                <a:spLocks noChangeArrowheads="1"/>
              </p:cNvSpPr>
              <p:nvPr/>
            </p:nvSpPr>
            <p:spPr bwMode="auto">
              <a:xfrm>
                <a:off x="2910" y="1428"/>
                <a:ext cx="28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5" name="Rectangle 387">
                <a:extLst>
                  <a:ext uri="{FF2B5EF4-FFF2-40B4-BE49-F238E27FC236}">
                    <a16:creationId xmlns:a16="http://schemas.microsoft.com/office/drawing/2014/main" id="{345D1175-C019-ACF4-779E-60C7F4CAC5B7}"/>
                  </a:ext>
                </a:extLst>
              </p:cNvPr>
              <p:cNvSpPr>
                <a:spLocks noChangeArrowheads="1"/>
              </p:cNvSpPr>
              <p:nvPr/>
            </p:nvSpPr>
            <p:spPr bwMode="auto">
              <a:xfrm>
                <a:off x="3195" y="1428"/>
                <a:ext cx="2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8" name="Rectangle 390">
                <a:extLst>
                  <a:ext uri="{FF2B5EF4-FFF2-40B4-BE49-F238E27FC236}">
                    <a16:creationId xmlns:a16="http://schemas.microsoft.com/office/drawing/2014/main" id="{E36C5273-41C5-7532-14FA-BCC56BD9F97C}"/>
                  </a:ext>
                </a:extLst>
              </p:cNvPr>
              <p:cNvSpPr>
                <a:spLocks noChangeArrowheads="1"/>
              </p:cNvSpPr>
              <p:nvPr/>
            </p:nvSpPr>
            <p:spPr bwMode="auto">
              <a:xfrm>
                <a:off x="3412" y="1428"/>
                <a:ext cx="16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79" name="Rectangle 391">
                <a:extLst>
                  <a:ext uri="{FF2B5EF4-FFF2-40B4-BE49-F238E27FC236}">
                    <a16:creationId xmlns:a16="http://schemas.microsoft.com/office/drawing/2014/main" id="{00FD7C50-D08F-C549-67A3-F1F66BFF6F9D}"/>
                  </a:ext>
                </a:extLst>
              </p:cNvPr>
              <p:cNvSpPr>
                <a:spLocks noChangeArrowheads="1"/>
              </p:cNvSpPr>
              <p:nvPr/>
            </p:nvSpPr>
            <p:spPr bwMode="auto">
              <a:xfrm>
                <a:off x="3577" y="137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684" name="Line 396">
              <a:extLst>
                <a:ext uri="{FF2B5EF4-FFF2-40B4-BE49-F238E27FC236}">
                  <a16:creationId xmlns:a16="http://schemas.microsoft.com/office/drawing/2014/main" id="{7E2E0106-4240-E28C-A46A-0404BFBB5924}"/>
                </a:ext>
              </a:extLst>
            </p:cNvPr>
            <p:cNvSpPr>
              <a:spLocks noChangeShapeType="1"/>
            </p:cNvSpPr>
            <p:nvPr/>
          </p:nvSpPr>
          <p:spPr bwMode="auto">
            <a:xfrm>
              <a:off x="1011" y="1538"/>
              <a:ext cx="0" cy="97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685" name="Line 397">
              <a:extLst>
                <a:ext uri="{FF2B5EF4-FFF2-40B4-BE49-F238E27FC236}">
                  <a16:creationId xmlns:a16="http://schemas.microsoft.com/office/drawing/2014/main" id="{C047AFCF-9B56-F356-DFF9-DF48E9D4CA5D}"/>
                </a:ext>
              </a:extLst>
            </p:cNvPr>
            <p:cNvSpPr>
              <a:spLocks noChangeShapeType="1"/>
            </p:cNvSpPr>
            <p:nvPr/>
          </p:nvSpPr>
          <p:spPr bwMode="auto">
            <a:xfrm>
              <a:off x="3954" y="1531"/>
              <a:ext cx="0" cy="97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686" name="Line 398">
              <a:extLst>
                <a:ext uri="{FF2B5EF4-FFF2-40B4-BE49-F238E27FC236}">
                  <a16:creationId xmlns:a16="http://schemas.microsoft.com/office/drawing/2014/main" id="{3A8EEA72-B3FF-698F-83B6-649AE595FD85}"/>
                </a:ext>
              </a:extLst>
            </p:cNvPr>
            <p:cNvSpPr>
              <a:spLocks noChangeShapeType="1"/>
            </p:cNvSpPr>
            <p:nvPr/>
          </p:nvSpPr>
          <p:spPr bwMode="auto">
            <a:xfrm>
              <a:off x="4697" y="1540"/>
              <a:ext cx="0" cy="972"/>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4700" name="Rectangle 412">
            <a:extLst>
              <a:ext uri="{FF2B5EF4-FFF2-40B4-BE49-F238E27FC236}">
                <a16:creationId xmlns:a16="http://schemas.microsoft.com/office/drawing/2014/main" id="{052276AB-E138-927A-1F1B-DB19C86AE42F}"/>
              </a:ext>
            </a:extLst>
          </p:cNvPr>
          <p:cNvSpPr>
            <a:spLocks noChangeArrowheads="1"/>
          </p:cNvSpPr>
          <p:nvPr/>
        </p:nvSpPr>
        <p:spPr bwMode="auto">
          <a:xfrm>
            <a:off x="3365500" y="4640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1" name="Rectangle 413">
            <a:extLst>
              <a:ext uri="{FF2B5EF4-FFF2-40B4-BE49-F238E27FC236}">
                <a16:creationId xmlns:a16="http://schemas.microsoft.com/office/drawing/2014/main" id="{939EA4B8-524A-8084-11A4-9F6092AC1259}"/>
              </a:ext>
            </a:extLst>
          </p:cNvPr>
          <p:cNvSpPr>
            <a:spLocks noChangeArrowheads="1"/>
          </p:cNvSpPr>
          <p:nvPr/>
        </p:nvSpPr>
        <p:spPr bwMode="auto">
          <a:xfrm>
            <a:off x="3365500" y="4640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3" name="Rectangle 415">
            <a:extLst>
              <a:ext uri="{FF2B5EF4-FFF2-40B4-BE49-F238E27FC236}">
                <a16:creationId xmlns:a16="http://schemas.microsoft.com/office/drawing/2014/main" id="{A8DF770A-A1D8-9BF8-E047-EFFB5AE27271}"/>
              </a:ext>
            </a:extLst>
          </p:cNvPr>
          <p:cNvSpPr>
            <a:spLocks noChangeArrowheads="1"/>
          </p:cNvSpPr>
          <p:nvPr/>
        </p:nvSpPr>
        <p:spPr bwMode="auto">
          <a:xfrm>
            <a:off x="4210050" y="4640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5" name="Rectangle 417">
            <a:extLst>
              <a:ext uri="{FF2B5EF4-FFF2-40B4-BE49-F238E27FC236}">
                <a16:creationId xmlns:a16="http://schemas.microsoft.com/office/drawing/2014/main" id="{D0D8A07C-C1D3-CA04-3CAF-7446ADF59073}"/>
              </a:ext>
            </a:extLst>
          </p:cNvPr>
          <p:cNvSpPr>
            <a:spLocks noChangeArrowheads="1"/>
          </p:cNvSpPr>
          <p:nvPr/>
        </p:nvSpPr>
        <p:spPr bwMode="auto">
          <a:xfrm>
            <a:off x="5359400" y="4640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6" name="Rectangle 418">
            <a:extLst>
              <a:ext uri="{FF2B5EF4-FFF2-40B4-BE49-F238E27FC236}">
                <a16:creationId xmlns:a16="http://schemas.microsoft.com/office/drawing/2014/main" id="{4741B8D2-3CE5-C949-67A5-B9D688D87428}"/>
              </a:ext>
            </a:extLst>
          </p:cNvPr>
          <p:cNvSpPr>
            <a:spLocks noChangeArrowheads="1"/>
          </p:cNvSpPr>
          <p:nvPr/>
        </p:nvSpPr>
        <p:spPr bwMode="auto">
          <a:xfrm>
            <a:off x="5359400" y="46402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8" name="Rectangle 420">
            <a:extLst>
              <a:ext uri="{FF2B5EF4-FFF2-40B4-BE49-F238E27FC236}">
                <a16:creationId xmlns:a16="http://schemas.microsoft.com/office/drawing/2014/main" id="{59FC0626-428E-9112-E70A-7AF0939D4261}"/>
              </a:ext>
            </a:extLst>
          </p:cNvPr>
          <p:cNvSpPr>
            <a:spLocks noChangeArrowheads="1"/>
          </p:cNvSpPr>
          <p:nvPr/>
        </p:nvSpPr>
        <p:spPr bwMode="auto">
          <a:xfrm>
            <a:off x="4210050" y="46434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28" name="Rectangle 440">
            <a:extLst>
              <a:ext uri="{FF2B5EF4-FFF2-40B4-BE49-F238E27FC236}">
                <a16:creationId xmlns:a16="http://schemas.microsoft.com/office/drawing/2014/main" id="{032EC9A7-888E-3D7C-C5C7-42F36BD581E7}"/>
              </a:ext>
            </a:extLst>
          </p:cNvPr>
          <p:cNvSpPr>
            <a:spLocks noChangeArrowheads="1"/>
          </p:cNvSpPr>
          <p:nvPr/>
        </p:nvSpPr>
        <p:spPr bwMode="auto">
          <a:xfrm>
            <a:off x="4210050" y="47291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32" name="Rectangle 444">
            <a:extLst>
              <a:ext uri="{FF2B5EF4-FFF2-40B4-BE49-F238E27FC236}">
                <a16:creationId xmlns:a16="http://schemas.microsoft.com/office/drawing/2014/main" id="{3939D1A9-4376-B9B7-A86D-D70E5DC2F30F}"/>
              </a:ext>
            </a:extLst>
          </p:cNvPr>
          <p:cNvSpPr>
            <a:spLocks noChangeArrowheads="1"/>
          </p:cNvSpPr>
          <p:nvPr/>
        </p:nvSpPr>
        <p:spPr bwMode="auto">
          <a:xfrm>
            <a:off x="4210050" y="4732338"/>
            <a:ext cx="3175" cy="4333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46" name="Rectangle 458">
            <a:extLst>
              <a:ext uri="{FF2B5EF4-FFF2-40B4-BE49-F238E27FC236}">
                <a16:creationId xmlns:a16="http://schemas.microsoft.com/office/drawing/2014/main" id="{1AFFF79F-A224-BC95-D446-3B0A4FF09A5E}"/>
              </a:ext>
            </a:extLst>
          </p:cNvPr>
          <p:cNvSpPr>
            <a:spLocks noChangeArrowheads="1"/>
          </p:cNvSpPr>
          <p:nvPr/>
        </p:nvSpPr>
        <p:spPr bwMode="auto">
          <a:xfrm>
            <a:off x="3365500" y="516572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48" name="Rectangle 460">
            <a:extLst>
              <a:ext uri="{FF2B5EF4-FFF2-40B4-BE49-F238E27FC236}">
                <a16:creationId xmlns:a16="http://schemas.microsoft.com/office/drawing/2014/main" id="{BE7A0F18-B985-097E-1572-9D2E04E6E1AA}"/>
              </a:ext>
            </a:extLst>
          </p:cNvPr>
          <p:cNvSpPr>
            <a:spLocks noChangeArrowheads="1"/>
          </p:cNvSpPr>
          <p:nvPr/>
        </p:nvSpPr>
        <p:spPr bwMode="auto">
          <a:xfrm>
            <a:off x="4210050" y="516572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0" name="Rectangle 462">
            <a:extLst>
              <a:ext uri="{FF2B5EF4-FFF2-40B4-BE49-F238E27FC236}">
                <a16:creationId xmlns:a16="http://schemas.microsoft.com/office/drawing/2014/main" id="{312A62FF-4004-3DF9-271B-CC8A50D4C5B8}"/>
              </a:ext>
            </a:extLst>
          </p:cNvPr>
          <p:cNvSpPr>
            <a:spLocks noChangeArrowheads="1"/>
          </p:cNvSpPr>
          <p:nvPr/>
        </p:nvSpPr>
        <p:spPr bwMode="auto">
          <a:xfrm>
            <a:off x="5359400" y="516572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5" name="Rectangle 467">
            <a:extLst>
              <a:ext uri="{FF2B5EF4-FFF2-40B4-BE49-F238E27FC236}">
                <a16:creationId xmlns:a16="http://schemas.microsoft.com/office/drawing/2014/main" id="{86429FFB-CC07-1674-3769-9F41F452BFFD}"/>
              </a:ext>
            </a:extLst>
          </p:cNvPr>
          <p:cNvSpPr>
            <a:spLocks noChangeArrowheads="1"/>
          </p:cNvSpPr>
          <p:nvPr/>
        </p:nvSpPr>
        <p:spPr bwMode="auto">
          <a:xfrm>
            <a:off x="4210050" y="5168900"/>
            <a:ext cx="3175" cy="3476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6" name="Rectangle 468">
            <a:extLst>
              <a:ext uri="{FF2B5EF4-FFF2-40B4-BE49-F238E27FC236}">
                <a16:creationId xmlns:a16="http://schemas.microsoft.com/office/drawing/2014/main" id="{5A85AB10-6DBB-2598-913A-456CD1E99155}"/>
              </a:ext>
            </a:extLst>
          </p:cNvPr>
          <p:cNvSpPr>
            <a:spLocks noChangeArrowheads="1"/>
          </p:cNvSpPr>
          <p:nvPr/>
        </p:nvSpPr>
        <p:spPr bwMode="auto">
          <a:xfrm>
            <a:off x="4210050" y="5516563"/>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4765" name="Group 477">
            <a:extLst>
              <a:ext uri="{FF2B5EF4-FFF2-40B4-BE49-F238E27FC236}">
                <a16:creationId xmlns:a16="http://schemas.microsoft.com/office/drawing/2014/main" id="{D3D4DDC8-2694-8F13-9924-5EFEF50391F3}"/>
              </a:ext>
            </a:extLst>
          </p:cNvPr>
          <p:cNvGrpSpPr>
            <a:grpSpLocks/>
          </p:cNvGrpSpPr>
          <p:nvPr/>
        </p:nvGrpSpPr>
        <p:grpSpPr bwMode="auto">
          <a:xfrm>
            <a:off x="1949450" y="4183063"/>
            <a:ext cx="5529263" cy="2516187"/>
            <a:chOff x="1228" y="2635"/>
            <a:chExt cx="3483" cy="1585"/>
          </a:xfrm>
        </p:grpSpPr>
        <p:grpSp>
          <p:nvGrpSpPr>
            <p:cNvPr id="524762" name="Group 474">
              <a:extLst>
                <a:ext uri="{FF2B5EF4-FFF2-40B4-BE49-F238E27FC236}">
                  <a16:creationId xmlns:a16="http://schemas.microsoft.com/office/drawing/2014/main" id="{AC6E8EDC-BC2A-8765-4E7B-E6778AD1D2F6}"/>
                </a:ext>
              </a:extLst>
            </p:cNvPr>
            <p:cNvGrpSpPr>
              <a:grpSpLocks/>
            </p:cNvGrpSpPr>
            <p:nvPr/>
          </p:nvGrpSpPr>
          <p:grpSpPr bwMode="auto">
            <a:xfrm>
              <a:off x="1228" y="2636"/>
              <a:ext cx="3483" cy="1584"/>
              <a:chOff x="2120" y="2923"/>
              <a:chExt cx="1258" cy="554"/>
            </a:xfrm>
          </p:grpSpPr>
          <p:sp>
            <p:nvSpPr>
              <p:cNvPr id="524690" name="Rectangle 402">
                <a:extLst>
                  <a:ext uri="{FF2B5EF4-FFF2-40B4-BE49-F238E27FC236}">
                    <a16:creationId xmlns:a16="http://schemas.microsoft.com/office/drawing/2014/main" id="{C739BEE6-106E-163D-2385-D897D9C4DC52}"/>
                  </a:ext>
                </a:extLst>
              </p:cNvPr>
              <p:cNvSpPr>
                <a:spLocks noChangeArrowheads="1"/>
              </p:cNvSpPr>
              <p:nvPr/>
            </p:nvSpPr>
            <p:spPr bwMode="auto">
              <a:xfrm>
                <a:off x="2122" y="2925"/>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1" name="Rectangle 403">
                <a:extLst>
                  <a:ext uri="{FF2B5EF4-FFF2-40B4-BE49-F238E27FC236}">
                    <a16:creationId xmlns:a16="http://schemas.microsoft.com/office/drawing/2014/main" id="{F8FF0D1C-1288-02EC-FF2D-3DA7489278D0}"/>
                  </a:ext>
                </a:extLst>
              </p:cNvPr>
              <p:cNvSpPr>
                <a:spLocks noChangeArrowheads="1"/>
              </p:cNvSpPr>
              <p:nvPr/>
            </p:nvSpPr>
            <p:spPr bwMode="auto">
              <a:xfrm>
                <a:off x="2631" y="2925"/>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2" name="Rectangle 404">
                <a:extLst>
                  <a:ext uri="{FF2B5EF4-FFF2-40B4-BE49-F238E27FC236}">
                    <a16:creationId xmlns:a16="http://schemas.microsoft.com/office/drawing/2014/main" id="{BDAC956B-DD86-7951-CBEA-836FFB341E5A}"/>
                  </a:ext>
                </a:extLst>
              </p:cNvPr>
              <p:cNvSpPr>
                <a:spLocks noChangeArrowheads="1"/>
              </p:cNvSpPr>
              <p:nvPr/>
            </p:nvSpPr>
            <p:spPr bwMode="auto">
              <a:xfrm>
                <a:off x="2143" y="2925"/>
                <a:ext cx="48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3" name="Rectangle 405">
                <a:extLst>
                  <a:ext uri="{FF2B5EF4-FFF2-40B4-BE49-F238E27FC236}">
                    <a16:creationId xmlns:a16="http://schemas.microsoft.com/office/drawing/2014/main" id="{ABB4C4AC-1BC7-1960-62AE-C7DB4FCAEFEF}"/>
                  </a:ext>
                </a:extLst>
              </p:cNvPr>
              <p:cNvSpPr>
                <a:spLocks noChangeArrowheads="1"/>
              </p:cNvSpPr>
              <p:nvPr/>
            </p:nvSpPr>
            <p:spPr bwMode="auto">
              <a:xfrm>
                <a:off x="2218" y="2925"/>
                <a:ext cx="329"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Alias Structure</a:t>
                </a:r>
                <a:endParaRPr lang="en-US" altLang="en-US" sz="3300">
                  <a:latin typeface="Arial" panose="020B0604020202020204" pitchFamily="34" charset="0"/>
                </a:endParaRPr>
              </a:p>
            </p:txBody>
          </p:sp>
          <p:sp>
            <p:nvSpPr>
              <p:cNvPr id="524694" name="Rectangle 406">
                <a:extLst>
                  <a:ext uri="{FF2B5EF4-FFF2-40B4-BE49-F238E27FC236}">
                    <a16:creationId xmlns:a16="http://schemas.microsoft.com/office/drawing/2014/main" id="{99F8C2DC-ED11-42F2-8564-C67C4AA0C6A3}"/>
                  </a:ext>
                </a:extLst>
              </p:cNvPr>
              <p:cNvSpPr>
                <a:spLocks noChangeArrowheads="1"/>
              </p:cNvSpPr>
              <p:nvPr/>
            </p:nvSpPr>
            <p:spPr bwMode="auto">
              <a:xfrm>
                <a:off x="2556" y="2925"/>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695" name="Rectangle 407">
                <a:extLst>
                  <a:ext uri="{FF2B5EF4-FFF2-40B4-BE49-F238E27FC236}">
                    <a16:creationId xmlns:a16="http://schemas.microsoft.com/office/drawing/2014/main" id="{35B3FEF2-93BE-45FF-1167-6C396E5C64A1}"/>
                  </a:ext>
                </a:extLst>
              </p:cNvPr>
              <p:cNvSpPr>
                <a:spLocks noChangeArrowheads="1"/>
              </p:cNvSpPr>
              <p:nvPr/>
            </p:nvSpPr>
            <p:spPr bwMode="auto">
              <a:xfrm>
                <a:off x="2654" y="2925"/>
                <a:ext cx="2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6" name="Rectangle 408">
                <a:extLst>
                  <a:ext uri="{FF2B5EF4-FFF2-40B4-BE49-F238E27FC236}">
                    <a16:creationId xmlns:a16="http://schemas.microsoft.com/office/drawing/2014/main" id="{B97BD850-C617-80D9-5D00-A87875B2C356}"/>
                  </a:ext>
                </a:extLst>
              </p:cNvPr>
              <p:cNvSpPr>
                <a:spLocks noChangeArrowheads="1"/>
              </p:cNvSpPr>
              <p:nvPr/>
            </p:nvSpPr>
            <p:spPr bwMode="auto">
              <a:xfrm>
                <a:off x="3356" y="2925"/>
                <a:ext cx="20"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7" name="Rectangle 409">
                <a:extLst>
                  <a:ext uri="{FF2B5EF4-FFF2-40B4-BE49-F238E27FC236}">
                    <a16:creationId xmlns:a16="http://schemas.microsoft.com/office/drawing/2014/main" id="{5BC4B3CC-E979-DFF2-885E-BE81705ADDDB}"/>
                  </a:ext>
                </a:extLst>
              </p:cNvPr>
              <p:cNvSpPr>
                <a:spLocks noChangeArrowheads="1"/>
              </p:cNvSpPr>
              <p:nvPr/>
            </p:nvSpPr>
            <p:spPr bwMode="auto">
              <a:xfrm>
                <a:off x="2675" y="2925"/>
                <a:ext cx="681"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98" name="Rectangle 410">
                <a:extLst>
                  <a:ext uri="{FF2B5EF4-FFF2-40B4-BE49-F238E27FC236}">
                    <a16:creationId xmlns:a16="http://schemas.microsoft.com/office/drawing/2014/main" id="{F95686FD-4A65-DB4B-0BBB-DD406BE05822}"/>
                  </a:ext>
                </a:extLst>
              </p:cNvPr>
              <p:cNvSpPr>
                <a:spLocks noChangeArrowheads="1"/>
              </p:cNvSpPr>
              <p:nvPr/>
            </p:nvSpPr>
            <p:spPr bwMode="auto">
              <a:xfrm>
                <a:off x="2675" y="2925"/>
                <a:ext cx="254"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Description</a:t>
                </a:r>
                <a:endParaRPr lang="en-US" altLang="en-US" sz="3300">
                  <a:latin typeface="Arial" panose="020B0604020202020204" pitchFamily="34" charset="0"/>
                </a:endParaRPr>
              </a:p>
            </p:txBody>
          </p:sp>
          <p:sp>
            <p:nvSpPr>
              <p:cNvPr id="524699" name="Rectangle 411">
                <a:extLst>
                  <a:ext uri="{FF2B5EF4-FFF2-40B4-BE49-F238E27FC236}">
                    <a16:creationId xmlns:a16="http://schemas.microsoft.com/office/drawing/2014/main" id="{30404692-F219-B1A1-A2DC-A9F5C3A65FDF}"/>
                  </a:ext>
                </a:extLst>
              </p:cNvPr>
              <p:cNvSpPr>
                <a:spLocks noChangeArrowheads="1"/>
              </p:cNvSpPr>
              <p:nvPr/>
            </p:nvSpPr>
            <p:spPr bwMode="auto">
              <a:xfrm>
                <a:off x="2936" y="2925"/>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02" name="Rectangle 414">
                <a:extLst>
                  <a:ext uri="{FF2B5EF4-FFF2-40B4-BE49-F238E27FC236}">
                    <a16:creationId xmlns:a16="http://schemas.microsoft.com/office/drawing/2014/main" id="{5150033F-57FF-C62B-FA8C-A99688C8FD4A}"/>
                  </a:ext>
                </a:extLst>
              </p:cNvPr>
              <p:cNvSpPr>
                <a:spLocks noChangeArrowheads="1"/>
              </p:cNvSpPr>
              <p:nvPr/>
            </p:nvSpPr>
            <p:spPr bwMode="auto">
              <a:xfrm>
                <a:off x="2122" y="2923"/>
                <a:ext cx="53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4" name="Rectangle 416">
                <a:extLst>
                  <a:ext uri="{FF2B5EF4-FFF2-40B4-BE49-F238E27FC236}">
                    <a16:creationId xmlns:a16="http://schemas.microsoft.com/office/drawing/2014/main" id="{A08EF652-205B-D08A-5598-4A770BAFA63C}"/>
                  </a:ext>
                </a:extLst>
              </p:cNvPr>
              <p:cNvSpPr>
                <a:spLocks noChangeArrowheads="1"/>
              </p:cNvSpPr>
              <p:nvPr/>
            </p:nvSpPr>
            <p:spPr bwMode="auto">
              <a:xfrm>
                <a:off x="2654" y="2923"/>
                <a:ext cx="72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7" name="Rectangle 419">
                <a:extLst>
                  <a:ext uri="{FF2B5EF4-FFF2-40B4-BE49-F238E27FC236}">
                    <a16:creationId xmlns:a16="http://schemas.microsoft.com/office/drawing/2014/main" id="{22B638BA-C0F5-8C5F-414B-57BED3C847C8}"/>
                  </a:ext>
                </a:extLst>
              </p:cNvPr>
              <p:cNvSpPr>
                <a:spLocks noChangeArrowheads="1"/>
              </p:cNvSpPr>
              <p:nvPr/>
            </p:nvSpPr>
            <p:spPr bwMode="auto">
              <a:xfrm>
                <a:off x="2120" y="2925"/>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09" name="Rectangle 421">
                <a:extLst>
                  <a:ext uri="{FF2B5EF4-FFF2-40B4-BE49-F238E27FC236}">
                    <a16:creationId xmlns:a16="http://schemas.microsoft.com/office/drawing/2014/main" id="{A40F1E55-4F88-B740-2A70-ED54E5ACF650}"/>
                  </a:ext>
                </a:extLst>
              </p:cNvPr>
              <p:cNvSpPr>
                <a:spLocks noChangeArrowheads="1"/>
              </p:cNvSpPr>
              <p:nvPr/>
            </p:nvSpPr>
            <p:spPr bwMode="auto">
              <a:xfrm>
                <a:off x="3376" y="2925"/>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10" name="Rectangle 422">
                <a:extLst>
                  <a:ext uri="{FF2B5EF4-FFF2-40B4-BE49-F238E27FC236}">
                    <a16:creationId xmlns:a16="http://schemas.microsoft.com/office/drawing/2014/main" id="{0F98D9FA-E2E5-024D-544E-B7FD065DC493}"/>
                  </a:ext>
                </a:extLst>
              </p:cNvPr>
              <p:cNvSpPr>
                <a:spLocks noChangeArrowheads="1"/>
              </p:cNvSpPr>
              <p:nvPr/>
            </p:nvSpPr>
            <p:spPr bwMode="auto">
              <a:xfrm>
                <a:off x="2143" y="2982"/>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 + BD + CE + ABCDE</a:t>
                </a:r>
                <a:endParaRPr lang="en-US" altLang="en-US" sz="3300">
                  <a:latin typeface="Arial" panose="020B0604020202020204" pitchFamily="34" charset="0"/>
                </a:endParaRPr>
              </a:p>
            </p:txBody>
          </p:sp>
          <p:sp>
            <p:nvSpPr>
              <p:cNvPr id="524711" name="Rectangle 423">
                <a:extLst>
                  <a:ext uri="{FF2B5EF4-FFF2-40B4-BE49-F238E27FC236}">
                    <a16:creationId xmlns:a16="http://schemas.microsoft.com/office/drawing/2014/main" id="{DEC20031-8644-841D-BB64-CE83AF35E824}"/>
                  </a:ext>
                </a:extLst>
              </p:cNvPr>
              <p:cNvSpPr>
                <a:spLocks noChangeArrowheads="1"/>
              </p:cNvSpPr>
              <p:nvPr/>
            </p:nvSpPr>
            <p:spPr bwMode="auto">
              <a:xfrm>
                <a:off x="2631" y="2982"/>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12" name="Rectangle 424">
                <a:extLst>
                  <a:ext uri="{FF2B5EF4-FFF2-40B4-BE49-F238E27FC236}">
                    <a16:creationId xmlns:a16="http://schemas.microsoft.com/office/drawing/2014/main" id="{8BD4F0A3-7DD8-78EE-8245-7309019FC3C9}"/>
                  </a:ext>
                </a:extLst>
              </p:cNvPr>
              <p:cNvSpPr>
                <a:spLocks noChangeArrowheads="1"/>
              </p:cNvSpPr>
              <p:nvPr/>
            </p:nvSpPr>
            <p:spPr bwMode="auto">
              <a:xfrm>
                <a:off x="2143" y="3037"/>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 + AD + CDE + ABCE</a:t>
                </a:r>
                <a:endParaRPr lang="en-US" altLang="en-US" sz="3300">
                  <a:latin typeface="Arial" panose="020B0604020202020204" pitchFamily="34" charset="0"/>
                </a:endParaRPr>
              </a:p>
            </p:txBody>
          </p:sp>
          <p:sp>
            <p:nvSpPr>
              <p:cNvPr id="524713" name="Rectangle 425">
                <a:extLst>
                  <a:ext uri="{FF2B5EF4-FFF2-40B4-BE49-F238E27FC236}">
                    <a16:creationId xmlns:a16="http://schemas.microsoft.com/office/drawing/2014/main" id="{2D204FDC-0157-548D-7DE3-18F8EEBE0F23}"/>
                  </a:ext>
                </a:extLst>
              </p:cNvPr>
              <p:cNvSpPr>
                <a:spLocks noChangeArrowheads="1"/>
              </p:cNvSpPr>
              <p:nvPr/>
            </p:nvSpPr>
            <p:spPr bwMode="auto">
              <a:xfrm>
                <a:off x="2631" y="3037"/>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14" name="Rectangle 426">
                <a:extLst>
                  <a:ext uri="{FF2B5EF4-FFF2-40B4-BE49-F238E27FC236}">
                    <a16:creationId xmlns:a16="http://schemas.microsoft.com/office/drawing/2014/main" id="{834222B4-4E4A-9574-5343-73DCB6890357}"/>
                  </a:ext>
                </a:extLst>
              </p:cNvPr>
              <p:cNvSpPr>
                <a:spLocks noChangeArrowheads="1"/>
              </p:cNvSpPr>
              <p:nvPr/>
            </p:nvSpPr>
            <p:spPr bwMode="auto">
              <a:xfrm>
                <a:off x="2143" y="3091"/>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 + AE + BDE + ABCD</a:t>
                </a:r>
                <a:endParaRPr lang="en-US" altLang="en-US" sz="3300">
                  <a:latin typeface="Arial" panose="020B0604020202020204" pitchFamily="34" charset="0"/>
                </a:endParaRPr>
              </a:p>
            </p:txBody>
          </p:sp>
          <p:sp>
            <p:nvSpPr>
              <p:cNvPr id="524715" name="Rectangle 427">
                <a:extLst>
                  <a:ext uri="{FF2B5EF4-FFF2-40B4-BE49-F238E27FC236}">
                    <a16:creationId xmlns:a16="http://schemas.microsoft.com/office/drawing/2014/main" id="{21AD49B7-701B-8F83-2A0E-64A83F6E5432}"/>
                  </a:ext>
                </a:extLst>
              </p:cNvPr>
              <p:cNvSpPr>
                <a:spLocks noChangeArrowheads="1"/>
              </p:cNvSpPr>
              <p:nvPr/>
            </p:nvSpPr>
            <p:spPr bwMode="auto">
              <a:xfrm>
                <a:off x="2631" y="3091"/>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16" name="Rectangle 428">
                <a:extLst>
                  <a:ext uri="{FF2B5EF4-FFF2-40B4-BE49-F238E27FC236}">
                    <a16:creationId xmlns:a16="http://schemas.microsoft.com/office/drawing/2014/main" id="{BBCC0568-987E-C2CC-591F-C373B053F668}"/>
                  </a:ext>
                </a:extLst>
              </p:cNvPr>
              <p:cNvSpPr>
                <a:spLocks noChangeArrowheads="1"/>
              </p:cNvSpPr>
              <p:nvPr/>
            </p:nvSpPr>
            <p:spPr bwMode="auto">
              <a:xfrm>
                <a:off x="2143" y="3146"/>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 + AB + BCE + ACDE</a:t>
                </a:r>
                <a:endParaRPr lang="en-US" altLang="en-US" sz="3300">
                  <a:latin typeface="Arial" panose="020B0604020202020204" pitchFamily="34" charset="0"/>
                </a:endParaRPr>
              </a:p>
            </p:txBody>
          </p:sp>
          <p:sp>
            <p:nvSpPr>
              <p:cNvPr id="524717" name="Rectangle 429">
                <a:extLst>
                  <a:ext uri="{FF2B5EF4-FFF2-40B4-BE49-F238E27FC236}">
                    <a16:creationId xmlns:a16="http://schemas.microsoft.com/office/drawing/2014/main" id="{DCEC2BAF-DDA7-44E7-1DD0-CC495FD379FB}"/>
                  </a:ext>
                </a:extLst>
              </p:cNvPr>
              <p:cNvSpPr>
                <a:spLocks noChangeArrowheads="1"/>
              </p:cNvSpPr>
              <p:nvPr/>
            </p:nvSpPr>
            <p:spPr bwMode="auto">
              <a:xfrm>
                <a:off x="2631" y="3146"/>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18" name="Rectangle 430">
                <a:extLst>
                  <a:ext uri="{FF2B5EF4-FFF2-40B4-BE49-F238E27FC236}">
                    <a16:creationId xmlns:a16="http://schemas.microsoft.com/office/drawing/2014/main" id="{6603BB32-D089-FB60-B5F5-8A04420B53FF}"/>
                  </a:ext>
                </a:extLst>
              </p:cNvPr>
              <p:cNvSpPr>
                <a:spLocks noChangeArrowheads="1"/>
              </p:cNvSpPr>
              <p:nvPr/>
            </p:nvSpPr>
            <p:spPr bwMode="auto">
              <a:xfrm>
                <a:off x="2143" y="3200"/>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E + AC + BCD + ABDE</a:t>
                </a:r>
                <a:endParaRPr lang="en-US" altLang="en-US" sz="3300">
                  <a:latin typeface="Arial" panose="020B0604020202020204" pitchFamily="34" charset="0"/>
                </a:endParaRPr>
              </a:p>
            </p:txBody>
          </p:sp>
          <p:sp>
            <p:nvSpPr>
              <p:cNvPr id="524719" name="Rectangle 431">
                <a:extLst>
                  <a:ext uri="{FF2B5EF4-FFF2-40B4-BE49-F238E27FC236}">
                    <a16:creationId xmlns:a16="http://schemas.microsoft.com/office/drawing/2014/main" id="{8DC9CCE4-4012-8DDE-5976-EB464902ACB9}"/>
                  </a:ext>
                </a:extLst>
              </p:cNvPr>
              <p:cNvSpPr>
                <a:spLocks noChangeArrowheads="1"/>
              </p:cNvSpPr>
              <p:nvPr/>
            </p:nvSpPr>
            <p:spPr bwMode="auto">
              <a:xfrm>
                <a:off x="2631" y="3200"/>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20" name="Rectangle 432">
                <a:extLst>
                  <a:ext uri="{FF2B5EF4-FFF2-40B4-BE49-F238E27FC236}">
                    <a16:creationId xmlns:a16="http://schemas.microsoft.com/office/drawing/2014/main" id="{DE78A17D-21E8-D7C7-6351-CCEC96E5A1BB}"/>
                  </a:ext>
                </a:extLst>
              </p:cNvPr>
              <p:cNvSpPr>
                <a:spLocks noChangeArrowheads="1"/>
              </p:cNvSpPr>
              <p:nvPr/>
            </p:nvSpPr>
            <p:spPr bwMode="auto">
              <a:xfrm>
                <a:off x="2675" y="2982"/>
                <a:ext cx="674"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Shows how the Main Effects are </a:t>
                </a:r>
                <a:endParaRPr lang="en-US" altLang="en-US" sz="3300">
                  <a:latin typeface="Arial" panose="020B0604020202020204" pitchFamily="34" charset="0"/>
                </a:endParaRPr>
              </a:p>
            </p:txBody>
          </p:sp>
          <p:sp>
            <p:nvSpPr>
              <p:cNvPr id="524721" name="Rectangle 433">
                <a:extLst>
                  <a:ext uri="{FF2B5EF4-FFF2-40B4-BE49-F238E27FC236}">
                    <a16:creationId xmlns:a16="http://schemas.microsoft.com/office/drawing/2014/main" id="{7CF45109-6759-98C9-4E30-35353B526E0A}"/>
                  </a:ext>
                </a:extLst>
              </p:cNvPr>
              <p:cNvSpPr>
                <a:spLocks noChangeArrowheads="1"/>
              </p:cNvSpPr>
              <p:nvPr/>
            </p:nvSpPr>
            <p:spPr bwMode="auto">
              <a:xfrm>
                <a:off x="2675" y="3037"/>
                <a:ext cx="455"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confounded with three</a:t>
                </a:r>
                <a:endParaRPr lang="en-US" altLang="en-US" sz="3300">
                  <a:latin typeface="Arial" panose="020B0604020202020204" pitchFamily="34" charset="0"/>
                </a:endParaRPr>
              </a:p>
            </p:txBody>
          </p:sp>
          <p:sp>
            <p:nvSpPr>
              <p:cNvPr id="524722" name="Rectangle 434">
                <a:extLst>
                  <a:ext uri="{FF2B5EF4-FFF2-40B4-BE49-F238E27FC236}">
                    <a16:creationId xmlns:a16="http://schemas.microsoft.com/office/drawing/2014/main" id="{349FDD92-B38F-A752-B15F-27D2D80E5236}"/>
                  </a:ext>
                </a:extLst>
              </p:cNvPr>
              <p:cNvSpPr>
                <a:spLocks noChangeArrowheads="1"/>
              </p:cNvSpPr>
              <p:nvPr/>
            </p:nvSpPr>
            <p:spPr bwMode="auto">
              <a:xfrm>
                <a:off x="3142" y="3037"/>
                <a:ext cx="16"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24723" name="Rectangle 435">
                <a:extLst>
                  <a:ext uri="{FF2B5EF4-FFF2-40B4-BE49-F238E27FC236}">
                    <a16:creationId xmlns:a16="http://schemas.microsoft.com/office/drawing/2014/main" id="{A8E09B0A-7979-A60A-6E8C-BDD949FACA44}"/>
                  </a:ext>
                </a:extLst>
              </p:cNvPr>
              <p:cNvSpPr>
                <a:spLocks noChangeArrowheads="1"/>
              </p:cNvSpPr>
              <p:nvPr/>
            </p:nvSpPr>
            <p:spPr bwMode="auto">
              <a:xfrm>
                <a:off x="3157" y="3037"/>
                <a:ext cx="95"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way </a:t>
                </a:r>
                <a:endParaRPr lang="en-US" altLang="en-US" sz="3300">
                  <a:latin typeface="Arial" panose="020B0604020202020204" pitchFamily="34" charset="0"/>
                </a:endParaRPr>
              </a:p>
            </p:txBody>
          </p:sp>
          <p:sp>
            <p:nvSpPr>
              <p:cNvPr id="524724" name="Rectangle 436">
                <a:extLst>
                  <a:ext uri="{FF2B5EF4-FFF2-40B4-BE49-F238E27FC236}">
                    <a16:creationId xmlns:a16="http://schemas.microsoft.com/office/drawing/2014/main" id="{E34F1EAE-868A-9FA4-A339-A34B9B8D44DF}"/>
                  </a:ext>
                </a:extLst>
              </p:cNvPr>
              <p:cNvSpPr>
                <a:spLocks noChangeArrowheads="1"/>
              </p:cNvSpPr>
              <p:nvPr/>
            </p:nvSpPr>
            <p:spPr bwMode="auto">
              <a:xfrm>
                <a:off x="2675" y="3091"/>
                <a:ext cx="236"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interactions</a:t>
                </a:r>
                <a:endParaRPr lang="en-US" altLang="en-US" sz="3300">
                  <a:latin typeface="Arial" panose="020B0604020202020204" pitchFamily="34" charset="0"/>
                </a:endParaRPr>
              </a:p>
            </p:txBody>
          </p:sp>
          <p:sp>
            <p:nvSpPr>
              <p:cNvPr id="524725" name="Rectangle 437">
                <a:extLst>
                  <a:ext uri="{FF2B5EF4-FFF2-40B4-BE49-F238E27FC236}">
                    <a16:creationId xmlns:a16="http://schemas.microsoft.com/office/drawing/2014/main" id="{1A841716-F947-6306-CA5B-3CF932CCD201}"/>
                  </a:ext>
                </a:extLst>
              </p:cNvPr>
              <p:cNvSpPr>
                <a:spLocks noChangeArrowheads="1"/>
              </p:cNvSpPr>
              <p:nvPr/>
            </p:nvSpPr>
            <p:spPr bwMode="auto">
              <a:xfrm>
                <a:off x="2917" y="3091"/>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26" name="Rectangle 438">
                <a:extLst>
                  <a:ext uri="{FF2B5EF4-FFF2-40B4-BE49-F238E27FC236}">
                    <a16:creationId xmlns:a16="http://schemas.microsoft.com/office/drawing/2014/main" id="{71E3173B-86F4-91A9-1937-1338E96AC6A0}"/>
                  </a:ext>
                </a:extLst>
              </p:cNvPr>
              <p:cNvSpPr>
                <a:spLocks noChangeArrowheads="1"/>
              </p:cNvSpPr>
              <p:nvPr/>
            </p:nvSpPr>
            <p:spPr bwMode="auto">
              <a:xfrm>
                <a:off x="2120" y="2979"/>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27" name="Rectangle 439">
                <a:extLst>
                  <a:ext uri="{FF2B5EF4-FFF2-40B4-BE49-F238E27FC236}">
                    <a16:creationId xmlns:a16="http://schemas.microsoft.com/office/drawing/2014/main" id="{5EF6ED42-014A-65EB-EEC7-0DC6928827C1}"/>
                  </a:ext>
                </a:extLst>
              </p:cNvPr>
              <p:cNvSpPr>
                <a:spLocks noChangeArrowheads="1"/>
              </p:cNvSpPr>
              <p:nvPr/>
            </p:nvSpPr>
            <p:spPr bwMode="auto">
              <a:xfrm>
                <a:off x="2122" y="2979"/>
                <a:ext cx="53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29" name="Rectangle 441">
                <a:extLst>
                  <a:ext uri="{FF2B5EF4-FFF2-40B4-BE49-F238E27FC236}">
                    <a16:creationId xmlns:a16="http://schemas.microsoft.com/office/drawing/2014/main" id="{182E313A-1EC6-1B99-7C20-D8C6B7887A23}"/>
                  </a:ext>
                </a:extLst>
              </p:cNvPr>
              <p:cNvSpPr>
                <a:spLocks noChangeArrowheads="1"/>
              </p:cNvSpPr>
              <p:nvPr/>
            </p:nvSpPr>
            <p:spPr bwMode="auto">
              <a:xfrm>
                <a:off x="2654" y="2979"/>
                <a:ext cx="72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30" name="Rectangle 442">
                <a:extLst>
                  <a:ext uri="{FF2B5EF4-FFF2-40B4-BE49-F238E27FC236}">
                    <a16:creationId xmlns:a16="http://schemas.microsoft.com/office/drawing/2014/main" id="{AB635B86-E40B-0958-7E9F-75AEE4BDDD2F}"/>
                  </a:ext>
                </a:extLst>
              </p:cNvPr>
              <p:cNvSpPr>
                <a:spLocks noChangeArrowheads="1"/>
              </p:cNvSpPr>
              <p:nvPr/>
            </p:nvSpPr>
            <p:spPr bwMode="auto">
              <a:xfrm>
                <a:off x="3376" y="2979"/>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31" name="Rectangle 443">
                <a:extLst>
                  <a:ext uri="{FF2B5EF4-FFF2-40B4-BE49-F238E27FC236}">
                    <a16:creationId xmlns:a16="http://schemas.microsoft.com/office/drawing/2014/main" id="{7C6057FA-5586-86E8-EC1A-8DF046F87D80}"/>
                  </a:ext>
                </a:extLst>
              </p:cNvPr>
              <p:cNvSpPr>
                <a:spLocks noChangeArrowheads="1"/>
              </p:cNvSpPr>
              <p:nvPr/>
            </p:nvSpPr>
            <p:spPr bwMode="auto">
              <a:xfrm>
                <a:off x="2120" y="2981"/>
                <a:ext cx="2" cy="27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33" name="Rectangle 445">
                <a:extLst>
                  <a:ext uri="{FF2B5EF4-FFF2-40B4-BE49-F238E27FC236}">
                    <a16:creationId xmlns:a16="http://schemas.microsoft.com/office/drawing/2014/main" id="{1BFAD961-02BD-4DBF-3389-3EA0802E4E05}"/>
                  </a:ext>
                </a:extLst>
              </p:cNvPr>
              <p:cNvSpPr>
                <a:spLocks noChangeArrowheads="1"/>
              </p:cNvSpPr>
              <p:nvPr/>
            </p:nvSpPr>
            <p:spPr bwMode="auto">
              <a:xfrm>
                <a:off x="3376" y="2981"/>
                <a:ext cx="2" cy="27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34" name="Rectangle 446">
                <a:extLst>
                  <a:ext uri="{FF2B5EF4-FFF2-40B4-BE49-F238E27FC236}">
                    <a16:creationId xmlns:a16="http://schemas.microsoft.com/office/drawing/2014/main" id="{8AECF415-8A86-6E92-45CA-8B483AAA4986}"/>
                  </a:ext>
                </a:extLst>
              </p:cNvPr>
              <p:cNvSpPr>
                <a:spLocks noChangeArrowheads="1"/>
              </p:cNvSpPr>
              <p:nvPr/>
            </p:nvSpPr>
            <p:spPr bwMode="auto">
              <a:xfrm>
                <a:off x="2143" y="3257"/>
                <a:ext cx="221"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BC + DE +</a:t>
                </a:r>
                <a:endParaRPr lang="en-US" altLang="en-US" sz="3300">
                  <a:latin typeface="Arial" panose="020B0604020202020204" pitchFamily="34" charset="0"/>
                </a:endParaRPr>
              </a:p>
            </p:txBody>
          </p:sp>
          <p:sp>
            <p:nvSpPr>
              <p:cNvPr id="524735" name="Rectangle 447">
                <a:extLst>
                  <a:ext uri="{FF2B5EF4-FFF2-40B4-BE49-F238E27FC236}">
                    <a16:creationId xmlns:a16="http://schemas.microsoft.com/office/drawing/2014/main" id="{F1B8E05F-B679-8A7E-024B-6B29DE235A41}"/>
                  </a:ext>
                </a:extLst>
              </p:cNvPr>
              <p:cNvSpPr>
                <a:spLocks noChangeArrowheads="1"/>
              </p:cNvSpPr>
              <p:nvPr/>
            </p:nvSpPr>
            <p:spPr bwMode="auto">
              <a:xfrm>
                <a:off x="2369" y="3257"/>
                <a:ext cx="255"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ABE + ACD</a:t>
                </a:r>
                <a:endParaRPr lang="en-US" altLang="en-US" sz="3300">
                  <a:latin typeface="Arial" panose="020B0604020202020204" pitchFamily="34" charset="0"/>
                </a:endParaRPr>
              </a:p>
            </p:txBody>
          </p:sp>
          <p:sp>
            <p:nvSpPr>
              <p:cNvPr id="524736" name="Rectangle 448">
                <a:extLst>
                  <a:ext uri="{FF2B5EF4-FFF2-40B4-BE49-F238E27FC236}">
                    <a16:creationId xmlns:a16="http://schemas.microsoft.com/office/drawing/2014/main" id="{CE78C3E6-3464-6035-5C1A-6B0358544CBC}"/>
                  </a:ext>
                </a:extLst>
              </p:cNvPr>
              <p:cNvSpPr>
                <a:spLocks noChangeArrowheads="1"/>
              </p:cNvSpPr>
              <p:nvPr/>
            </p:nvSpPr>
            <p:spPr bwMode="auto">
              <a:xfrm>
                <a:off x="2631" y="3257"/>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37" name="Rectangle 449">
                <a:extLst>
                  <a:ext uri="{FF2B5EF4-FFF2-40B4-BE49-F238E27FC236}">
                    <a16:creationId xmlns:a16="http://schemas.microsoft.com/office/drawing/2014/main" id="{67F8F7FA-2209-77A7-E521-A5A26E9EC96B}"/>
                  </a:ext>
                </a:extLst>
              </p:cNvPr>
              <p:cNvSpPr>
                <a:spLocks noChangeArrowheads="1"/>
              </p:cNvSpPr>
              <p:nvPr/>
            </p:nvSpPr>
            <p:spPr bwMode="auto">
              <a:xfrm>
                <a:off x="2143" y="3311"/>
                <a:ext cx="47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BE + CD + ABC + ADE</a:t>
                </a:r>
                <a:endParaRPr lang="en-US" altLang="en-US" sz="3300">
                  <a:latin typeface="Arial" panose="020B0604020202020204" pitchFamily="34" charset="0"/>
                </a:endParaRPr>
              </a:p>
            </p:txBody>
          </p:sp>
          <p:sp>
            <p:nvSpPr>
              <p:cNvPr id="524738" name="Rectangle 450">
                <a:extLst>
                  <a:ext uri="{FF2B5EF4-FFF2-40B4-BE49-F238E27FC236}">
                    <a16:creationId xmlns:a16="http://schemas.microsoft.com/office/drawing/2014/main" id="{6D11B539-027E-85AF-0F75-C94BDE04B5B6}"/>
                  </a:ext>
                </a:extLst>
              </p:cNvPr>
              <p:cNvSpPr>
                <a:spLocks noChangeArrowheads="1"/>
              </p:cNvSpPr>
              <p:nvPr/>
            </p:nvSpPr>
            <p:spPr bwMode="auto">
              <a:xfrm>
                <a:off x="2631" y="3311"/>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39" name="Rectangle 451">
                <a:extLst>
                  <a:ext uri="{FF2B5EF4-FFF2-40B4-BE49-F238E27FC236}">
                    <a16:creationId xmlns:a16="http://schemas.microsoft.com/office/drawing/2014/main" id="{741C3F0D-64CB-CE88-6AF0-B800562DA6A1}"/>
                  </a:ext>
                </a:extLst>
              </p:cNvPr>
              <p:cNvSpPr>
                <a:spLocks noChangeArrowheads="1"/>
              </p:cNvSpPr>
              <p:nvPr/>
            </p:nvSpPr>
            <p:spPr bwMode="auto">
              <a:xfrm>
                <a:off x="2675" y="3257"/>
                <a:ext cx="321"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Shows how two</a:t>
                </a:r>
                <a:endParaRPr lang="en-US" altLang="en-US" sz="3300">
                  <a:latin typeface="Arial" panose="020B0604020202020204" pitchFamily="34" charset="0"/>
                </a:endParaRPr>
              </a:p>
            </p:txBody>
          </p:sp>
          <p:sp>
            <p:nvSpPr>
              <p:cNvPr id="524740" name="Rectangle 452">
                <a:extLst>
                  <a:ext uri="{FF2B5EF4-FFF2-40B4-BE49-F238E27FC236}">
                    <a16:creationId xmlns:a16="http://schemas.microsoft.com/office/drawing/2014/main" id="{378DD83A-8248-603F-E8CF-E485541B3BC5}"/>
                  </a:ext>
                </a:extLst>
              </p:cNvPr>
              <p:cNvSpPr>
                <a:spLocks noChangeArrowheads="1"/>
              </p:cNvSpPr>
              <p:nvPr/>
            </p:nvSpPr>
            <p:spPr bwMode="auto">
              <a:xfrm>
                <a:off x="3004" y="3257"/>
                <a:ext cx="16"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24741" name="Rectangle 453">
                <a:extLst>
                  <a:ext uri="{FF2B5EF4-FFF2-40B4-BE49-F238E27FC236}">
                    <a16:creationId xmlns:a16="http://schemas.microsoft.com/office/drawing/2014/main" id="{55FA03C8-C2F1-4394-2858-DDD18B5FC560}"/>
                  </a:ext>
                </a:extLst>
              </p:cNvPr>
              <p:cNvSpPr>
                <a:spLocks noChangeArrowheads="1"/>
              </p:cNvSpPr>
              <p:nvPr/>
            </p:nvSpPr>
            <p:spPr bwMode="auto">
              <a:xfrm>
                <a:off x="3020" y="3257"/>
                <a:ext cx="95"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way </a:t>
                </a:r>
                <a:endParaRPr lang="en-US" altLang="en-US" sz="3300">
                  <a:latin typeface="Arial" panose="020B0604020202020204" pitchFamily="34" charset="0"/>
                </a:endParaRPr>
              </a:p>
            </p:txBody>
          </p:sp>
          <p:sp>
            <p:nvSpPr>
              <p:cNvPr id="524742" name="Rectangle 454">
                <a:extLst>
                  <a:ext uri="{FF2B5EF4-FFF2-40B4-BE49-F238E27FC236}">
                    <a16:creationId xmlns:a16="http://schemas.microsoft.com/office/drawing/2014/main" id="{DD59664F-CBDC-7C35-2A94-10CD2331C3D9}"/>
                  </a:ext>
                </a:extLst>
              </p:cNvPr>
              <p:cNvSpPr>
                <a:spLocks noChangeArrowheads="1"/>
              </p:cNvSpPr>
              <p:nvPr/>
            </p:nvSpPr>
            <p:spPr bwMode="auto">
              <a:xfrm>
                <a:off x="2675" y="3311"/>
                <a:ext cx="58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interactions are confounded </a:t>
                </a:r>
                <a:endParaRPr lang="en-US" altLang="en-US" sz="3300">
                  <a:latin typeface="Arial" panose="020B0604020202020204" pitchFamily="34" charset="0"/>
                </a:endParaRPr>
              </a:p>
            </p:txBody>
          </p:sp>
          <p:sp>
            <p:nvSpPr>
              <p:cNvPr id="524743" name="Rectangle 455">
                <a:extLst>
                  <a:ext uri="{FF2B5EF4-FFF2-40B4-BE49-F238E27FC236}">
                    <a16:creationId xmlns:a16="http://schemas.microsoft.com/office/drawing/2014/main" id="{E91775CE-C93B-578E-1F33-CC6FE4404192}"/>
                  </a:ext>
                </a:extLst>
              </p:cNvPr>
              <p:cNvSpPr>
                <a:spLocks noChangeArrowheads="1"/>
              </p:cNvSpPr>
              <p:nvPr/>
            </p:nvSpPr>
            <p:spPr bwMode="auto">
              <a:xfrm>
                <a:off x="2675" y="3366"/>
                <a:ext cx="558"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with each other and higher </a:t>
                </a:r>
                <a:endParaRPr lang="en-US" altLang="en-US" sz="3300">
                  <a:latin typeface="Arial" panose="020B0604020202020204" pitchFamily="34" charset="0"/>
                </a:endParaRPr>
              </a:p>
            </p:txBody>
          </p:sp>
          <p:sp>
            <p:nvSpPr>
              <p:cNvPr id="524744" name="Rectangle 456">
                <a:extLst>
                  <a:ext uri="{FF2B5EF4-FFF2-40B4-BE49-F238E27FC236}">
                    <a16:creationId xmlns:a16="http://schemas.microsoft.com/office/drawing/2014/main" id="{9A41BBBA-6B34-5FF9-9BB0-3EED0A9A73D5}"/>
                  </a:ext>
                </a:extLst>
              </p:cNvPr>
              <p:cNvSpPr>
                <a:spLocks noChangeArrowheads="1"/>
              </p:cNvSpPr>
              <p:nvPr/>
            </p:nvSpPr>
            <p:spPr bwMode="auto">
              <a:xfrm>
                <a:off x="2675" y="3420"/>
                <a:ext cx="357"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order interactions</a:t>
                </a:r>
                <a:endParaRPr lang="en-US" altLang="en-US" sz="3300">
                  <a:latin typeface="Arial" panose="020B0604020202020204" pitchFamily="34" charset="0"/>
                </a:endParaRPr>
              </a:p>
            </p:txBody>
          </p:sp>
          <p:sp>
            <p:nvSpPr>
              <p:cNvPr id="524745" name="Rectangle 457">
                <a:extLst>
                  <a:ext uri="{FF2B5EF4-FFF2-40B4-BE49-F238E27FC236}">
                    <a16:creationId xmlns:a16="http://schemas.microsoft.com/office/drawing/2014/main" id="{6319D969-655D-1C67-99C2-55602C8CEB04}"/>
                  </a:ext>
                </a:extLst>
              </p:cNvPr>
              <p:cNvSpPr>
                <a:spLocks noChangeArrowheads="1"/>
              </p:cNvSpPr>
              <p:nvPr/>
            </p:nvSpPr>
            <p:spPr bwMode="auto">
              <a:xfrm>
                <a:off x="3042" y="3420"/>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4747" name="Rectangle 459">
                <a:extLst>
                  <a:ext uri="{FF2B5EF4-FFF2-40B4-BE49-F238E27FC236}">
                    <a16:creationId xmlns:a16="http://schemas.microsoft.com/office/drawing/2014/main" id="{00E5377E-AA31-43FF-F3D8-B0E25774BE61}"/>
                  </a:ext>
                </a:extLst>
              </p:cNvPr>
              <p:cNvSpPr>
                <a:spLocks noChangeArrowheads="1"/>
              </p:cNvSpPr>
              <p:nvPr/>
            </p:nvSpPr>
            <p:spPr bwMode="auto">
              <a:xfrm>
                <a:off x="2122" y="3254"/>
                <a:ext cx="53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49" name="Rectangle 461">
                <a:extLst>
                  <a:ext uri="{FF2B5EF4-FFF2-40B4-BE49-F238E27FC236}">
                    <a16:creationId xmlns:a16="http://schemas.microsoft.com/office/drawing/2014/main" id="{55B53676-FB50-C7BE-6EFE-119C536FAFD5}"/>
                  </a:ext>
                </a:extLst>
              </p:cNvPr>
              <p:cNvSpPr>
                <a:spLocks noChangeArrowheads="1"/>
              </p:cNvSpPr>
              <p:nvPr/>
            </p:nvSpPr>
            <p:spPr bwMode="auto">
              <a:xfrm>
                <a:off x="2654" y="3254"/>
                <a:ext cx="72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1" name="Rectangle 463">
                <a:extLst>
                  <a:ext uri="{FF2B5EF4-FFF2-40B4-BE49-F238E27FC236}">
                    <a16:creationId xmlns:a16="http://schemas.microsoft.com/office/drawing/2014/main" id="{02201E53-2C4D-BC7C-9B11-396CDADE593C}"/>
                  </a:ext>
                </a:extLst>
              </p:cNvPr>
              <p:cNvSpPr>
                <a:spLocks noChangeArrowheads="1"/>
              </p:cNvSpPr>
              <p:nvPr/>
            </p:nvSpPr>
            <p:spPr bwMode="auto">
              <a:xfrm>
                <a:off x="2120" y="3256"/>
                <a:ext cx="2" cy="2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2" name="Rectangle 464">
                <a:extLst>
                  <a:ext uri="{FF2B5EF4-FFF2-40B4-BE49-F238E27FC236}">
                    <a16:creationId xmlns:a16="http://schemas.microsoft.com/office/drawing/2014/main" id="{2F522D4B-904C-B0A9-5C8D-7B3677073D04}"/>
                  </a:ext>
                </a:extLst>
              </p:cNvPr>
              <p:cNvSpPr>
                <a:spLocks noChangeArrowheads="1"/>
              </p:cNvSpPr>
              <p:nvPr/>
            </p:nvSpPr>
            <p:spPr bwMode="auto">
              <a:xfrm>
                <a:off x="2120" y="34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3" name="Rectangle 465">
                <a:extLst>
                  <a:ext uri="{FF2B5EF4-FFF2-40B4-BE49-F238E27FC236}">
                    <a16:creationId xmlns:a16="http://schemas.microsoft.com/office/drawing/2014/main" id="{886E6AFA-FF15-4666-40DB-F3C709661702}"/>
                  </a:ext>
                </a:extLst>
              </p:cNvPr>
              <p:cNvSpPr>
                <a:spLocks noChangeArrowheads="1"/>
              </p:cNvSpPr>
              <p:nvPr/>
            </p:nvSpPr>
            <p:spPr bwMode="auto">
              <a:xfrm>
                <a:off x="2120" y="34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4" name="Rectangle 466">
                <a:extLst>
                  <a:ext uri="{FF2B5EF4-FFF2-40B4-BE49-F238E27FC236}">
                    <a16:creationId xmlns:a16="http://schemas.microsoft.com/office/drawing/2014/main" id="{283A596E-180A-EE93-1397-F46145883B41}"/>
                  </a:ext>
                </a:extLst>
              </p:cNvPr>
              <p:cNvSpPr>
                <a:spLocks noChangeArrowheads="1"/>
              </p:cNvSpPr>
              <p:nvPr/>
            </p:nvSpPr>
            <p:spPr bwMode="auto">
              <a:xfrm>
                <a:off x="2122" y="3475"/>
                <a:ext cx="53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7" name="Rectangle 469">
                <a:extLst>
                  <a:ext uri="{FF2B5EF4-FFF2-40B4-BE49-F238E27FC236}">
                    <a16:creationId xmlns:a16="http://schemas.microsoft.com/office/drawing/2014/main" id="{2435DCCC-B5F2-410A-992F-0E93502DBC50}"/>
                  </a:ext>
                </a:extLst>
              </p:cNvPr>
              <p:cNvSpPr>
                <a:spLocks noChangeArrowheads="1"/>
              </p:cNvSpPr>
              <p:nvPr/>
            </p:nvSpPr>
            <p:spPr bwMode="auto">
              <a:xfrm>
                <a:off x="2654" y="3475"/>
                <a:ext cx="72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8" name="Rectangle 470">
                <a:extLst>
                  <a:ext uri="{FF2B5EF4-FFF2-40B4-BE49-F238E27FC236}">
                    <a16:creationId xmlns:a16="http://schemas.microsoft.com/office/drawing/2014/main" id="{70F80772-675D-F63B-6952-5832C170B213}"/>
                  </a:ext>
                </a:extLst>
              </p:cNvPr>
              <p:cNvSpPr>
                <a:spLocks noChangeArrowheads="1"/>
              </p:cNvSpPr>
              <p:nvPr/>
            </p:nvSpPr>
            <p:spPr bwMode="auto">
              <a:xfrm>
                <a:off x="3376" y="3256"/>
                <a:ext cx="2" cy="2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59" name="Rectangle 471">
                <a:extLst>
                  <a:ext uri="{FF2B5EF4-FFF2-40B4-BE49-F238E27FC236}">
                    <a16:creationId xmlns:a16="http://schemas.microsoft.com/office/drawing/2014/main" id="{3B68DE8D-5B6A-FE1C-6973-3F01FAB6BB64}"/>
                  </a:ext>
                </a:extLst>
              </p:cNvPr>
              <p:cNvSpPr>
                <a:spLocks noChangeArrowheads="1"/>
              </p:cNvSpPr>
              <p:nvPr/>
            </p:nvSpPr>
            <p:spPr bwMode="auto">
              <a:xfrm>
                <a:off x="3376" y="34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760" name="Rectangle 472">
                <a:extLst>
                  <a:ext uri="{FF2B5EF4-FFF2-40B4-BE49-F238E27FC236}">
                    <a16:creationId xmlns:a16="http://schemas.microsoft.com/office/drawing/2014/main" id="{E931FD8B-B710-C437-8EFE-CDC14B979767}"/>
                  </a:ext>
                </a:extLst>
              </p:cNvPr>
              <p:cNvSpPr>
                <a:spLocks noChangeArrowheads="1"/>
              </p:cNvSpPr>
              <p:nvPr/>
            </p:nvSpPr>
            <p:spPr bwMode="auto">
              <a:xfrm>
                <a:off x="3376" y="3475"/>
                <a:ext cx="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764" name="Line 476">
              <a:extLst>
                <a:ext uri="{FF2B5EF4-FFF2-40B4-BE49-F238E27FC236}">
                  <a16:creationId xmlns:a16="http://schemas.microsoft.com/office/drawing/2014/main" id="{DFDACE68-808D-E165-DD6B-2D9FAC5E296D}"/>
                </a:ext>
              </a:extLst>
            </p:cNvPr>
            <p:cNvSpPr>
              <a:spLocks noChangeShapeType="1"/>
            </p:cNvSpPr>
            <p:nvPr/>
          </p:nvSpPr>
          <p:spPr bwMode="auto">
            <a:xfrm>
              <a:off x="2674" y="2635"/>
              <a:ext cx="0" cy="157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24766" name="Text Box 478">
            <a:extLst>
              <a:ext uri="{FF2B5EF4-FFF2-40B4-BE49-F238E27FC236}">
                <a16:creationId xmlns:a16="http://schemas.microsoft.com/office/drawing/2014/main" id="{D89E9550-AD81-EB13-CC23-03732F0A212C}"/>
              </a:ext>
            </a:extLst>
          </p:cNvPr>
          <p:cNvSpPr txBox="1">
            <a:spLocks noChangeArrowheads="1"/>
          </p:cNvSpPr>
          <p:nvPr/>
        </p:nvSpPr>
        <p:spPr bwMode="auto">
          <a:xfrm>
            <a:off x="7315200" y="58801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11.1-15</a:t>
            </a:r>
            <a:endParaRPr lang="en-US" altLang="en-US" sz="1300">
              <a:latin typeface="Arial" panose="020B0604020202020204" pitchFamily="34" charset="0"/>
            </a:endParaRPr>
          </a:p>
        </p:txBody>
      </p:sp>
      <p:sp>
        <p:nvSpPr>
          <p:cNvPr id="524767" name="Line 479">
            <a:extLst>
              <a:ext uri="{FF2B5EF4-FFF2-40B4-BE49-F238E27FC236}">
                <a16:creationId xmlns:a16="http://schemas.microsoft.com/office/drawing/2014/main" id="{664E2A1D-615A-0EB3-A96A-F2C231315656}"/>
              </a:ext>
            </a:extLst>
          </p:cNvPr>
          <p:cNvSpPr>
            <a:spLocks noChangeShapeType="1"/>
          </p:cNvSpPr>
          <p:nvPr/>
        </p:nvSpPr>
        <p:spPr bwMode="auto">
          <a:xfrm>
            <a:off x="822325" y="2743200"/>
            <a:ext cx="7553325"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4768" name="Line 480">
            <a:extLst>
              <a:ext uri="{FF2B5EF4-FFF2-40B4-BE49-F238E27FC236}">
                <a16:creationId xmlns:a16="http://schemas.microsoft.com/office/drawing/2014/main" id="{FA9C4C6D-094D-9CA9-63D4-19C4ECC39F05}"/>
              </a:ext>
            </a:extLst>
          </p:cNvPr>
          <p:cNvSpPr>
            <a:spLocks noChangeShapeType="1"/>
          </p:cNvSpPr>
          <p:nvPr/>
        </p:nvSpPr>
        <p:spPr bwMode="auto">
          <a:xfrm>
            <a:off x="822325" y="3057525"/>
            <a:ext cx="7553325"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4DEF5BB9-A413-32A9-C55F-56282C21BFB1}"/>
              </a:ext>
            </a:extLst>
          </p:cNvPr>
          <p:cNvSpPr>
            <a:spLocks noGrp="1" noChangeArrowheads="1"/>
          </p:cNvSpPr>
          <p:nvPr>
            <p:ph type="title"/>
          </p:nvPr>
        </p:nvSpPr>
        <p:spPr/>
        <p:txBody>
          <a:bodyPr/>
          <a:lstStyle/>
          <a:p>
            <a:r>
              <a:rPr lang="en-US" altLang="en-US"/>
              <a:t>Screening Designs</a:t>
            </a:r>
          </a:p>
        </p:txBody>
      </p:sp>
      <p:sp>
        <p:nvSpPr>
          <p:cNvPr id="527488" name="Rectangle 128">
            <a:extLst>
              <a:ext uri="{FF2B5EF4-FFF2-40B4-BE49-F238E27FC236}">
                <a16:creationId xmlns:a16="http://schemas.microsoft.com/office/drawing/2014/main" id="{1D824EDD-85B6-5343-3598-6355B60C2B14}"/>
              </a:ext>
            </a:extLst>
          </p:cNvPr>
          <p:cNvSpPr>
            <a:spLocks noChangeArrowheads="1"/>
          </p:cNvSpPr>
          <p:nvPr/>
        </p:nvSpPr>
        <p:spPr bwMode="auto">
          <a:xfrm>
            <a:off x="6815138" y="1514475"/>
            <a:ext cx="3175" cy="176213"/>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86" name="Rectangle 3118">
            <a:extLst>
              <a:ext uri="{FF2B5EF4-FFF2-40B4-BE49-F238E27FC236}">
                <a16:creationId xmlns:a16="http://schemas.microsoft.com/office/drawing/2014/main" id="{370F083D-B378-E5B4-5431-F6A72B8B63DE}"/>
              </a:ext>
            </a:extLst>
          </p:cNvPr>
          <p:cNvSpPr>
            <a:spLocks noChangeArrowheads="1"/>
          </p:cNvSpPr>
          <p:nvPr/>
        </p:nvSpPr>
        <p:spPr bwMode="auto">
          <a:xfrm>
            <a:off x="8213725" y="2881313"/>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891" name="Rectangle 3123">
            <a:extLst>
              <a:ext uri="{FF2B5EF4-FFF2-40B4-BE49-F238E27FC236}">
                <a16:creationId xmlns:a16="http://schemas.microsoft.com/office/drawing/2014/main" id="{DF4A9195-FC9F-ED29-7343-EC2FE060531E}"/>
              </a:ext>
            </a:extLst>
          </p:cNvPr>
          <p:cNvSpPr>
            <a:spLocks noChangeArrowheads="1"/>
          </p:cNvSpPr>
          <p:nvPr/>
        </p:nvSpPr>
        <p:spPr bwMode="auto">
          <a:xfrm>
            <a:off x="7769225" y="51435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897" name="Text Box 3129">
            <a:extLst>
              <a:ext uri="{FF2B5EF4-FFF2-40B4-BE49-F238E27FC236}">
                <a16:creationId xmlns:a16="http://schemas.microsoft.com/office/drawing/2014/main" id="{DFD238EF-9E2C-AB9C-B8B2-58E731FA3FDC}"/>
              </a:ext>
            </a:extLst>
          </p:cNvPr>
          <p:cNvSpPr txBox="1">
            <a:spLocks noChangeArrowheads="1"/>
          </p:cNvSpPr>
          <p:nvPr/>
        </p:nvSpPr>
        <p:spPr bwMode="auto">
          <a:xfrm>
            <a:off x="322263" y="5324475"/>
            <a:ext cx="1133475" cy="622300"/>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latin typeface="Arial" panose="020B0604020202020204" pitchFamily="34" charset="0"/>
              </a:rPr>
              <a:t>24 Trials</a:t>
            </a:r>
          </a:p>
          <a:p>
            <a:pPr eaLnBrk="1" hangingPunct="1"/>
            <a:r>
              <a:rPr lang="en-US" altLang="en-US" sz="1700" b="1">
                <a:latin typeface="Arial" panose="020B0604020202020204" pitchFamily="34" charset="0"/>
              </a:rPr>
              <a:t>Required</a:t>
            </a:r>
          </a:p>
        </p:txBody>
      </p:sp>
      <p:sp>
        <p:nvSpPr>
          <p:cNvPr id="547898" name="AutoShape 3130">
            <a:extLst>
              <a:ext uri="{FF2B5EF4-FFF2-40B4-BE49-F238E27FC236}">
                <a16:creationId xmlns:a16="http://schemas.microsoft.com/office/drawing/2014/main" id="{515977B5-D079-62C7-AC09-F72055671CD5}"/>
              </a:ext>
            </a:extLst>
          </p:cNvPr>
          <p:cNvSpPr>
            <a:spLocks noChangeArrowheads="1"/>
          </p:cNvSpPr>
          <p:nvPr/>
        </p:nvSpPr>
        <p:spPr bwMode="auto">
          <a:xfrm rot="1793178">
            <a:off x="1206500" y="5918200"/>
            <a:ext cx="561975" cy="431800"/>
          </a:xfrm>
          <a:prstGeom prst="rightArrow">
            <a:avLst>
              <a:gd name="adj1" fmla="val 50000"/>
              <a:gd name="adj2" fmla="val 32537"/>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899" name="Text Box 3131">
            <a:extLst>
              <a:ext uri="{FF2B5EF4-FFF2-40B4-BE49-F238E27FC236}">
                <a16:creationId xmlns:a16="http://schemas.microsoft.com/office/drawing/2014/main" id="{7411B770-8113-6D3C-FBB6-FC4CA781ABB5}"/>
              </a:ext>
            </a:extLst>
          </p:cNvPr>
          <p:cNvSpPr txBox="1">
            <a:spLocks noChangeArrowheads="1"/>
          </p:cNvSpPr>
          <p:nvPr/>
        </p:nvSpPr>
        <p:spPr bwMode="auto">
          <a:xfrm>
            <a:off x="7686675" y="912813"/>
            <a:ext cx="1279525" cy="363537"/>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latin typeface="Arial" panose="020B0604020202020204" pitchFamily="34" charset="0"/>
              </a:rPr>
              <a:t>20 Factors</a:t>
            </a:r>
          </a:p>
        </p:txBody>
      </p:sp>
      <p:sp>
        <p:nvSpPr>
          <p:cNvPr id="547900" name="AutoShape 3132">
            <a:extLst>
              <a:ext uri="{FF2B5EF4-FFF2-40B4-BE49-F238E27FC236}">
                <a16:creationId xmlns:a16="http://schemas.microsoft.com/office/drawing/2014/main" id="{3EC6FB8C-26EC-C8FC-1850-345BC364C127}"/>
              </a:ext>
            </a:extLst>
          </p:cNvPr>
          <p:cNvSpPr>
            <a:spLocks noChangeArrowheads="1"/>
          </p:cNvSpPr>
          <p:nvPr/>
        </p:nvSpPr>
        <p:spPr bwMode="auto">
          <a:xfrm rot="9640328">
            <a:off x="7319963" y="1238250"/>
            <a:ext cx="561975" cy="431800"/>
          </a:xfrm>
          <a:prstGeom prst="rightArrow">
            <a:avLst>
              <a:gd name="adj1" fmla="val 50000"/>
              <a:gd name="adj2" fmla="val 32537"/>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7901" name="Text Box 3133">
            <a:extLst>
              <a:ext uri="{FF2B5EF4-FFF2-40B4-BE49-F238E27FC236}">
                <a16:creationId xmlns:a16="http://schemas.microsoft.com/office/drawing/2014/main" id="{2F7E9E31-FEBB-E99E-3E0C-88ED54DDDA3A}"/>
              </a:ext>
            </a:extLst>
          </p:cNvPr>
          <p:cNvSpPr txBox="1">
            <a:spLocks noChangeArrowheads="1"/>
          </p:cNvSpPr>
          <p:nvPr/>
        </p:nvSpPr>
        <p:spPr bwMode="auto">
          <a:xfrm>
            <a:off x="7613650" y="2859088"/>
            <a:ext cx="1266825" cy="622300"/>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700" b="1">
                <a:latin typeface="Arial" panose="020B0604020202020204" pitchFamily="34" charset="0"/>
              </a:rPr>
              <a:t>2 Levels</a:t>
            </a:r>
          </a:p>
          <a:p>
            <a:pPr algn="ctr" eaLnBrk="1" hangingPunct="1"/>
            <a:r>
              <a:rPr lang="en-US" altLang="en-US" sz="1700" b="1">
                <a:latin typeface="Arial" panose="020B0604020202020204" pitchFamily="34" charset="0"/>
              </a:rPr>
              <a:t>Per Factor</a:t>
            </a:r>
          </a:p>
        </p:txBody>
      </p:sp>
      <p:sp>
        <p:nvSpPr>
          <p:cNvPr id="547902" name="AutoShape 3134">
            <a:extLst>
              <a:ext uri="{FF2B5EF4-FFF2-40B4-BE49-F238E27FC236}">
                <a16:creationId xmlns:a16="http://schemas.microsoft.com/office/drawing/2014/main" id="{720BB286-BA93-20FA-FF0F-98AA18ADC615}"/>
              </a:ext>
            </a:extLst>
          </p:cNvPr>
          <p:cNvSpPr>
            <a:spLocks noChangeArrowheads="1"/>
          </p:cNvSpPr>
          <p:nvPr/>
        </p:nvSpPr>
        <p:spPr bwMode="auto">
          <a:xfrm rot="9640328">
            <a:off x="7273925" y="3384550"/>
            <a:ext cx="561975" cy="431800"/>
          </a:xfrm>
          <a:prstGeom prst="rightArrow">
            <a:avLst>
              <a:gd name="adj1" fmla="val 50000"/>
              <a:gd name="adj2" fmla="val 32537"/>
            </a:avLst>
          </a:prstGeom>
          <a:solidFill>
            <a:srgbClr val="FF00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47904" name="Group 3136">
            <a:extLst>
              <a:ext uri="{FF2B5EF4-FFF2-40B4-BE49-F238E27FC236}">
                <a16:creationId xmlns:a16="http://schemas.microsoft.com/office/drawing/2014/main" id="{140C9484-37E1-8AC1-8B9E-F8A938E1C14A}"/>
              </a:ext>
            </a:extLst>
          </p:cNvPr>
          <p:cNvGrpSpPr>
            <a:grpSpLocks/>
          </p:cNvGrpSpPr>
          <p:nvPr/>
        </p:nvGrpSpPr>
        <p:grpSpPr bwMode="auto">
          <a:xfrm>
            <a:off x="1743075" y="1147763"/>
            <a:ext cx="5573713" cy="5218112"/>
            <a:chOff x="1098" y="723"/>
            <a:chExt cx="3511" cy="3287"/>
          </a:xfrm>
        </p:grpSpPr>
        <p:grpSp>
          <p:nvGrpSpPr>
            <p:cNvPr id="547896" name="Group 3128">
              <a:extLst>
                <a:ext uri="{FF2B5EF4-FFF2-40B4-BE49-F238E27FC236}">
                  <a16:creationId xmlns:a16="http://schemas.microsoft.com/office/drawing/2014/main" id="{69113C63-3720-BE7D-A392-7376B619761A}"/>
                </a:ext>
              </a:extLst>
            </p:cNvPr>
            <p:cNvGrpSpPr>
              <a:grpSpLocks/>
            </p:cNvGrpSpPr>
            <p:nvPr/>
          </p:nvGrpSpPr>
          <p:grpSpPr bwMode="auto">
            <a:xfrm>
              <a:off x="1994" y="723"/>
              <a:ext cx="1767" cy="115"/>
              <a:chOff x="1994" y="723"/>
              <a:chExt cx="1767" cy="115"/>
            </a:xfrm>
          </p:grpSpPr>
          <p:sp>
            <p:nvSpPr>
              <p:cNvPr id="527368" name="Rectangle 8">
                <a:extLst>
                  <a:ext uri="{FF2B5EF4-FFF2-40B4-BE49-F238E27FC236}">
                    <a16:creationId xmlns:a16="http://schemas.microsoft.com/office/drawing/2014/main" id="{FD276FC1-D1E8-CB1E-4E3E-973C36DDE881}"/>
                  </a:ext>
                </a:extLst>
              </p:cNvPr>
              <p:cNvSpPr>
                <a:spLocks noChangeArrowheads="1"/>
              </p:cNvSpPr>
              <p:nvPr/>
            </p:nvSpPr>
            <p:spPr bwMode="auto">
              <a:xfrm>
                <a:off x="1994" y="723"/>
                <a:ext cx="36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Plackett</a:t>
                </a:r>
                <a:endParaRPr lang="en-US" altLang="en-US" sz="1300">
                  <a:latin typeface="Arial" panose="020B0604020202020204" pitchFamily="34" charset="0"/>
                </a:endParaRPr>
              </a:p>
            </p:txBody>
          </p:sp>
          <p:sp>
            <p:nvSpPr>
              <p:cNvPr id="527369" name="Rectangle 9">
                <a:extLst>
                  <a:ext uri="{FF2B5EF4-FFF2-40B4-BE49-F238E27FC236}">
                    <a16:creationId xmlns:a16="http://schemas.microsoft.com/office/drawing/2014/main" id="{0A76A2A9-4F25-E67E-D32A-A5DD4D38E78C}"/>
                  </a:ext>
                </a:extLst>
              </p:cNvPr>
              <p:cNvSpPr>
                <a:spLocks noChangeArrowheads="1"/>
              </p:cNvSpPr>
              <p:nvPr/>
            </p:nvSpPr>
            <p:spPr bwMode="auto">
              <a:xfrm>
                <a:off x="2364" y="72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370" name="Rectangle 10">
                <a:extLst>
                  <a:ext uri="{FF2B5EF4-FFF2-40B4-BE49-F238E27FC236}">
                    <a16:creationId xmlns:a16="http://schemas.microsoft.com/office/drawing/2014/main" id="{B65AC05B-4CEE-3CF2-4A1F-EED6EEA18E61}"/>
                  </a:ext>
                </a:extLst>
              </p:cNvPr>
              <p:cNvSpPr>
                <a:spLocks noChangeArrowheads="1"/>
              </p:cNvSpPr>
              <p:nvPr/>
            </p:nvSpPr>
            <p:spPr bwMode="auto">
              <a:xfrm>
                <a:off x="2395" y="723"/>
                <a:ext cx="133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Burman Experimental Layout</a:t>
                </a:r>
                <a:endParaRPr lang="en-US" altLang="en-US" sz="1300">
                  <a:latin typeface="Arial" panose="020B0604020202020204" pitchFamily="34" charset="0"/>
                </a:endParaRPr>
              </a:p>
            </p:txBody>
          </p:sp>
          <p:sp>
            <p:nvSpPr>
              <p:cNvPr id="527371" name="Rectangle 11">
                <a:extLst>
                  <a:ext uri="{FF2B5EF4-FFF2-40B4-BE49-F238E27FC236}">
                    <a16:creationId xmlns:a16="http://schemas.microsoft.com/office/drawing/2014/main" id="{6AF0A939-5890-7C9F-60E1-A7274B4293BF}"/>
                  </a:ext>
                </a:extLst>
              </p:cNvPr>
              <p:cNvSpPr>
                <a:spLocks noChangeArrowheads="1"/>
              </p:cNvSpPr>
              <p:nvPr/>
            </p:nvSpPr>
            <p:spPr bwMode="auto">
              <a:xfrm>
                <a:off x="3734" y="72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grpSp>
        <p:sp>
          <p:nvSpPr>
            <p:cNvPr id="527373" name="Rectangle 13">
              <a:extLst>
                <a:ext uri="{FF2B5EF4-FFF2-40B4-BE49-F238E27FC236}">
                  <a16:creationId xmlns:a16="http://schemas.microsoft.com/office/drawing/2014/main" id="{59328085-4976-4B36-D37A-362FA7B150E6}"/>
                </a:ext>
              </a:extLst>
            </p:cNvPr>
            <p:cNvSpPr>
              <a:spLocks noChangeArrowheads="1"/>
            </p:cNvSpPr>
            <p:nvPr/>
          </p:nvSpPr>
          <p:spPr bwMode="auto">
            <a:xfrm>
              <a:off x="1119" y="949"/>
              <a:ext cx="27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4" name="Rectangle 14">
              <a:extLst>
                <a:ext uri="{FF2B5EF4-FFF2-40B4-BE49-F238E27FC236}">
                  <a16:creationId xmlns:a16="http://schemas.microsoft.com/office/drawing/2014/main" id="{426AE1E4-A4DE-3F1C-62F0-AAA782289869}"/>
                </a:ext>
              </a:extLst>
            </p:cNvPr>
            <p:cNvSpPr>
              <a:spLocks noChangeArrowheads="1"/>
            </p:cNvSpPr>
            <p:nvPr/>
          </p:nvSpPr>
          <p:spPr bwMode="auto">
            <a:xfrm>
              <a:off x="1119"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5" name="Rectangle 15">
              <a:extLst>
                <a:ext uri="{FF2B5EF4-FFF2-40B4-BE49-F238E27FC236}">
                  <a16:creationId xmlns:a16="http://schemas.microsoft.com/office/drawing/2014/main" id="{CE7FB41B-8ABB-AE20-45CE-9F5AE4719324}"/>
                </a:ext>
              </a:extLst>
            </p:cNvPr>
            <p:cNvSpPr>
              <a:spLocks noChangeArrowheads="1"/>
            </p:cNvSpPr>
            <p:nvPr/>
          </p:nvSpPr>
          <p:spPr bwMode="auto">
            <a:xfrm>
              <a:off x="139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6" name="Rectangle 16">
              <a:extLst>
                <a:ext uri="{FF2B5EF4-FFF2-40B4-BE49-F238E27FC236}">
                  <a16:creationId xmlns:a16="http://schemas.microsoft.com/office/drawing/2014/main" id="{5FE1BA68-1D67-0732-6264-C7742648AFD8}"/>
                </a:ext>
              </a:extLst>
            </p:cNvPr>
            <p:cNvSpPr>
              <a:spLocks noChangeArrowheads="1"/>
            </p:cNvSpPr>
            <p:nvPr/>
          </p:nvSpPr>
          <p:spPr bwMode="auto">
            <a:xfrm>
              <a:off x="1123" y="954"/>
              <a:ext cx="26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7" name="Rectangle 17">
              <a:extLst>
                <a:ext uri="{FF2B5EF4-FFF2-40B4-BE49-F238E27FC236}">
                  <a16:creationId xmlns:a16="http://schemas.microsoft.com/office/drawing/2014/main" id="{36457B8F-1780-2F40-CF47-8BE4F27F089D}"/>
                </a:ext>
              </a:extLst>
            </p:cNvPr>
            <p:cNvSpPr>
              <a:spLocks noChangeArrowheads="1"/>
            </p:cNvSpPr>
            <p:nvPr/>
          </p:nvSpPr>
          <p:spPr bwMode="auto">
            <a:xfrm>
              <a:off x="1155" y="954"/>
              <a:ext cx="20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Trial</a:t>
              </a:r>
              <a:endParaRPr lang="en-US" altLang="en-US" sz="1300">
                <a:latin typeface="Arial" panose="020B0604020202020204" pitchFamily="34" charset="0"/>
              </a:endParaRPr>
            </a:p>
          </p:txBody>
        </p:sp>
        <p:sp>
          <p:nvSpPr>
            <p:cNvPr id="527378" name="Rectangle 18">
              <a:extLst>
                <a:ext uri="{FF2B5EF4-FFF2-40B4-BE49-F238E27FC236}">
                  <a16:creationId xmlns:a16="http://schemas.microsoft.com/office/drawing/2014/main" id="{4FC289E2-55D7-8B43-DDBA-E60D868FACE9}"/>
                </a:ext>
              </a:extLst>
            </p:cNvPr>
            <p:cNvSpPr>
              <a:spLocks noChangeArrowheads="1"/>
            </p:cNvSpPr>
            <p:nvPr/>
          </p:nvSpPr>
          <p:spPr bwMode="auto">
            <a:xfrm>
              <a:off x="1359"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379" name="Rectangle 19">
              <a:extLst>
                <a:ext uri="{FF2B5EF4-FFF2-40B4-BE49-F238E27FC236}">
                  <a16:creationId xmlns:a16="http://schemas.microsoft.com/office/drawing/2014/main" id="{757B24DC-B7C9-5167-A35E-1D8C9AC88FFA}"/>
                </a:ext>
              </a:extLst>
            </p:cNvPr>
            <p:cNvSpPr>
              <a:spLocks noChangeArrowheads="1"/>
            </p:cNvSpPr>
            <p:nvPr/>
          </p:nvSpPr>
          <p:spPr bwMode="auto">
            <a:xfrm>
              <a:off x="1400"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0" name="Rectangle 20">
              <a:extLst>
                <a:ext uri="{FF2B5EF4-FFF2-40B4-BE49-F238E27FC236}">
                  <a16:creationId xmlns:a16="http://schemas.microsoft.com/office/drawing/2014/main" id="{37FEE606-1330-EB15-2B71-6A2595EA10BE}"/>
                </a:ext>
              </a:extLst>
            </p:cNvPr>
            <p:cNvSpPr>
              <a:spLocks noChangeArrowheads="1"/>
            </p:cNvSpPr>
            <p:nvPr/>
          </p:nvSpPr>
          <p:spPr bwMode="auto">
            <a:xfrm>
              <a:off x="1400"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1" name="Rectangle 21">
              <a:extLst>
                <a:ext uri="{FF2B5EF4-FFF2-40B4-BE49-F238E27FC236}">
                  <a16:creationId xmlns:a16="http://schemas.microsoft.com/office/drawing/2014/main" id="{F25743B3-FA6E-F3D7-BBC0-F68E7B192120}"/>
                </a:ext>
              </a:extLst>
            </p:cNvPr>
            <p:cNvSpPr>
              <a:spLocks noChangeArrowheads="1"/>
            </p:cNvSpPr>
            <p:nvPr/>
          </p:nvSpPr>
          <p:spPr bwMode="auto">
            <a:xfrm>
              <a:off x="1552"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2" name="Rectangle 22">
              <a:extLst>
                <a:ext uri="{FF2B5EF4-FFF2-40B4-BE49-F238E27FC236}">
                  <a16:creationId xmlns:a16="http://schemas.microsoft.com/office/drawing/2014/main" id="{8AEB6712-64CE-4CE7-7D0E-EB31CAB082CD}"/>
                </a:ext>
              </a:extLst>
            </p:cNvPr>
            <p:cNvSpPr>
              <a:spLocks noChangeArrowheads="1"/>
            </p:cNvSpPr>
            <p:nvPr/>
          </p:nvSpPr>
          <p:spPr bwMode="auto">
            <a:xfrm>
              <a:off x="1403"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3" name="Rectangle 23">
              <a:extLst>
                <a:ext uri="{FF2B5EF4-FFF2-40B4-BE49-F238E27FC236}">
                  <a16:creationId xmlns:a16="http://schemas.microsoft.com/office/drawing/2014/main" id="{02D8C1F1-F71B-BC0D-7FA9-5AC9F6BC60CA}"/>
                </a:ext>
              </a:extLst>
            </p:cNvPr>
            <p:cNvSpPr>
              <a:spLocks noChangeArrowheads="1"/>
            </p:cNvSpPr>
            <p:nvPr/>
          </p:nvSpPr>
          <p:spPr bwMode="auto">
            <a:xfrm>
              <a:off x="1445"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A</a:t>
              </a:r>
              <a:endParaRPr lang="en-US" altLang="en-US" sz="1300">
                <a:latin typeface="Arial" panose="020B0604020202020204" pitchFamily="34" charset="0"/>
              </a:endParaRPr>
            </a:p>
          </p:txBody>
        </p:sp>
        <p:sp>
          <p:nvSpPr>
            <p:cNvPr id="527384" name="Rectangle 24">
              <a:extLst>
                <a:ext uri="{FF2B5EF4-FFF2-40B4-BE49-F238E27FC236}">
                  <a16:creationId xmlns:a16="http://schemas.microsoft.com/office/drawing/2014/main" id="{FD577DC6-983C-AD52-51D1-62EA82F5D9A6}"/>
                </a:ext>
              </a:extLst>
            </p:cNvPr>
            <p:cNvSpPr>
              <a:spLocks noChangeArrowheads="1"/>
            </p:cNvSpPr>
            <p:nvPr/>
          </p:nvSpPr>
          <p:spPr bwMode="auto">
            <a:xfrm>
              <a:off x="1512"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385" name="Rectangle 25">
              <a:extLst>
                <a:ext uri="{FF2B5EF4-FFF2-40B4-BE49-F238E27FC236}">
                  <a16:creationId xmlns:a16="http://schemas.microsoft.com/office/drawing/2014/main" id="{8FB70549-C24E-8D86-7C19-505E246198FE}"/>
                </a:ext>
              </a:extLst>
            </p:cNvPr>
            <p:cNvSpPr>
              <a:spLocks noChangeArrowheads="1"/>
            </p:cNvSpPr>
            <p:nvPr/>
          </p:nvSpPr>
          <p:spPr bwMode="auto">
            <a:xfrm>
              <a:off x="1562"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6" name="Rectangle 26">
              <a:extLst>
                <a:ext uri="{FF2B5EF4-FFF2-40B4-BE49-F238E27FC236}">
                  <a16:creationId xmlns:a16="http://schemas.microsoft.com/office/drawing/2014/main" id="{0E0DCBD9-26DE-AD6F-E416-4E07C0C58875}"/>
                </a:ext>
              </a:extLst>
            </p:cNvPr>
            <p:cNvSpPr>
              <a:spLocks noChangeArrowheads="1"/>
            </p:cNvSpPr>
            <p:nvPr/>
          </p:nvSpPr>
          <p:spPr bwMode="auto">
            <a:xfrm>
              <a:off x="156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7" name="Rectangle 27">
              <a:extLst>
                <a:ext uri="{FF2B5EF4-FFF2-40B4-BE49-F238E27FC236}">
                  <a16:creationId xmlns:a16="http://schemas.microsoft.com/office/drawing/2014/main" id="{6AB91C2F-6557-C6F8-B61E-CF19C4983E7A}"/>
                </a:ext>
              </a:extLst>
            </p:cNvPr>
            <p:cNvSpPr>
              <a:spLocks noChangeArrowheads="1"/>
            </p:cNvSpPr>
            <p:nvPr/>
          </p:nvSpPr>
          <p:spPr bwMode="auto">
            <a:xfrm>
              <a:off x="1713"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8" name="Rectangle 28">
              <a:extLst>
                <a:ext uri="{FF2B5EF4-FFF2-40B4-BE49-F238E27FC236}">
                  <a16:creationId xmlns:a16="http://schemas.microsoft.com/office/drawing/2014/main" id="{AC649C61-67AC-9933-8B18-9DB2403C0C5B}"/>
                </a:ext>
              </a:extLst>
            </p:cNvPr>
            <p:cNvSpPr>
              <a:spLocks noChangeArrowheads="1"/>
            </p:cNvSpPr>
            <p:nvPr/>
          </p:nvSpPr>
          <p:spPr bwMode="auto">
            <a:xfrm>
              <a:off x="1565"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9" name="Rectangle 29">
              <a:extLst>
                <a:ext uri="{FF2B5EF4-FFF2-40B4-BE49-F238E27FC236}">
                  <a16:creationId xmlns:a16="http://schemas.microsoft.com/office/drawing/2014/main" id="{394A8F0A-65B0-15D3-7DB5-FFB9D81B9E27}"/>
                </a:ext>
              </a:extLst>
            </p:cNvPr>
            <p:cNvSpPr>
              <a:spLocks noChangeArrowheads="1"/>
            </p:cNvSpPr>
            <p:nvPr/>
          </p:nvSpPr>
          <p:spPr bwMode="auto">
            <a:xfrm>
              <a:off x="1604" y="954"/>
              <a:ext cx="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B</a:t>
              </a:r>
              <a:endParaRPr lang="en-US" altLang="en-US" sz="1300">
                <a:latin typeface="Arial" panose="020B0604020202020204" pitchFamily="34" charset="0"/>
              </a:endParaRPr>
            </a:p>
          </p:txBody>
        </p:sp>
        <p:sp>
          <p:nvSpPr>
            <p:cNvPr id="527390" name="Rectangle 30">
              <a:extLst>
                <a:ext uri="{FF2B5EF4-FFF2-40B4-BE49-F238E27FC236}">
                  <a16:creationId xmlns:a16="http://schemas.microsoft.com/office/drawing/2014/main" id="{88748292-6403-CC31-CC15-235E0AE71129}"/>
                </a:ext>
              </a:extLst>
            </p:cNvPr>
            <p:cNvSpPr>
              <a:spLocks noChangeArrowheads="1"/>
            </p:cNvSpPr>
            <p:nvPr/>
          </p:nvSpPr>
          <p:spPr bwMode="auto">
            <a:xfrm>
              <a:off x="1674"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391" name="Rectangle 31">
              <a:extLst>
                <a:ext uri="{FF2B5EF4-FFF2-40B4-BE49-F238E27FC236}">
                  <a16:creationId xmlns:a16="http://schemas.microsoft.com/office/drawing/2014/main" id="{CFFB5BF2-5768-0CA4-95C0-DF6084517D6C}"/>
                </a:ext>
              </a:extLst>
            </p:cNvPr>
            <p:cNvSpPr>
              <a:spLocks noChangeArrowheads="1"/>
            </p:cNvSpPr>
            <p:nvPr/>
          </p:nvSpPr>
          <p:spPr bwMode="auto">
            <a:xfrm>
              <a:off x="1723"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2" name="Rectangle 32">
              <a:extLst>
                <a:ext uri="{FF2B5EF4-FFF2-40B4-BE49-F238E27FC236}">
                  <a16:creationId xmlns:a16="http://schemas.microsoft.com/office/drawing/2014/main" id="{0E247FFA-D37F-F398-47DE-BD44F9E40EA3}"/>
                </a:ext>
              </a:extLst>
            </p:cNvPr>
            <p:cNvSpPr>
              <a:spLocks noChangeArrowheads="1"/>
            </p:cNvSpPr>
            <p:nvPr/>
          </p:nvSpPr>
          <p:spPr bwMode="auto">
            <a:xfrm>
              <a:off x="1723"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3" name="Rectangle 33">
              <a:extLst>
                <a:ext uri="{FF2B5EF4-FFF2-40B4-BE49-F238E27FC236}">
                  <a16:creationId xmlns:a16="http://schemas.microsoft.com/office/drawing/2014/main" id="{39CC46F8-1A94-D769-FD75-522468BB22FE}"/>
                </a:ext>
              </a:extLst>
            </p:cNvPr>
            <p:cNvSpPr>
              <a:spLocks noChangeArrowheads="1"/>
            </p:cNvSpPr>
            <p:nvPr/>
          </p:nvSpPr>
          <p:spPr bwMode="auto">
            <a:xfrm>
              <a:off x="1874"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4" name="Rectangle 34">
              <a:extLst>
                <a:ext uri="{FF2B5EF4-FFF2-40B4-BE49-F238E27FC236}">
                  <a16:creationId xmlns:a16="http://schemas.microsoft.com/office/drawing/2014/main" id="{21ACA3D6-41DC-94A1-7C0B-2AF946B71441}"/>
                </a:ext>
              </a:extLst>
            </p:cNvPr>
            <p:cNvSpPr>
              <a:spLocks noChangeArrowheads="1"/>
            </p:cNvSpPr>
            <p:nvPr/>
          </p:nvSpPr>
          <p:spPr bwMode="auto">
            <a:xfrm>
              <a:off x="1726"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5" name="Rectangle 35">
              <a:extLst>
                <a:ext uri="{FF2B5EF4-FFF2-40B4-BE49-F238E27FC236}">
                  <a16:creationId xmlns:a16="http://schemas.microsoft.com/office/drawing/2014/main" id="{BA0090E8-69AC-CA1F-F747-BBF42BE5CFE8}"/>
                </a:ext>
              </a:extLst>
            </p:cNvPr>
            <p:cNvSpPr>
              <a:spLocks noChangeArrowheads="1"/>
            </p:cNvSpPr>
            <p:nvPr/>
          </p:nvSpPr>
          <p:spPr bwMode="auto">
            <a:xfrm>
              <a:off x="1765"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C</a:t>
              </a:r>
              <a:endParaRPr lang="en-US" altLang="en-US" sz="1300">
                <a:latin typeface="Arial" panose="020B0604020202020204" pitchFamily="34" charset="0"/>
              </a:endParaRPr>
            </a:p>
          </p:txBody>
        </p:sp>
        <p:sp>
          <p:nvSpPr>
            <p:cNvPr id="527396" name="Rectangle 36">
              <a:extLst>
                <a:ext uri="{FF2B5EF4-FFF2-40B4-BE49-F238E27FC236}">
                  <a16:creationId xmlns:a16="http://schemas.microsoft.com/office/drawing/2014/main" id="{335E062B-2625-B80D-AC55-DFE982C28806}"/>
                </a:ext>
              </a:extLst>
            </p:cNvPr>
            <p:cNvSpPr>
              <a:spLocks noChangeArrowheads="1"/>
            </p:cNvSpPr>
            <p:nvPr/>
          </p:nvSpPr>
          <p:spPr bwMode="auto">
            <a:xfrm>
              <a:off x="1834"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397" name="Rectangle 37">
              <a:extLst>
                <a:ext uri="{FF2B5EF4-FFF2-40B4-BE49-F238E27FC236}">
                  <a16:creationId xmlns:a16="http://schemas.microsoft.com/office/drawing/2014/main" id="{DA2EC3EA-3450-1A2C-9428-1BDB1179261F}"/>
                </a:ext>
              </a:extLst>
            </p:cNvPr>
            <p:cNvSpPr>
              <a:spLocks noChangeArrowheads="1"/>
            </p:cNvSpPr>
            <p:nvPr/>
          </p:nvSpPr>
          <p:spPr bwMode="auto">
            <a:xfrm>
              <a:off x="1882"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8" name="Rectangle 38">
              <a:extLst>
                <a:ext uri="{FF2B5EF4-FFF2-40B4-BE49-F238E27FC236}">
                  <a16:creationId xmlns:a16="http://schemas.microsoft.com/office/drawing/2014/main" id="{1A2A7DDB-EE78-DD5F-6D8E-DB71E4FB2CB9}"/>
                </a:ext>
              </a:extLst>
            </p:cNvPr>
            <p:cNvSpPr>
              <a:spLocks noChangeArrowheads="1"/>
            </p:cNvSpPr>
            <p:nvPr/>
          </p:nvSpPr>
          <p:spPr bwMode="auto">
            <a:xfrm>
              <a:off x="188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9" name="Rectangle 39">
              <a:extLst>
                <a:ext uri="{FF2B5EF4-FFF2-40B4-BE49-F238E27FC236}">
                  <a16:creationId xmlns:a16="http://schemas.microsoft.com/office/drawing/2014/main" id="{D5831928-FC10-6988-A146-835F8EF3272C}"/>
                </a:ext>
              </a:extLst>
            </p:cNvPr>
            <p:cNvSpPr>
              <a:spLocks noChangeArrowheads="1"/>
            </p:cNvSpPr>
            <p:nvPr/>
          </p:nvSpPr>
          <p:spPr bwMode="auto">
            <a:xfrm>
              <a:off x="2034"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0" name="Rectangle 40">
              <a:extLst>
                <a:ext uri="{FF2B5EF4-FFF2-40B4-BE49-F238E27FC236}">
                  <a16:creationId xmlns:a16="http://schemas.microsoft.com/office/drawing/2014/main" id="{01193482-06BB-25D1-9ADA-EE9CC269F3C1}"/>
                </a:ext>
              </a:extLst>
            </p:cNvPr>
            <p:cNvSpPr>
              <a:spLocks noChangeArrowheads="1"/>
            </p:cNvSpPr>
            <p:nvPr/>
          </p:nvSpPr>
          <p:spPr bwMode="auto">
            <a:xfrm>
              <a:off x="1885"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1" name="Rectangle 41">
              <a:extLst>
                <a:ext uri="{FF2B5EF4-FFF2-40B4-BE49-F238E27FC236}">
                  <a16:creationId xmlns:a16="http://schemas.microsoft.com/office/drawing/2014/main" id="{32C70386-1736-189F-8538-5784A7EDEDAC}"/>
                </a:ext>
              </a:extLst>
            </p:cNvPr>
            <p:cNvSpPr>
              <a:spLocks noChangeArrowheads="1"/>
            </p:cNvSpPr>
            <p:nvPr/>
          </p:nvSpPr>
          <p:spPr bwMode="auto">
            <a:xfrm>
              <a:off x="1926"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D</a:t>
              </a:r>
              <a:endParaRPr lang="en-US" altLang="en-US" sz="1300">
                <a:latin typeface="Arial" panose="020B0604020202020204" pitchFamily="34" charset="0"/>
              </a:endParaRPr>
            </a:p>
          </p:txBody>
        </p:sp>
        <p:sp>
          <p:nvSpPr>
            <p:cNvPr id="527402" name="Rectangle 42">
              <a:extLst>
                <a:ext uri="{FF2B5EF4-FFF2-40B4-BE49-F238E27FC236}">
                  <a16:creationId xmlns:a16="http://schemas.microsoft.com/office/drawing/2014/main" id="{8CE66C74-6DD6-5B00-186D-092252216124}"/>
                </a:ext>
              </a:extLst>
            </p:cNvPr>
            <p:cNvSpPr>
              <a:spLocks noChangeArrowheads="1"/>
            </p:cNvSpPr>
            <p:nvPr/>
          </p:nvSpPr>
          <p:spPr bwMode="auto">
            <a:xfrm>
              <a:off x="1995"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03" name="Rectangle 43">
              <a:extLst>
                <a:ext uri="{FF2B5EF4-FFF2-40B4-BE49-F238E27FC236}">
                  <a16:creationId xmlns:a16="http://schemas.microsoft.com/office/drawing/2014/main" id="{EE98AE69-D5F8-D726-9E89-87D46FA7C555}"/>
                </a:ext>
              </a:extLst>
            </p:cNvPr>
            <p:cNvSpPr>
              <a:spLocks noChangeArrowheads="1"/>
            </p:cNvSpPr>
            <p:nvPr/>
          </p:nvSpPr>
          <p:spPr bwMode="auto">
            <a:xfrm>
              <a:off x="2044"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4" name="Rectangle 44">
              <a:extLst>
                <a:ext uri="{FF2B5EF4-FFF2-40B4-BE49-F238E27FC236}">
                  <a16:creationId xmlns:a16="http://schemas.microsoft.com/office/drawing/2014/main" id="{010AC64D-F525-7589-9FAE-0A05E58C4C2B}"/>
                </a:ext>
              </a:extLst>
            </p:cNvPr>
            <p:cNvSpPr>
              <a:spLocks noChangeArrowheads="1"/>
            </p:cNvSpPr>
            <p:nvPr/>
          </p:nvSpPr>
          <p:spPr bwMode="auto">
            <a:xfrm>
              <a:off x="2044"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5" name="Rectangle 45">
              <a:extLst>
                <a:ext uri="{FF2B5EF4-FFF2-40B4-BE49-F238E27FC236}">
                  <a16:creationId xmlns:a16="http://schemas.microsoft.com/office/drawing/2014/main" id="{2AF0EAE5-2A91-4D2C-FB6E-4EF686CA164E}"/>
                </a:ext>
              </a:extLst>
            </p:cNvPr>
            <p:cNvSpPr>
              <a:spLocks noChangeArrowheads="1"/>
            </p:cNvSpPr>
            <p:nvPr/>
          </p:nvSpPr>
          <p:spPr bwMode="auto">
            <a:xfrm>
              <a:off x="2195"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6" name="Rectangle 46">
              <a:extLst>
                <a:ext uri="{FF2B5EF4-FFF2-40B4-BE49-F238E27FC236}">
                  <a16:creationId xmlns:a16="http://schemas.microsoft.com/office/drawing/2014/main" id="{3B1F55BD-D17E-0173-C256-6A4DD7421A90}"/>
                </a:ext>
              </a:extLst>
            </p:cNvPr>
            <p:cNvSpPr>
              <a:spLocks noChangeArrowheads="1"/>
            </p:cNvSpPr>
            <p:nvPr/>
          </p:nvSpPr>
          <p:spPr bwMode="auto">
            <a:xfrm>
              <a:off x="2047"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7" name="Rectangle 47">
              <a:extLst>
                <a:ext uri="{FF2B5EF4-FFF2-40B4-BE49-F238E27FC236}">
                  <a16:creationId xmlns:a16="http://schemas.microsoft.com/office/drawing/2014/main" id="{DA3BEA78-FA0A-E178-04CA-8F6E07C01C3B}"/>
                </a:ext>
              </a:extLst>
            </p:cNvPr>
            <p:cNvSpPr>
              <a:spLocks noChangeArrowheads="1"/>
            </p:cNvSpPr>
            <p:nvPr/>
          </p:nvSpPr>
          <p:spPr bwMode="auto">
            <a:xfrm>
              <a:off x="2088" y="954"/>
              <a:ext cx="6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E</a:t>
              </a:r>
              <a:endParaRPr lang="en-US" altLang="en-US" sz="1300">
                <a:latin typeface="Arial" panose="020B0604020202020204" pitchFamily="34" charset="0"/>
              </a:endParaRPr>
            </a:p>
          </p:txBody>
        </p:sp>
        <p:sp>
          <p:nvSpPr>
            <p:cNvPr id="527408" name="Rectangle 48">
              <a:extLst>
                <a:ext uri="{FF2B5EF4-FFF2-40B4-BE49-F238E27FC236}">
                  <a16:creationId xmlns:a16="http://schemas.microsoft.com/office/drawing/2014/main" id="{E1F6A1F1-7109-2AC2-E032-AD391D170BB0}"/>
                </a:ext>
              </a:extLst>
            </p:cNvPr>
            <p:cNvSpPr>
              <a:spLocks noChangeArrowheads="1"/>
            </p:cNvSpPr>
            <p:nvPr/>
          </p:nvSpPr>
          <p:spPr bwMode="auto">
            <a:xfrm>
              <a:off x="2152"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09" name="Rectangle 49">
              <a:extLst>
                <a:ext uri="{FF2B5EF4-FFF2-40B4-BE49-F238E27FC236}">
                  <a16:creationId xmlns:a16="http://schemas.microsoft.com/office/drawing/2014/main" id="{18ADB45A-4538-2E28-DB49-13E6F32A41FF}"/>
                </a:ext>
              </a:extLst>
            </p:cNvPr>
            <p:cNvSpPr>
              <a:spLocks noChangeArrowheads="1"/>
            </p:cNvSpPr>
            <p:nvPr/>
          </p:nvSpPr>
          <p:spPr bwMode="auto">
            <a:xfrm>
              <a:off x="2205"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0" name="Rectangle 50">
              <a:extLst>
                <a:ext uri="{FF2B5EF4-FFF2-40B4-BE49-F238E27FC236}">
                  <a16:creationId xmlns:a16="http://schemas.microsoft.com/office/drawing/2014/main" id="{A41FB9B8-BD4D-7E2B-5631-0DA8E0E58E82}"/>
                </a:ext>
              </a:extLst>
            </p:cNvPr>
            <p:cNvSpPr>
              <a:spLocks noChangeArrowheads="1"/>
            </p:cNvSpPr>
            <p:nvPr/>
          </p:nvSpPr>
          <p:spPr bwMode="auto">
            <a:xfrm>
              <a:off x="2205"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1" name="Rectangle 51">
              <a:extLst>
                <a:ext uri="{FF2B5EF4-FFF2-40B4-BE49-F238E27FC236}">
                  <a16:creationId xmlns:a16="http://schemas.microsoft.com/office/drawing/2014/main" id="{9378418D-5CFB-B42B-5640-A77F8A454D15}"/>
                </a:ext>
              </a:extLst>
            </p:cNvPr>
            <p:cNvSpPr>
              <a:spLocks noChangeArrowheads="1"/>
            </p:cNvSpPr>
            <p:nvPr/>
          </p:nvSpPr>
          <p:spPr bwMode="auto">
            <a:xfrm>
              <a:off x="2356"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2" name="Rectangle 52">
              <a:extLst>
                <a:ext uri="{FF2B5EF4-FFF2-40B4-BE49-F238E27FC236}">
                  <a16:creationId xmlns:a16="http://schemas.microsoft.com/office/drawing/2014/main" id="{2EFAFD73-26A8-EE2F-C34D-0C7EEBEC594E}"/>
                </a:ext>
              </a:extLst>
            </p:cNvPr>
            <p:cNvSpPr>
              <a:spLocks noChangeArrowheads="1"/>
            </p:cNvSpPr>
            <p:nvPr/>
          </p:nvSpPr>
          <p:spPr bwMode="auto">
            <a:xfrm>
              <a:off x="2208"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3" name="Rectangle 53">
              <a:extLst>
                <a:ext uri="{FF2B5EF4-FFF2-40B4-BE49-F238E27FC236}">
                  <a16:creationId xmlns:a16="http://schemas.microsoft.com/office/drawing/2014/main" id="{FC57018C-5E3E-A27B-9D3B-7410133F98DF}"/>
                </a:ext>
              </a:extLst>
            </p:cNvPr>
            <p:cNvSpPr>
              <a:spLocks noChangeArrowheads="1"/>
            </p:cNvSpPr>
            <p:nvPr/>
          </p:nvSpPr>
          <p:spPr bwMode="auto">
            <a:xfrm>
              <a:off x="2252" y="954"/>
              <a:ext cx="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F</a:t>
              </a:r>
              <a:endParaRPr lang="en-US" altLang="en-US" sz="1300">
                <a:latin typeface="Arial" panose="020B0604020202020204" pitchFamily="34" charset="0"/>
              </a:endParaRPr>
            </a:p>
          </p:txBody>
        </p:sp>
        <p:sp>
          <p:nvSpPr>
            <p:cNvPr id="527414" name="Rectangle 54">
              <a:extLst>
                <a:ext uri="{FF2B5EF4-FFF2-40B4-BE49-F238E27FC236}">
                  <a16:creationId xmlns:a16="http://schemas.microsoft.com/office/drawing/2014/main" id="{C06085B7-F871-47B5-6115-207232ADC95C}"/>
                </a:ext>
              </a:extLst>
            </p:cNvPr>
            <p:cNvSpPr>
              <a:spLocks noChangeArrowheads="1"/>
            </p:cNvSpPr>
            <p:nvPr/>
          </p:nvSpPr>
          <p:spPr bwMode="auto">
            <a:xfrm>
              <a:off x="2311"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15" name="Rectangle 55">
              <a:extLst>
                <a:ext uri="{FF2B5EF4-FFF2-40B4-BE49-F238E27FC236}">
                  <a16:creationId xmlns:a16="http://schemas.microsoft.com/office/drawing/2014/main" id="{65F3F843-CDFF-8C1C-A82B-BF3D41510A68}"/>
                </a:ext>
              </a:extLst>
            </p:cNvPr>
            <p:cNvSpPr>
              <a:spLocks noChangeArrowheads="1"/>
            </p:cNvSpPr>
            <p:nvPr/>
          </p:nvSpPr>
          <p:spPr bwMode="auto">
            <a:xfrm>
              <a:off x="2364"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6" name="Rectangle 56">
              <a:extLst>
                <a:ext uri="{FF2B5EF4-FFF2-40B4-BE49-F238E27FC236}">
                  <a16:creationId xmlns:a16="http://schemas.microsoft.com/office/drawing/2014/main" id="{F98DB84B-B088-5952-FDC9-B6E69E307609}"/>
                </a:ext>
              </a:extLst>
            </p:cNvPr>
            <p:cNvSpPr>
              <a:spLocks noChangeArrowheads="1"/>
            </p:cNvSpPr>
            <p:nvPr/>
          </p:nvSpPr>
          <p:spPr bwMode="auto">
            <a:xfrm>
              <a:off x="2364"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7" name="Rectangle 57">
              <a:extLst>
                <a:ext uri="{FF2B5EF4-FFF2-40B4-BE49-F238E27FC236}">
                  <a16:creationId xmlns:a16="http://schemas.microsoft.com/office/drawing/2014/main" id="{1A6FA4F4-5599-3FA1-BCCB-6B409022FFD3}"/>
                </a:ext>
              </a:extLst>
            </p:cNvPr>
            <p:cNvSpPr>
              <a:spLocks noChangeArrowheads="1"/>
            </p:cNvSpPr>
            <p:nvPr/>
          </p:nvSpPr>
          <p:spPr bwMode="auto">
            <a:xfrm>
              <a:off x="2516"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8" name="Rectangle 58">
              <a:extLst>
                <a:ext uri="{FF2B5EF4-FFF2-40B4-BE49-F238E27FC236}">
                  <a16:creationId xmlns:a16="http://schemas.microsoft.com/office/drawing/2014/main" id="{415DBF13-446E-7848-7867-EF0EFFFAF82B}"/>
                </a:ext>
              </a:extLst>
            </p:cNvPr>
            <p:cNvSpPr>
              <a:spLocks noChangeArrowheads="1"/>
            </p:cNvSpPr>
            <p:nvPr/>
          </p:nvSpPr>
          <p:spPr bwMode="auto">
            <a:xfrm>
              <a:off x="2367"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9" name="Rectangle 59">
              <a:extLst>
                <a:ext uri="{FF2B5EF4-FFF2-40B4-BE49-F238E27FC236}">
                  <a16:creationId xmlns:a16="http://schemas.microsoft.com/office/drawing/2014/main" id="{174FD94A-9AE8-CC34-A039-11FA1967DC7F}"/>
                </a:ext>
              </a:extLst>
            </p:cNvPr>
            <p:cNvSpPr>
              <a:spLocks noChangeArrowheads="1"/>
            </p:cNvSpPr>
            <p:nvPr/>
          </p:nvSpPr>
          <p:spPr bwMode="auto">
            <a:xfrm>
              <a:off x="2404" y="954"/>
              <a:ext cx="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G</a:t>
              </a:r>
              <a:endParaRPr lang="en-US" altLang="en-US" sz="1300">
                <a:latin typeface="Arial" panose="020B0604020202020204" pitchFamily="34" charset="0"/>
              </a:endParaRPr>
            </a:p>
          </p:txBody>
        </p:sp>
        <p:sp>
          <p:nvSpPr>
            <p:cNvPr id="527420" name="Rectangle 60">
              <a:extLst>
                <a:ext uri="{FF2B5EF4-FFF2-40B4-BE49-F238E27FC236}">
                  <a16:creationId xmlns:a16="http://schemas.microsoft.com/office/drawing/2014/main" id="{8E384A6B-9FCE-5158-B5A3-E818BE261D70}"/>
                </a:ext>
              </a:extLst>
            </p:cNvPr>
            <p:cNvSpPr>
              <a:spLocks noChangeArrowheads="1"/>
            </p:cNvSpPr>
            <p:nvPr/>
          </p:nvSpPr>
          <p:spPr bwMode="auto">
            <a:xfrm>
              <a:off x="2480"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21" name="Rectangle 61">
              <a:extLst>
                <a:ext uri="{FF2B5EF4-FFF2-40B4-BE49-F238E27FC236}">
                  <a16:creationId xmlns:a16="http://schemas.microsoft.com/office/drawing/2014/main" id="{DB3CE2C2-AA7C-16AB-FCD5-710000E49B38}"/>
                </a:ext>
              </a:extLst>
            </p:cNvPr>
            <p:cNvSpPr>
              <a:spLocks noChangeArrowheads="1"/>
            </p:cNvSpPr>
            <p:nvPr/>
          </p:nvSpPr>
          <p:spPr bwMode="auto">
            <a:xfrm>
              <a:off x="2526"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2" name="Rectangle 62">
              <a:extLst>
                <a:ext uri="{FF2B5EF4-FFF2-40B4-BE49-F238E27FC236}">
                  <a16:creationId xmlns:a16="http://schemas.microsoft.com/office/drawing/2014/main" id="{6CAC6842-1D6F-4FF9-F506-897727478B62}"/>
                </a:ext>
              </a:extLst>
            </p:cNvPr>
            <p:cNvSpPr>
              <a:spLocks noChangeArrowheads="1"/>
            </p:cNvSpPr>
            <p:nvPr/>
          </p:nvSpPr>
          <p:spPr bwMode="auto">
            <a:xfrm>
              <a:off x="2526"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3" name="Rectangle 63">
              <a:extLst>
                <a:ext uri="{FF2B5EF4-FFF2-40B4-BE49-F238E27FC236}">
                  <a16:creationId xmlns:a16="http://schemas.microsoft.com/office/drawing/2014/main" id="{4BE0D34A-304B-83FE-EFBA-8F62955A0CB4}"/>
                </a:ext>
              </a:extLst>
            </p:cNvPr>
            <p:cNvSpPr>
              <a:spLocks noChangeArrowheads="1"/>
            </p:cNvSpPr>
            <p:nvPr/>
          </p:nvSpPr>
          <p:spPr bwMode="auto">
            <a:xfrm>
              <a:off x="2677"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4" name="Rectangle 64">
              <a:extLst>
                <a:ext uri="{FF2B5EF4-FFF2-40B4-BE49-F238E27FC236}">
                  <a16:creationId xmlns:a16="http://schemas.microsoft.com/office/drawing/2014/main" id="{70A8DBF2-C826-12BA-D608-E9D1A35BED6A}"/>
                </a:ext>
              </a:extLst>
            </p:cNvPr>
            <p:cNvSpPr>
              <a:spLocks noChangeArrowheads="1"/>
            </p:cNvSpPr>
            <p:nvPr/>
          </p:nvSpPr>
          <p:spPr bwMode="auto">
            <a:xfrm>
              <a:off x="2529"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5" name="Rectangle 65">
              <a:extLst>
                <a:ext uri="{FF2B5EF4-FFF2-40B4-BE49-F238E27FC236}">
                  <a16:creationId xmlns:a16="http://schemas.microsoft.com/office/drawing/2014/main" id="{D67CA7E4-5706-6F18-B131-6B7C37BFE057}"/>
                </a:ext>
              </a:extLst>
            </p:cNvPr>
            <p:cNvSpPr>
              <a:spLocks noChangeArrowheads="1"/>
            </p:cNvSpPr>
            <p:nvPr/>
          </p:nvSpPr>
          <p:spPr bwMode="auto">
            <a:xfrm>
              <a:off x="2568"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H</a:t>
              </a:r>
              <a:endParaRPr lang="en-US" altLang="en-US" sz="1300">
                <a:latin typeface="Arial" panose="020B0604020202020204" pitchFamily="34" charset="0"/>
              </a:endParaRPr>
            </a:p>
          </p:txBody>
        </p:sp>
        <p:sp>
          <p:nvSpPr>
            <p:cNvPr id="527426" name="Rectangle 66">
              <a:extLst>
                <a:ext uri="{FF2B5EF4-FFF2-40B4-BE49-F238E27FC236}">
                  <a16:creationId xmlns:a16="http://schemas.microsoft.com/office/drawing/2014/main" id="{5F05DF22-E97F-A31B-2A12-99D8F0A9F15C}"/>
                </a:ext>
              </a:extLst>
            </p:cNvPr>
            <p:cNvSpPr>
              <a:spLocks noChangeArrowheads="1"/>
            </p:cNvSpPr>
            <p:nvPr/>
          </p:nvSpPr>
          <p:spPr bwMode="auto">
            <a:xfrm>
              <a:off x="2637"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27" name="Rectangle 67">
              <a:extLst>
                <a:ext uri="{FF2B5EF4-FFF2-40B4-BE49-F238E27FC236}">
                  <a16:creationId xmlns:a16="http://schemas.microsoft.com/office/drawing/2014/main" id="{8571913A-4176-FB50-1ECF-1C139614E82D}"/>
                </a:ext>
              </a:extLst>
            </p:cNvPr>
            <p:cNvSpPr>
              <a:spLocks noChangeArrowheads="1"/>
            </p:cNvSpPr>
            <p:nvPr/>
          </p:nvSpPr>
          <p:spPr bwMode="auto">
            <a:xfrm>
              <a:off x="2686"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8" name="Rectangle 68">
              <a:extLst>
                <a:ext uri="{FF2B5EF4-FFF2-40B4-BE49-F238E27FC236}">
                  <a16:creationId xmlns:a16="http://schemas.microsoft.com/office/drawing/2014/main" id="{F50F73B2-B463-A158-19AE-5D00CCFFF5A0}"/>
                </a:ext>
              </a:extLst>
            </p:cNvPr>
            <p:cNvSpPr>
              <a:spLocks noChangeArrowheads="1"/>
            </p:cNvSpPr>
            <p:nvPr/>
          </p:nvSpPr>
          <p:spPr bwMode="auto">
            <a:xfrm>
              <a:off x="2686"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9" name="Rectangle 69">
              <a:extLst>
                <a:ext uri="{FF2B5EF4-FFF2-40B4-BE49-F238E27FC236}">
                  <a16:creationId xmlns:a16="http://schemas.microsoft.com/office/drawing/2014/main" id="{EA924861-4EC1-4017-492A-79FED53A4B91}"/>
                </a:ext>
              </a:extLst>
            </p:cNvPr>
            <p:cNvSpPr>
              <a:spLocks noChangeArrowheads="1"/>
            </p:cNvSpPr>
            <p:nvPr/>
          </p:nvSpPr>
          <p:spPr bwMode="auto">
            <a:xfrm>
              <a:off x="2838"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0" name="Rectangle 70">
              <a:extLst>
                <a:ext uri="{FF2B5EF4-FFF2-40B4-BE49-F238E27FC236}">
                  <a16:creationId xmlns:a16="http://schemas.microsoft.com/office/drawing/2014/main" id="{08DE01D6-42D7-055D-CFD4-C379F23CEFEB}"/>
                </a:ext>
              </a:extLst>
            </p:cNvPr>
            <p:cNvSpPr>
              <a:spLocks noChangeArrowheads="1"/>
            </p:cNvSpPr>
            <p:nvPr/>
          </p:nvSpPr>
          <p:spPr bwMode="auto">
            <a:xfrm>
              <a:off x="2689"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1" name="Rectangle 71">
              <a:extLst>
                <a:ext uri="{FF2B5EF4-FFF2-40B4-BE49-F238E27FC236}">
                  <a16:creationId xmlns:a16="http://schemas.microsoft.com/office/drawing/2014/main" id="{BF4313E7-ABD6-D3DA-3490-56E18E583A57}"/>
                </a:ext>
              </a:extLst>
            </p:cNvPr>
            <p:cNvSpPr>
              <a:spLocks noChangeArrowheads="1"/>
            </p:cNvSpPr>
            <p:nvPr/>
          </p:nvSpPr>
          <p:spPr bwMode="auto">
            <a:xfrm>
              <a:off x="2737" y="95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J</a:t>
              </a:r>
              <a:endParaRPr lang="en-US" altLang="en-US" sz="1300">
                <a:latin typeface="Arial" panose="020B0604020202020204" pitchFamily="34" charset="0"/>
              </a:endParaRPr>
            </a:p>
          </p:txBody>
        </p:sp>
        <p:sp>
          <p:nvSpPr>
            <p:cNvPr id="527432" name="Rectangle 72">
              <a:extLst>
                <a:ext uri="{FF2B5EF4-FFF2-40B4-BE49-F238E27FC236}">
                  <a16:creationId xmlns:a16="http://schemas.microsoft.com/office/drawing/2014/main" id="{3233723A-F82C-A77A-D3B0-6F4B80362836}"/>
                </a:ext>
              </a:extLst>
            </p:cNvPr>
            <p:cNvSpPr>
              <a:spLocks noChangeArrowheads="1"/>
            </p:cNvSpPr>
            <p:nvPr/>
          </p:nvSpPr>
          <p:spPr bwMode="auto">
            <a:xfrm>
              <a:off x="2791"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33" name="Rectangle 73">
              <a:extLst>
                <a:ext uri="{FF2B5EF4-FFF2-40B4-BE49-F238E27FC236}">
                  <a16:creationId xmlns:a16="http://schemas.microsoft.com/office/drawing/2014/main" id="{8A0A6F13-3393-66B9-7707-B3DF93216D6A}"/>
                </a:ext>
              </a:extLst>
            </p:cNvPr>
            <p:cNvSpPr>
              <a:spLocks noChangeArrowheads="1"/>
            </p:cNvSpPr>
            <p:nvPr/>
          </p:nvSpPr>
          <p:spPr bwMode="auto">
            <a:xfrm>
              <a:off x="2846"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4" name="Rectangle 74">
              <a:extLst>
                <a:ext uri="{FF2B5EF4-FFF2-40B4-BE49-F238E27FC236}">
                  <a16:creationId xmlns:a16="http://schemas.microsoft.com/office/drawing/2014/main" id="{61DA9507-BD74-E24E-CBA7-1C1F8D5D1C5F}"/>
                </a:ext>
              </a:extLst>
            </p:cNvPr>
            <p:cNvSpPr>
              <a:spLocks noChangeArrowheads="1"/>
            </p:cNvSpPr>
            <p:nvPr/>
          </p:nvSpPr>
          <p:spPr bwMode="auto">
            <a:xfrm>
              <a:off x="2846"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5" name="Rectangle 75">
              <a:extLst>
                <a:ext uri="{FF2B5EF4-FFF2-40B4-BE49-F238E27FC236}">
                  <a16:creationId xmlns:a16="http://schemas.microsoft.com/office/drawing/2014/main" id="{7242464D-0E49-D936-B3DF-9572183D8ADC}"/>
                </a:ext>
              </a:extLst>
            </p:cNvPr>
            <p:cNvSpPr>
              <a:spLocks noChangeArrowheads="1"/>
            </p:cNvSpPr>
            <p:nvPr/>
          </p:nvSpPr>
          <p:spPr bwMode="auto">
            <a:xfrm>
              <a:off x="2998"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6" name="Rectangle 76">
              <a:extLst>
                <a:ext uri="{FF2B5EF4-FFF2-40B4-BE49-F238E27FC236}">
                  <a16:creationId xmlns:a16="http://schemas.microsoft.com/office/drawing/2014/main" id="{329950D9-79EA-FB27-399A-DCC1CB25C978}"/>
                </a:ext>
              </a:extLst>
            </p:cNvPr>
            <p:cNvSpPr>
              <a:spLocks noChangeArrowheads="1"/>
            </p:cNvSpPr>
            <p:nvPr/>
          </p:nvSpPr>
          <p:spPr bwMode="auto">
            <a:xfrm>
              <a:off x="2849"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7" name="Rectangle 77">
              <a:extLst>
                <a:ext uri="{FF2B5EF4-FFF2-40B4-BE49-F238E27FC236}">
                  <a16:creationId xmlns:a16="http://schemas.microsoft.com/office/drawing/2014/main" id="{9F3CF5C9-5AD9-32E7-6610-A5DB87043CA9}"/>
                </a:ext>
              </a:extLst>
            </p:cNvPr>
            <p:cNvSpPr>
              <a:spLocks noChangeArrowheads="1"/>
            </p:cNvSpPr>
            <p:nvPr/>
          </p:nvSpPr>
          <p:spPr bwMode="auto">
            <a:xfrm>
              <a:off x="2889" y="954"/>
              <a:ext cx="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K</a:t>
              </a:r>
              <a:endParaRPr lang="en-US" altLang="en-US" sz="1300">
                <a:latin typeface="Arial" panose="020B0604020202020204" pitchFamily="34" charset="0"/>
              </a:endParaRPr>
            </a:p>
          </p:txBody>
        </p:sp>
        <p:sp>
          <p:nvSpPr>
            <p:cNvPr id="527438" name="Rectangle 78">
              <a:extLst>
                <a:ext uri="{FF2B5EF4-FFF2-40B4-BE49-F238E27FC236}">
                  <a16:creationId xmlns:a16="http://schemas.microsoft.com/office/drawing/2014/main" id="{9AF7BE9A-23AA-BC85-8AF4-1DCA66A6513E}"/>
                </a:ext>
              </a:extLst>
            </p:cNvPr>
            <p:cNvSpPr>
              <a:spLocks noChangeArrowheads="1"/>
            </p:cNvSpPr>
            <p:nvPr/>
          </p:nvSpPr>
          <p:spPr bwMode="auto">
            <a:xfrm>
              <a:off x="2959"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39" name="Rectangle 79">
              <a:extLst>
                <a:ext uri="{FF2B5EF4-FFF2-40B4-BE49-F238E27FC236}">
                  <a16:creationId xmlns:a16="http://schemas.microsoft.com/office/drawing/2014/main" id="{FE48D9EE-387A-8666-A870-5ADB3D280718}"/>
                </a:ext>
              </a:extLst>
            </p:cNvPr>
            <p:cNvSpPr>
              <a:spLocks noChangeArrowheads="1"/>
            </p:cNvSpPr>
            <p:nvPr/>
          </p:nvSpPr>
          <p:spPr bwMode="auto">
            <a:xfrm>
              <a:off x="3008"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0" name="Rectangle 80">
              <a:extLst>
                <a:ext uri="{FF2B5EF4-FFF2-40B4-BE49-F238E27FC236}">
                  <a16:creationId xmlns:a16="http://schemas.microsoft.com/office/drawing/2014/main" id="{A3899808-FF3F-58E6-DD96-B1360B955E30}"/>
                </a:ext>
              </a:extLst>
            </p:cNvPr>
            <p:cNvSpPr>
              <a:spLocks noChangeArrowheads="1"/>
            </p:cNvSpPr>
            <p:nvPr/>
          </p:nvSpPr>
          <p:spPr bwMode="auto">
            <a:xfrm>
              <a:off x="3008"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1" name="Rectangle 81">
              <a:extLst>
                <a:ext uri="{FF2B5EF4-FFF2-40B4-BE49-F238E27FC236}">
                  <a16:creationId xmlns:a16="http://schemas.microsoft.com/office/drawing/2014/main" id="{D7F665FF-108B-DBD9-76AC-69781A6514B2}"/>
                </a:ext>
              </a:extLst>
            </p:cNvPr>
            <p:cNvSpPr>
              <a:spLocks noChangeArrowheads="1"/>
            </p:cNvSpPr>
            <p:nvPr/>
          </p:nvSpPr>
          <p:spPr bwMode="auto">
            <a:xfrm>
              <a:off x="3159"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2" name="Rectangle 82">
              <a:extLst>
                <a:ext uri="{FF2B5EF4-FFF2-40B4-BE49-F238E27FC236}">
                  <a16:creationId xmlns:a16="http://schemas.microsoft.com/office/drawing/2014/main" id="{6C807C73-6D4B-FD16-D008-6A682C2BB7BD}"/>
                </a:ext>
              </a:extLst>
            </p:cNvPr>
            <p:cNvSpPr>
              <a:spLocks noChangeArrowheads="1"/>
            </p:cNvSpPr>
            <p:nvPr/>
          </p:nvSpPr>
          <p:spPr bwMode="auto">
            <a:xfrm>
              <a:off x="3011"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3" name="Rectangle 83">
              <a:extLst>
                <a:ext uri="{FF2B5EF4-FFF2-40B4-BE49-F238E27FC236}">
                  <a16:creationId xmlns:a16="http://schemas.microsoft.com/office/drawing/2014/main" id="{31D71886-3C8A-3850-62DE-8995350DA0C2}"/>
                </a:ext>
              </a:extLst>
            </p:cNvPr>
            <p:cNvSpPr>
              <a:spLocks noChangeArrowheads="1"/>
            </p:cNvSpPr>
            <p:nvPr/>
          </p:nvSpPr>
          <p:spPr bwMode="auto">
            <a:xfrm>
              <a:off x="3055" y="954"/>
              <a:ext cx="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L</a:t>
              </a:r>
              <a:endParaRPr lang="en-US" altLang="en-US" sz="1300">
                <a:latin typeface="Arial" panose="020B0604020202020204" pitchFamily="34" charset="0"/>
              </a:endParaRPr>
            </a:p>
          </p:txBody>
        </p:sp>
        <p:sp>
          <p:nvSpPr>
            <p:cNvPr id="527444" name="Rectangle 84">
              <a:extLst>
                <a:ext uri="{FF2B5EF4-FFF2-40B4-BE49-F238E27FC236}">
                  <a16:creationId xmlns:a16="http://schemas.microsoft.com/office/drawing/2014/main" id="{CC5DF50E-F290-0203-E8EA-36C1C42268FC}"/>
                </a:ext>
              </a:extLst>
            </p:cNvPr>
            <p:cNvSpPr>
              <a:spLocks noChangeArrowheads="1"/>
            </p:cNvSpPr>
            <p:nvPr/>
          </p:nvSpPr>
          <p:spPr bwMode="auto">
            <a:xfrm>
              <a:off x="3113"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45" name="Rectangle 85">
              <a:extLst>
                <a:ext uri="{FF2B5EF4-FFF2-40B4-BE49-F238E27FC236}">
                  <a16:creationId xmlns:a16="http://schemas.microsoft.com/office/drawing/2014/main" id="{22C86D19-8EB6-7D96-481D-993A1D9C0F28}"/>
                </a:ext>
              </a:extLst>
            </p:cNvPr>
            <p:cNvSpPr>
              <a:spLocks noChangeArrowheads="1"/>
            </p:cNvSpPr>
            <p:nvPr/>
          </p:nvSpPr>
          <p:spPr bwMode="auto">
            <a:xfrm>
              <a:off x="3168"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6" name="Rectangle 86">
              <a:extLst>
                <a:ext uri="{FF2B5EF4-FFF2-40B4-BE49-F238E27FC236}">
                  <a16:creationId xmlns:a16="http://schemas.microsoft.com/office/drawing/2014/main" id="{C947262E-6F2E-161A-A71D-A13E9EF2E170}"/>
                </a:ext>
              </a:extLst>
            </p:cNvPr>
            <p:cNvSpPr>
              <a:spLocks noChangeArrowheads="1"/>
            </p:cNvSpPr>
            <p:nvPr/>
          </p:nvSpPr>
          <p:spPr bwMode="auto">
            <a:xfrm>
              <a:off x="3168"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7" name="Rectangle 87">
              <a:extLst>
                <a:ext uri="{FF2B5EF4-FFF2-40B4-BE49-F238E27FC236}">
                  <a16:creationId xmlns:a16="http://schemas.microsoft.com/office/drawing/2014/main" id="{FF6DCEDE-8D43-AEEB-2DA8-D470B4DCA5B9}"/>
                </a:ext>
              </a:extLst>
            </p:cNvPr>
            <p:cNvSpPr>
              <a:spLocks noChangeArrowheads="1"/>
            </p:cNvSpPr>
            <p:nvPr/>
          </p:nvSpPr>
          <p:spPr bwMode="auto">
            <a:xfrm>
              <a:off x="3320"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8" name="Rectangle 88">
              <a:extLst>
                <a:ext uri="{FF2B5EF4-FFF2-40B4-BE49-F238E27FC236}">
                  <a16:creationId xmlns:a16="http://schemas.microsoft.com/office/drawing/2014/main" id="{1D563DF1-B0AC-F359-22A0-2FB2B025AED7}"/>
                </a:ext>
              </a:extLst>
            </p:cNvPr>
            <p:cNvSpPr>
              <a:spLocks noChangeArrowheads="1"/>
            </p:cNvSpPr>
            <p:nvPr/>
          </p:nvSpPr>
          <p:spPr bwMode="auto">
            <a:xfrm>
              <a:off x="3171"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9" name="Rectangle 89">
              <a:extLst>
                <a:ext uri="{FF2B5EF4-FFF2-40B4-BE49-F238E27FC236}">
                  <a16:creationId xmlns:a16="http://schemas.microsoft.com/office/drawing/2014/main" id="{EA8B8FE8-6FD6-9E40-F50F-ACA495656C04}"/>
                </a:ext>
              </a:extLst>
            </p:cNvPr>
            <p:cNvSpPr>
              <a:spLocks noChangeArrowheads="1"/>
            </p:cNvSpPr>
            <p:nvPr/>
          </p:nvSpPr>
          <p:spPr bwMode="auto">
            <a:xfrm>
              <a:off x="3206" y="954"/>
              <a:ext cx="8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M</a:t>
              </a:r>
              <a:endParaRPr lang="en-US" altLang="en-US" sz="1300">
                <a:latin typeface="Arial" panose="020B0604020202020204" pitchFamily="34" charset="0"/>
              </a:endParaRPr>
            </a:p>
          </p:txBody>
        </p:sp>
        <p:sp>
          <p:nvSpPr>
            <p:cNvPr id="527450" name="Rectangle 90">
              <a:extLst>
                <a:ext uri="{FF2B5EF4-FFF2-40B4-BE49-F238E27FC236}">
                  <a16:creationId xmlns:a16="http://schemas.microsoft.com/office/drawing/2014/main" id="{1B766071-C4CF-DE1F-BCD5-D153579FA38F}"/>
                </a:ext>
              </a:extLst>
            </p:cNvPr>
            <p:cNvSpPr>
              <a:spLocks noChangeArrowheads="1"/>
            </p:cNvSpPr>
            <p:nvPr/>
          </p:nvSpPr>
          <p:spPr bwMode="auto">
            <a:xfrm>
              <a:off x="3285"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51" name="Rectangle 91">
              <a:extLst>
                <a:ext uri="{FF2B5EF4-FFF2-40B4-BE49-F238E27FC236}">
                  <a16:creationId xmlns:a16="http://schemas.microsoft.com/office/drawing/2014/main" id="{79EC4AD2-7C01-AEA1-E342-3D93E0551EFF}"/>
                </a:ext>
              </a:extLst>
            </p:cNvPr>
            <p:cNvSpPr>
              <a:spLocks noChangeArrowheads="1"/>
            </p:cNvSpPr>
            <p:nvPr/>
          </p:nvSpPr>
          <p:spPr bwMode="auto">
            <a:xfrm>
              <a:off x="3328"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2" name="Rectangle 92">
              <a:extLst>
                <a:ext uri="{FF2B5EF4-FFF2-40B4-BE49-F238E27FC236}">
                  <a16:creationId xmlns:a16="http://schemas.microsoft.com/office/drawing/2014/main" id="{FB5E47AD-906B-E552-4897-CFD6CBA736B2}"/>
                </a:ext>
              </a:extLst>
            </p:cNvPr>
            <p:cNvSpPr>
              <a:spLocks noChangeArrowheads="1"/>
            </p:cNvSpPr>
            <p:nvPr/>
          </p:nvSpPr>
          <p:spPr bwMode="auto">
            <a:xfrm>
              <a:off x="3328"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3" name="Rectangle 93">
              <a:extLst>
                <a:ext uri="{FF2B5EF4-FFF2-40B4-BE49-F238E27FC236}">
                  <a16:creationId xmlns:a16="http://schemas.microsoft.com/office/drawing/2014/main" id="{9C9924E8-2709-C1A7-6197-A8033EE270D1}"/>
                </a:ext>
              </a:extLst>
            </p:cNvPr>
            <p:cNvSpPr>
              <a:spLocks noChangeArrowheads="1"/>
            </p:cNvSpPr>
            <p:nvPr/>
          </p:nvSpPr>
          <p:spPr bwMode="auto">
            <a:xfrm>
              <a:off x="3480"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4" name="Rectangle 94">
              <a:extLst>
                <a:ext uri="{FF2B5EF4-FFF2-40B4-BE49-F238E27FC236}">
                  <a16:creationId xmlns:a16="http://schemas.microsoft.com/office/drawing/2014/main" id="{2D3EE141-74A0-794F-F835-2EF6A0EE392F}"/>
                </a:ext>
              </a:extLst>
            </p:cNvPr>
            <p:cNvSpPr>
              <a:spLocks noChangeArrowheads="1"/>
            </p:cNvSpPr>
            <p:nvPr/>
          </p:nvSpPr>
          <p:spPr bwMode="auto">
            <a:xfrm>
              <a:off x="3331"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5" name="Rectangle 95">
              <a:extLst>
                <a:ext uri="{FF2B5EF4-FFF2-40B4-BE49-F238E27FC236}">
                  <a16:creationId xmlns:a16="http://schemas.microsoft.com/office/drawing/2014/main" id="{1071D348-0A95-C820-67FD-27A4BD0EAFEA}"/>
                </a:ext>
              </a:extLst>
            </p:cNvPr>
            <p:cNvSpPr>
              <a:spLocks noChangeArrowheads="1"/>
            </p:cNvSpPr>
            <p:nvPr/>
          </p:nvSpPr>
          <p:spPr bwMode="auto">
            <a:xfrm>
              <a:off x="3371"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N</a:t>
              </a:r>
              <a:endParaRPr lang="en-US" altLang="en-US" sz="1300">
                <a:latin typeface="Arial" panose="020B0604020202020204" pitchFamily="34" charset="0"/>
              </a:endParaRPr>
            </a:p>
          </p:txBody>
        </p:sp>
        <p:sp>
          <p:nvSpPr>
            <p:cNvPr id="527456" name="Rectangle 96">
              <a:extLst>
                <a:ext uri="{FF2B5EF4-FFF2-40B4-BE49-F238E27FC236}">
                  <a16:creationId xmlns:a16="http://schemas.microsoft.com/office/drawing/2014/main" id="{F182076D-67F5-3811-92CE-E7FCBCD6954A}"/>
                </a:ext>
              </a:extLst>
            </p:cNvPr>
            <p:cNvSpPr>
              <a:spLocks noChangeArrowheads="1"/>
            </p:cNvSpPr>
            <p:nvPr/>
          </p:nvSpPr>
          <p:spPr bwMode="auto">
            <a:xfrm>
              <a:off x="3440" y="954"/>
              <a:ext cx="2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57" name="Rectangle 97">
              <a:extLst>
                <a:ext uri="{FF2B5EF4-FFF2-40B4-BE49-F238E27FC236}">
                  <a16:creationId xmlns:a16="http://schemas.microsoft.com/office/drawing/2014/main" id="{D12B287E-9651-1725-7513-BB391CB18FA8}"/>
                </a:ext>
              </a:extLst>
            </p:cNvPr>
            <p:cNvSpPr>
              <a:spLocks noChangeArrowheads="1"/>
            </p:cNvSpPr>
            <p:nvPr/>
          </p:nvSpPr>
          <p:spPr bwMode="auto">
            <a:xfrm>
              <a:off x="3490"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8" name="Rectangle 98">
              <a:extLst>
                <a:ext uri="{FF2B5EF4-FFF2-40B4-BE49-F238E27FC236}">
                  <a16:creationId xmlns:a16="http://schemas.microsoft.com/office/drawing/2014/main" id="{2498F826-D5F1-97AC-A47F-21157DA91FF3}"/>
                </a:ext>
              </a:extLst>
            </p:cNvPr>
            <p:cNvSpPr>
              <a:spLocks noChangeArrowheads="1"/>
            </p:cNvSpPr>
            <p:nvPr/>
          </p:nvSpPr>
          <p:spPr bwMode="auto">
            <a:xfrm>
              <a:off x="3490"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9" name="Rectangle 99">
              <a:extLst>
                <a:ext uri="{FF2B5EF4-FFF2-40B4-BE49-F238E27FC236}">
                  <a16:creationId xmlns:a16="http://schemas.microsoft.com/office/drawing/2014/main" id="{71205239-5FA9-3AC4-4CF7-CBB5B291432E}"/>
                </a:ext>
              </a:extLst>
            </p:cNvPr>
            <p:cNvSpPr>
              <a:spLocks noChangeArrowheads="1"/>
            </p:cNvSpPr>
            <p:nvPr/>
          </p:nvSpPr>
          <p:spPr bwMode="auto">
            <a:xfrm>
              <a:off x="3641"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0" name="Rectangle 100">
              <a:extLst>
                <a:ext uri="{FF2B5EF4-FFF2-40B4-BE49-F238E27FC236}">
                  <a16:creationId xmlns:a16="http://schemas.microsoft.com/office/drawing/2014/main" id="{0CB5C056-0E30-FC35-A9C8-A1F6244481D8}"/>
                </a:ext>
              </a:extLst>
            </p:cNvPr>
            <p:cNvSpPr>
              <a:spLocks noChangeArrowheads="1"/>
            </p:cNvSpPr>
            <p:nvPr/>
          </p:nvSpPr>
          <p:spPr bwMode="auto">
            <a:xfrm>
              <a:off x="3493"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1" name="Rectangle 101">
              <a:extLst>
                <a:ext uri="{FF2B5EF4-FFF2-40B4-BE49-F238E27FC236}">
                  <a16:creationId xmlns:a16="http://schemas.microsoft.com/office/drawing/2014/main" id="{4C0CF48A-4CA0-29C5-7CED-859E0945E1FE}"/>
                </a:ext>
              </a:extLst>
            </p:cNvPr>
            <p:cNvSpPr>
              <a:spLocks noChangeArrowheads="1"/>
            </p:cNvSpPr>
            <p:nvPr/>
          </p:nvSpPr>
          <p:spPr bwMode="auto">
            <a:xfrm>
              <a:off x="3529" y="95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a:t>
              </a:r>
              <a:endParaRPr lang="en-US" altLang="en-US" sz="1300">
                <a:latin typeface="Arial" panose="020B0604020202020204" pitchFamily="34" charset="0"/>
              </a:endParaRPr>
            </a:p>
          </p:txBody>
        </p:sp>
        <p:sp>
          <p:nvSpPr>
            <p:cNvPr id="527462" name="Rectangle 102">
              <a:extLst>
                <a:ext uri="{FF2B5EF4-FFF2-40B4-BE49-F238E27FC236}">
                  <a16:creationId xmlns:a16="http://schemas.microsoft.com/office/drawing/2014/main" id="{5D136872-E565-E2F4-0847-4E4C24E44635}"/>
                </a:ext>
              </a:extLst>
            </p:cNvPr>
            <p:cNvSpPr>
              <a:spLocks noChangeArrowheads="1"/>
            </p:cNvSpPr>
            <p:nvPr/>
          </p:nvSpPr>
          <p:spPr bwMode="auto">
            <a:xfrm>
              <a:off x="3604"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63" name="Rectangle 103">
              <a:extLst>
                <a:ext uri="{FF2B5EF4-FFF2-40B4-BE49-F238E27FC236}">
                  <a16:creationId xmlns:a16="http://schemas.microsoft.com/office/drawing/2014/main" id="{6341E6B2-5963-2D14-7CF9-94F7C55977FF}"/>
                </a:ext>
              </a:extLst>
            </p:cNvPr>
            <p:cNvSpPr>
              <a:spLocks noChangeArrowheads="1"/>
            </p:cNvSpPr>
            <p:nvPr/>
          </p:nvSpPr>
          <p:spPr bwMode="auto">
            <a:xfrm>
              <a:off x="3650"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4" name="Rectangle 104">
              <a:extLst>
                <a:ext uri="{FF2B5EF4-FFF2-40B4-BE49-F238E27FC236}">
                  <a16:creationId xmlns:a16="http://schemas.microsoft.com/office/drawing/2014/main" id="{D6E71911-DE0B-6DB3-6CF2-FBAFEFB71B5A}"/>
                </a:ext>
              </a:extLst>
            </p:cNvPr>
            <p:cNvSpPr>
              <a:spLocks noChangeArrowheads="1"/>
            </p:cNvSpPr>
            <p:nvPr/>
          </p:nvSpPr>
          <p:spPr bwMode="auto">
            <a:xfrm>
              <a:off x="3650"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5" name="Rectangle 105">
              <a:extLst>
                <a:ext uri="{FF2B5EF4-FFF2-40B4-BE49-F238E27FC236}">
                  <a16:creationId xmlns:a16="http://schemas.microsoft.com/office/drawing/2014/main" id="{9340AE80-B7C6-9221-505D-FCF54702028B}"/>
                </a:ext>
              </a:extLst>
            </p:cNvPr>
            <p:cNvSpPr>
              <a:spLocks noChangeArrowheads="1"/>
            </p:cNvSpPr>
            <p:nvPr/>
          </p:nvSpPr>
          <p:spPr bwMode="auto">
            <a:xfrm>
              <a:off x="380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6" name="Rectangle 106">
              <a:extLst>
                <a:ext uri="{FF2B5EF4-FFF2-40B4-BE49-F238E27FC236}">
                  <a16:creationId xmlns:a16="http://schemas.microsoft.com/office/drawing/2014/main" id="{CDBD4B8D-BE22-DFC6-23FF-6B30556131A8}"/>
                </a:ext>
              </a:extLst>
            </p:cNvPr>
            <p:cNvSpPr>
              <a:spLocks noChangeArrowheads="1"/>
            </p:cNvSpPr>
            <p:nvPr/>
          </p:nvSpPr>
          <p:spPr bwMode="auto">
            <a:xfrm>
              <a:off x="3653"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67" name="Rectangle 107">
              <a:extLst>
                <a:ext uri="{FF2B5EF4-FFF2-40B4-BE49-F238E27FC236}">
                  <a16:creationId xmlns:a16="http://schemas.microsoft.com/office/drawing/2014/main" id="{6B1F2C34-7834-CBCE-4045-56A2C5D5CB28}"/>
                </a:ext>
              </a:extLst>
            </p:cNvPr>
            <p:cNvSpPr>
              <a:spLocks noChangeArrowheads="1"/>
            </p:cNvSpPr>
            <p:nvPr/>
          </p:nvSpPr>
          <p:spPr bwMode="auto">
            <a:xfrm>
              <a:off x="3694" y="954"/>
              <a:ext cx="6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P</a:t>
              </a:r>
              <a:endParaRPr lang="en-US" altLang="en-US" sz="1300">
                <a:latin typeface="Arial" panose="020B0604020202020204" pitchFamily="34" charset="0"/>
              </a:endParaRPr>
            </a:p>
          </p:txBody>
        </p:sp>
        <p:sp>
          <p:nvSpPr>
            <p:cNvPr id="527468" name="Rectangle 108">
              <a:extLst>
                <a:ext uri="{FF2B5EF4-FFF2-40B4-BE49-F238E27FC236}">
                  <a16:creationId xmlns:a16="http://schemas.microsoft.com/office/drawing/2014/main" id="{787DC79F-3C9C-1E70-BCF3-1EF0AFC9FE34}"/>
                </a:ext>
              </a:extLst>
            </p:cNvPr>
            <p:cNvSpPr>
              <a:spLocks noChangeArrowheads="1"/>
            </p:cNvSpPr>
            <p:nvPr/>
          </p:nvSpPr>
          <p:spPr bwMode="auto">
            <a:xfrm>
              <a:off x="3760"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69" name="Rectangle 109">
              <a:extLst>
                <a:ext uri="{FF2B5EF4-FFF2-40B4-BE49-F238E27FC236}">
                  <a16:creationId xmlns:a16="http://schemas.microsoft.com/office/drawing/2014/main" id="{96A504D0-66DC-F38E-714A-3432EC158A45}"/>
                </a:ext>
              </a:extLst>
            </p:cNvPr>
            <p:cNvSpPr>
              <a:spLocks noChangeArrowheads="1"/>
            </p:cNvSpPr>
            <p:nvPr/>
          </p:nvSpPr>
          <p:spPr bwMode="auto">
            <a:xfrm>
              <a:off x="3811"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0" name="Rectangle 110">
              <a:extLst>
                <a:ext uri="{FF2B5EF4-FFF2-40B4-BE49-F238E27FC236}">
                  <a16:creationId xmlns:a16="http://schemas.microsoft.com/office/drawing/2014/main" id="{7F9331E5-8F29-69E2-88B8-9B6D6BF2B37A}"/>
                </a:ext>
              </a:extLst>
            </p:cNvPr>
            <p:cNvSpPr>
              <a:spLocks noChangeArrowheads="1"/>
            </p:cNvSpPr>
            <p:nvPr/>
          </p:nvSpPr>
          <p:spPr bwMode="auto">
            <a:xfrm>
              <a:off x="3811" y="954"/>
              <a:ext cx="2"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1" name="Rectangle 111">
              <a:extLst>
                <a:ext uri="{FF2B5EF4-FFF2-40B4-BE49-F238E27FC236}">
                  <a16:creationId xmlns:a16="http://schemas.microsoft.com/office/drawing/2014/main" id="{889B7E87-E84F-2170-FD68-045C70CD240F}"/>
                </a:ext>
              </a:extLst>
            </p:cNvPr>
            <p:cNvSpPr>
              <a:spLocks noChangeArrowheads="1"/>
            </p:cNvSpPr>
            <p:nvPr/>
          </p:nvSpPr>
          <p:spPr bwMode="auto">
            <a:xfrm>
              <a:off x="3961"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2" name="Rectangle 112">
              <a:extLst>
                <a:ext uri="{FF2B5EF4-FFF2-40B4-BE49-F238E27FC236}">
                  <a16:creationId xmlns:a16="http://schemas.microsoft.com/office/drawing/2014/main" id="{98E27368-9BEA-B7B5-A28D-083DA781F9F3}"/>
                </a:ext>
              </a:extLst>
            </p:cNvPr>
            <p:cNvSpPr>
              <a:spLocks noChangeArrowheads="1"/>
            </p:cNvSpPr>
            <p:nvPr/>
          </p:nvSpPr>
          <p:spPr bwMode="auto">
            <a:xfrm>
              <a:off x="3813"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3" name="Rectangle 113">
              <a:extLst>
                <a:ext uri="{FF2B5EF4-FFF2-40B4-BE49-F238E27FC236}">
                  <a16:creationId xmlns:a16="http://schemas.microsoft.com/office/drawing/2014/main" id="{29B12F2D-5B46-5AB9-88FA-13E04C49CC0A}"/>
                </a:ext>
              </a:extLst>
            </p:cNvPr>
            <p:cNvSpPr>
              <a:spLocks noChangeArrowheads="1"/>
            </p:cNvSpPr>
            <p:nvPr/>
          </p:nvSpPr>
          <p:spPr bwMode="auto">
            <a:xfrm>
              <a:off x="3850" y="954"/>
              <a:ext cx="7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Q</a:t>
              </a:r>
              <a:endParaRPr lang="en-US" altLang="en-US" sz="1300">
                <a:latin typeface="Arial" panose="020B0604020202020204" pitchFamily="34" charset="0"/>
              </a:endParaRPr>
            </a:p>
          </p:txBody>
        </p:sp>
        <p:sp>
          <p:nvSpPr>
            <p:cNvPr id="527474" name="Rectangle 114">
              <a:extLst>
                <a:ext uri="{FF2B5EF4-FFF2-40B4-BE49-F238E27FC236}">
                  <a16:creationId xmlns:a16="http://schemas.microsoft.com/office/drawing/2014/main" id="{1CD3CCC5-BCDE-01FE-DB9D-7B9835CBB8A7}"/>
                </a:ext>
              </a:extLst>
            </p:cNvPr>
            <p:cNvSpPr>
              <a:spLocks noChangeArrowheads="1"/>
            </p:cNvSpPr>
            <p:nvPr/>
          </p:nvSpPr>
          <p:spPr bwMode="auto">
            <a:xfrm>
              <a:off x="3925"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75" name="Rectangle 115">
              <a:extLst>
                <a:ext uri="{FF2B5EF4-FFF2-40B4-BE49-F238E27FC236}">
                  <a16:creationId xmlns:a16="http://schemas.microsoft.com/office/drawing/2014/main" id="{E79BBD2E-A927-84BE-AA0D-623018F410C0}"/>
                </a:ext>
              </a:extLst>
            </p:cNvPr>
            <p:cNvSpPr>
              <a:spLocks noChangeArrowheads="1"/>
            </p:cNvSpPr>
            <p:nvPr/>
          </p:nvSpPr>
          <p:spPr bwMode="auto">
            <a:xfrm>
              <a:off x="3972"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6" name="Rectangle 116">
              <a:extLst>
                <a:ext uri="{FF2B5EF4-FFF2-40B4-BE49-F238E27FC236}">
                  <a16:creationId xmlns:a16="http://schemas.microsoft.com/office/drawing/2014/main" id="{61EE7530-C879-7064-B29B-DA4D499EDB8A}"/>
                </a:ext>
              </a:extLst>
            </p:cNvPr>
            <p:cNvSpPr>
              <a:spLocks noChangeArrowheads="1"/>
            </p:cNvSpPr>
            <p:nvPr/>
          </p:nvSpPr>
          <p:spPr bwMode="auto">
            <a:xfrm>
              <a:off x="397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7" name="Rectangle 117">
              <a:extLst>
                <a:ext uri="{FF2B5EF4-FFF2-40B4-BE49-F238E27FC236}">
                  <a16:creationId xmlns:a16="http://schemas.microsoft.com/office/drawing/2014/main" id="{A80640DE-4740-F540-1DF8-917B12086F43}"/>
                </a:ext>
              </a:extLst>
            </p:cNvPr>
            <p:cNvSpPr>
              <a:spLocks noChangeArrowheads="1"/>
            </p:cNvSpPr>
            <p:nvPr/>
          </p:nvSpPr>
          <p:spPr bwMode="auto">
            <a:xfrm>
              <a:off x="4123"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8" name="Rectangle 118">
              <a:extLst>
                <a:ext uri="{FF2B5EF4-FFF2-40B4-BE49-F238E27FC236}">
                  <a16:creationId xmlns:a16="http://schemas.microsoft.com/office/drawing/2014/main" id="{71C66379-1362-246C-182E-AC684FA2D9A6}"/>
                </a:ext>
              </a:extLst>
            </p:cNvPr>
            <p:cNvSpPr>
              <a:spLocks noChangeArrowheads="1"/>
            </p:cNvSpPr>
            <p:nvPr/>
          </p:nvSpPr>
          <p:spPr bwMode="auto">
            <a:xfrm>
              <a:off x="3975"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9" name="Rectangle 119">
              <a:extLst>
                <a:ext uri="{FF2B5EF4-FFF2-40B4-BE49-F238E27FC236}">
                  <a16:creationId xmlns:a16="http://schemas.microsoft.com/office/drawing/2014/main" id="{B4EA278A-A12B-6070-D464-0DEEFCBB4482}"/>
                </a:ext>
              </a:extLst>
            </p:cNvPr>
            <p:cNvSpPr>
              <a:spLocks noChangeArrowheads="1"/>
            </p:cNvSpPr>
            <p:nvPr/>
          </p:nvSpPr>
          <p:spPr bwMode="auto">
            <a:xfrm>
              <a:off x="4014"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R</a:t>
              </a:r>
              <a:endParaRPr lang="en-US" altLang="en-US" sz="1300">
                <a:latin typeface="Arial" panose="020B0604020202020204" pitchFamily="34" charset="0"/>
              </a:endParaRPr>
            </a:p>
          </p:txBody>
        </p:sp>
        <p:sp>
          <p:nvSpPr>
            <p:cNvPr id="527480" name="Rectangle 120">
              <a:extLst>
                <a:ext uri="{FF2B5EF4-FFF2-40B4-BE49-F238E27FC236}">
                  <a16:creationId xmlns:a16="http://schemas.microsoft.com/office/drawing/2014/main" id="{0AB057D3-07C9-D4CF-07FD-DDA84ED49CF9}"/>
                </a:ext>
              </a:extLst>
            </p:cNvPr>
            <p:cNvSpPr>
              <a:spLocks noChangeArrowheads="1"/>
            </p:cNvSpPr>
            <p:nvPr/>
          </p:nvSpPr>
          <p:spPr bwMode="auto">
            <a:xfrm>
              <a:off x="4083"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81" name="Rectangle 121">
              <a:extLst>
                <a:ext uri="{FF2B5EF4-FFF2-40B4-BE49-F238E27FC236}">
                  <a16:creationId xmlns:a16="http://schemas.microsoft.com/office/drawing/2014/main" id="{051112D0-8C71-4D82-91A4-67A1625E873A}"/>
                </a:ext>
              </a:extLst>
            </p:cNvPr>
            <p:cNvSpPr>
              <a:spLocks noChangeArrowheads="1"/>
            </p:cNvSpPr>
            <p:nvPr/>
          </p:nvSpPr>
          <p:spPr bwMode="auto">
            <a:xfrm>
              <a:off x="4132" y="949"/>
              <a:ext cx="155"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82" name="Rectangle 122">
              <a:extLst>
                <a:ext uri="{FF2B5EF4-FFF2-40B4-BE49-F238E27FC236}">
                  <a16:creationId xmlns:a16="http://schemas.microsoft.com/office/drawing/2014/main" id="{4C9E2B18-F2A9-01D7-DA2D-E1C8C027E7D2}"/>
                </a:ext>
              </a:extLst>
            </p:cNvPr>
            <p:cNvSpPr>
              <a:spLocks noChangeArrowheads="1"/>
            </p:cNvSpPr>
            <p:nvPr/>
          </p:nvSpPr>
          <p:spPr bwMode="auto">
            <a:xfrm>
              <a:off x="4132"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83" name="Rectangle 123">
              <a:extLst>
                <a:ext uri="{FF2B5EF4-FFF2-40B4-BE49-F238E27FC236}">
                  <a16:creationId xmlns:a16="http://schemas.microsoft.com/office/drawing/2014/main" id="{7B5DDF46-7FFB-3E69-5AC0-B6697458FAFC}"/>
                </a:ext>
              </a:extLst>
            </p:cNvPr>
            <p:cNvSpPr>
              <a:spLocks noChangeArrowheads="1"/>
            </p:cNvSpPr>
            <p:nvPr/>
          </p:nvSpPr>
          <p:spPr bwMode="auto">
            <a:xfrm>
              <a:off x="4284"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84" name="Rectangle 124">
              <a:extLst>
                <a:ext uri="{FF2B5EF4-FFF2-40B4-BE49-F238E27FC236}">
                  <a16:creationId xmlns:a16="http://schemas.microsoft.com/office/drawing/2014/main" id="{FDBC6864-8835-DD78-3552-640B0FEED24C}"/>
                </a:ext>
              </a:extLst>
            </p:cNvPr>
            <p:cNvSpPr>
              <a:spLocks noChangeArrowheads="1"/>
            </p:cNvSpPr>
            <p:nvPr/>
          </p:nvSpPr>
          <p:spPr bwMode="auto">
            <a:xfrm>
              <a:off x="4135"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85" name="Rectangle 125">
              <a:extLst>
                <a:ext uri="{FF2B5EF4-FFF2-40B4-BE49-F238E27FC236}">
                  <a16:creationId xmlns:a16="http://schemas.microsoft.com/office/drawing/2014/main" id="{0E16455B-3A60-66F8-7452-89E3F30F883E}"/>
                </a:ext>
              </a:extLst>
            </p:cNvPr>
            <p:cNvSpPr>
              <a:spLocks noChangeArrowheads="1"/>
            </p:cNvSpPr>
            <p:nvPr/>
          </p:nvSpPr>
          <p:spPr bwMode="auto">
            <a:xfrm>
              <a:off x="4176" y="954"/>
              <a:ext cx="6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S</a:t>
              </a:r>
              <a:endParaRPr lang="en-US" altLang="en-US" sz="1300">
                <a:latin typeface="Arial" panose="020B0604020202020204" pitchFamily="34" charset="0"/>
              </a:endParaRPr>
            </a:p>
          </p:txBody>
        </p:sp>
        <p:sp>
          <p:nvSpPr>
            <p:cNvPr id="527486" name="Rectangle 126">
              <a:extLst>
                <a:ext uri="{FF2B5EF4-FFF2-40B4-BE49-F238E27FC236}">
                  <a16:creationId xmlns:a16="http://schemas.microsoft.com/office/drawing/2014/main" id="{82016C41-10F1-9D7F-9811-AF507CA72959}"/>
                </a:ext>
              </a:extLst>
            </p:cNvPr>
            <p:cNvSpPr>
              <a:spLocks noChangeArrowheads="1"/>
            </p:cNvSpPr>
            <p:nvPr/>
          </p:nvSpPr>
          <p:spPr bwMode="auto">
            <a:xfrm>
              <a:off x="4242"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87" name="Rectangle 127">
              <a:extLst>
                <a:ext uri="{FF2B5EF4-FFF2-40B4-BE49-F238E27FC236}">
                  <a16:creationId xmlns:a16="http://schemas.microsoft.com/office/drawing/2014/main" id="{5E47CA04-9C72-C175-30F4-5B1ED2516A86}"/>
                </a:ext>
              </a:extLst>
            </p:cNvPr>
            <p:cNvSpPr>
              <a:spLocks noChangeArrowheads="1"/>
            </p:cNvSpPr>
            <p:nvPr/>
          </p:nvSpPr>
          <p:spPr bwMode="auto">
            <a:xfrm>
              <a:off x="4293" y="949"/>
              <a:ext cx="154"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89" name="Rectangle 129">
              <a:extLst>
                <a:ext uri="{FF2B5EF4-FFF2-40B4-BE49-F238E27FC236}">
                  <a16:creationId xmlns:a16="http://schemas.microsoft.com/office/drawing/2014/main" id="{98DA5D06-3FB9-5826-1BD2-E0B39A3F0CA4}"/>
                </a:ext>
              </a:extLst>
            </p:cNvPr>
            <p:cNvSpPr>
              <a:spLocks noChangeArrowheads="1"/>
            </p:cNvSpPr>
            <p:nvPr/>
          </p:nvSpPr>
          <p:spPr bwMode="auto">
            <a:xfrm>
              <a:off x="4443"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0" name="Rectangle 130">
              <a:extLst>
                <a:ext uri="{FF2B5EF4-FFF2-40B4-BE49-F238E27FC236}">
                  <a16:creationId xmlns:a16="http://schemas.microsoft.com/office/drawing/2014/main" id="{1D21A842-97C1-ADF8-1EB0-4DCA2A07709A}"/>
                </a:ext>
              </a:extLst>
            </p:cNvPr>
            <p:cNvSpPr>
              <a:spLocks noChangeArrowheads="1"/>
            </p:cNvSpPr>
            <p:nvPr/>
          </p:nvSpPr>
          <p:spPr bwMode="auto">
            <a:xfrm>
              <a:off x="4295" y="954"/>
              <a:ext cx="14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1" name="Rectangle 131">
              <a:extLst>
                <a:ext uri="{FF2B5EF4-FFF2-40B4-BE49-F238E27FC236}">
                  <a16:creationId xmlns:a16="http://schemas.microsoft.com/office/drawing/2014/main" id="{AB6B9741-B5AC-99E5-6E01-8814EC78607A}"/>
                </a:ext>
              </a:extLst>
            </p:cNvPr>
            <p:cNvSpPr>
              <a:spLocks noChangeArrowheads="1"/>
            </p:cNvSpPr>
            <p:nvPr/>
          </p:nvSpPr>
          <p:spPr bwMode="auto">
            <a:xfrm>
              <a:off x="4340" y="954"/>
              <a:ext cx="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T</a:t>
              </a:r>
              <a:endParaRPr lang="en-US" altLang="en-US" sz="1300">
                <a:latin typeface="Arial" panose="020B0604020202020204" pitchFamily="34" charset="0"/>
              </a:endParaRPr>
            </a:p>
          </p:txBody>
        </p:sp>
        <p:sp>
          <p:nvSpPr>
            <p:cNvPr id="527492" name="Rectangle 132">
              <a:extLst>
                <a:ext uri="{FF2B5EF4-FFF2-40B4-BE49-F238E27FC236}">
                  <a16:creationId xmlns:a16="http://schemas.microsoft.com/office/drawing/2014/main" id="{B2DD72C8-7785-7D29-FEC5-322BBBC0DBA9}"/>
                </a:ext>
              </a:extLst>
            </p:cNvPr>
            <p:cNvSpPr>
              <a:spLocks noChangeArrowheads="1"/>
            </p:cNvSpPr>
            <p:nvPr/>
          </p:nvSpPr>
          <p:spPr bwMode="auto">
            <a:xfrm>
              <a:off x="4398"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93" name="Rectangle 133">
              <a:extLst>
                <a:ext uri="{FF2B5EF4-FFF2-40B4-BE49-F238E27FC236}">
                  <a16:creationId xmlns:a16="http://schemas.microsoft.com/office/drawing/2014/main" id="{507FDD78-E1C2-EEF3-D712-C0C12CFFA887}"/>
                </a:ext>
              </a:extLst>
            </p:cNvPr>
            <p:cNvSpPr>
              <a:spLocks noChangeArrowheads="1"/>
            </p:cNvSpPr>
            <p:nvPr/>
          </p:nvSpPr>
          <p:spPr bwMode="auto">
            <a:xfrm>
              <a:off x="4453"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4" name="Rectangle 134">
              <a:extLst>
                <a:ext uri="{FF2B5EF4-FFF2-40B4-BE49-F238E27FC236}">
                  <a16:creationId xmlns:a16="http://schemas.microsoft.com/office/drawing/2014/main" id="{B09EC3C0-9E60-056F-254E-FED5970C07D6}"/>
                </a:ext>
              </a:extLst>
            </p:cNvPr>
            <p:cNvSpPr>
              <a:spLocks noChangeArrowheads="1"/>
            </p:cNvSpPr>
            <p:nvPr/>
          </p:nvSpPr>
          <p:spPr bwMode="auto">
            <a:xfrm>
              <a:off x="4453" y="954"/>
              <a:ext cx="3"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5" name="Rectangle 135">
              <a:extLst>
                <a:ext uri="{FF2B5EF4-FFF2-40B4-BE49-F238E27FC236}">
                  <a16:creationId xmlns:a16="http://schemas.microsoft.com/office/drawing/2014/main" id="{534FFF7B-304D-6478-2B81-A40903AD0F52}"/>
                </a:ext>
              </a:extLst>
            </p:cNvPr>
            <p:cNvSpPr>
              <a:spLocks noChangeArrowheads="1"/>
            </p:cNvSpPr>
            <p:nvPr/>
          </p:nvSpPr>
          <p:spPr bwMode="auto">
            <a:xfrm>
              <a:off x="4605" y="954"/>
              <a:ext cx="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6" name="Rectangle 136">
              <a:extLst>
                <a:ext uri="{FF2B5EF4-FFF2-40B4-BE49-F238E27FC236}">
                  <a16:creationId xmlns:a16="http://schemas.microsoft.com/office/drawing/2014/main" id="{F778E41A-ABD0-7DEB-242C-149BA8AAC233}"/>
                </a:ext>
              </a:extLst>
            </p:cNvPr>
            <p:cNvSpPr>
              <a:spLocks noChangeArrowheads="1"/>
            </p:cNvSpPr>
            <p:nvPr/>
          </p:nvSpPr>
          <p:spPr bwMode="auto">
            <a:xfrm>
              <a:off x="4456" y="954"/>
              <a:ext cx="14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7" name="Rectangle 137">
              <a:extLst>
                <a:ext uri="{FF2B5EF4-FFF2-40B4-BE49-F238E27FC236}">
                  <a16:creationId xmlns:a16="http://schemas.microsoft.com/office/drawing/2014/main" id="{266042A4-0E5D-FDE7-938F-DD15384C67C8}"/>
                </a:ext>
              </a:extLst>
            </p:cNvPr>
            <p:cNvSpPr>
              <a:spLocks noChangeArrowheads="1"/>
            </p:cNvSpPr>
            <p:nvPr/>
          </p:nvSpPr>
          <p:spPr bwMode="auto">
            <a:xfrm>
              <a:off x="4496" y="954"/>
              <a:ext cx="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U</a:t>
              </a:r>
              <a:endParaRPr lang="en-US" altLang="en-US" sz="1300">
                <a:latin typeface="Arial" panose="020B0604020202020204" pitchFamily="34" charset="0"/>
              </a:endParaRPr>
            </a:p>
          </p:txBody>
        </p:sp>
        <p:sp>
          <p:nvSpPr>
            <p:cNvPr id="527498" name="Rectangle 138">
              <a:extLst>
                <a:ext uri="{FF2B5EF4-FFF2-40B4-BE49-F238E27FC236}">
                  <a16:creationId xmlns:a16="http://schemas.microsoft.com/office/drawing/2014/main" id="{C756BFC6-0044-35FF-5AF5-BD64DE6316FD}"/>
                </a:ext>
              </a:extLst>
            </p:cNvPr>
            <p:cNvSpPr>
              <a:spLocks noChangeArrowheads="1"/>
            </p:cNvSpPr>
            <p:nvPr/>
          </p:nvSpPr>
          <p:spPr bwMode="auto">
            <a:xfrm>
              <a:off x="4565" y="95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499" name="Rectangle 139">
              <a:extLst>
                <a:ext uri="{FF2B5EF4-FFF2-40B4-BE49-F238E27FC236}">
                  <a16:creationId xmlns:a16="http://schemas.microsoft.com/office/drawing/2014/main" id="{0DA6F766-C68A-E54A-20D7-27FA5542277E}"/>
                </a:ext>
              </a:extLst>
            </p:cNvPr>
            <p:cNvSpPr>
              <a:spLocks noChangeArrowheads="1"/>
            </p:cNvSpPr>
            <p:nvPr/>
          </p:nvSpPr>
          <p:spPr bwMode="auto">
            <a:xfrm>
              <a:off x="1115" y="945"/>
              <a:ext cx="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0" name="Rectangle 140">
              <a:extLst>
                <a:ext uri="{FF2B5EF4-FFF2-40B4-BE49-F238E27FC236}">
                  <a16:creationId xmlns:a16="http://schemas.microsoft.com/office/drawing/2014/main" id="{59789144-7A99-23BD-11F0-090EB33C42A9}"/>
                </a:ext>
              </a:extLst>
            </p:cNvPr>
            <p:cNvSpPr>
              <a:spLocks noChangeArrowheads="1"/>
            </p:cNvSpPr>
            <p:nvPr/>
          </p:nvSpPr>
          <p:spPr bwMode="auto">
            <a:xfrm>
              <a:off x="1115"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1" name="Rectangle 141">
              <a:extLst>
                <a:ext uri="{FF2B5EF4-FFF2-40B4-BE49-F238E27FC236}">
                  <a16:creationId xmlns:a16="http://schemas.microsoft.com/office/drawing/2014/main" id="{C42B08FA-C092-50DF-D4EC-FB9FCCD6D82F}"/>
                </a:ext>
              </a:extLst>
            </p:cNvPr>
            <p:cNvSpPr>
              <a:spLocks noChangeArrowheads="1"/>
            </p:cNvSpPr>
            <p:nvPr/>
          </p:nvSpPr>
          <p:spPr bwMode="auto">
            <a:xfrm>
              <a:off x="1119" y="945"/>
              <a:ext cx="27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2" name="Rectangle 142">
              <a:extLst>
                <a:ext uri="{FF2B5EF4-FFF2-40B4-BE49-F238E27FC236}">
                  <a16:creationId xmlns:a16="http://schemas.microsoft.com/office/drawing/2014/main" id="{D4F1E1E5-3B18-8980-8421-1E433547A797}"/>
                </a:ext>
              </a:extLst>
            </p:cNvPr>
            <p:cNvSpPr>
              <a:spLocks noChangeArrowheads="1"/>
            </p:cNvSpPr>
            <p:nvPr/>
          </p:nvSpPr>
          <p:spPr bwMode="auto">
            <a:xfrm>
              <a:off x="1119" y="949"/>
              <a:ext cx="27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3" name="Rectangle 143">
              <a:extLst>
                <a:ext uri="{FF2B5EF4-FFF2-40B4-BE49-F238E27FC236}">
                  <a16:creationId xmlns:a16="http://schemas.microsoft.com/office/drawing/2014/main" id="{7CC179CC-5164-D4BE-7CD5-CDA858C8078E}"/>
                </a:ext>
              </a:extLst>
            </p:cNvPr>
            <p:cNvSpPr>
              <a:spLocks noChangeArrowheads="1"/>
            </p:cNvSpPr>
            <p:nvPr/>
          </p:nvSpPr>
          <p:spPr bwMode="auto">
            <a:xfrm>
              <a:off x="1395" y="94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4" name="Rectangle 144">
              <a:extLst>
                <a:ext uri="{FF2B5EF4-FFF2-40B4-BE49-F238E27FC236}">
                  <a16:creationId xmlns:a16="http://schemas.microsoft.com/office/drawing/2014/main" id="{A82E67ED-69CC-6B61-B420-1C3DE76E9284}"/>
                </a:ext>
              </a:extLst>
            </p:cNvPr>
            <p:cNvSpPr>
              <a:spLocks noChangeArrowheads="1"/>
            </p:cNvSpPr>
            <p:nvPr/>
          </p:nvSpPr>
          <p:spPr bwMode="auto">
            <a:xfrm>
              <a:off x="1395"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5" name="Rectangle 145">
              <a:extLst>
                <a:ext uri="{FF2B5EF4-FFF2-40B4-BE49-F238E27FC236}">
                  <a16:creationId xmlns:a16="http://schemas.microsoft.com/office/drawing/2014/main" id="{923FAD37-4107-98B9-E44C-64A68340E435}"/>
                </a:ext>
              </a:extLst>
            </p:cNvPr>
            <p:cNvSpPr>
              <a:spLocks noChangeArrowheads="1"/>
            </p:cNvSpPr>
            <p:nvPr/>
          </p:nvSpPr>
          <p:spPr bwMode="auto">
            <a:xfrm>
              <a:off x="1399"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6" name="Rectangle 146">
              <a:extLst>
                <a:ext uri="{FF2B5EF4-FFF2-40B4-BE49-F238E27FC236}">
                  <a16:creationId xmlns:a16="http://schemas.microsoft.com/office/drawing/2014/main" id="{F6053429-3A4B-5E44-016B-947CEAF35F4A}"/>
                </a:ext>
              </a:extLst>
            </p:cNvPr>
            <p:cNvSpPr>
              <a:spLocks noChangeArrowheads="1"/>
            </p:cNvSpPr>
            <p:nvPr/>
          </p:nvSpPr>
          <p:spPr bwMode="auto">
            <a:xfrm>
              <a:off x="1399"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7" name="Rectangle 147">
              <a:extLst>
                <a:ext uri="{FF2B5EF4-FFF2-40B4-BE49-F238E27FC236}">
                  <a16:creationId xmlns:a16="http://schemas.microsoft.com/office/drawing/2014/main" id="{74828DED-5DB4-EFFC-C83D-158CE844922E}"/>
                </a:ext>
              </a:extLst>
            </p:cNvPr>
            <p:cNvSpPr>
              <a:spLocks noChangeArrowheads="1"/>
            </p:cNvSpPr>
            <p:nvPr/>
          </p:nvSpPr>
          <p:spPr bwMode="auto">
            <a:xfrm>
              <a:off x="1556"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8" name="Rectangle 148">
              <a:extLst>
                <a:ext uri="{FF2B5EF4-FFF2-40B4-BE49-F238E27FC236}">
                  <a16:creationId xmlns:a16="http://schemas.microsoft.com/office/drawing/2014/main" id="{3C4C4E41-2E86-9AF2-ED48-58C9E06800DA}"/>
                </a:ext>
              </a:extLst>
            </p:cNvPr>
            <p:cNvSpPr>
              <a:spLocks noChangeArrowheads="1"/>
            </p:cNvSpPr>
            <p:nvPr/>
          </p:nvSpPr>
          <p:spPr bwMode="auto">
            <a:xfrm>
              <a:off x="1556"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9" name="Rectangle 149">
              <a:extLst>
                <a:ext uri="{FF2B5EF4-FFF2-40B4-BE49-F238E27FC236}">
                  <a16:creationId xmlns:a16="http://schemas.microsoft.com/office/drawing/2014/main" id="{356EAA0F-A70A-3BF4-7A17-652ECF0B600A}"/>
                </a:ext>
              </a:extLst>
            </p:cNvPr>
            <p:cNvSpPr>
              <a:spLocks noChangeArrowheads="1"/>
            </p:cNvSpPr>
            <p:nvPr/>
          </p:nvSpPr>
          <p:spPr bwMode="auto">
            <a:xfrm>
              <a:off x="1560"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0" name="Rectangle 150">
              <a:extLst>
                <a:ext uri="{FF2B5EF4-FFF2-40B4-BE49-F238E27FC236}">
                  <a16:creationId xmlns:a16="http://schemas.microsoft.com/office/drawing/2014/main" id="{25369D9F-4B19-DC12-DD64-49FF28413C71}"/>
                </a:ext>
              </a:extLst>
            </p:cNvPr>
            <p:cNvSpPr>
              <a:spLocks noChangeArrowheads="1"/>
            </p:cNvSpPr>
            <p:nvPr/>
          </p:nvSpPr>
          <p:spPr bwMode="auto">
            <a:xfrm>
              <a:off x="1560"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1" name="Rectangle 151">
              <a:extLst>
                <a:ext uri="{FF2B5EF4-FFF2-40B4-BE49-F238E27FC236}">
                  <a16:creationId xmlns:a16="http://schemas.microsoft.com/office/drawing/2014/main" id="{5F89C037-1A1C-EEC0-1D7E-CEE07A27896B}"/>
                </a:ext>
              </a:extLst>
            </p:cNvPr>
            <p:cNvSpPr>
              <a:spLocks noChangeArrowheads="1"/>
            </p:cNvSpPr>
            <p:nvPr/>
          </p:nvSpPr>
          <p:spPr bwMode="auto">
            <a:xfrm>
              <a:off x="1717"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2" name="Rectangle 152">
              <a:extLst>
                <a:ext uri="{FF2B5EF4-FFF2-40B4-BE49-F238E27FC236}">
                  <a16:creationId xmlns:a16="http://schemas.microsoft.com/office/drawing/2014/main" id="{EE1B784F-21F0-8D65-08ED-7193138F87E6}"/>
                </a:ext>
              </a:extLst>
            </p:cNvPr>
            <p:cNvSpPr>
              <a:spLocks noChangeArrowheads="1"/>
            </p:cNvSpPr>
            <p:nvPr/>
          </p:nvSpPr>
          <p:spPr bwMode="auto">
            <a:xfrm>
              <a:off x="1717"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3" name="Rectangle 153">
              <a:extLst>
                <a:ext uri="{FF2B5EF4-FFF2-40B4-BE49-F238E27FC236}">
                  <a16:creationId xmlns:a16="http://schemas.microsoft.com/office/drawing/2014/main" id="{10518F77-E258-DDC4-98FC-AAFEE350CB52}"/>
                </a:ext>
              </a:extLst>
            </p:cNvPr>
            <p:cNvSpPr>
              <a:spLocks noChangeArrowheads="1"/>
            </p:cNvSpPr>
            <p:nvPr/>
          </p:nvSpPr>
          <p:spPr bwMode="auto">
            <a:xfrm>
              <a:off x="1721"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4" name="Rectangle 154">
              <a:extLst>
                <a:ext uri="{FF2B5EF4-FFF2-40B4-BE49-F238E27FC236}">
                  <a16:creationId xmlns:a16="http://schemas.microsoft.com/office/drawing/2014/main" id="{5599E49A-8408-C3C4-92E7-6156777F4391}"/>
                </a:ext>
              </a:extLst>
            </p:cNvPr>
            <p:cNvSpPr>
              <a:spLocks noChangeArrowheads="1"/>
            </p:cNvSpPr>
            <p:nvPr/>
          </p:nvSpPr>
          <p:spPr bwMode="auto">
            <a:xfrm>
              <a:off x="1721"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5" name="Rectangle 155">
              <a:extLst>
                <a:ext uri="{FF2B5EF4-FFF2-40B4-BE49-F238E27FC236}">
                  <a16:creationId xmlns:a16="http://schemas.microsoft.com/office/drawing/2014/main" id="{AD3A9E7C-ED4A-450A-B4FB-BDED07ADA68A}"/>
                </a:ext>
              </a:extLst>
            </p:cNvPr>
            <p:cNvSpPr>
              <a:spLocks noChangeArrowheads="1"/>
            </p:cNvSpPr>
            <p:nvPr/>
          </p:nvSpPr>
          <p:spPr bwMode="auto">
            <a:xfrm>
              <a:off x="1877" y="94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6" name="Rectangle 156">
              <a:extLst>
                <a:ext uri="{FF2B5EF4-FFF2-40B4-BE49-F238E27FC236}">
                  <a16:creationId xmlns:a16="http://schemas.microsoft.com/office/drawing/2014/main" id="{639D7DF6-CE1B-F164-4691-0255F2A4BDAC}"/>
                </a:ext>
              </a:extLst>
            </p:cNvPr>
            <p:cNvSpPr>
              <a:spLocks noChangeArrowheads="1"/>
            </p:cNvSpPr>
            <p:nvPr/>
          </p:nvSpPr>
          <p:spPr bwMode="auto">
            <a:xfrm>
              <a:off x="1877"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7" name="Rectangle 157">
              <a:extLst>
                <a:ext uri="{FF2B5EF4-FFF2-40B4-BE49-F238E27FC236}">
                  <a16:creationId xmlns:a16="http://schemas.microsoft.com/office/drawing/2014/main" id="{E3D6ECCD-CACA-75EC-1B88-3A36A4BD94CF}"/>
                </a:ext>
              </a:extLst>
            </p:cNvPr>
            <p:cNvSpPr>
              <a:spLocks noChangeArrowheads="1"/>
            </p:cNvSpPr>
            <p:nvPr/>
          </p:nvSpPr>
          <p:spPr bwMode="auto">
            <a:xfrm>
              <a:off x="1881"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8" name="Rectangle 158">
              <a:extLst>
                <a:ext uri="{FF2B5EF4-FFF2-40B4-BE49-F238E27FC236}">
                  <a16:creationId xmlns:a16="http://schemas.microsoft.com/office/drawing/2014/main" id="{662539C6-D131-778C-00AB-0A9499CEE9C0}"/>
                </a:ext>
              </a:extLst>
            </p:cNvPr>
            <p:cNvSpPr>
              <a:spLocks noChangeArrowheads="1"/>
            </p:cNvSpPr>
            <p:nvPr/>
          </p:nvSpPr>
          <p:spPr bwMode="auto">
            <a:xfrm>
              <a:off x="1881"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19" name="Rectangle 159">
              <a:extLst>
                <a:ext uri="{FF2B5EF4-FFF2-40B4-BE49-F238E27FC236}">
                  <a16:creationId xmlns:a16="http://schemas.microsoft.com/office/drawing/2014/main" id="{56785667-A316-12CB-465F-34F2F6ADAAFB}"/>
                </a:ext>
              </a:extLst>
            </p:cNvPr>
            <p:cNvSpPr>
              <a:spLocks noChangeArrowheads="1"/>
            </p:cNvSpPr>
            <p:nvPr/>
          </p:nvSpPr>
          <p:spPr bwMode="auto">
            <a:xfrm>
              <a:off x="2038"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0" name="Rectangle 160">
              <a:extLst>
                <a:ext uri="{FF2B5EF4-FFF2-40B4-BE49-F238E27FC236}">
                  <a16:creationId xmlns:a16="http://schemas.microsoft.com/office/drawing/2014/main" id="{7374C7F1-6A11-8562-E7BB-DD54C53E7E96}"/>
                </a:ext>
              </a:extLst>
            </p:cNvPr>
            <p:cNvSpPr>
              <a:spLocks noChangeArrowheads="1"/>
            </p:cNvSpPr>
            <p:nvPr/>
          </p:nvSpPr>
          <p:spPr bwMode="auto">
            <a:xfrm>
              <a:off x="2038"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1" name="Rectangle 161">
              <a:extLst>
                <a:ext uri="{FF2B5EF4-FFF2-40B4-BE49-F238E27FC236}">
                  <a16:creationId xmlns:a16="http://schemas.microsoft.com/office/drawing/2014/main" id="{811FB5A9-36EC-21B4-B0B1-8F4E4B88C6C6}"/>
                </a:ext>
              </a:extLst>
            </p:cNvPr>
            <p:cNvSpPr>
              <a:spLocks noChangeArrowheads="1"/>
            </p:cNvSpPr>
            <p:nvPr/>
          </p:nvSpPr>
          <p:spPr bwMode="auto">
            <a:xfrm>
              <a:off x="2042"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2" name="Rectangle 162">
              <a:extLst>
                <a:ext uri="{FF2B5EF4-FFF2-40B4-BE49-F238E27FC236}">
                  <a16:creationId xmlns:a16="http://schemas.microsoft.com/office/drawing/2014/main" id="{A588A7F6-9FCC-3606-6882-0085DBA81858}"/>
                </a:ext>
              </a:extLst>
            </p:cNvPr>
            <p:cNvSpPr>
              <a:spLocks noChangeArrowheads="1"/>
            </p:cNvSpPr>
            <p:nvPr/>
          </p:nvSpPr>
          <p:spPr bwMode="auto">
            <a:xfrm>
              <a:off x="2042"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3" name="Rectangle 163">
              <a:extLst>
                <a:ext uri="{FF2B5EF4-FFF2-40B4-BE49-F238E27FC236}">
                  <a16:creationId xmlns:a16="http://schemas.microsoft.com/office/drawing/2014/main" id="{1CDAC829-3074-AFE3-219A-A5536BB84397}"/>
                </a:ext>
              </a:extLst>
            </p:cNvPr>
            <p:cNvSpPr>
              <a:spLocks noChangeArrowheads="1"/>
            </p:cNvSpPr>
            <p:nvPr/>
          </p:nvSpPr>
          <p:spPr bwMode="auto">
            <a:xfrm>
              <a:off x="2199"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4" name="Rectangle 164">
              <a:extLst>
                <a:ext uri="{FF2B5EF4-FFF2-40B4-BE49-F238E27FC236}">
                  <a16:creationId xmlns:a16="http://schemas.microsoft.com/office/drawing/2014/main" id="{10E5C211-2D85-F4B1-F084-80F0D889C0E1}"/>
                </a:ext>
              </a:extLst>
            </p:cNvPr>
            <p:cNvSpPr>
              <a:spLocks noChangeArrowheads="1"/>
            </p:cNvSpPr>
            <p:nvPr/>
          </p:nvSpPr>
          <p:spPr bwMode="auto">
            <a:xfrm>
              <a:off x="2199"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5" name="Rectangle 165">
              <a:extLst>
                <a:ext uri="{FF2B5EF4-FFF2-40B4-BE49-F238E27FC236}">
                  <a16:creationId xmlns:a16="http://schemas.microsoft.com/office/drawing/2014/main" id="{64F4D4A8-920A-D1CA-7DBB-45A778963392}"/>
                </a:ext>
              </a:extLst>
            </p:cNvPr>
            <p:cNvSpPr>
              <a:spLocks noChangeArrowheads="1"/>
            </p:cNvSpPr>
            <p:nvPr/>
          </p:nvSpPr>
          <p:spPr bwMode="auto">
            <a:xfrm>
              <a:off x="2203"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6" name="Rectangle 166">
              <a:extLst>
                <a:ext uri="{FF2B5EF4-FFF2-40B4-BE49-F238E27FC236}">
                  <a16:creationId xmlns:a16="http://schemas.microsoft.com/office/drawing/2014/main" id="{0B3C1BED-1586-3537-A253-C319C5F82EFA}"/>
                </a:ext>
              </a:extLst>
            </p:cNvPr>
            <p:cNvSpPr>
              <a:spLocks noChangeArrowheads="1"/>
            </p:cNvSpPr>
            <p:nvPr/>
          </p:nvSpPr>
          <p:spPr bwMode="auto">
            <a:xfrm>
              <a:off x="2203"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7" name="Rectangle 167">
              <a:extLst>
                <a:ext uri="{FF2B5EF4-FFF2-40B4-BE49-F238E27FC236}">
                  <a16:creationId xmlns:a16="http://schemas.microsoft.com/office/drawing/2014/main" id="{636C8C46-F3BF-25A7-5A89-763D3FD8BDDD}"/>
                </a:ext>
              </a:extLst>
            </p:cNvPr>
            <p:cNvSpPr>
              <a:spLocks noChangeArrowheads="1"/>
            </p:cNvSpPr>
            <p:nvPr/>
          </p:nvSpPr>
          <p:spPr bwMode="auto">
            <a:xfrm>
              <a:off x="2359" y="94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8" name="Rectangle 168">
              <a:extLst>
                <a:ext uri="{FF2B5EF4-FFF2-40B4-BE49-F238E27FC236}">
                  <a16:creationId xmlns:a16="http://schemas.microsoft.com/office/drawing/2014/main" id="{8BB316C3-8DF5-C371-007C-4D1582BE376F}"/>
                </a:ext>
              </a:extLst>
            </p:cNvPr>
            <p:cNvSpPr>
              <a:spLocks noChangeArrowheads="1"/>
            </p:cNvSpPr>
            <p:nvPr/>
          </p:nvSpPr>
          <p:spPr bwMode="auto">
            <a:xfrm>
              <a:off x="2359"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9" name="Rectangle 169">
              <a:extLst>
                <a:ext uri="{FF2B5EF4-FFF2-40B4-BE49-F238E27FC236}">
                  <a16:creationId xmlns:a16="http://schemas.microsoft.com/office/drawing/2014/main" id="{84C11D71-E84D-C0CA-3731-3B82879B3B91}"/>
                </a:ext>
              </a:extLst>
            </p:cNvPr>
            <p:cNvSpPr>
              <a:spLocks noChangeArrowheads="1"/>
            </p:cNvSpPr>
            <p:nvPr/>
          </p:nvSpPr>
          <p:spPr bwMode="auto">
            <a:xfrm>
              <a:off x="2363"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0" name="Rectangle 170">
              <a:extLst>
                <a:ext uri="{FF2B5EF4-FFF2-40B4-BE49-F238E27FC236}">
                  <a16:creationId xmlns:a16="http://schemas.microsoft.com/office/drawing/2014/main" id="{C30021E3-3F0C-6396-A006-C25173DACB18}"/>
                </a:ext>
              </a:extLst>
            </p:cNvPr>
            <p:cNvSpPr>
              <a:spLocks noChangeArrowheads="1"/>
            </p:cNvSpPr>
            <p:nvPr/>
          </p:nvSpPr>
          <p:spPr bwMode="auto">
            <a:xfrm>
              <a:off x="2363"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1" name="Rectangle 171">
              <a:extLst>
                <a:ext uri="{FF2B5EF4-FFF2-40B4-BE49-F238E27FC236}">
                  <a16:creationId xmlns:a16="http://schemas.microsoft.com/office/drawing/2014/main" id="{AED7140B-F04C-7310-467F-49725EF31516}"/>
                </a:ext>
              </a:extLst>
            </p:cNvPr>
            <p:cNvSpPr>
              <a:spLocks noChangeArrowheads="1"/>
            </p:cNvSpPr>
            <p:nvPr/>
          </p:nvSpPr>
          <p:spPr bwMode="auto">
            <a:xfrm>
              <a:off x="2520"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2" name="Rectangle 172">
              <a:extLst>
                <a:ext uri="{FF2B5EF4-FFF2-40B4-BE49-F238E27FC236}">
                  <a16:creationId xmlns:a16="http://schemas.microsoft.com/office/drawing/2014/main" id="{2CD1F61A-93AE-C00C-8246-903A6AE5E711}"/>
                </a:ext>
              </a:extLst>
            </p:cNvPr>
            <p:cNvSpPr>
              <a:spLocks noChangeArrowheads="1"/>
            </p:cNvSpPr>
            <p:nvPr/>
          </p:nvSpPr>
          <p:spPr bwMode="auto">
            <a:xfrm>
              <a:off x="2520"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3" name="Rectangle 173">
              <a:extLst>
                <a:ext uri="{FF2B5EF4-FFF2-40B4-BE49-F238E27FC236}">
                  <a16:creationId xmlns:a16="http://schemas.microsoft.com/office/drawing/2014/main" id="{3FB68BA4-4055-A3A9-E457-65EC3D0A9CBD}"/>
                </a:ext>
              </a:extLst>
            </p:cNvPr>
            <p:cNvSpPr>
              <a:spLocks noChangeArrowheads="1"/>
            </p:cNvSpPr>
            <p:nvPr/>
          </p:nvSpPr>
          <p:spPr bwMode="auto">
            <a:xfrm>
              <a:off x="2524"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4" name="Rectangle 174">
              <a:extLst>
                <a:ext uri="{FF2B5EF4-FFF2-40B4-BE49-F238E27FC236}">
                  <a16:creationId xmlns:a16="http://schemas.microsoft.com/office/drawing/2014/main" id="{98DAAC09-D5F8-0746-EF4F-226A6E4B1E35}"/>
                </a:ext>
              </a:extLst>
            </p:cNvPr>
            <p:cNvSpPr>
              <a:spLocks noChangeArrowheads="1"/>
            </p:cNvSpPr>
            <p:nvPr/>
          </p:nvSpPr>
          <p:spPr bwMode="auto">
            <a:xfrm>
              <a:off x="2524"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5" name="Rectangle 175">
              <a:extLst>
                <a:ext uri="{FF2B5EF4-FFF2-40B4-BE49-F238E27FC236}">
                  <a16:creationId xmlns:a16="http://schemas.microsoft.com/office/drawing/2014/main" id="{84CF63E4-8DC2-5D25-1D41-D5A76D0202EC}"/>
                </a:ext>
              </a:extLst>
            </p:cNvPr>
            <p:cNvSpPr>
              <a:spLocks noChangeArrowheads="1"/>
            </p:cNvSpPr>
            <p:nvPr/>
          </p:nvSpPr>
          <p:spPr bwMode="auto">
            <a:xfrm>
              <a:off x="2680"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6" name="Rectangle 176">
              <a:extLst>
                <a:ext uri="{FF2B5EF4-FFF2-40B4-BE49-F238E27FC236}">
                  <a16:creationId xmlns:a16="http://schemas.microsoft.com/office/drawing/2014/main" id="{312F168D-04A1-0B9A-88D6-09FBD73F5B14}"/>
                </a:ext>
              </a:extLst>
            </p:cNvPr>
            <p:cNvSpPr>
              <a:spLocks noChangeArrowheads="1"/>
            </p:cNvSpPr>
            <p:nvPr/>
          </p:nvSpPr>
          <p:spPr bwMode="auto">
            <a:xfrm>
              <a:off x="2680"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7" name="Rectangle 177">
              <a:extLst>
                <a:ext uri="{FF2B5EF4-FFF2-40B4-BE49-F238E27FC236}">
                  <a16:creationId xmlns:a16="http://schemas.microsoft.com/office/drawing/2014/main" id="{D442C2DB-07D7-AE89-39EB-D53F2D2E2349}"/>
                </a:ext>
              </a:extLst>
            </p:cNvPr>
            <p:cNvSpPr>
              <a:spLocks noChangeArrowheads="1"/>
            </p:cNvSpPr>
            <p:nvPr/>
          </p:nvSpPr>
          <p:spPr bwMode="auto">
            <a:xfrm>
              <a:off x="2684"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8" name="Rectangle 178">
              <a:extLst>
                <a:ext uri="{FF2B5EF4-FFF2-40B4-BE49-F238E27FC236}">
                  <a16:creationId xmlns:a16="http://schemas.microsoft.com/office/drawing/2014/main" id="{6984D0C4-2F83-B7B1-B7F3-DE9D57D15639}"/>
                </a:ext>
              </a:extLst>
            </p:cNvPr>
            <p:cNvSpPr>
              <a:spLocks noChangeArrowheads="1"/>
            </p:cNvSpPr>
            <p:nvPr/>
          </p:nvSpPr>
          <p:spPr bwMode="auto">
            <a:xfrm>
              <a:off x="2684"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9" name="Rectangle 179">
              <a:extLst>
                <a:ext uri="{FF2B5EF4-FFF2-40B4-BE49-F238E27FC236}">
                  <a16:creationId xmlns:a16="http://schemas.microsoft.com/office/drawing/2014/main" id="{2E4DA852-4455-B456-3CB5-BF08D44F9359}"/>
                </a:ext>
              </a:extLst>
            </p:cNvPr>
            <p:cNvSpPr>
              <a:spLocks noChangeArrowheads="1"/>
            </p:cNvSpPr>
            <p:nvPr/>
          </p:nvSpPr>
          <p:spPr bwMode="auto">
            <a:xfrm>
              <a:off x="2841" y="94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0" name="Rectangle 180">
              <a:extLst>
                <a:ext uri="{FF2B5EF4-FFF2-40B4-BE49-F238E27FC236}">
                  <a16:creationId xmlns:a16="http://schemas.microsoft.com/office/drawing/2014/main" id="{13CB7C40-9A8E-01B6-A69C-8AC190E5ADB8}"/>
                </a:ext>
              </a:extLst>
            </p:cNvPr>
            <p:cNvSpPr>
              <a:spLocks noChangeArrowheads="1"/>
            </p:cNvSpPr>
            <p:nvPr/>
          </p:nvSpPr>
          <p:spPr bwMode="auto">
            <a:xfrm>
              <a:off x="2841"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1" name="Rectangle 181">
              <a:extLst>
                <a:ext uri="{FF2B5EF4-FFF2-40B4-BE49-F238E27FC236}">
                  <a16:creationId xmlns:a16="http://schemas.microsoft.com/office/drawing/2014/main" id="{C23E8390-D072-4AE7-F657-90056B062F2D}"/>
                </a:ext>
              </a:extLst>
            </p:cNvPr>
            <p:cNvSpPr>
              <a:spLocks noChangeArrowheads="1"/>
            </p:cNvSpPr>
            <p:nvPr/>
          </p:nvSpPr>
          <p:spPr bwMode="auto">
            <a:xfrm>
              <a:off x="2845"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2" name="Rectangle 182">
              <a:extLst>
                <a:ext uri="{FF2B5EF4-FFF2-40B4-BE49-F238E27FC236}">
                  <a16:creationId xmlns:a16="http://schemas.microsoft.com/office/drawing/2014/main" id="{555F3C72-47B7-1D0F-88F4-1F06B3B6C0D2}"/>
                </a:ext>
              </a:extLst>
            </p:cNvPr>
            <p:cNvSpPr>
              <a:spLocks noChangeArrowheads="1"/>
            </p:cNvSpPr>
            <p:nvPr/>
          </p:nvSpPr>
          <p:spPr bwMode="auto">
            <a:xfrm>
              <a:off x="2845"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3" name="Rectangle 183">
              <a:extLst>
                <a:ext uri="{FF2B5EF4-FFF2-40B4-BE49-F238E27FC236}">
                  <a16:creationId xmlns:a16="http://schemas.microsoft.com/office/drawing/2014/main" id="{C9C8714B-159D-A10C-364A-6B5B2AC5F852}"/>
                </a:ext>
              </a:extLst>
            </p:cNvPr>
            <p:cNvSpPr>
              <a:spLocks noChangeArrowheads="1"/>
            </p:cNvSpPr>
            <p:nvPr/>
          </p:nvSpPr>
          <p:spPr bwMode="auto">
            <a:xfrm>
              <a:off x="3002"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4" name="Rectangle 184">
              <a:extLst>
                <a:ext uri="{FF2B5EF4-FFF2-40B4-BE49-F238E27FC236}">
                  <a16:creationId xmlns:a16="http://schemas.microsoft.com/office/drawing/2014/main" id="{3F72FE1F-4702-E8C5-BD57-26ADD73F2361}"/>
                </a:ext>
              </a:extLst>
            </p:cNvPr>
            <p:cNvSpPr>
              <a:spLocks noChangeArrowheads="1"/>
            </p:cNvSpPr>
            <p:nvPr/>
          </p:nvSpPr>
          <p:spPr bwMode="auto">
            <a:xfrm>
              <a:off x="3002"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5" name="Rectangle 185">
              <a:extLst>
                <a:ext uri="{FF2B5EF4-FFF2-40B4-BE49-F238E27FC236}">
                  <a16:creationId xmlns:a16="http://schemas.microsoft.com/office/drawing/2014/main" id="{FF6E5F86-B7A9-DBC0-0031-07F4AABEB898}"/>
                </a:ext>
              </a:extLst>
            </p:cNvPr>
            <p:cNvSpPr>
              <a:spLocks noChangeArrowheads="1"/>
            </p:cNvSpPr>
            <p:nvPr/>
          </p:nvSpPr>
          <p:spPr bwMode="auto">
            <a:xfrm>
              <a:off x="3006"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6" name="Rectangle 186">
              <a:extLst>
                <a:ext uri="{FF2B5EF4-FFF2-40B4-BE49-F238E27FC236}">
                  <a16:creationId xmlns:a16="http://schemas.microsoft.com/office/drawing/2014/main" id="{F9FFD561-B683-C8B3-24D0-C9AFEEFD78EF}"/>
                </a:ext>
              </a:extLst>
            </p:cNvPr>
            <p:cNvSpPr>
              <a:spLocks noChangeArrowheads="1"/>
            </p:cNvSpPr>
            <p:nvPr/>
          </p:nvSpPr>
          <p:spPr bwMode="auto">
            <a:xfrm>
              <a:off x="3006"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7" name="Rectangle 187">
              <a:extLst>
                <a:ext uri="{FF2B5EF4-FFF2-40B4-BE49-F238E27FC236}">
                  <a16:creationId xmlns:a16="http://schemas.microsoft.com/office/drawing/2014/main" id="{4C057157-2214-324E-3FF8-B8EF72AA861E}"/>
                </a:ext>
              </a:extLst>
            </p:cNvPr>
            <p:cNvSpPr>
              <a:spLocks noChangeArrowheads="1"/>
            </p:cNvSpPr>
            <p:nvPr/>
          </p:nvSpPr>
          <p:spPr bwMode="auto">
            <a:xfrm>
              <a:off x="3162"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8" name="Rectangle 188">
              <a:extLst>
                <a:ext uri="{FF2B5EF4-FFF2-40B4-BE49-F238E27FC236}">
                  <a16:creationId xmlns:a16="http://schemas.microsoft.com/office/drawing/2014/main" id="{52F593F0-A022-9A24-F7C0-B01940ED9657}"/>
                </a:ext>
              </a:extLst>
            </p:cNvPr>
            <p:cNvSpPr>
              <a:spLocks noChangeArrowheads="1"/>
            </p:cNvSpPr>
            <p:nvPr/>
          </p:nvSpPr>
          <p:spPr bwMode="auto">
            <a:xfrm>
              <a:off x="3162"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49" name="Rectangle 189">
              <a:extLst>
                <a:ext uri="{FF2B5EF4-FFF2-40B4-BE49-F238E27FC236}">
                  <a16:creationId xmlns:a16="http://schemas.microsoft.com/office/drawing/2014/main" id="{1D153A33-ED6F-C0F8-00A8-B15EE198010B}"/>
                </a:ext>
              </a:extLst>
            </p:cNvPr>
            <p:cNvSpPr>
              <a:spLocks noChangeArrowheads="1"/>
            </p:cNvSpPr>
            <p:nvPr/>
          </p:nvSpPr>
          <p:spPr bwMode="auto">
            <a:xfrm>
              <a:off x="3166"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0" name="Rectangle 190">
              <a:extLst>
                <a:ext uri="{FF2B5EF4-FFF2-40B4-BE49-F238E27FC236}">
                  <a16:creationId xmlns:a16="http://schemas.microsoft.com/office/drawing/2014/main" id="{44D95E4E-2ABE-2CBF-84D0-364F1D8D5240}"/>
                </a:ext>
              </a:extLst>
            </p:cNvPr>
            <p:cNvSpPr>
              <a:spLocks noChangeArrowheads="1"/>
            </p:cNvSpPr>
            <p:nvPr/>
          </p:nvSpPr>
          <p:spPr bwMode="auto">
            <a:xfrm>
              <a:off x="3166"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1" name="Rectangle 191">
              <a:extLst>
                <a:ext uri="{FF2B5EF4-FFF2-40B4-BE49-F238E27FC236}">
                  <a16:creationId xmlns:a16="http://schemas.microsoft.com/office/drawing/2014/main" id="{A7BCA8F5-540E-DC76-9527-7DCB93E4F71A}"/>
                </a:ext>
              </a:extLst>
            </p:cNvPr>
            <p:cNvSpPr>
              <a:spLocks noChangeArrowheads="1"/>
            </p:cNvSpPr>
            <p:nvPr/>
          </p:nvSpPr>
          <p:spPr bwMode="auto">
            <a:xfrm>
              <a:off x="3323" y="94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2" name="Rectangle 192">
              <a:extLst>
                <a:ext uri="{FF2B5EF4-FFF2-40B4-BE49-F238E27FC236}">
                  <a16:creationId xmlns:a16="http://schemas.microsoft.com/office/drawing/2014/main" id="{D9D95A61-30E3-50B8-F076-660C6D3732D0}"/>
                </a:ext>
              </a:extLst>
            </p:cNvPr>
            <p:cNvSpPr>
              <a:spLocks noChangeArrowheads="1"/>
            </p:cNvSpPr>
            <p:nvPr/>
          </p:nvSpPr>
          <p:spPr bwMode="auto">
            <a:xfrm>
              <a:off x="3323"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3" name="Rectangle 193">
              <a:extLst>
                <a:ext uri="{FF2B5EF4-FFF2-40B4-BE49-F238E27FC236}">
                  <a16:creationId xmlns:a16="http://schemas.microsoft.com/office/drawing/2014/main" id="{11367F51-7FFF-9D2B-3422-1739E4B66B1B}"/>
                </a:ext>
              </a:extLst>
            </p:cNvPr>
            <p:cNvSpPr>
              <a:spLocks noChangeArrowheads="1"/>
            </p:cNvSpPr>
            <p:nvPr/>
          </p:nvSpPr>
          <p:spPr bwMode="auto">
            <a:xfrm>
              <a:off x="3327"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4" name="Rectangle 194">
              <a:extLst>
                <a:ext uri="{FF2B5EF4-FFF2-40B4-BE49-F238E27FC236}">
                  <a16:creationId xmlns:a16="http://schemas.microsoft.com/office/drawing/2014/main" id="{788D9AF8-E3E6-1DA8-6261-A82B1A12E789}"/>
                </a:ext>
              </a:extLst>
            </p:cNvPr>
            <p:cNvSpPr>
              <a:spLocks noChangeArrowheads="1"/>
            </p:cNvSpPr>
            <p:nvPr/>
          </p:nvSpPr>
          <p:spPr bwMode="auto">
            <a:xfrm>
              <a:off x="3327"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5" name="Rectangle 195">
              <a:extLst>
                <a:ext uri="{FF2B5EF4-FFF2-40B4-BE49-F238E27FC236}">
                  <a16:creationId xmlns:a16="http://schemas.microsoft.com/office/drawing/2014/main" id="{EF002DB3-AE86-7F75-527E-3103E5684B05}"/>
                </a:ext>
              </a:extLst>
            </p:cNvPr>
            <p:cNvSpPr>
              <a:spLocks noChangeArrowheads="1"/>
            </p:cNvSpPr>
            <p:nvPr/>
          </p:nvSpPr>
          <p:spPr bwMode="auto">
            <a:xfrm>
              <a:off x="3484"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6" name="Rectangle 196">
              <a:extLst>
                <a:ext uri="{FF2B5EF4-FFF2-40B4-BE49-F238E27FC236}">
                  <a16:creationId xmlns:a16="http://schemas.microsoft.com/office/drawing/2014/main" id="{4E350DD0-65AC-8E39-A322-C47D5D1CDD84}"/>
                </a:ext>
              </a:extLst>
            </p:cNvPr>
            <p:cNvSpPr>
              <a:spLocks noChangeArrowheads="1"/>
            </p:cNvSpPr>
            <p:nvPr/>
          </p:nvSpPr>
          <p:spPr bwMode="auto">
            <a:xfrm>
              <a:off x="3484"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7" name="Rectangle 197">
              <a:extLst>
                <a:ext uri="{FF2B5EF4-FFF2-40B4-BE49-F238E27FC236}">
                  <a16:creationId xmlns:a16="http://schemas.microsoft.com/office/drawing/2014/main" id="{5053F218-A1AF-41A8-39E1-77B772E76B8C}"/>
                </a:ext>
              </a:extLst>
            </p:cNvPr>
            <p:cNvSpPr>
              <a:spLocks noChangeArrowheads="1"/>
            </p:cNvSpPr>
            <p:nvPr/>
          </p:nvSpPr>
          <p:spPr bwMode="auto">
            <a:xfrm>
              <a:off x="3488"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8" name="Rectangle 198">
              <a:extLst>
                <a:ext uri="{FF2B5EF4-FFF2-40B4-BE49-F238E27FC236}">
                  <a16:creationId xmlns:a16="http://schemas.microsoft.com/office/drawing/2014/main" id="{CFB9884C-2FF5-51CC-C5C9-9EC636976081}"/>
                </a:ext>
              </a:extLst>
            </p:cNvPr>
            <p:cNvSpPr>
              <a:spLocks noChangeArrowheads="1"/>
            </p:cNvSpPr>
            <p:nvPr/>
          </p:nvSpPr>
          <p:spPr bwMode="auto">
            <a:xfrm>
              <a:off x="3488"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9" name="Rectangle 199">
              <a:extLst>
                <a:ext uri="{FF2B5EF4-FFF2-40B4-BE49-F238E27FC236}">
                  <a16:creationId xmlns:a16="http://schemas.microsoft.com/office/drawing/2014/main" id="{511C892B-DF59-2A2F-C6E1-001115326BEF}"/>
                </a:ext>
              </a:extLst>
            </p:cNvPr>
            <p:cNvSpPr>
              <a:spLocks noChangeArrowheads="1"/>
            </p:cNvSpPr>
            <p:nvPr/>
          </p:nvSpPr>
          <p:spPr bwMode="auto">
            <a:xfrm>
              <a:off x="3644"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0" name="Rectangle 200">
              <a:extLst>
                <a:ext uri="{FF2B5EF4-FFF2-40B4-BE49-F238E27FC236}">
                  <a16:creationId xmlns:a16="http://schemas.microsoft.com/office/drawing/2014/main" id="{E6AA0348-779F-3043-9864-5E11BD562174}"/>
                </a:ext>
              </a:extLst>
            </p:cNvPr>
            <p:cNvSpPr>
              <a:spLocks noChangeArrowheads="1"/>
            </p:cNvSpPr>
            <p:nvPr/>
          </p:nvSpPr>
          <p:spPr bwMode="auto">
            <a:xfrm>
              <a:off x="3644"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1" name="Rectangle 201">
              <a:extLst>
                <a:ext uri="{FF2B5EF4-FFF2-40B4-BE49-F238E27FC236}">
                  <a16:creationId xmlns:a16="http://schemas.microsoft.com/office/drawing/2014/main" id="{C712DD4D-56C3-E052-38C8-37EDAF97912C}"/>
                </a:ext>
              </a:extLst>
            </p:cNvPr>
            <p:cNvSpPr>
              <a:spLocks noChangeArrowheads="1"/>
            </p:cNvSpPr>
            <p:nvPr/>
          </p:nvSpPr>
          <p:spPr bwMode="auto">
            <a:xfrm>
              <a:off x="3648"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2" name="Rectangle 202">
              <a:extLst>
                <a:ext uri="{FF2B5EF4-FFF2-40B4-BE49-F238E27FC236}">
                  <a16:creationId xmlns:a16="http://schemas.microsoft.com/office/drawing/2014/main" id="{BC6A44C0-C8C5-0FBC-3D37-A3915D8D1152}"/>
                </a:ext>
              </a:extLst>
            </p:cNvPr>
            <p:cNvSpPr>
              <a:spLocks noChangeArrowheads="1"/>
            </p:cNvSpPr>
            <p:nvPr/>
          </p:nvSpPr>
          <p:spPr bwMode="auto">
            <a:xfrm>
              <a:off x="3648"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3" name="Rectangle 203">
              <a:extLst>
                <a:ext uri="{FF2B5EF4-FFF2-40B4-BE49-F238E27FC236}">
                  <a16:creationId xmlns:a16="http://schemas.microsoft.com/office/drawing/2014/main" id="{130C30D1-0A58-2DBE-90A7-A83491AB9947}"/>
                </a:ext>
              </a:extLst>
            </p:cNvPr>
            <p:cNvSpPr>
              <a:spLocks noChangeArrowheads="1"/>
            </p:cNvSpPr>
            <p:nvPr/>
          </p:nvSpPr>
          <p:spPr bwMode="auto">
            <a:xfrm>
              <a:off x="3805"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4" name="Rectangle 204">
              <a:extLst>
                <a:ext uri="{FF2B5EF4-FFF2-40B4-BE49-F238E27FC236}">
                  <a16:creationId xmlns:a16="http://schemas.microsoft.com/office/drawing/2014/main" id="{1E58C6FE-F95D-38AB-1778-CC5DC2905316}"/>
                </a:ext>
              </a:extLst>
            </p:cNvPr>
            <p:cNvSpPr>
              <a:spLocks noChangeArrowheads="1"/>
            </p:cNvSpPr>
            <p:nvPr/>
          </p:nvSpPr>
          <p:spPr bwMode="auto">
            <a:xfrm>
              <a:off x="3805"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5" name="Rectangle 205">
              <a:extLst>
                <a:ext uri="{FF2B5EF4-FFF2-40B4-BE49-F238E27FC236}">
                  <a16:creationId xmlns:a16="http://schemas.microsoft.com/office/drawing/2014/main" id="{1D753999-2A1B-148A-F356-4775592EFBDE}"/>
                </a:ext>
              </a:extLst>
            </p:cNvPr>
            <p:cNvSpPr>
              <a:spLocks noChangeArrowheads="1"/>
            </p:cNvSpPr>
            <p:nvPr/>
          </p:nvSpPr>
          <p:spPr bwMode="auto">
            <a:xfrm>
              <a:off x="3809"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6" name="Rectangle 206">
              <a:extLst>
                <a:ext uri="{FF2B5EF4-FFF2-40B4-BE49-F238E27FC236}">
                  <a16:creationId xmlns:a16="http://schemas.microsoft.com/office/drawing/2014/main" id="{7C642208-8672-8B9D-7577-DD60A4F8C6B8}"/>
                </a:ext>
              </a:extLst>
            </p:cNvPr>
            <p:cNvSpPr>
              <a:spLocks noChangeArrowheads="1"/>
            </p:cNvSpPr>
            <p:nvPr/>
          </p:nvSpPr>
          <p:spPr bwMode="auto">
            <a:xfrm>
              <a:off x="3809"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7" name="Rectangle 207">
              <a:extLst>
                <a:ext uri="{FF2B5EF4-FFF2-40B4-BE49-F238E27FC236}">
                  <a16:creationId xmlns:a16="http://schemas.microsoft.com/office/drawing/2014/main" id="{E7D3075C-938C-16F8-E22F-279FF864D085}"/>
                </a:ext>
              </a:extLst>
            </p:cNvPr>
            <p:cNvSpPr>
              <a:spLocks noChangeArrowheads="1"/>
            </p:cNvSpPr>
            <p:nvPr/>
          </p:nvSpPr>
          <p:spPr bwMode="auto">
            <a:xfrm>
              <a:off x="3965" y="949"/>
              <a:ext cx="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47894" name="Group 3126">
              <a:extLst>
                <a:ext uri="{FF2B5EF4-FFF2-40B4-BE49-F238E27FC236}">
                  <a16:creationId xmlns:a16="http://schemas.microsoft.com/office/drawing/2014/main" id="{C34D03FB-12E6-0D8B-56F1-D397BF90D6F7}"/>
                </a:ext>
              </a:extLst>
            </p:cNvPr>
            <p:cNvGrpSpPr>
              <a:grpSpLocks/>
            </p:cNvGrpSpPr>
            <p:nvPr/>
          </p:nvGrpSpPr>
          <p:grpSpPr bwMode="auto">
            <a:xfrm>
              <a:off x="1099" y="945"/>
              <a:ext cx="3484" cy="3065"/>
              <a:chOff x="1129" y="945"/>
              <a:chExt cx="3484" cy="3065"/>
            </a:xfrm>
          </p:grpSpPr>
          <p:grpSp>
            <p:nvGrpSpPr>
              <p:cNvPr id="527769" name="Group 409">
                <a:extLst>
                  <a:ext uri="{FF2B5EF4-FFF2-40B4-BE49-F238E27FC236}">
                    <a16:creationId xmlns:a16="http://schemas.microsoft.com/office/drawing/2014/main" id="{9D133738-DBFF-FF2B-C8D9-3C77E8BFAFFE}"/>
                  </a:ext>
                </a:extLst>
              </p:cNvPr>
              <p:cNvGrpSpPr>
                <a:grpSpLocks/>
              </p:cNvGrpSpPr>
              <p:nvPr/>
            </p:nvGrpSpPr>
            <p:grpSpPr bwMode="auto">
              <a:xfrm>
                <a:off x="1129" y="945"/>
                <a:ext cx="3484" cy="372"/>
                <a:chOff x="1129" y="945"/>
                <a:chExt cx="3484" cy="372"/>
              </a:xfrm>
            </p:grpSpPr>
            <p:sp>
              <p:nvSpPr>
                <p:cNvPr id="527569" name="Rectangle 209">
                  <a:extLst>
                    <a:ext uri="{FF2B5EF4-FFF2-40B4-BE49-F238E27FC236}">
                      <a16:creationId xmlns:a16="http://schemas.microsoft.com/office/drawing/2014/main" id="{05B9C7DF-9E65-39C0-AC00-CC6592584A9A}"/>
                    </a:ext>
                  </a:extLst>
                </p:cNvPr>
                <p:cNvSpPr>
                  <a:spLocks noChangeArrowheads="1"/>
                </p:cNvSpPr>
                <p:nvPr/>
              </p:nvSpPr>
              <p:spPr bwMode="auto">
                <a:xfrm>
                  <a:off x="3968"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0" name="Rectangle 210">
                  <a:extLst>
                    <a:ext uri="{FF2B5EF4-FFF2-40B4-BE49-F238E27FC236}">
                      <a16:creationId xmlns:a16="http://schemas.microsoft.com/office/drawing/2014/main" id="{85F5DA1F-6639-5FA0-3243-457FD2620396}"/>
                    </a:ext>
                  </a:extLst>
                </p:cNvPr>
                <p:cNvSpPr>
                  <a:spLocks noChangeArrowheads="1"/>
                </p:cNvSpPr>
                <p:nvPr/>
              </p:nvSpPr>
              <p:spPr bwMode="auto">
                <a:xfrm>
                  <a:off x="3972"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1" name="Rectangle 211">
                  <a:extLst>
                    <a:ext uri="{FF2B5EF4-FFF2-40B4-BE49-F238E27FC236}">
                      <a16:creationId xmlns:a16="http://schemas.microsoft.com/office/drawing/2014/main" id="{29061C53-B990-9620-A5D1-F80401617589}"/>
                    </a:ext>
                  </a:extLst>
                </p:cNvPr>
                <p:cNvSpPr>
                  <a:spLocks noChangeArrowheads="1"/>
                </p:cNvSpPr>
                <p:nvPr/>
              </p:nvSpPr>
              <p:spPr bwMode="auto">
                <a:xfrm>
                  <a:off x="3972"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2" name="Rectangle 212">
                  <a:extLst>
                    <a:ext uri="{FF2B5EF4-FFF2-40B4-BE49-F238E27FC236}">
                      <a16:creationId xmlns:a16="http://schemas.microsoft.com/office/drawing/2014/main" id="{E31587AB-1079-1C3D-01DE-9B1B3CA75D0C}"/>
                    </a:ext>
                  </a:extLst>
                </p:cNvPr>
                <p:cNvSpPr>
                  <a:spLocks noChangeArrowheads="1"/>
                </p:cNvSpPr>
                <p:nvPr/>
              </p:nvSpPr>
              <p:spPr bwMode="auto">
                <a:xfrm>
                  <a:off x="4128"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3" name="Rectangle 213">
                  <a:extLst>
                    <a:ext uri="{FF2B5EF4-FFF2-40B4-BE49-F238E27FC236}">
                      <a16:creationId xmlns:a16="http://schemas.microsoft.com/office/drawing/2014/main" id="{1CA231E4-25EA-EB74-0914-1082421F3FC4}"/>
                    </a:ext>
                  </a:extLst>
                </p:cNvPr>
                <p:cNvSpPr>
                  <a:spLocks noChangeArrowheads="1"/>
                </p:cNvSpPr>
                <p:nvPr/>
              </p:nvSpPr>
              <p:spPr bwMode="auto">
                <a:xfrm>
                  <a:off x="4128"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4" name="Rectangle 214">
                  <a:extLst>
                    <a:ext uri="{FF2B5EF4-FFF2-40B4-BE49-F238E27FC236}">
                      <a16:creationId xmlns:a16="http://schemas.microsoft.com/office/drawing/2014/main" id="{43A92EBA-7574-2DC3-7F19-7CAF3495FFFD}"/>
                    </a:ext>
                  </a:extLst>
                </p:cNvPr>
                <p:cNvSpPr>
                  <a:spLocks noChangeArrowheads="1"/>
                </p:cNvSpPr>
                <p:nvPr/>
              </p:nvSpPr>
              <p:spPr bwMode="auto">
                <a:xfrm>
                  <a:off x="4132"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5" name="Rectangle 215">
                  <a:extLst>
                    <a:ext uri="{FF2B5EF4-FFF2-40B4-BE49-F238E27FC236}">
                      <a16:creationId xmlns:a16="http://schemas.microsoft.com/office/drawing/2014/main" id="{5F441092-6A62-43A7-C68A-A719AE245DDD}"/>
                    </a:ext>
                  </a:extLst>
                </p:cNvPr>
                <p:cNvSpPr>
                  <a:spLocks noChangeArrowheads="1"/>
                </p:cNvSpPr>
                <p:nvPr/>
              </p:nvSpPr>
              <p:spPr bwMode="auto">
                <a:xfrm>
                  <a:off x="4132"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6" name="Rectangle 216">
                  <a:extLst>
                    <a:ext uri="{FF2B5EF4-FFF2-40B4-BE49-F238E27FC236}">
                      <a16:creationId xmlns:a16="http://schemas.microsoft.com/office/drawing/2014/main" id="{93AFE34D-2A7A-F470-8A6D-65D3B63FEEB5}"/>
                    </a:ext>
                  </a:extLst>
                </p:cNvPr>
                <p:cNvSpPr>
                  <a:spLocks noChangeArrowheads="1"/>
                </p:cNvSpPr>
                <p:nvPr/>
              </p:nvSpPr>
              <p:spPr bwMode="auto">
                <a:xfrm>
                  <a:off x="4288"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7" name="Rectangle 217">
                  <a:extLst>
                    <a:ext uri="{FF2B5EF4-FFF2-40B4-BE49-F238E27FC236}">
                      <a16:creationId xmlns:a16="http://schemas.microsoft.com/office/drawing/2014/main" id="{0D0979F9-7E51-EBAE-6F35-5DF1547227E0}"/>
                    </a:ext>
                  </a:extLst>
                </p:cNvPr>
                <p:cNvSpPr>
                  <a:spLocks noChangeArrowheads="1"/>
                </p:cNvSpPr>
                <p:nvPr/>
              </p:nvSpPr>
              <p:spPr bwMode="auto">
                <a:xfrm>
                  <a:off x="4288"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8" name="Rectangle 218">
                  <a:extLst>
                    <a:ext uri="{FF2B5EF4-FFF2-40B4-BE49-F238E27FC236}">
                      <a16:creationId xmlns:a16="http://schemas.microsoft.com/office/drawing/2014/main" id="{D5F1A35F-A8F7-FB1F-9979-7FC532568472}"/>
                    </a:ext>
                  </a:extLst>
                </p:cNvPr>
                <p:cNvSpPr>
                  <a:spLocks noChangeArrowheads="1"/>
                </p:cNvSpPr>
                <p:nvPr/>
              </p:nvSpPr>
              <p:spPr bwMode="auto">
                <a:xfrm>
                  <a:off x="4292" y="945"/>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79" name="Rectangle 219">
                  <a:extLst>
                    <a:ext uri="{FF2B5EF4-FFF2-40B4-BE49-F238E27FC236}">
                      <a16:creationId xmlns:a16="http://schemas.microsoft.com/office/drawing/2014/main" id="{CD093257-43A0-8874-1627-9EE05DAFD9E6}"/>
                    </a:ext>
                  </a:extLst>
                </p:cNvPr>
                <p:cNvSpPr>
                  <a:spLocks noChangeArrowheads="1"/>
                </p:cNvSpPr>
                <p:nvPr/>
              </p:nvSpPr>
              <p:spPr bwMode="auto">
                <a:xfrm>
                  <a:off x="4292" y="949"/>
                  <a:ext cx="156"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0" name="Rectangle 220">
                  <a:extLst>
                    <a:ext uri="{FF2B5EF4-FFF2-40B4-BE49-F238E27FC236}">
                      <a16:creationId xmlns:a16="http://schemas.microsoft.com/office/drawing/2014/main" id="{EA6E1C91-4ECE-6EF8-E062-0BFA4A06792B}"/>
                    </a:ext>
                  </a:extLst>
                </p:cNvPr>
                <p:cNvSpPr>
                  <a:spLocks noChangeArrowheads="1"/>
                </p:cNvSpPr>
                <p:nvPr/>
              </p:nvSpPr>
              <p:spPr bwMode="auto">
                <a:xfrm>
                  <a:off x="4448" y="94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1" name="Rectangle 221">
                  <a:extLst>
                    <a:ext uri="{FF2B5EF4-FFF2-40B4-BE49-F238E27FC236}">
                      <a16:creationId xmlns:a16="http://schemas.microsoft.com/office/drawing/2014/main" id="{F05C0416-8CE1-9BE6-C38C-B1104D82BFB1}"/>
                    </a:ext>
                  </a:extLst>
                </p:cNvPr>
                <p:cNvSpPr>
                  <a:spLocks noChangeArrowheads="1"/>
                </p:cNvSpPr>
                <p:nvPr/>
              </p:nvSpPr>
              <p:spPr bwMode="auto">
                <a:xfrm>
                  <a:off x="4448"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2" name="Rectangle 222">
                  <a:extLst>
                    <a:ext uri="{FF2B5EF4-FFF2-40B4-BE49-F238E27FC236}">
                      <a16:creationId xmlns:a16="http://schemas.microsoft.com/office/drawing/2014/main" id="{703B1FB8-0538-CF4B-CA82-A89C64AE406B}"/>
                    </a:ext>
                  </a:extLst>
                </p:cNvPr>
                <p:cNvSpPr>
                  <a:spLocks noChangeArrowheads="1"/>
                </p:cNvSpPr>
                <p:nvPr/>
              </p:nvSpPr>
              <p:spPr bwMode="auto">
                <a:xfrm>
                  <a:off x="4452" y="945"/>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3" name="Rectangle 223">
                  <a:extLst>
                    <a:ext uri="{FF2B5EF4-FFF2-40B4-BE49-F238E27FC236}">
                      <a16:creationId xmlns:a16="http://schemas.microsoft.com/office/drawing/2014/main" id="{10FDBDD9-AEE1-7ADB-ECA9-1C806CE0779F}"/>
                    </a:ext>
                  </a:extLst>
                </p:cNvPr>
                <p:cNvSpPr>
                  <a:spLocks noChangeArrowheads="1"/>
                </p:cNvSpPr>
                <p:nvPr/>
              </p:nvSpPr>
              <p:spPr bwMode="auto">
                <a:xfrm>
                  <a:off x="4452" y="949"/>
                  <a:ext cx="157" cy="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4" name="Rectangle 224">
                  <a:extLst>
                    <a:ext uri="{FF2B5EF4-FFF2-40B4-BE49-F238E27FC236}">
                      <a16:creationId xmlns:a16="http://schemas.microsoft.com/office/drawing/2014/main" id="{53DB2974-66B2-073A-F303-B92EB2A76B81}"/>
                    </a:ext>
                  </a:extLst>
                </p:cNvPr>
                <p:cNvSpPr>
                  <a:spLocks noChangeArrowheads="1"/>
                </p:cNvSpPr>
                <p:nvPr/>
              </p:nvSpPr>
              <p:spPr bwMode="auto">
                <a:xfrm>
                  <a:off x="4609" y="945"/>
                  <a:ext cx="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5" name="Rectangle 225">
                  <a:extLst>
                    <a:ext uri="{FF2B5EF4-FFF2-40B4-BE49-F238E27FC236}">
                      <a16:creationId xmlns:a16="http://schemas.microsoft.com/office/drawing/2014/main" id="{53D45F2B-290F-C130-86AD-FEE31BDEFC98}"/>
                    </a:ext>
                  </a:extLst>
                </p:cNvPr>
                <p:cNvSpPr>
                  <a:spLocks noChangeArrowheads="1"/>
                </p:cNvSpPr>
                <p:nvPr/>
              </p:nvSpPr>
              <p:spPr bwMode="auto">
                <a:xfrm>
                  <a:off x="4609" y="94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6" name="Rectangle 226">
                  <a:extLst>
                    <a:ext uri="{FF2B5EF4-FFF2-40B4-BE49-F238E27FC236}">
                      <a16:creationId xmlns:a16="http://schemas.microsoft.com/office/drawing/2014/main" id="{F7E6CC28-103D-DC35-6D47-A38E2F95D653}"/>
                    </a:ext>
                  </a:extLst>
                </p:cNvPr>
                <p:cNvSpPr>
                  <a:spLocks noChangeArrowheads="1"/>
                </p:cNvSpPr>
                <p:nvPr/>
              </p:nvSpPr>
              <p:spPr bwMode="auto">
                <a:xfrm>
                  <a:off x="1129" y="95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7" name="Rectangle 227">
                  <a:extLst>
                    <a:ext uri="{FF2B5EF4-FFF2-40B4-BE49-F238E27FC236}">
                      <a16:creationId xmlns:a16="http://schemas.microsoft.com/office/drawing/2014/main" id="{534F137D-04D5-243B-E124-12691901F9C1}"/>
                    </a:ext>
                  </a:extLst>
                </p:cNvPr>
                <p:cNvSpPr>
                  <a:spLocks noChangeArrowheads="1"/>
                </p:cNvSpPr>
                <p:nvPr/>
              </p:nvSpPr>
              <p:spPr bwMode="auto">
                <a:xfrm>
                  <a:off x="1408" y="95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8" name="Rectangle 228">
                  <a:extLst>
                    <a:ext uri="{FF2B5EF4-FFF2-40B4-BE49-F238E27FC236}">
                      <a16:creationId xmlns:a16="http://schemas.microsoft.com/office/drawing/2014/main" id="{03F7FC0E-8768-7899-628B-479C49B040EC}"/>
                    </a:ext>
                  </a:extLst>
                </p:cNvPr>
                <p:cNvSpPr>
                  <a:spLocks noChangeArrowheads="1"/>
                </p:cNvSpPr>
                <p:nvPr/>
              </p:nvSpPr>
              <p:spPr bwMode="auto">
                <a:xfrm>
                  <a:off x="156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89" name="Rectangle 229">
                  <a:extLst>
                    <a:ext uri="{FF2B5EF4-FFF2-40B4-BE49-F238E27FC236}">
                      <a16:creationId xmlns:a16="http://schemas.microsoft.com/office/drawing/2014/main" id="{A47D167B-597E-7609-A942-DC3895977E29}"/>
                    </a:ext>
                  </a:extLst>
                </p:cNvPr>
                <p:cNvSpPr>
                  <a:spLocks noChangeArrowheads="1"/>
                </p:cNvSpPr>
                <p:nvPr/>
              </p:nvSpPr>
              <p:spPr bwMode="auto">
                <a:xfrm>
                  <a:off x="172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0" name="Rectangle 230">
                  <a:extLst>
                    <a:ext uri="{FF2B5EF4-FFF2-40B4-BE49-F238E27FC236}">
                      <a16:creationId xmlns:a16="http://schemas.microsoft.com/office/drawing/2014/main" id="{D3549B21-B114-5E36-EAAF-5C70D4D64AC6}"/>
                    </a:ext>
                  </a:extLst>
                </p:cNvPr>
                <p:cNvSpPr>
                  <a:spLocks noChangeArrowheads="1"/>
                </p:cNvSpPr>
                <p:nvPr/>
              </p:nvSpPr>
              <p:spPr bwMode="auto">
                <a:xfrm>
                  <a:off x="1888" y="95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1" name="Rectangle 231">
                  <a:extLst>
                    <a:ext uri="{FF2B5EF4-FFF2-40B4-BE49-F238E27FC236}">
                      <a16:creationId xmlns:a16="http://schemas.microsoft.com/office/drawing/2014/main" id="{00106480-78DB-5FCE-30CF-C5F2A10E19C2}"/>
                    </a:ext>
                  </a:extLst>
                </p:cNvPr>
                <p:cNvSpPr>
                  <a:spLocks noChangeArrowheads="1"/>
                </p:cNvSpPr>
                <p:nvPr/>
              </p:nvSpPr>
              <p:spPr bwMode="auto">
                <a:xfrm>
                  <a:off x="204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2" name="Rectangle 232">
                  <a:extLst>
                    <a:ext uri="{FF2B5EF4-FFF2-40B4-BE49-F238E27FC236}">
                      <a16:creationId xmlns:a16="http://schemas.microsoft.com/office/drawing/2014/main" id="{A1B96100-8CDB-A41C-D1CC-E7E4313DCD6C}"/>
                    </a:ext>
                  </a:extLst>
                </p:cNvPr>
                <p:cNvSpPr>
                  <a:spLocks noChangeArrowheads="1"/>
                </p:cNvSpPr>
                <p:nvPr/>
              </p:nvSpPr>
              <p:spPr bwMode="auto">
                <a:xfrm>
                  <a:off x="220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3" name="Rectangle 233">
                  <a:extLst>
                    <a:ext uri="{FF2B5EF4-FFF2-40B4-BE49-F238E27FC236}">
                      <a16:creationId xmlns:a16="http://schemas.microsoft.com/office/drawing/2014/main" id="{FDEFE01D-4484-24A0-43CD-5E7602BDBC5E}"/>
                    </a:ext>
                  </a:extLst>
                </p:cNvPr>
                <p:cNvSpPr>
                  <a:spLocks noChangeArrowheads="1"/>
                </p:cNvSpPr>
                <p:nvPr/>
              </p:nvSpPr>
              <p:spPr bwMode="auto">
                <a:xfrm>
                  <a:off x="2368" y="95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4" name="Rectangle 234">
                  <a:extLst>
                    <a:ext uri="{FF2B5EF4-FFF2-40B4-BE49-F238E27FC236}">
                      <a16:creationId xmlns:a16="http://schemas.microsoft.com/office/drawing/2014/main" id="{451BAD33-3154-CE8E-189E-97C84E3C84BF}"/>
                    </a:ext>
                  </a:extLst>
                </p:cNvPr>
                <p:cNvSpPr>
                  <a:spLocks noChangeArrowheads="1"/>
                </p:cNvSpPr>
                <p:nvPr/>
              </p:nvSpPr>
              <p:spPr bwMode="auto">
                <a:xfrm>
                  <a:off x="252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5" name="Rectangle 235">
                  <a:extLst>
                    <a:ext uri="{FF2B5EF4-FFF2-40B4-BE49-F238E27FC236}">
                      <a16:creationId xmlns:a16="http://schemas.microsoft.com/office/drawing/2014/main" id="{6359ED01-9045-AF2A-E794-4A81D029EDDC}"/>
                    </a:ext>
                  </a:extLst>
                </p:cNvPr>
                <p:cNvSpPr>
                  <a:spLocks noChangeArrowheads="1"/>
                </p:cNvSpPr>
                <p:nvPr/>
              </p:nvSpPr>
              <p:spPr bwMode="auto">
                <a:xfrm>
                  <a:off x="268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6" name="Rectangle 236">
                  <a:extLst>
                    <a:ext uri="{FF2B5EF4-FFF2-40B4-BE49-F238E27FC236}">
                      <a16:creationId xmlns:a16="http://schemas.microsoft.com/office/drawing/2014/main" id="{1C1027D0-C5B9-6333-3BF3-BD3246261C86}"/>
                    </a:ext>
                  </a:extLst>
                </p:cNvPr>
                <p:cNvSpPr>
                  <a:spLocks noChangeArrowheads="1"/>
                </p:cNvSpPr>
                <p:nvPr/>
              </p:nvSpPr>
              <p:spPr bwMode="auto">
                <a:xfrm>
                  <a:off x="2848" y="95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7" name="Rectangle 237">
                  <a:extLst>
                    <a:ext uri="{FF2B5EF4-FFF2-40B4-BE49-F238E27FC236}">
                      <a16:creationId xmlns:a16="http://schemas.microsoft.com/office/drawing/2014/main" id="{9E738D82-3886-580F-E931-F9E544CB2DA1}"/>
                    </a:ext>
                  </a:extLst>
                </p:cNvPr>
                <p:cNvSpPr>
                  <a:spLocks noChangeArrowheads="1"/>
                </p:cNvSpPr>
                <p:nvPr/>
              </p:nvSpPr>
              <p:spPr bwMode="auto">
                <a:xfrm>
                  <a:off x="300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8" name="Rectangle 238">
                  <a:extLst>
                    <a:ext uri="{FF2B5EF4-FFF2-40B4-BE49-F238E27FC236}">
                      <a16:creationId xmlns:a16="http://schemas.microsoft.com/office/drawing/2014/main" id="{49D4654F-2B5D-AC6E-5BBB-767852C1563E}"/>
                    </a:ext>
                  </a:extLst>
                </p:cNvPr>
                <p:cNvSpPr>
                  <a:spLocks noChangeArrowheads="1"/>
                </p:cNvSpPr>
                <p:nvPr/>
              </p:nvSpPr>
              <p:spPr bwMode="auto">
                <a:xfrm>
                  <a:off x="316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9" name="Rectangle 239">
                  <a:extLst>
                    <a:ext uri="{FF2B5EF4-FFF2-40B4-BE49-F238E27FC236}">
                      <a16:creationId xmlns:a16="http://schemas.microsoft.com/office/drawing/2014/main" id="{B7799322-C9FD-B62B-0BE2-6F4DA4C2316C}"/>
                    </a:ext>
                  </a:extLst>
                </p:cNvPr>
                <p:cNvSpPr>
                  <a:spLocks noChangeArrowheads="1"/>
                </p:cNvSpPr>
                <p:nvPr/>
              </p:nvSpPr>
              <p:spPr bwMode="auto">
                <a:xfrm>
                  <a:off x="3328" y="954"/>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0" name="Rectangle 240">
                  <a:extLst>
                    <a:ext uri="{FF2B5EF4-FFF2-40B4-BE49-F238E27FC236}">
                      <a16:creationId xmlns:a16="http://schemas.microsoft.com/office/drawing/2014/main" id="{DB1FB866-0266-23F3-3179-95D1B9A1675A}"/>
                    </a:ext>
                  </a:extLst>
                </p:cNvPr>
                <p:cNvSpPr>
                  <a:spLocks noChangeArrowheads="1"/>
                </p:cNvSpPr>
                <p:nvPr/>
              </p:nvSpPr>
              <p:spPr bwMode="auto">
                <a:xfrm>
                  <a:off x="348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1" name="Rectangle 241">
                  <a:extLst>
                    <a:ext uri="{FF2B5EF4-FFF2-40B4-BE49-F238E27FC236}">
                      <a16:creationId xmlns:a16="http://schemas.microsoft.com/office/drawing/2014/main" id="{467F22BA-9518-400E-142C-6AA2BA8FF173}"/>
                    </a:ext>
                  </a:extLst>
                </p:cNvPr>
                <p:cNvSpPr>
                  <a:spLocks noChangeArrowheads="1"/>
                </p:cNvSpPr>
                <p:nvPr/>
              </p:nvSpPr>
              <p:spPr bwMode="auto">
                <a:xfrm>
                  <a:off x="364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2" name="Rectangle 242">
                  <a:extLst>
                    <a:ext uri="{FF2B5EF4-FFF2-40B4-BE49-F238E27FC236}">
                      <a16:creationId xmlns:a16="http://schemas.microsoft.com/office/drawing/2014/main" id="{0B894159-79AD-FF9A-991B-A6748C10E453}"/>
                    </a:ext>
                  </a:extLst>
                </p:cNvPr>
                <p:cNvSpPr>
                  <a:spLocks noChangeArrowheads="1"/>
                </p:cNvSpPr>
                <p:nvPr/>
              </p:nvSpPr>
              <p:spPr bwMode="auto">
                <a:xfrm>
                  <a:off x="380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3" name="Rectangle 243">
                  <a:extLst>
                    <a:ext uri="{FF2B5EF4-FFF2-40B4-BE49-F238E27FC236}">
                      <a16:creationId xmlns:a16="http://schemas.microsoft.com/office/drawing/2014/main" id="{FA5B979E-3BEF-0D4B-379E-D3D1035E8776}"/>
                    </a:ext>
                  </a:extLst>
                </p:cNvPr>
                <p:cNvSpPr>
                  <a:spLocks noChangeArrowheads="1"/>
                </p:cNvSpPr>
                <p:nvPr/>
              </p:nvSpPr>
              <p:spPr bwMode="auto">
                <a:xfrm>
                  <a:off x="396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4" name="Rectangle 244">
                  <a:extLst>
                    <a:ext uri="{FF2B5EF4-FFF2-40B4-BE49-F238E27FC236}">
                      <a16:creationId xmlns:a16="http://schemas.microsoft.com/office/drawing/2014/main" id="{57E37F35-F587-A251-4D38-3DD6E1459ACE}"/>
                    </a:ext>
                  </a:extLst>
                </p:cNvPr>
                <p:cNvSpPr>
                  <a:spLocks noChangeArrowheads="1"/>
                </p:cNvSpPr>
                <p:nvPr/>
              </p:nvSpPr>
              <p:spPr bwMode="auto">
                <a:xfrm>
                  <a:off x="412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5" name="Rectangle 245">
                  <a:extLst>
                    <a:ext uri="{FF2B5EF4-FFF2-40B4-BE49-F238E27FC236}">
                      <a16:creationId xmlns:a16="http://schemas.microsoft.com/office/drawing/2014/main" id="{FE749E44-2AAE-DE8D-9D6A-DEC2C8D64E78}"/>
                    </a:ext>
                  </a:extLst>
                </p:cNvPr>
                <p:cNvSpPr>
                  <a:spLocks noChangeArrowheads="1"/>
                </p:cNvSpPr>
                <p:nvPr/>
              </p:nvSpPr>
              <p:spPr bwMode="auto">
                <a:xfrm>
                  <a:off x="428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6" name="Rectangle 246">
                  <a:extLst>
                    <a:ext uri="{FF2B5EF4-FFF2-40B4-BE49-F238E27FC236}">
                      <a16:creationId xmlns:a16="http://schemas.microsoft.com/office/drawing/2014/main" id="{5584A3EC-1A21-7781-3D7B-A2E5BEC5EB09}"/>
                    </a:ext>
                  </a:extLst>
                </p:cNvPr>
                <p:cNvSpPr>
                  <a:spLocks noChangeArrowheads="1"/>
                </p:cNvSpPr>
                <p:nvPr/>
              </p:nvSpPr>
              <p:spPr bwMode="auto">
                <a:xfrm>
                  <a:off x="4448" y="954"/>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7" name="Rectangle 247">
                  <a:extLst>
                    <a:ext uri="{FF2B5EF4-FFF2-40B4-BE49-F238E27FC236}">
                      <a16:creationId xmlns:a16="http://schemas.microsoft.com/office/drawing/2014/main" id="{469A8131-BF93-B10B-C565-293128422108}"/>
                    </a:ext>
                  </a:extLst>
                </p:cNvPr>
                <p:cNvSpPr>
                  <a:spLocks noChangeArrowheads="1"/>
                </p:cNvSpPr>
                <p:nvPr/>
              </p:nvSpPr>
              <p:spPr bwMode="auto">
                <a:xfrm>
                  <a:off x="4609" y="95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08" name="Rectangle 248">
                  <a:extLst>
                    <a:ext uri="{FF2B5EF4-FFF2-40B4-BE49-F238E27FC236}">
                      <a16:creationId xmlns:a16="http://schemas.microsoft.com/office/drawing/2014/main" id="{0C29E42D-2402-6B80-1F98-3B8B12B5D826}"/>
                    </a:ext>
                  </a:extLst>
                </p:cNvPr>
                <p:cNvSpPr>
                  <a:spLocks noChangeArrowheads="1"/>
                </p:cNvSpPr>
                <p:nvPr/>
              </p:nvSpPr>
              <p:spPr bwMode="auto">
                <a:xfrm>
                  <a:off x="124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09" name="Rectangle 249">
                  <a:extLst>
                    <a:ext uri="{FF2B5EF4-FFF2-40B4-BE49-F238E27FC236}">
                      <a16:creationId xmlns:a16="http://schemas.microsoft.com/office/drawing/2014/main" id="{463C73CC-D794-23FF-2022-37A14DB6C77C}"/>
                    </a:ext>
                  </a:extLst>
                </p:cNvPr>
                <p:cNvSpPr>
                  <a:spLocks noChangeArrowheads="1"/>
                </p:cNvSpPr>
                <p:nvPr/>
              </p:nvSpPr>
              <p:spPr bwMode="auto">
                <a:xfrm>
                  <a:off x="1297"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10" name="Rectangle 250">
                  <a:extLst>
                    <a:ext uri="{FF2B5EF4-FFF2-40B4-BE49-F238E27FC236}">
                      <a16:creationId xmlns:a16="http://schemas.microsoft.com/office/drawing/2014/main" id="{21B2E677-EBBB-5DAC-385F-22677BA99CF2}"/>
                    </a:ext>
                  </a:extLst>
                </p:cNvPr>
                <p:cNvSpPr>
                  <a:spLocks noChangeArrowheads="1"/>
                </p:cNvSpPr>
                <p:nvPr/>
              </p:nvSpPr>
              <p:spPr bwMode="auto">
                <a:xfrm>
                  <a:off x="1463"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11" name="Rectangle 251">
                  <a:extLst>
                    <a:ext uri="{FF2B5EF4-FFF2-40B4-BE49-F238E27FC236}">
                      <a16:creationId xmlns:a16="http://schemas.microsoft.com/office/drawing/2014/main" id="{422A6A14-CBEC-83FE-0E7B-7E9B405402C4}"/>
                    </a:ext>
                  </a:extLst>
                </p:cNvPr>
                <p:cNvSpPr>
                  <a:spLocks noChangeArrowheads="1"/>
                </p:cNvSpPr>
                <p:nvPr/>
              </p:nvSpPr>
              <p:spPr bwMode="auto">
                <a:xfrm>
                  <a:off x="1517"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12" name="Rectangle 252">
                  <a:extLst>
                    <a:ext uri="{FF2B5EF4-FFF2-40B4-BE49-F238E27FC236}">
                      <a16:creationId xmlns:a16="http://schemas.microsoft.com/office/drawing/2014/main" id="{6495F959-20F4-6F7A-5B78-D27E34877B11}"/>
                    </a:ext>
                  </a:extLst>
                </p:cNvPr>
                <p:cNvSpPr>
                  <a:spLocks noChangeArrowheads="1"/>
                </p:cNvSpPr>
                <p:nvPr/>
              </p:nvSpPr>
              <p:spPr bwMode="auto">
                <a:xfrm>
                  <a:off x="160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13" name="Rectangle 253">
                  <a:extLst>
                    <a:ext uri="{FF2B5EF4-FFF2-40B4-BE49-F238E27FC236}">
                      <a16:creationId xmlns:a16="http://schemas.microsoft.com/office/drawing/2014/main" id="{00547EAD-4715-BD5C-9485-DFDFB8CF21D3}"/>
                    </a:ext>
                  </a:extLst>
                </p:cNvPr>
                <p:cNvSpPr>
                  <a:spLocks noChangeArrowheads="1"/>
                </p:cNvSpPr>
                <p:nvPr/>
              </p:nvSpPr>
              <p:spPr bwMode="auto">
                <a:xfrm>
                  <a:off x="163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14" name="Rectangle 254">
                  <a:extLst>
                    <a:ext uri="{FF2B5EF4-FFF2-40B4-BE49-F238E27FC236}">
                      <a16:creationId xmlns:a16="http://schemas.microsoft.com/office/drawing/2014/main" id="{2ECEAECF-91E8-C4C9-263B-7BC58E733801}"/>
                    </a:ext>
                  </a:extLst>
                </p:cNvPr>
                <p:cNvSpPr>
                  <a:spLocks noChangeArrowheads="1"/>
                </p:cNvSpPr>
                <p:nvPr/>
              </p:nvSpPr>
              <p:spPr bwMode="auto">
                <a:xfrm>
                  <a:off x="169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15" name="Rectangle 255">
                  <a:extLst>
                    <a:ext uri="{FF2B5EF4-FFF2-40B4-BE49-F238E27FC236}">
                      <a16:creationId xmlns:a16="http://schemas.microsoft.com/office/drawing/2014/main" id="{29419ACB-A34F-5A8F-CB17-DEE1395D4230}"/>
                    </a:ext>
                  </a:extLst>
                </p:cNvPr>
                <p:cNvSpPr>
                  <a:spLocks noChangeArrowheads="1"/>
                </p:cNvSpPr>
                <p:nvPr/>
              </p:nvSpPr>
              <p:spPr bwMode="auto">
                <a:xfrm>
                  <a:off x="1768"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16" name="Rectangle 256">
                  <a:extLst>
                    <a:ext uri="{FF2B5EF4-FFF2-40B4-BE49-F238E27FC236}">
                      <a16:creationId xmlns:a16="http://schemas.microsoft.com/office/drawing/2014/main" id="{3110FF6A-8C19-913F-779E-34D5661D0D77}"/>
                    </a:ext>
                  </a:extLst>
                </p:cNvPr>
                <p:cNvSpPr>
                  <a:spLocks noChangeArrowheads="1"/>
                </p:cNvSpPr>
                <p:nvPr/>
              </p:nvSpPr>
              <p:spPr bwMode="auto">
                <a:xfrm>
                  <a:off x="179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17" name="Rectangle 257">
                  <a:extLst>
                    <a:ext uri="{FF2B5EF4-FFF2-40B4-BE49-F238E27FC236}">
                      <a16:creationId xmlns:a16="http://schemas.microsoft.com/office/drawing/2014/main" id="{B2342703-06D4-9906-727F-7A6937301AE2}"/>
                    </a:ext>
                  </a:extLst>
                </p:cNvPr>
                <p:cNvSpPr>
                  <a:spLocks noChangeArrowheads="1"/>
                </p:cNvSpPr>
                <p:nvPr/>
              </p:nvSpPr>
              <p:spPr bwMode="auto">
                <a:xfrm>
                  <a:off x="185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18" name="Rectangle 258">
                  <a:extLst>
                    <a:ext uri="{FF2B5EF4-FFF2-40B4-BE49-F238E27FC236}">
                      <a16:creationId xmlns:a16="http://schemas.microsoft.com/office/drawing/2014/main" id="{54BA1579-CF9D-11C1-69EF-32FB3643E12F}"/>
                    </a:ext>
                  </a:extLst>
                </p:cNvPr>
                <p:cNvSpPr>
                  <a:spLocks noChangeArrowheads="1"/>
                </p:cNvSpPr>
                <p:nvPr/>
              </p:nvSpPr>
              <p:spPr bwMode="auto">
                <a:xfrm>
                  <a:off x="192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19" name="Rectangle 259">
                  <a:extLst>
                    <a:ext uri="{FF2B5EF4-FFF2-40B4-BE49-F238E27FC236}">
                      <a16:creationId xmlns:a16="http://schemas.microsoft.com/office/drawing/2014/main" id="{6EFF0AFF-1E4C-BF7A-B543-1A0ECB58525F}"/>
                    </a:ext>
                  </a:extLst>
                </p:cNvPr>
                <p:cNvSpPr>
                  <a:spLocks noChangeArrowheads="1"/>
                </p:cNvSpPr>
                <p:nvPr/>
              </p:nvSpPr>
              <p:spPr bwMode="auto">
                <a:xfrm>
                  <a:off x="195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20" name="Rectangle 260">
                  <a:extLst>
                    <a:ext uri="{FF2B5EF4-FFF2-40B4-BE49-F238E27FC236}">
                      <a16:creationId xmlns:a16="http://schemas.microsoft.com/office/drawing/2014/main" id="{80906FDA-901D-ED7F-A16E-DF223718E4BA}"/>
                    </a:ext>
                  </a:extLst>
                </p:cNvPr>
                <p:cNvSpPr>
                  <a:spLocks noChangeArrowheads="1"/>
                </p:cNvSpPr>
                <p:nvPr/>
              </p:nvSpPr>
              <p:spPr bwMode="auto">
                <a:xfrm>
                  <a:off x="2012"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21" name="Rectangle 261">
                  <a:extLst>
                    <a:ext uri="{FF2B5EF4-FFF2-40B4-BE49-F238E27FC236}">
                      <a16:creationId xmlns:a16="http://schemas.microsoft.com/office/drawing/2014/main" id="{665B5B38-E38D-A84E-3502-76A7D936A146}"/>
                    </a:ext>
                  </a:extLst>
                </p:cNvPr>
                <p:cNvSpPr>
                  <a:spLocks noChangeArrowheads="1"/>
                </p:cNvSpPr>
                <p:nvPr/>
              </p:nvSpPr>
              <p:spPr bwMode="auto">
                <a:xfrm>
                  <a:off x="208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22" name="Rectangle 262">
                  <a:extLst>
                    <a:ext uri="{FF2B5EF4-FFF2-40B4-BE49-F238E27FC236}">
                      <a16:creationId xmlns:a16="http://schemas.microsoft.com/office/drawing/2014/main" id="{4B8A02A9-729E-5AB1-4BBE-F712B386A562}"/>
                    </a:ext>
                  </a:extLst>
                </p:cNvPr>
                <p:cNvSpPr>
                  <a:spLocks noChangeArrowheads="1"/>
                </p:cNvSpPr>
                <p:nvPr/>
              </p:nvSpPr>
              <p:spPr bwMode="auto">
                <a:xfrm>
                  <a:off x="211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23" name="Rectangle 263">
                  <a:extLst>
                    <a:ext uri="{FF2B5EF4-FFF2-40B4-BE49-F238E27FC236}">
                      <a16:creationId xmlns:a16="http://schemas.microsoft.com/office/drawing/2014/main" id="{B14F7100-82AA-F2DD-8AB3-492ABB91EE9E}"/>
                    </a:ext>
                  </a:extLst>
                </p:cNvPr>
                <p:cNvSpPr>
                  <a:spLocks noChangeArrowheads="1"/>
                </p:cNvSpPr>
                <p:nvPr/>
              </p:nvSpPr>
              <p:spPr bwMode="auto">
                <a:xfrm>
                  <a:off x="217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24" name="Rectangle 264">
                  <a:extLst>
                    <a:ext uri="{FF2B5EF4-FFF2-40B4-BE49-F238E27FC236}">
                      <a16:creationId xmlns:a16="http://schemas.microsoft.com/office/drawing/2014/main" id="{1D5B988F-D135-CB1D-3CA3-D82AEF49147C}"/>
                    </a:ext>
                  </a:extLst>
                </p:cNvPr>
                <p:cNvSpPr>
                  <a:spLocks noChangeArrowheads="1"/>
                </p:cNvSpPr>
                <p:nvPr/>
              </p:nvSpPr>
              <p:spPr bwMode="auto">
                <a:xfrm>
                  <a:off x="226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25" name="Rectangle 265">
                  <a:extLst>
                    <a:ext uri="{FF2B5EF4-FFF2-40B4-BE49-F238E27FC236}">
                      <a16:creationId xmlns:a16="http://schemas.microsoft.com/office/drawing/2014/main" id="{FEEA8055-E62C-7847-325C-236A9112FD7A}"/>
                    </a:ext>
                  </a:extLst>
                </p:cNvPr>
                <p:cNvSpPr>
                  <a:spLocks noChangeArrowheads="1"/>
                </p:cNvSpPr>
                <p:nvPr/>
              </p:nvSpPr>
              <p:spPr bwMode="auto">
                <a:xfrm>
                  <a:off x="2318"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26" name="Rectangle 266">
                  <a:extLst>
                    <a:ext uri="{FF2B5EF4-FFF2-40B4-BE49-F238E27FC236}">
                      <a16:creationId xmlns:a16="http://schemas.microsoft.com/office/drawing/2014/main" id="{ABECF4E1-04C9-0DC8-340D-04FC2877B58B}"/>
                    </a:ext>
                  </a:extLst>
                </p:cNvPr>
                <p:cNvSpPr>
                  <a:spLocks noChangeArrowheads="1"/>
                </p:cNvSpPr>
                <p:nvPr/>
              </p:nvSpPr>
              <p:spPr bwMode="auto">
                <a:xfrm>
                  <a:off x="240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27" name="Rectangle 267">
                  <a:extLst>
                    <a:ext uri="{FF2B5EF4-FFF2-40B4-BE49-F238E27FC236}">
                      <a16:creationId xmlns:a16="http://schemas.microsoft.com/office/drawing/2014/main" id="{BE945715-4825-4BD1-61D0-60D600F5E551}"/>
                    </a:ext>
                  </a:extLst>
                </p:cNvPr>
                <p:cNvSpPr>
                  <a:spLocks noChangeArrowheads="1"/>
                </p:cNvSpPr>
                <p:nvPr/>
              </p:nvSpPr>
              <p:spPr bwMode="auto">
                <a:xfrm>
                  <a:off x="243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28" name="Rectangle 268">
                  <a:extLst>
                    <a:ext uri="{FF2B5EF4-FFF2-40B4-BE49-F238E27FC236}">
                      <a16:creationId xmlns:a16="http://schemas.microsoft.com/office/drawing/2014/main" id="{62E18E46-92AC-58AE-5906-0B110E423FB6}"/>
                    </a:ext>
                  </a:extLst>
                </p:cNvPr>
                <p:cNvSpPr>
                  <a:spLocks noChangeArrowheads="1"/>
                </p:cNvSpPr>
                <p:nvPr/>
              </p:nvSpPr>
              <p:spPr bwMode="auto">
                <a:xfrm>
                  <a:off x="249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29" name="Rectangle 269">
                  <a:extLst>
                    <a:ext uri="{FF2B5EF4-FFF2-40B4-BE49-F238E27FC236}">
                      <a16:creationId xmlns:a16="http://schemas.microsoft.com/office/drawing/2014/main" id="{1AFAEAF8-C711-7400-777A-0D4EC868A054}"/>
                    </a:ext>
                  </a:extLst>
                </p:cNvPr>
                <p:cNvSpPr>
                  <a:spLocks noChangeArrowheads="1"/>
                </p:cNvSpPr>
                <p:nvPr/>
              </p:nvSpPr>
              <p:spPr bwMode="auto">
                <a:xfrm>
                  <a:off x="258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30" name="Rectangle 270">
                  <a:extLst>
                    <a:ext uri="{FF2B5EF4-FFF2-40B4-BE49-F238E27FC236}">
                      <a16:creationId xmlns:a16="http://schemas.microsoft.com/office/drawing/2014/main" id="{8DACC9A3-6CDF-E00E-90D0-07C266D7D572}"/>
                    </a:ext>
                  </a:extLst>
                </p:cNvPr>
                <p:cNvSpPr>
                  <a:spLocks noChangeArrowheads="1"/>
                </p:cNvSpPr>
                <p:nvPr/>
              </p:nvSpPr>
              <p:spPr bwMode="auto">
                <a:xfrm>
                  <a:off x="2637"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31" name="Rectangle 271">
                  <a:extLst>
                    <a:ext uri="{FF2B5EF4-FFF2-40B4-BE49-F238E27FC236}">
                      <a16:creationId xmlns:a16="http://schemas.microsoft.com/office/drawing/2014/main" id="{02723D7D-65AB-6749-DC5E-EC03839A157A}"/>
                    </a:ext>
                  </a:extLst>
                </p:cNvPr>
                <p:cNvSpPr>
                  <a:spLocks noChangeArrowheads="1"/>
                </p:cNvSpPr>
                <p:nvPr/>
              </p:nvSpPr>
              <p:spPr bwMode="auto">
                <a:xfrm>
                  <a:off x="2728"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32" name="Rectangle 272">
                  <a:extLst>
                    <a:ext uri="{FF2B5EF4-FFF2-40B4-BE49-F238E27FC236}">
                      <a16:creationId xmlns:a16="http://schemas.microsoft.com/office/drawing/2014/main" id="{F17EF2F2-0D06-15ED-952C-678F900BF9D6}"/>
                    </a:ext>
                  </a:extLst>
                </p:cNvPr>
                <p:cNvSpPr>
                  <a:spLocks noChangeArrowheads="1"/>
                </p:cNvSpPr>
                <p:nvPr/>
              </p:nvSpPr>
              <p:spPr bwMode="auto">
                <a:xfrm>
                  <a:off x="275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33" name="Rectangle 273">
                  <a:extLst>
                    <a:ext uri="{FF2B5EF4-FFF2-40B4-BE49-F238E27FC236}">
                      <a16:creationId xmlns:a16="http://schemas.microsoft.com/office/drawing/2014/main" id="{34DCE9DA-930C-F156-CD68-660A913AF958}"/>
                    </a:ext>
                  </a:extLst>
                </p:cNvPr>
                <p:cNvSpPr>
                  <a:spLocks noChangeArrowheads="1"/>
                </p:cNvSpPr>
                <p:nvPr/>
              </p:nvSpPr>
              <p:spPr bwMode="auto">
                <a:xfrm>
                  <a:off x="281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34" name="Rectangle 274">
                  <a:extLst>
                    <a:ext uri="{FF2B5EF4-FFF2-40B4-BE49-F238E27FC236}">
                      <a16:creationId xmlns:a16="http://schemas.microsoft.com/office/drawing/2014/main" id="{16E9ACAC-BBCD-E149-92EF-4202F39EB256}"/>
                    </a:ext>
                  </a:extLst>
                </p:cNvPr>
                <p:cNvSpPr>
                  <a:spLocks noChangeArrowheads="1"/>
                </p:cNvSpPr>
                <p:nvPr/>
              </p:nvSpPr>
              <p:spPr bwMode="auto">
                <a:xfrm>
                  <a:off x="288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35" name="Rectangle 275">
                  <a:extLst>
                    <a:ext uri="{FF2B5EF4-FFF2-40B4-BE49-F238E27FC236}">
                      <a16:creationId xmlns:a16="http://schemas.microsoft.com/office/drawing/2014/main" id="{40471055-5874-2D88-4523-2DE24B78DD5F}"/>
                    </a:ext>
                  </a:extLst>
                </p:cNvPr>
                <p:cNvSpPr>
                  <a:spLocks noChangeArrowheads="1"/>
                </p:cNvSpPr>
                <p:nvPr/>
              </p:nvSpPr>
              <p:spPr bwMode="auto">
                <a:xfrm>
                  <a:off x="291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36" name="Rectangle 276">
                  <a:extLst>
                    <a:ext uri="{FF2B5EF4-FFF2-40B4-BE49-F238E27FC236}">
                      <a16:creationId xmlns:a16="http://schemas.microsoft.com/office/drawing/2014/main" id="{2D8DA9ED-08A6-013C-524B-E69595673043}"/>
                    </a:ext>
                  </a:extLst>
                </p:cNvPr>
                <p:cNvSpPr>
                  <a:spLocks noChangeArrowheads="1"/>
                </p:cNvSpPr>
                <p:nvPr/>
              </p:nvSpPr>
              <p:spPr bwMode="auto">
                <a:xfrm>
                  <a:off x="297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37" name="Rectangle 277">
                  <a:extLst>
                    <a:ext uri="{FF2B5EF4-FFF2-40B4-BE49-F238E27FC236}">
                      <a16:creationId xmlns:a16="http://schemas.microsoft.com/office/drawing/2014/main" id="{3D211EE8-7C80-1B01-0603-F721027FDDC8}"/>
                    </a:ext>
                  </a:extLst>
                </p:cNvPr>
                <p:cNvSpPr>
                  <a:spLocks noChangeArrowheads="1"/>
                </p:cNvSpPr>
                <p:nvPr/>
              </p:nvSpPr>
              <p:spPr bwMode="auto">
                <a:xfrm>
                  <a:off x="306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38" name="Rectangle 278">
                  <a:extLst>
                    <a:ext uri="{FF2B5EF4-FFF2-40B4-BE49-F238E27FC236}">
                      <a16:creationId xmlns:a16="http://schemas.microsoft.com/office/drawing/2014/main" id="{6B9E5D0D-D687-8190-1D78-D1EA8BFF6E58}"/>
                    </a:ext>
                  </a:extLst>
                </p:cNvPr>
                <p:cNvSpPr>
                  <a:spLocks noChangeArrowheads="1"/>
                </p:cNvSpPr>
                <p:nvPr/>
              </p:nvSpPr>
              <p:spPr bwMode="auto">
                <a:xfrm>
                  <a:off x="3117"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39" name="Rectangle 279">
                  <a:extLst>
                    <a:ext uri="{FF2B5EF4-FFF2-40B4-BE49-F238E27FC236}">
                      <a16:creationId xmlns:a16="http://schemas.microsoft.com/office/drawing/2014/main" id="{3C1243FA-78C8-D121-BF8A-94C00242C788}"/>
                    </a:ext>
                  </a:extLst>
                </p:cNvPr>
                <p:cNvSpPr>
                  <a:spLocks noChangeArrowheads="1"/>
                </p:cNvSpPr>
                <p:nvPr/>
              </p:nvSpPr>
              <p:spPr bwMode="auto">
                <a:xfrm>
                  <a:off x="322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40" name="Rectangle 280">
                  <a:extLst>
                    <a:ext uri="{FF2B5EF4-FFF2-40B4-BE49-F238E27FC236}">
                      <a16:creationId xmlns:a16="http://schemas.microsoft.com/office/drawing/2014/main" id="{BCA4C38E-2E51-7947-1847-A1F84C85766D}"/>
                    </a:ext>
                  </a:extLst>
                </p:cNvPr>
                <p:cNvSpPr>
                  <a:spLocks noChangeArrowheads="1"/>
                </p:cNvSpPr>
                <p:nvPr/>
              </p:nvSpPr>
              <p:spPr bwMode="auto">
                <a:xfrm>
                  <a:off x="3278"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41" name="Rectangle 281">
                  <a:extLst>
                    <a:ext uri="{FF2B5EF4-FFF2-40B4-BE49-F238E27FC236}">
                      <a16:creationId xmlns:a16="http://schemas.microsoft.com/office/drawing/2014/main" id="{F7547D5E-CD22-F559-28ED-97C7D6EA91B2}"/>
                    </a:ext>
                  </a:extLst>
                </p:cNvPr>
                <p:cNvSpPr>
                  <a:spLocks noChangeArrowheads="1"/>
                </p:cNvSpPr>
                <p:nvPr/>
              </p:nvSpPr>
              <p:spPr bwMode="auto">
                <a:xfrm>
                  <a:off x="336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42" name="Rectangle 282">
                  <a:extLst>
                    <a:ext uri="{FF2B5EF4-FFF2-40B4-BE49-F238E27FC236}">
                      <a16:creationId xmlns:a16="http://schemas.microsoft.com/office/drawing/2014/main" id="{7B71B93E-0720-16CB-F319-EFFEE426358D}"/>
                    </a:ext>
                  </a:extLst>
                </p:cNvPr>
                <p:cNvSpPr>
                  <a:spLocks noChangeArrowheads="1"/>
                </p:cNvSpPr>
                <p:nvPr/>
              </p:nvSpPr>
              <p:spPr bwMode="auto">
                <a:xfrm>
                  <a:off x="339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43" name="Rectangle 283">
                  <a:extLst>
                    <a:ext uri="{FF2B5EF4-FFF2-40B4-BE49-F238E27FC236}">
                      <a16:creationId xmlns:a16="http://schemas.microsoft.com/office/drawing/2014/main" id="{869DE13E-CE1E-3942-A5F6-4569CD9890B0}"/>
                    </a:ext>
                  </a:extLst>
                </p:cNvPr>
                <p:cNvSpPr>
                  <a:spLocks noChangeArrowheads="1"/>
                </p:cNvSpPr>
                <p:nvPr/>
              </p:nvSpPr>
              <p:spPr bwMode="auto">
                <a:xfrm>
                  <a:off x="345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44" name="Rectangle 284">
                  <a:extLst>
                    <a:ext uri="{FF2B5EF4-FFF2-40B4-BE49-F238E27FC236}">
                      <a16:creationId xmlns:a16="http://schemas.microsoft.com/office/drawing/2014/main" id="{273D0162-BC68-2407-7677-3649E6C689F7}"/>
                    </a:ext>
                  </a:extLst>
                </p:cNvPr>
                <p:cNvSpPr>
                  <a:spLocks noChangeArrowheads="1"/>
                </p:cNvSpPr>
                <p:nvPr/>
              </p:nvSpPr>
              <p:spPr bwMode="auto">
                <a:xfrm>
                  <a:off x="352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45" name="Rectangle 285">
                  <a:extLst>
                    <a:ext uri="{FF2B5EF4-FFF2-40B4-BE49-F238E27FC236}">
                      <a16:creationId xmlns:a16="http://schemas.microsoft.com/office/drawing/2014/main" id="{B33E187E-867A-2A68-150D-23040C8EC88C}"/>
                    </a:ext>
                  </a:extLst>
                </p:cNvPr>
                <p:cNvSpPr>
                  <a:spLocks noChangeArrowheads="1"/>
                </p:cNvSpPr>
                <p:nvPr/>
              </p:nvSpPr>
              <p:spPr bwMode="auto">
                <a:xfrm>
                  <a:off x="355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46" name="Rectangle 286">
                  <a:extLst>
                    <a:ext uri="{FF2B5EF4-FFF2-40B4-BE49-F238E27FC236}">
                      <a16:creationId xmlns:a16="http://schemas.microsoft.com/office/drawing/2014/main" id="{92729C77-2665-72FE-1348-084BBA78CC75}"/>
                    </a:ext>
                  </a:extLst>
                </p:cNvPr>
                <p:cNvSpPr>
                  <a:spLocks noChangeArrowheads="1"/>
                </p:cNvSpPr>
                <p:nvPr/>
              </p:nvSpPr>
              <p:spPr bwMode="auto">
                <a:xfrm>
                  <a:off x="361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47" name="Rectangle 287">
                  <a:extLst>
                    <a:ext uri="{FF2B5EF4-FFF2-40B4-BE49-F238E27FC236}">
                      <a16:creationId xmlns:a16="http://schemas.microsoft.com/office/drawing/2014/main" id="{67B74C1E-DAF8-38D1-BB07-3A9D19447782}"/>
                    </a:ext>
                  </a:extLst>
                </p:cNvPr>
                <p:cNvSpPr>
                  <a:spLocks noChangeArrowheads="1"/>
                </p:cNvSpPr>
                <p:nvPr/>
              </p:nvSpPr>
              <p:spPr bwMode="auto">
                <a:xfrm>
                  <a:off x="370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48" name="Rectangle 288">
                  <a:extLst>
                    <a:ext uri="{FF2B5EF4-FFF2-40B4-BE49-F238E27FC236}">
                      <a16:creationId xmlns:a16="http://schemas.microsoft.com/office/drawing/2014/main" id="{69F877CC-FD22-A469-96FB-0358F30F1BA8}"/>
                    </a:ext>
                  </a:extLst>
                </p:cNvPr>
                <p:cNvSpPr>
                  <a:spLocks noChangeArrowheads="1"/>
                </p:cNvSpPr>
                <p:nvPr/>
              </p:nvSpPr>
              <p:spPr bwMode="auto">
                <a:xfrm>
                  <a:off x="3758"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49" name="Rectangle 289">
                  <a:extLst>
                    <a:ext uri="{FF2B5EF4-FFF2-40B4-BE49-F238E27FC236}">
                      <a16:creationId xmlns:a16="http://schemas.microsoft.com/office/drawing/2014/main" id="{76C54344-B129-AFBD-07D2-67679AE02C0A}"/>
                    </a:ext>
                  </a:extLst>
                </p:cNvPr>
                <p:cNvSpPr>
                  <a:spLocks noChangeArrowheads="1"/>
                </p:cNvSpPr>
                <p:nvPr/>
              </p:nvSpPr>
              <p:spPr bwMode="auto">
                <a:xfrm>
                  <a:off x="3863"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50" name="Rectangle 290">
                  <a:extLst>
                    <a:ext uri="{FF2B5EF4-FFF2-40B4-BE49-F238E27FC236}">
                      <a16:creationId xmlns:a16="http://schemas.microsoft.com/office/drawing/2014/main" id="{7C3A44F6-89D9-A2DC-811B-013762A506FA}"/>
                    </a:ext>
                  </a:extLst>
                </p:cNvPr>
                <p:cNvSpPr>
                  <a:spLocks noChangeArrowheads="1"/>
                </p:cNvSpPr>
                <p:nvPr/>
              </p:nvSpPr>
              <p:spPr bwMode="auto">
                <a:xfrm>
                  <a:off x="3917"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51" name="Rectangle 291">
                  <a:extLst>
                    <a:ext uri="{FF2B5EF4-FFF2-40B4-BE49-F238E27FC236}">
                      <a16:creationId xmlns:a16="http://schemas.microsoft.com/office/drawing/2014/main" id="{B2BD4AC6-D87D-EC83-8BE1-A29E3EC6D8FF}"/>
                    </a:ext>
                  </a:extLst>
                </p:cNvPr>
                <p:cNvSpPr>
                  <a:spLocks noChangeArrowheads="1"/>
                </p:cNvSpPr>
                <p:nvPr/>
              </p:nvSpPr>
              <p:spPr bwMode="auto">
                <a:xfrm>
                  <a:off x="400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52" name="Rectangle 292">
                  <a:extLst>
                    <a:ext uri="{FF2B5EF4-FFF2-40B4-BE49-F238E27FC236}">
                      <a16:creationId xmlns:a16="http://schemas.microsoft.com/office/drawing/2014/main" id="{8659D688-3285-56CC-0A96-1D69C341A331}"/>
                    </a:ext>
                  </a:extLst>
                </p:cNvPr>
                <p:cNvSpPr>
                  <a:spLocks noChangeArrowheads="1"/>
                </p:cNvSpPr>
                <p:nvPr/>
              </p:nvSpPr>
              <p:spPr bwMode="auto">
                <a:xfrm>
                  <a:off x="403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53" name="Rectangle 293">
                  <a:extLst>
                    <a:ext uri="{FF2B5EF4-FFF2-40B4-BE49-F238E27FC236}">
                      <a16:creationId xmlns:a16="http://schemas.microsoft.com/office/drawing/2014/main" id="{944DE434-C525-8814-83EC-463BEEF56AE1}"/>
                    </a:ext>
                  </a:extLst>
                </p:cNvPr>
                <p:cNvSpPr>
                  <a:spLocks noChangeArrowheads="1"/>
                </p:cNvSpPr>
                <p:nvPr/>
              </p:nvSpPr>
              <p:spPr bwMode="auto">
                <a:xfrm>
                  <a:off x="409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54" name="Rectangle 294">
                  <a:extLst>
                    <a:ext uri="{FF2B5EF4-FFF2-40B4-BE49-F238E27FC236}">
                      <a16:creationId xmlns:a16="http://schemas.microsoft.com/office/drawing/2014/main" id="{CD68B22A-7E83-0BB6-F6FC-CE46EF54243D}"/>
                    </a:ext>
                  </a:extLst>
                </p:cNvPr>
                <p:cNvSpPr>
                  <a:spLocks noChangeArrowheads="1"/>
                </p:cNvSpPr>
                <p:nvPr/>
              </p:nvSpPr>
              <p:spPr bwMode="auto">
                <a:xfrm>
                  <a:off x="418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55" name="Rectangle 295">
                  <a:extLst>
                    <a:ext uri="{FF2B5EF4-FFF2-40B4-BE49-F238E27FC236}">
                      <a16:creationId xmlns:a16="http://schemas.microsoft.com/office/drawing/2014/main" id="{ED78B66C-DDE6-1B81-AE5E-20816A520479}"/>
                    </a:ext>
                  </a:extLst>
                </p:cNvPr>
                <p:cNvSpPr>
                  <a:spLocks noChangeArrowheads="1"/>
                </p:cNvSpPr>
                <p:nvPr/>
              </p:nvSpPr>
              <p:spPr bwMode="auto">
                <a:xfrm>
                  <a:off x="4238"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56" name="Rectangle 296">
                  <a:extLst>
                    <a:ext uri="{FF2B5EF4-FFF2-40B4-BE49-F238E27FC236}">
                      <a16:creationId xmlns:a16="http://schemas.microsoft.com/office/drawing/2014/main" id="{D1B2F5D9-B5A2-E478-865E-F19F41A378AF}"/>
                    </a:ext>
                  </a:extLst>
                </p:cNvPr>
                <p:cNvSpPr>
                  <a:spLocks noChangeArrowheads="1"/>
                </p:cNvSpPr>
                <p:nvPr/>
              </p:nvSpPr>
              <p:spPr bwMode="auto">
                <a:xfrm>
                  <a:off x="4327" y="108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657" name="Rectangle 297">
                  <a:extLst>
                    <a:ext uri="{FF2B5EF4-FFF2-40B4-BE49-F238E27FC236}">
                      <a16:creationId xmlns:a16="http://schemas.microsoft.com/office/drawing/2014/main" id="{5C340B07-F654-ECD5-C3F1-DEF4634DD22B}"/>
                    </a:ext>
                  </a:extLst>
                </p:cNvPr>
                <p:cNvSpPr>
                  <a:spLocks noChangeArrowheads="1"/>
                </p:cNvSpPr>
                <p:nvPr/>
              </p:nvSpPr>
              <p:spPr bwMode="auto">
                <a:xfrm>
                  <a:off x="4359"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58" name="Rectangle 298">
                  <a:extLst>
                    <a:ext uri="{FF2B5EF4-FFF2-40B4-BE49-F238E27FC236}">
                      <a16:creationId xmlns:a16="http://schemas.microsoft.com/office/drawing/2014/main" id="{F350B3C8-FC4F-F8DD-D4F9-FE0B1A4E9FD8}"/>
                    </a:ext>
                  </a:extLst>
                </p:cNvPr>
                <p:cNvSpPr>
                  <a:spLocks noChangeArrowheads="1"/>
                </p:cNvSpPr>
                <p:nvPr/>
              </p:nvSpPr>
              <p:spPr bwMode="auto">
                <a:xfrm>
                  <a:off x="4413"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59" name="Rectangle 299">
                  <a:extLst>
                    <a:ext uri="{FF2B5EF4-FFF2-40B4-BE49-F238E27FC236}">
                      <a16:creationId xmlns:a16="http://schemas.microsoft.com/office/drawing/2014/main" id="{8A7B466C-A18C-201C-6C02-359600E2CCF2}"/>
                    </a:ext>
                  </a:extLst>
                </p:cNvPr>
                <p:cNvSpPr>
                  <a:spLocks noChangeArrowheads="1"/>
                </p:cNvSpPr>
                <p:nvPr/>
              </p:nvSpPr>
              <p:spPr bwMode="auto">
                <a:xfrm>
                  <a:off x="4504" y="108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660" name="Rectangle 300">
                  <a:extLst>
                    <a:ext uri="{FF2B5EF4-FFF2-40B4-BE49-F238E27FC236}">
                      <a16:creationId xmlns:a16="http://schemas.microsoft.com/office/drawing/2014/main" id="{F8156F85-404A-5E65-7E1C-93AF67883A3C}"/>
                    </a:ext>
                  </a:extLst>
                </p:cNvPr>
                <p:cNvSpPr>
                  <a:spLocks noChangeArrowheads="1"/>
                </p:cNvSpPr>
                <p:nvPr/>
              </p:nvSpPr>
              <p:spPr bwMode="auto">
                <a:xfrm>
                  <a:off x="4558" y="108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661" name="Rectangle 301">
                  <a:extLst>
                    <a:ext uri="{FF2B5EF4-FFF2-40B4-BE49-F238E27FC236}">
                      <a16:creationId xmlns:a16="http://schemas.microsoft.com/office/drawing/2014/main" id="{646C8F3C-4F4F-8814-7774-36CA78984E21}"/>
                    </a:ext>
                  </a:extLst>
                </p:cNvPr>
                <p:cNvSpPr>
                  <a:spLocks noChangeArrowheads="1"/>
                </p:cNvSpPr>
                <p:nvPr/>
              </p:nvSpPr>
              <p:spPr bwMode="auto">
                <a:xfrm>
                  <a:off x="1129" y="1065"/>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2" name="Rectangle 302">
                  <a:extLst>
                    <a:ext uri="{FF2B5EF4-FFF2-40B4-BE49-F238E27FC236}">
                      <a16:creationId xmlns:a16="http://schemas.microsoft.com/office/drawing/2014/main" id="{116845AB-CFDE-F592-7598-C66ED37DBB14}"/>
                    </a:ext>
                  </a:extLst>
                </p:cNvPr>
                <p:cNvSpPr>
                  <a:spLocks noChangeArrowheads="1"/>
                </p:cNvSpPr>
                <p:nvPr/>
              </p:nvSpPr>
              <p:spPr bwMode="auto">
                <a:xfrm>
                  <a:off x="1133" y="1065"/>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3" name="Rectangle 303">
                  <a:extLst>
                    <a:ext uri="{FF2B5EF4-FFF2-40B4-BE49-F238E27FC236}">
                      <a16:creationId xmlns:a16="http://schemas.microsoft.com/office/drawing/2014/main" id="{ACA57428-7879-C4CE-549C-D7042B2FE21F}"/>
                    </a:ext>
                  </a:extLst>
                </p:cNvPr>
                <p:cNvSpPr>
                  <a:spLocks noChangeArrowheads="1"/>
                </p:cNvSpPr>
                <p:nvPr/>
              </p:nvSpPr>
              <p:spPr bwMode="auto">
                <a:xfrm>
                  <a:off x="1408" y="1065"/>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4" name="Rectangle 304">
                  <a:extLst>
                    <a:ext uri="{FF2B5EF4-FFF2-40B4-BE49-F238E27FC236}">
                      <a16:creationId xmlns:a16="http://schemas.microsoft.com/office/drawing/2014/main" id="{DBDC8CF8-E1A2-81EE-21DD-E9FB4AC9DEE5}"/>
                    </a:ext>
                  </a:extLst>
                </p:cNvPr>
                <p:cNvSpPr>
                  <a:spLocks noChangeArrowheads="1"/>
                </p:cNvSpPr>
                <p:nvPr/>
              </p:nvSpPr>
              <p:spPr bwMode="auto">
                <a:xfrm>
                  <a:off x="1413"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5" name="Rectangle 305">
                  <a:extLst>
                    <a:ext uri="{FF2B5EF4-FFF2-40B4-BE49-F238E27FC236}">
                      <a16:creationId xmlns:a16="http://schemas.microsoft.com/office/drawing/2014/main" id="{72D04890-720B-5084-F266-D7CAB76A2605}"/>
                    </a:ext>
                  </a:extLst>
                </p:cNvPr>
                <p:cNvSpPr>
                  <a:spLocks noChangeArrowheads="1"/>
                </p:cNvSpPr>
                <p:nvPr/>
              </p:nvSpPr>
              <p:spPr bwMode="auto">
                <a:xfrm>
                  <a:off x="156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6" name="Rectangle 306">
                  <a:extLst>
                    <a:ext uri="{FF2B5EF4-FFF2-40B4-BE49-F238E27FC236}">
                      <a16:creationId xmlns:a16="http://schemas.microsoft.com/office/drawing/2014/main" id="{55DC0485-6801-A345-C5A9-998E13DD0DE8}"/>
                    </a:ext>
                  </a:extLst>
                </p:cNvPr>
                <p:cNvSpPr>
                  <a:spLocks noChangeArrowheads="1"/>
                </p:cNvSpPr>
                <p:nvPr/>
              </p:nvSpPr>
              <p:spPr bwMode="auto">
                <a:xfrm>
                  <a:off x="157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7" name="Rectangle 307">
                  <a:extLst>
                    <a:ext uri="{FF2B5EF4-FFF2-40B4-BE49-F238E27FC236}">
                      <a16:creationId xmlns:a16="http://schemas.microsoft.com/office/drawing/2014/main" id="{A16259D8-A386-63F0-5273-B87B22DFF73B}"/>
                    </a:ext>
                  </a:extLst>
                </p:cNvPr>
                <p:cNvSpPr>
                  <a:spLocks noChangeArrowheads="1"/>
                </p:cNvSpPr>
                <p:nvPr/>
              </p:nvSpPr>
              <p:spPr bwMode="auto">
                <a:xfrm>
                  <a:off x="172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8" name="Rectangle 308">
                  <a:extLst>
                    <a:ext uri="{FF2B5EF4-FFF2-40B4-BE49-F238E27FC236}">
                      <a16:creationId xmlns:a16="http://schemas.microsoft.com/office/drawing/2014/main" id="{17E5D82B-6F42-A3FB-36D0-99EEE655538D}"/>
                    </a:ext>
                  </a:extLst>
                </p:cNvPr>
                <p:cNvSpPr>
                  <a:spLocks noChangeArrowheads="1"/>
                </p:cNvSpPr>
                <p:nvPr/>
              </p:nvSpPr>
              <p:spPr bwMode="auto">
                <a:xfrm>
                  <a:off x="173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69" name="Rectangle 309">
                  <a:extLst>
                    <a:ext uri="{FF2B5EF4-FFF2-40B4-BE49-F238E27FC236}">
                      <a16:creationId xmlns:a16="http://schemas.microsoft.com/office/drawing/2014/main" id="{E4025266-1545-DEAE-560C-8CE2A751BFDD}"/>
                    </a:ext>
                  </a:extLst>
                </p:cNvPr>
                <p:cNvSpPr>
                  <a:spLocks noChangeArrowheads="1"/>
                </p:cNvSpPr>
                <p:nvPr/>
              </p:nvSpPr>
              <p:spPr bwMode="auto">
                <a:xfrm>
                  <a:off x="1888" y="1065"/>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0" name="Rectangle 310">
                  <a:extLst>
                    <a:ext uri="{FF2B5EF4-FFF2-40B4-BE49-F238E27FC236}">
                      <a16:creationId xmlns:a16="http://schemas.microsoft.com/office/drawing/2014/main" id="{0B5ADE19-DF16-D9B7-CF83-AD003AD97672}"/>
                    </a:ext>
                  </a:extLst>
                </p:cNvPr>
                <p:cNvSpPr>
                  <a:spLocks noChangeArrowheads="1"/>
                </p:cNvSpPr>
                <p:nvPr/>
              </p:nvSpPr>
              <p:spPr bwMode="auto">
                <a:xfrm>
                  <a:off x="1893"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1" name="Rectangle 311">
                  <a:extLst>
                    <a:ext uri="{FF2B5EF4-FFF2-40B4-BE49-F238E27FC236}">
                      <a16:creationId xmlns:a16="http://schemas.microsoft.com/office/drawing/2014/main" id="{5248FA89-A75E-9D44-C259-8D41DE303274}"/>
                    </a:ext>
                  </a:extLst>
                </p:cNvPr>
                <p:cNvSpPr>
                  <a:spLocks noChangeArrowheads="1"/>
                </p:cNvSpPr>
                <p:nvPr/>
              </p:nvSpPr>
              <p:spPr bwMode="auto">
                <a:xfrm>
                  <a:off x="204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2" name="Rectangle 312">
                  <a:extLst>
                    <a:ext uri="{FF2B5EF4-FFF2-40B4-BE49-F238E27FC236}">
                      <a16:creationId xmlns:a16="http://schemas.microsoft.com/office/drawing/2014/main" id="{85060FD0-E7E3-2FB4-B382-AF185BD50C93}"/>
                    </a:ext>
                  </a:extLst>
                </p:cNvPr>
                <p:cNvSpPr>
                  <a:spLocks noChangeArrowheads="1"/>
                </p:cNvSpPr>
                <p:nvPr/>
              </p:nvSpPr>
              <p:spPr bwMode="auto">
                <a:xfrm>
                  <a:off x="205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3" name="Rectangle 313">
                  <a:extLst>
                    <a:ext uri="{FF2B5EF4-FFF2-40B4-BE49-F238E27FC236}">
                      <a16:creationId xmlns:a16="http://schemas.microsoft.com/office/drawing/2014/main" id="{BC329A79-9B10-E1D9-DE60-603534CEDA32}"/>
                    </a:ext>
                  </a:extLst>
                </p:cNvPr>
                <p:cNvSpPr>
                  <a:spLocks noChangeArrowheads="1"/>
                </p:cNvSpPr>
                <p:nvPr/>
              </p:nvSpPr>
              <p:spPr bwMode="auto">
                <a:xfrm>
                  <a:off x="220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4" name="Rectangle 314">
                  <a:extLst>
                    <a:ext uri="{FF2B5EF4-FFF2-40B4-BE49-F238E27FC236}">
                      <a16:creationId xmlns:a16="http://schemas.microsoft.com/office/drawing/2014/main" id="{7BB64DF2-6A78-28B7-F8C6-A97D555CF482}"/>
                    </a:ext>
                  </a:extLst>
                </p:cNvPr>
                <p:cNvSpPr>
                  <a:spLocks noChangeArrowheads="1"/>
                </p:cNvSpPr>
                <p:nvPr/>
              </p:nvSpPr>
              <p:spPr bwMode="auto">
                <a:xfrm>
                  <a:off x="221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5" name="Rectangle 315">
                  <a:extLst>
                    <a:ext uri="{FF2B5EF4-FFF2-40B4-BE49-F238E27FC236}">
                      <a16:creationId xmlns:a16="http://schemas.microsoft.com/office/drawing/2014/main" id="{64EC1336-9F83-0854-DD8C-9D88328DDB92}"/>
                    </a:ext>
                  </a:extLst>
                </p:cNvPr>
                <p:cNvSpPr>
                  <a:spLocks noChangeArrowheads="1"/>
                </p:cNvSpPr>
                <p:nvPr/>
              </p:nvSpPr>
              <p:spPr bwMode="auto">
                <a:xfrm>
                  <a:off x="2368" y="1065"/>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6" name="Rectangle 316">
                  <a:extLst>
                    <a:ext uri="{FF2B5EF4-FFF2-40B4-BE49-F238E27FC236}">
                      <a16:creationId xmlns:a16="http://schemas.microsoft.com/office/drawing/2014/main" id="{D9DB1239-22E5-CD33-F207-C2DCBAB15DE2}"/>
                    </a:ext>
                  </a:extLst>
                </p:cNvPr>
                <p:cNvSpPr>
                  <a:spLocks noChangeArrowheads="1"/>
                </p:cNvSpPr>
                <p:nvPr/>
              </p:nvSpPr>
              <p:spPr bwMode="auto">
                <a:xfrm>
                  <a:off x="2373"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7" name="Rectangle 317">
                  <a:extLst>
                    <a:ext uri="{FF2B5EF4-FFF2-40B4-BE49-F238E27FC236}">
                      <a16:creationId xmlns:a16="http://schemas.microsoft.com/office/drawing/2014/main" id="{7B59159F-058E-DC6C-64C1-686DB3F5F6AB}"/>
                    </a:ext>
                  </a:extLst>
                </p:cNvPr>
                <p:cNvSpPr>
                  <a:spLocks noChangeArrowheads="1"/>
                </p:cNvSpPr>
                <p:nvPr/>
              </p:nvSpPr>
              <p:spPr bwMode="auto">
                <a:xfrm>
                  <a:off x="252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8" name="Rectangle 318">
                  <a:extLst>
                    <a:ext uri="{FF2B5EF4-FFF2-40B4-BE49-F238E27FC236}">
                      <a16:creationId xmlns:a16="http://schemas.microsoft.com/office/drawing/2014/main" id="{088420F9-AEE5-6A8F-B089-99BBA6A4E00B}"/>
                    </a:ext>
                  </a:extLst>
                </p:cNvPr>
                <p:cNvSpPr>
                  <a:spLocks noChangeArrowheads="1"/>
                </p:cNvSpPr>
                <p:nvPr/>
              </p:nvSpPr>
              <p:spPr bwMode="auto">
                <a:xfrm>
                  <a:off x="253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79" name="Rectangle 319">
                  <a:extLst>
                    <a:ext uri="{FF2B5EF4-FFF2-40B4-BE49-F238E27FC236}">
                      <a16:creationId xmlns:a16="http://schemas.microsoft.com/office/drawing/2014/main" id="{3FBEA686-0502-116B-40BA-6056BEB66ABC}"/>
                    </a:ext>
                  </a:extLst>
                </p:cNvPr>
                <p:cNvSpPr>
                  <a:spLocks noChangeArrowheads="1"/>
                </p:cNvSpPr>
                <p:nvPr/>
              </p:nvSpPr>
              <p:spPr bwMode="auto">
                <a:xfrm>
                  <a:off x="268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0" name="Rectangle 320">
                  <a:extLst>
                    <a:ext uri="{FF2B5EF4-FFF2-40B4-BE49-F238E27FC236}">
                      <a16:creationId xmlns:a16="http://schemas.microsoft.com/office/drawing/2014/main" id="{7BB1A440-A510-5D96-1DA9-6FD3E13DB178}"/>
                    </a:ext>
                  </a:extLst>
                </p:cNvPr>
                <p:cNvSpPr>
                  <a:spLocks noChangeArrowheads="1"/>
                </p:cNvSpPr>
                <p:nvPr/>
              </p:nvSpPr>
              <p:spPr bwMode="auto">
                <a:xfrm>
                  <a:off x="269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1" name="Rectangle 321">
                  <a:extLst>
                    <a:ext uri="{FF2B5EF4-FFF2-40B4-BE49-F238E27FC236}">
                      <a16:creationId xmlns:a16="http://schemas.microsoft.com/office/drawing/2014/main" id="{4C3A2D5F-3031-9885-9D7A-5A71AB1C1055}"/>
                    </a:ext>
                  </a:extLst>
                </p:cNvPr>
                <p:cNvSpPr>
                  <a:spLocks noChangeArrowheads="1"/>
                </p:cNvSpPr>
                <p:nvPr/>
              </p:nvSpPr>
              <p:spPr bwMode="auto">
                <a:xfrm>
                  <a:off x="2848" y="1065"/>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2" name="Rectangle 322">
                  <a:extLst>
                    <a:ext uri="{FF2B5EF4-FFF2-40B4-BE49-F238E27FC236}">
                      <a16:creationId xmlns:a16="http://schemas.microsoft.com/office/drawing/2014/main" id="{A2DFCB30-7A37-04A0-C5F5-2FC0FE4D6FA1}"/>
                    </a:ext>
                  </a:extLst>
                </p:cNvPr>
                <p:cNvSpPr>
                  <a:spLocks noChangeArrowheads="1"/>
                </p:cNvSpPr>
                <p:nvPr/>
              </p:nvSpPr>
              <p:spPr bwMode="auto">
                <a:xfrm>
                  <a:off x="2853"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3" name="Rectangle 323">
                  <a:extLst>
                    <a:ext uri="{FF2B5EF4-FFF2-40B4-BE49-F238E27FC236}">
                      <a16:creationId xmlns:a16="http://schemas.microsoft.com/office/drawing/2014/main" id="{BF47FA34-4B8D-6ED7-66B1-0CF908B1817A}"/>
                    </a:ext>
                  </a:extLst>
                </p:cNvPr>
                <p:cNvSpPr>
                  <a:spLocks noChangeArrowheads="1"/>
                </p:cNvSpPr>
                <p:nvPr/>
              </p:nvSpPr>
              <p:spPr bwMode="auto">
                <a:xfrm>
                  <a:off x="300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4" name="Rectangle 324">
                  <a:extLst>
                    <a:ext uri="{FF2B5EF4-FFF2-40B4-BE49-F238E27FC236}">
                      <a16:creationId xmlns:a16="http://schemas.microsoft.com/office/drawing/2014/main" id="{985E0C88-8C12-347E-22E4-545665817BED}"/>
                    </a:ext>
                  </a:extLst>
                </p:cNvPr>
                <p:cNvSpPr>
                  <a:spLocks noChangeArrowheads="1"/>
                </p:cNvSpPr>
                <p:nvPr/>
              </p:nvSpPr>
              <p:spPr bwMode="auto">
                <a:xfrm>
                  <a:off x="301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5" name="Rectangle 325">
                  <a:extLst>
                    <a:ext uri="{FF2B5EF4-FFF2-40B4-BE49-F238E27FC236}">
                      <a16:creationId xmlns:a16="http://schemas.microsoft.com/office/drawing/2014/main" id="{B05449B5-B16C-33BD-D718-EDC1D4F597A5}"/>
                    </a:ext>
                  </a:extLst>
                </p:cNvPr>
                <p:cNvSpPr>
                  <a:spLocks noChangeArrowheads="1"/>
                </p:cNvSpPr>
                <p:nvPr/>
              </p:nvSpPr>
              <p:spPr bwMode="auto">
                <a:xfrm>
                  <a:off x="316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6" name="Rectangle 326">
                  <a:extLst>
                    <a:ext uri="{FF2B5EF4-FFF2-40B4-BE49-F238E27FC236}">
                      <a16:creationId xmlns:a16="http://schemas.microsoft.com/office/drawing/2014/main" id="{93E6C3AC-91AB-17B3-62C4-BBC2CA4B2547}"/>
                    </a:ext>
                  </a:extLst>
                </p:cNvPr>
                <p:cNvSpPr>
                  <a:spLocks noChangeArrowheads="1"/>
                </p:cNvSpPr>
                <p:nvPr/>
              </p:nvSpPr>
              <p:spPr bwMode="auto">
                <a:xfrm>
                  <a:off x="317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7" name="Rectangle 327">
                  <a:extLst>
                    <a:ext uri="{FF2B5EF4-FFF2-40B4-BE49-F238E27FC236}">
                      <a16:creationId xmlns:a16="http://schemas.microsoft.com/office/drawing/2014/main" id="{344A0869-8E76-5EF0-C5C4-0EA061377323}"/>
                    </a:ext>
                  </a:extLst>
                </p:cNvPr>
                <p:cNvSpPr>
                  <a:spLocks noChangeArrowheads="1"/>
                </p:cNvSpPr>
                <p:nvPr/>
              </p:nvSpPr>
              <p:spPr bwMode="auto">
                <a:xfrm>
                  <a:off x="3328" y="1065"/>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8" name="Rectangle 328">
                  <a:extLst>
                    <a:ext uri="{FF2B5EF4-FFF2-40B4-BE49-F238E27FC236}">
                      <a16:creationId xmlns:a16="http://schemas.microsoft.com/office/drawing/2014/main" id="{6EE8553A-79FB-0E9A-9000-1D250779B1E0}"/>
                    </a:ext>
                  </a:extLst>
                </p:cNvPr>
                <p:cNvSpPr>
                  <a:spLocks noChangeArrowheads="1"/>
                </p:cNvSpPr>
                <p:nvPr/>
              </p:nvSpPr>
              <p:spPr bwMode="auto">
                <a:xfrm>
                  <a:off x="3333"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89" name="Rectangle 329">
                  <a:extLst>
                    <a:ext uri="{FF2B5EF4-FFF2-40B4-BE49-F238E27FC236}">
                      <a16:creationId xmlns:a16="http://schemas.microsoft.com/office/drawing/2014/main" id="{2EECAD6F-C761-ED17-046B-F4B92B934716}"/>
                    </a:ext>
                  </a:extLst>
                </p:cNvPr>
                <p:cNvSpPr>
                  <a:spLocks noChangeArrowheads="1"/>
                </p:cNvSpPr>
                <p:nvPr/>
              </p:nvSpPr>
              <p:spPr bwMode="auto">
                <a:xfrm>
                  <a:off x="348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0" name="Rectangle 330">
                  <a:extLst>
                    <a:ext uri="{FF2B5EF4-FFF2-40B4-BE49-F238E27FC236}">
                      <a16:creationId xmlns:a16="http://schemas.microsoft.com/office/drawing/2014/main" id="{2ABCB5CC-3819-302B-2CF2-DBA54D2EA3D1}"/>
                    </a:ext>
                  </a:extLst>
                </p:cNvPr>
                <p:cNvSpPr>
                  <a:spLocks noChangeArrowheads="1"/>
                </p:cNvSpPr>
                <p:nvPr/>
              </p:nvSpPr>
              <p:spPr bwMode="auto">
                <a:xfrm>
                  <a:off x="349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1" name="Rectangle 331">
                  <a:extLst>
                    <a:ext uri="{FF2B5EF4-FFF2-40B4-BE49-F238E27FC236}">
                      <a16:creationId xmlns:a16="http://schemas.microsoft.com/office/drawing/2014/main" id="{BE59EB41-F4E0-B1DD-5DDF-CABF1479A576}"/>
                    </a:ext>
                  </a:extLst>
                </p:cNvPr>
                <p:cNvSpPr>
                  <a:spLocks noChangeArrowheads="1"/>
                </p:cNvSpPr>
                <p:nvPr/>
              </p:nvSpPr>
              <p:spPr bwMode="auto">
                <a:xfrm>
                  <a:off x="364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2" name="Rectangle 332">
                  <a:extLst>
                    <a:ext uri="{FF2B5EF4-FFF2-40B4-BE49-F238E27FC236}">
                      <a16:creationId xmlns:a16="http://schemas.microsoft.com/office/drawing/2014/main" id="{0551DB39-EF78-AA35-3A90-9FC518AF27BA}"/>
                    </a:ext>
                  </a:extLst>
                </p:cNvPr>
                <p:cNvSpPr>
                  <a:spLocks noChangeArrowheads="1"/>
                </p:cNvSpPr>
                <p:nvPr/>
              </p:nvSpPr>
              <p:spPr bwMode="auto">
                <a:xfrm>
                  <a:off x="365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3" name="Rectangle 333">
                  <a:extLst>
                    <a:ext uri="{FF2B5EF4-FFF2-40B4-BE49-F238E27FC236}">
                      <a16:creationId xmlns:a16="http://schemas.microsoft.com/office/drawing/2014/main" id="{0C6A9A95-6999-D7DA-8B21-10942690A52E}"/>
                    </a:ext>
                  </a:extLst>
                </p:cNvPr>
                <p:cNvSpPr>
                  <a:spLocks noChangeArrowheads="1"/>
                </p:cNvSpPr>
                <p:nvPr/>
              </p:nvSpPr>
              <p:spPr bwMode="auto">
                <a:xfrm>
                  <a:off x="380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4" name="Rectangle 334">
                  <a:extLst>
                    <a:ext uri="{FF2B5EF4-FFF2-40B4-BE49-F238E27FC236}">
                      <a16:creationId xmlns:a16="http://schemas.microsoft.com/office/drawing/2014/main" id="{CA0200AE-BA47-7894-DB5B-91A3C288B496}"/>
                    </a:ext>
                  </a:extLst>
                </p:cNvPr>
                <p:cNvSpPr>
                  <a:spLocks noChangeArrowheads="1"/>
                </p:cNvSpPr>
                <p:nvPr/>
              </p:nvSpPr>
              <p:spPr bwMode="auto">
                <a:xfrm>
                  <a:off x="381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5" name="Rectangle 335">
                  <a:extLst>
                    <a:ext uri="{FF2B5EF4-FFF2-40B4-BE49-F238E27FC236}">
                      <a16:creationId xmlns:a16="http://schemas.microsoft.com/office/drawing/2014/main" id="{B0EA6503-A438-EAF3-2138-10A7E5E17263}"/>
                    </a:ext>
                  </a:extLst>
                </p:cNvPr>
                <p:cNvSpPr>
                  <a:spLocks noChangeArrowheads="1"/>
                </p:cNvSpPr>
                <p:nvPr/>
              </p:nvSpPr>
              <p:spPr bwMode="auto">
                <a:xfrm>
                  <a:off x="396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6" name="Rectangle 336">
                  <a:extLst>
                    <a:ext uri="{FF2B5EF4-FFF2-40B4-BE49-F238E27FC236}">
                      <a16:creationId xmlns:a16="http://schemas.microsoft.com/office/drawing/2014/main" id="{919D2CB6-C0BD-4DE2-8B59-0FF06DD61660}"/>
                    </a:ext>
                  </a:extLst>
                </p:cNvPr>
                <p:cNvSpPr>
                  <a:spLocks noChangeArrowheads="1"/>
                </p:cNvSpPr>
                <p:nvPr/>
              </p:nvSpPr>
              <p:spPr bwMode="auto">
                <a:xfrm>
                  <a:off x="397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7" name="Rectangle 337">
                  <a:extLst>
                    <a:ext uri="{FF2B5EF4-FFF2-40B4-BE49-F238E27FC236}">
                      <a16:creationId xmlns:a16="http://schemas.microsoft.com/office/drawing/2014/main" id="{7F766915-63AF-4B4E-6592-F283D4032C08}"/>
                    </a:ext>
                  </a:extLst>
                </p:cNvPr>
                <p:cNvSpPr>
                  <a:spLocks noChangeArrowheads="1"/>
                </p:cNvSpPr>
                <p:nvPr/>
              </p:nvSpPr>
              <p:spPr bwMode="auto">
                <a:xfrm>
                  <a:off x="412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8" name="Rectangle 338">
                  <a:extLst>
                    <a:ext uri="{FF2B5EF4-FFF2-40B4-BE49-F238E27FC236}">
                      <a16:creationId xmlns:a16="http://schemas.microsoft.com/office/drawing/2014/main" id="{CCDA393B-4C8E-35E1-B554-D83D47D50FAD}"/>
                    </a:ext>
                  </a:extLst>
                </p:cNvPr>
                <p:cNvSpPr>
                  <a:spLocks noChangeArrowheads="1"/>
                </p:cNvSpPr>
                <p:nvPr/>
              </p:nvSpPr>
              <p:spPr bwMode="auto">
                <a:xfrm>
                  <a:off x="413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99" name="Rectangle 339">
                  <a:extLst>
                    <a:ext uri="{FF2B5EF4-FFF2-40B4-BE49-F238E27FC236}">
                      <a16:creationId xmlns:a16="http://schemas.microsoft.com/office/drawing/2014/main" id="{CA121FAE-AB8E-577D-CFC8-D21749311DD7}"/>
                    </a:ext>
                  </a:extLst>
                </p:cNvPr>
                <p:cNvSpPr>
                  <a:spLocks noChangeArrowheads="1"/>
                </p:cNvSpPr>
                <p:nvPr/>
              </p:nvSpPr>
              <p:spPr bwMode="auto">
                <a:xfrm>
                  <a:off x="428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0" name="Rectangle 340">
                  <a:extLst>
                    <a:ext uri="{FF2B5EF4-FFF2-40B4-BE49-F238E27FC236}">
                      <a16:creationId xmlns:a16="http://schemas.microsoft.com/office/drawing/2014/main" id="{E653A3D7-F9DB-25F5-B2D7-B8A2F86A738D}"/>
                    </a:ext>
                  </a:extLst>
                </p:cNvPr>
                <p:cNvSpPr>
                  <a:spLocks noChangeArrowheads="1"/>
                </p:cNvSpPr>
                <p:nvPr/>
              </p:nvSpPr>
              <p:spPr bwMode="auto">
                <a:xfrm>
                  <a:off x="4294" y="106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1" name="Rectangle 341">
                  <a:extLst>
                    <a:ext uri="{FF2B5EF4-FFF2-40B4-BE49-F238E27FC236}">
                      <a16:creationId xmlns:a16="http://schemas.microsoft.com/office/drawing/2014/main" id="{7D6EEFF1-B78C-E4C9-3A50-BD8CE7F707A0}"/>
                    </a:ext>
                  </a:extLst>
                </p:cNvPr>
                <p:cNvSpPr>
                  <a:spLocks noChangeArrowheads="1"/>
                </p:cNvSpPr>
                <p:nvPr/>
              </p:nvSpPr>
              <p:spPr bwMode="auto">
                <a:xfrm>
                  <a:off x="4448" y="1065"/>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2" name="Rectangle 342">
                  <a:extLst>
                    <a:ext uri="{FF2B5EF4-FFF2-40B4-BE49-F238E27FC236}">
                      <a16:creationId xmlns:a16="http://schemas.microsoft.com/office/drawing/2014/main" id="{D867AD23-AA92-DD90-C955-5397958A0D75}"/>
                    </a:ext>
                  </a:extLst>
                </p:cNvPr>
                <p:cNvSpPr>
                  <a:spLocks noChangeArrowheads="1"/>
                </p:cNvSpPr>
                <p:nvPr/>
              </p:nvSpPr>
              <p:spPr bwMode="auto">
                <a:xfrm>
                  <a:off x="4454" y="106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3" name="Rectangle 343">
                  <a:extLst>
                    <a:ext uri="{FF2B5EF4-FFF2-40B4-BE49-F238E27FC236}">
                      <a16:creationId xmlns:a16="http://schemas.microsoft.com/office/drawing/2014/main" id="{C957EDE5-C33E-A049-59E0-58CFB70EDC40}"/>
                    </a:ext>
                  </a:extLst>
                </p:cNvPr>
                <p:cNvSpPr>
                  <a:spLocks noChangeArrowheads="1"/>
                </p:cNvSpPr>
                <p:nvPr/>
              </p:nvSpPr>
              <p:spPr bwMode="auto">
                <a:xfrm>
                  <a:off x="4609" y="1065"/>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4" name="Rectangle 344">
                  <a:extLst>
                    <a:ext uri="{FF2B5EF4-FFF2-40B4-BE49-F238E27FC236}">
                      <a16:creationId xmlns:a16="http://schemas.microsoft.com/office/drawing/2014/main" id="{D06482DF-505D-6CBE-C9D3-AED878DA468C}"/>
                    </a:ext>
                  </a:extLst>
                </p:cNvPr>
                <p:cNvSpPr>
                  <a:spLocks noChangeArrowheads="1"/>
                </p:cNvSpPr>
                <p:nvPr/>
              </p:nvSpPr>
              <p:spPr bwMode="auto">
                <a:xfrm>
                  <a:off x="1129" y="1077"/>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5" name="Rectangle 345">
                  <a:extLst>
                    <a:ext uri="{FF2B5EF4-FFF2-40B4-BE49-F238E27FC236}">
                      <a16:creationId xmlns:a16="http://schemas.microsoft.com/office/drawing/2014/main" id="{49543E0E-0BA6-EBF8-E2EC-E893D9B436AD}"/>
                    </a:ext>
                  </a:extLst>
                </p:cNvPr>
                <p:cNvSpPr>
                  <a:spLocks noChangeArrowheads="1"/>
                </p:cNvSpPr>
                <p:nvPr/>
              </p:nvSpPr>
              <p:spPr bwMode="auto">
                <a:xfrm>
                  <a:off x="1408" y="1077"/>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6" name="Rectangle 346">
                  <a:extLst>
                    <a:ext uri="{FF2B5EF4-FFF2-40B4-BE49-F238E27FC236}">
                      <a16:creationId xmlns:a16="http://schemas.microsoft.com/office/drawing/2014/main" id="{F2F09A95-17BC-11DB-2D0A-C65AB3002E93}"/>
                    </a:ext>
                  </a:extLst>
                </p:cNvPr>
                <p:cNvSpPr>
                  <a:spLocks noChangeArrowheads="1"/>
                </p:cNvSpPr>
                <p:nvPr/>
              </p:nvSpPr>
              <p:spPr bwMode="auto">
                <a:xfrm>
                  <a:off x="156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7" name="Rectangle 347">
                  <a:extLst>
                    <a:ext uri="{FF2B5EF4-FFF2-40B4-BE49-F238E27FC236}">
                      <a16:creationId xmlns:a16="http://schemas.microsoft.com/office/drawing/2014/main" id="{015B7B3E-53B2-3143-09FB-7CF59520216B}"/>
                    </a:ext>
                  </a:extLst>
                </p:cNvPr>
                <p:cNvSpPr>
                  <a:spLocks noChangeArrowheads="1"/>
                </p:cNvSpPr>
                <p:nvPr/>
              </p:nvSpPr>
              <p:spPr bwMode="auto">
                <a:xfrm>
                  <a:off x="172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8" name="Rectangle 348">
                  <a:extLst>
                    <a:ext uri="{FF2B5EF4-FFF2-40B4-BE49-F238E27FC236}">
                      <a16:creationId xmlns:a16="http://schemas.microsoft.com/office/drawing/2014/main" id="{4A4E9622-4EFD-D97A-A79A-C178D5551B44}"/>
                    </a:ext>
                  </a:extLst>
                </p:cNvPr>
                <p:cNvSpPr>
                  <a:spLocks noChangeArrowheads="1"/>
                </p:cNvSpPr>
                <p:nvPr/>
              </p:nvSpPr>
              <p:spPr bwMode="auto">
                <a:xfrm>
                  <a:off x="1888" y="1077"/>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09" name="Rectangle 349">
                  <a:extLst>
                    <a:ext uri="{FF2B5EF4-FFF2-40B4-BE49-F238E27FC236}">
                      <a16:creationId xmlns:a16="http://schemas.microsoft.com/office/drawing/2014/main" id="{55F53714-3BED-ED04-6414-FA74A4EA43AC}"/>
                    </a:ext>
                  </a:extLst>
                </p:cNvPr>
                <p:cNvSpPr>
                  <a:spLocks noChangeArrowheads="1"/>
                </p:cNvSpPr>
                <p:nvPr/>
              </p:nvSpPr>
              <p:spPr bwMode="auto">
                <a:xfrm>
                  <a:off x="204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0" name="Rectangle 350">
                  <a:extLst>
                    <a:ext uri="{FF2B5EF4-FFF2-40B4-BE49-F238E27FC236}">
                      <a16:creationId xmlns:a16="http://schemas.microsoft.com/office/drawing/2014/main" id="{05A009D2-675D-0FA3-D790-104891819141}"/>
                    </a:ext>
                  </a:extLst>
                </p:cNvPr>
                <p:cNvSpPr>
                  <a:spLocks noChangeArrowheads="1"/>
                </p:cNvSpPr>
                <p:nvPr/>
              </p:nvSpPr>
              <p:spPr bwMode="auto">
                <a:xfrm>
                  <a:off x="220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1" name="Rectangle 351">
                  <a:extLst>
                    <a:ext uri="{FF2B5EF4-FFF2-40B4-BE49-F238E27FC236}">
                      <a16:creationId xmlns:a16="http://schemas.microsoft.com/office/drawing/2014/main" id="{809C048B-E234-78BA-6496-12B45D435510}"/>
                    </a:ext>
                  </a:extLst>
                </p:cNvPr>
                <p:cNvSpPr>
                  <a:spLocks noChangeArrowheads="1"/>
                </p:cNvSpPr>
                <p:nvPr/>
              </p:nvSpPr>
              <p:spPr bwMode="auto">
                <a:xfrm>
                  <a:off x="2368" y="1077"/>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2" name="Rectangle 352">
                  <a:extLst>
                    <a:ext uri="{FF2B5EF4-FFF2-40B4-BE49-F238E27FC236}">
                      <a16:creationId xmlns:a16="http://schemas.microsoft.com/office/drawing/2014/main" id="{B5C342DF-4333-7657-DD7B-A8C11A76152F}"/>
                    </a:ext>
                  </a:extLst>
                </p:cNvPr>
                <p:cNvSpPr>
                  <a:spLocks noChangeArrowheads="1"/>
                </p:cNvSpPr>
                <p:nvPr/>
              </p:nvSpPr>
              <p:spPr bwMode="auto">
                <a:xfrm>
                  <a:off x="252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3" name="Rectangle 353">
                  <a:extLst>
                    <a:ext uri="{FF2B5EF4-FFF2-40B4-BE49-F238E27FC236}">
                      <a16:creationId xmlns:a16="http://schemas.microsoft.com/office/drawing/2014/main" id="{0CC01B18-DC67-8666-09A7-DCDB161BB4CD}"/>
                    </a:ext>
                  </a:extLst>
                </p:cNvPr>
                <p:cNvSpPr>
                  <a:spLocks noChangeArrowheads="1"/>
                </p:cNvSpPr>
                <p:nvPr/>
              </p:nvSpPr>
              <p:spPr bwMode="auto">
                <a:xfrm>
                  <a:off x="268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4" name="Rectangle 354">
                  <a:extLst>
                    <a:ext uri="{FF2B5EF4-FFF2-40B4-BE49-F238E27FC236}">
                      <a16:creationId xmlns:a16="http://schemas.microsoft.com/office/drawing/2014/main" id="{7031ECF8-9ED5-2BCD-A350-E84CF5210216}"/>
                    </a:ext>
                  </a:extLst>
                </p:cNvPr>
                <p:cNvSpPr>
                  <a:spLocks noChangeArrowheads="1"/>
                </p:cNvSpPr>
                <p:nvPr/>
              </p:nvSpPr>
              <p:spPr bwMode="auto">
                <a:xfrm>
                  <a:off x="2848" y="1077"/>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5" name="Rectangle 355">
                  <a:extLst>
                    <a:ext uri="{FF2B5EF4-FFF2-40B4-BE49-F238E27FC236}">
                      <a16:creationId xmlns:a16="http://schemas.microsoft.com/office/drawing/2014/main" id="{3C2FD56A-7809-59C6-29ED-ADF7790B55D9}"/>
                    </a:ext>
                  </a:extLst>
                </p:cNvPr>
                <p:cNvSpPr>
                  <a:spLocks noChangeArrowheads="1"/>
                </p:cNvSpPr>
                <p:nvPr/>
              </p:nvSpPr>
              <p:spPr bwMode="auto">
                <a:xfrm>
                  <a:off x="300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6" name="Rectangle 356">
                  <a:extLst>
                    <a:ext uri="{FF2B5EF4-FFF2-40B4-BE49-F238E27FC236}">
                      <a16:creationId xmlns:a16="http://schemas.microsoft.com/office/drawing/2014/main" id="{5C10184D-4F7E-B172-DEA0-8A8A8A209AD5}"/>
                    </a:ext>
                  </a:extLst>
                </p:cNvPr>
                <p:cNvSpPr>
                  <a:spLocks noChangeArrowheads="1"/>
                </p:cNvSpPr>
                <p:nvPr/>
              </p:nvSpPr>
              <p:spPr bwMode="auto">
                <a:xfrm>
                  <a:off x="316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7" name="Rectangle 357">
                  <a:extLst>
                    <a:ext uri="{FF2B5EF4-FFF2-40B4-BE49-F238E27FC236}">
                      <a16:creationId xmlns:a16="http://schemas.microsoft.com/office/drawing/2014/main" id="{9B1D2CBF-9213-F01F-EA02-ACEF19719258}"/>
                    </a:ext>
                  </a:extLst>
                </p:cNvPr>
                <p:cNvSpPr>
                  <a:spLocks noChangeArrowheads="1"/>
                </p:cNvSpPr>
                <p:nvPr/>
              </p:nvSpPr>
              <p:spPr bwMode="auto">
                <a:xfrm>
                  <a:off x="3328" y="1077"/>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8" name="Rectangle 358">
                  <a:extLst>
                    <a:ext uri="{FF2B5EF4-FFF2-40B4-BE49-F238E27FC236}">
                      <a16:creationId xmlns:a16="http://schemas.microsoft.com/office/drawing/2014/main" id="{CCCF784D-3488-4B5B-CC76-0C08846D2473}"/>
                    </a:ext>
                  </a:extLst>
                </p:cNvPr>
                <p:cNvSpPr>
                  <a:spLocks noChangeArrowheads="1"/>
                </p:cNvSpPr>
                <p:nvPr/>
              </p:nvSpPr>
              <p:spPr bwMode="auto">
                <a:xfrm>
                  <a:off x="348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19" name="Rectangle 359">
                  <a:extLst>
                    <a:ext uri="{FF2B5EF4-FFF2-40B4-BE49-F238E27FC236}">
                      <a16:creationId xmlns:a16="http://schemas.microsoft.com/office/drawing/2014/main" id="{C7250A2D-3770-9236-0745-DB71DC26B93B}"/>
                    </a:ext>
                  </a:extLst>
                </p:cNvPr>
                <p:cNvSpPr>
                  <a:spLocks noChangeArrowheads="1"/>
                </p:cNvSpPr>
                <p:nvPr/>
              </p:nvSpPr>
              <p:spPr bwMode="auto">
                <a:xfrm>
                  <a:off x="364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0" name="Rectangle 360">
                  <a:extLst>
                    <a:ext uri="{FF2B5EF4-FFF2-40B4-BE49-F238E27FC236}">
                      <a16:creationId xmlns:a16="http://schemas.microsoft.com/office/drawing/2014/main" id="{8D1D037B-609B-FDD2-F91A-A6211918061B}"/>
                    </a:ext>
                  </a:extLst>
                </p:cNvPr>
                <p:cNvSpPr>
                  <a:spLocks noChangeArrowheads="1"/>
                </p:cNvSpPr>
                <p:nvPr/>
              </p:nvSpPr>
              <p:spPr bwMode="auto">
                <a:xfrm>
                  <a:off x="380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1" name="Rectangle 361">
                  <a:extLst>
                    <a:ext uri="{FF2B5EF4-FFF2-40B4-BE49-F238E27FC236}">
                      <a16:creationId xmlns:a16="http://schemas.microsoft.com/office/drawing/2014/main" id="{F8B08F51-8555-37B2-F249-E6445DFC20C6}"/>
                    </a:ext>
                  </a:extLst>
                </p:cNvPr>
                <p:cNvSpPr>
                  <a:spLocks noChangeArrowheads="1"/>
                </p:cNvSpPr>
                <p:nvPr/>
              </p:nvSpPr>
              <p:spPr bwMode="auto">
                <a:xfrm>
                  <a:off x="396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2" name="Rectangle 362">
                  <a:extLst>
                    <a:ext uri="{FF2B5EF4-FFF2-40B4-BE49-F238E27FC236}">
                      <a16:creationId xmlns:a16="http://schemas.microsoft.com/office/drawing/2014/main" id="{D8D01C62-665C-B490-94CB-263FE8CA3407}"/>
                    </a:ext>
                  </a:extLst>
                </p:cNvPr>
                <p:cNvSpPr>
                  <a:spLocks noChangeArrowheads="1"/>
                </p:cNvSpPr>
                <p:nvPr/>
              </p:nvSpPr>
              <p:spPr bwMode="auto">
                <a:xfrm>
                  <a:off x="412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3" name="Rectangle 363">
                  <a:extLst>
                    <a:ext uri="{FF2B5EF4-FFF2-40B4-BE49-F238E27FC236}">
                      <a16:creationId xmlns:a16="http://schemas.microsoft.com/office/drawing/2014/main" id="{9CDA428F-927B-BB8C-FBAC-0549FD039E8B}"/>
                    </a:ext>
                  </a:extLst>
                </p:cNvPr>
                <p:cNvSpPr>
                  <a:spLocks noChangeArrowheads="1"/>
                </p:cNvSpPr>
                <p:nvPr/>
              </p:nvSpPr>
              <p:spPr bwMode="auto">
                <a:xfrm>
                  <a:off x="428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4" name="Rectangle 364">
                  <a:extLst>
                    <a:ext uri="{FF2B5EF4-FFF2-40B4-BE49-F238E27FC236}">
                      <a16:creationId xmlns:a16="http://schemas.microsoft.com/office/drawing/2014/main" id="{2B04F8EC-2ECA-1E1D-3943-44302585221C}"/>
                    </a:ext>
                  </a:extLst>
                </p:cNvPr>
                <p:cNvSpPr>
                  <a:spLocks noChangeArrowheads="1"/>
                </p:cNvSpPr>
                <p:nvPr/>
              </p:nvSpPr>
              <p:spPr bwMode="auto">
                <a:xfrm>
                  <a:off x="4448" y="1077"/>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5" name="Rectangle 365">
                  <a:extLst>
                    <a:ext uri="{FF2B5EF4-FFF2-40B4-BE49-F238E27FC236}">
                      <a16:creationId xmlns:a16="http://schemas.microsoft.com/office/drawing/2014/main" id="{1C9830A3-9051-0699-7BAF-03430E7BAE5A}"/>
                    </a:ext>
                  </a:extLst>
                </p:cNvPr>
                <p:cNvSpPr>
                  <a:spLocks noChangeArrowheads="1"/>
                </p:cNvSpPr>
                <p:nvPr/>
              </p:nvSpPr>
              <p:spPr bwMode="auto">
                <a:xfrm>
                  <a:off x="4609" y="1077"/>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26" name="Rectangle 366">
                  <a:extLst>
                    <a:ext uri="{FF2B5EF4-FFF2-40B4-BE49-F238E27FC236}">
                      <a16:creationId xmlns:a16="http://schemas.microsoft.com/office/drawing/2014/main" id="{AE99A0F2-8B6A-DF02-3EF3-28D45482258B}"/>
                    </a:ext>
                  </a:extLst>
                </p:cNvPr>
                <p:cNvSpPr>
                  <a:spLocks noChangeArrowheads="1"/>
                </p:cNvSpPr>
                <p:nvPr/>
              </p:nvSpPr>
              <p:spPr bwMode="auto">
                <a:xfrm>
                  <a:off x="1244"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300">
                    <a:latin typeface="Arial" panose="020B0604020202020204" pitchFamily="34" charset="0"/>
                  </a:endParaRPr>
                </a:p>
              </p:txBody>
            </p:sp>
            <p:sp>
              <p:nvSpPr>
                <p:cNvPr id="527727" name="Rectangle 367">
                  <a:extLst>
                    <a:ext uri="{FF2B5EF4-FFF2-40B4-BE49-F238E27FC236}">
                      <a16:creationId xmlns:a16="http://schemas.microsoft.com/office/drawing/2014/main" id="{6656A2A8-ECF1-2DE5-51CC-D45E2F8C9E7C}"/>
                    </a:ext>
                  </a:extLst>
                </p:cNvPr>
                <p:cNvSpPr>
                  <a:spLocks noChangeArrowheads="1"/>
                </p:cNvSpPr>
                <p:nvPr/>
              </p:nvSpPr>
              <p:spPr bwMode="auto">
                <a:xfrm>
                  <a:off x="129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28" name="Rectangle 368">
                  <a:extLst>
                    <a:ext uri="{FF2B5EF4-FFF2-40B4-BE49-F238E27FC236}">
                      <a16:creationId xmlns:a16="http://schemas.microsoft.com/office/drawing/2014/main" id="{B69A782C-CD7F-6F14-9D8F-2E5691E5C758}"/>
                    </a:ext>
                  </a:extLst>
                </p:cNvPr>
                <p:cNvSpPr>
                  <a:spLocks noChangeArrowheads="1"/>
                </p:cNvSpPr>
                <p:nvPr/>
              </p:nvSpPr>
              <p:spPr bwMode="auto">
                <a:xfrm>
                  <a:off x="1463"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29" name="Rectangle 369">
                  <a:extLst>
                    <a:ext uri="{FF2B5EF4-FFF2-40B4-BE49-F238E27FC236}">
                      <a16:creationId xmlns:a16="http://schemas.microsoft.com/office/drawing/2014/main" id="{8E3820A0-49CC-14D6-85D2-9B0C1AC7F4DD}"/>
                    </a:ext>
                  </a:extLst>
                </p:cNvPr>
                <p:cNvSpPr>
                  <a:spLocks noChangeArrowheads="1"/>
                </p:cNvSpPr>
                <p:nvPr/>
              </p:nvSpPr>
              <p:spPr bwMode="auto">
                <a:xfrm>
                  <a:off x="151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30" name="Rectangle 370">
                  <a:extLst>
                    <a:ext uri="{FF2B5EF4-FFF2-40B4-BE49-F238E27FC236}">
                      <a16:creationId xmlns:a16="http://schemas.microsoft.com/office/drawing/2014/main" id="{A9B86750-8ED1-83A2-5580-6C9538BF10F1}"/>
                    </a:ext>
                  </a:extLst>
                </p:cNvPr>
                <p:cNvSpPr>
                  <a:spLocks noChangeArrowheads="1"/>
                </p:cNvSpPr>
                <p:nvPr/>
              </p:nvSpPr>
              <p:spPr bwMode="auto">
                <a:xfrm>
                  <a:off x="1624"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31" name="Rectangle 371">
                  <a:extLst>
                    <a:ext uri="{FF2B5EF4-FFF2-40B4-BE49-F238E27FC236}">
                      <a16:creationId xmlns:a16="http://schemas.microsoft.com/office/drawing/2014/main" id="{23C3151D-2833-D036-F4BE-8EB37F0E12B5}"/>
                    </a:ext>
                  </a:extLst>
                </p:cNvPr>
                <p:cNvSpPr>
                  <a:spLocks noChangeArrowheads="1"/>
                </p:cNvSpPr>
                <p:nvPr/>
              </p:nvSpPr>
              <p:spPr bwMode="auto">
                <a:xfrm>
                  <a:off x="167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32" name="Rectangle 372">
                  <a:extLst>
                    <a:ext uri="{FF2B5EF4-FFF2-40B4-BE49-F238E27FC236}">
                      <a16:creationId xmlns:a16="http://schemas.microsoft.com/office/drawing/2014/main" id="{4DAA7E3A-99E9-EA9E-452A-665BCEF1CFE0}"/>
                    </a:ext>
                  </a:extLst>
                </p:cNvPr>
                <p:cNvSpPr>
                  <a:spLocks noChangeArrowheads="1"/>
                </p:cNvSpPr>
                <p:nvPr/>
              </p:nvSpPr>
              <p:spPr bwMode="auto">
                <a:xfrm>
                  <a:off x="1768"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33" name="Rectangle 373">
                  <a:extLst>
                    <a:ext uri="{FF2B5EF4-FFF2-40B4-BE49-F238E27FC236}">
                      <a16:creationId xmlns:a16="http://schemas.microsoft.com/office/drawing/2014/main" id="{CBFA5B3D-2662-A27B-4781-B8C82C45DF98}"/>
                    </a:ext>
                  </a:extLst>
                </p:cNvPr>
                <p:cNvSpPr>
                  <a:spLocks noChangeArrowheads="1"/>
                </p:cNvSpPr>
                <p:nvPr/>
              </p:nvSpPr>
              <p:spPr bwMode="auto">
                <a:xfrm>
                  <a:off x="179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34" name="Rectangle 374">
                  <a:extLst>
                    <a:ext uri="{FF2B5EF4-FFF2-40B4-BE49-F238E27FC236}">
                      <a16:creationId xmlns:a16="http://schemas.microsoft.com/office/drawing/2014/main" id="{7960F4CF-9049-D815-5AB1-1410ACE5389A}"/>
                    </a:ext>
                  </a:extLst>
                </p:cNvPr>
                <p:cNvSpPr>
                  <a:spLocks noChangeArrowheads="1"/>
                </p:cNvSpPr>
                <p:nvPr/>
              </p:nvSpPr>
              <p:spPr bwMode="auto">
                <a:xfrm>
                  <a:off x="185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35" name="Rectangle 375">
                  <a:extLst>
                    <a:ext uri="{FF2B5EF4-FFF2-40B4-BE49-F238E27FC236}">
                      <a16:creationId xmlns:a16="http://schemas.microsoft.com/office/drawing/2014/main" id="{67CECF0C-797C-BF7C-D98F-FCE9C229F28F}"/>
                    </a:ext>
                  </a:extLst>
                </p:cNvPr>
                <p:cNvSpPr>
                  <a:spLocks noChangeArrowheads="1"/>
                </p:cNvSpPr>
                <p:nvPr/>
              </p:nvSpPr>
              <p:spPr bwMode="auto">
                <a:xfrm>
                  <a:off x="192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36" name="Rectangle 376">
                  <a:extLst>
                    <a:ext uri="{FF2B5EF4-FFF2-40B4-BE49-F238E27FC236}">
                      <a16:creationId xmlns:a16="http://schemas.microsoft.com/office/drawing/2014/main" id="{1008D582-5FB2-A124-4D32-092FFB258188}"/>
                    </a:ext>
                  </a:extLst>
                </p:cNvPr>
                <p:cNvSpPr>
                  <a:spLocks noChangeArrowheads="1"/>
                </p:cNvSpPr>
                <p:nvPr/>
              </p:nvSpPr>
              <p:spPr bwMode="auto">
                <a:xfrm>
                  <a:off x="195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37" name="Rectangle 377">
                  <a:extLst>
                    <a:ext uri="{FF2B5EF4-FFF2-40B4-BE49-F238E27FC236}">
                      <a16:creationId xmlns:a16="http://schemas.microsoft.com/office/drawing/2014/main" id="{30C2531C-EEAD-2D8C-08BF-5DA4269CC753}"/>
                    </a:ext>
                  </a:extLst>
                </p:cNvPr>
                <p:cNvSpPr>
                  <a:spLocks noChangeArrowheads="1"/>
                </p:cNvSpPr>
                <p:nvPr/>
              </p:nvSpPr>
              <p:spPr bwMode="auto">
                <a:xfrm>
                  <a:off x="2012"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38" name="Rectangle 378">
                  <a:extLst>
                    <a:ext uri="{FF2B5EF4-FFF2-40B4-BE49-F238E27FC236}">
                      <a16:creationId xmlns:a16="http://schemas.microsoft.com/office/drawing/2014/main" id="{088A8BB2-F89A-F456-878F-3FBF525FB6B6}"/>
                    </a:ext>
                  </a:extLst>
                </p:cNvPr>
                <p:cNvSpPr>
                  <a:spLocks noChangeArrowheads="1"/>
                </p:cNvSpPr>
                <p:nvPr/>
              </p:nvSpPr>
              <p:spPr bwMode="auto">
                <a:xfrm>
                  <a:off x="208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39" name="Rectangle 379">
                  <a:extLst>
                    <a:ext uri="{FF2B5EF4-FFF2-40B4-BE49-F238E27FC236}">
                      <a16:creationId xmlns:a16="http://schemas.microsoft.com/office/drawing/2014/main" id="{465895B0-3DF8-F589-7D85-093009BBEA89}"/>
                    </a:ext>
                  </a:extLst>
                </p:cNvPr>
                <p:cNvSpPr>
                  <a:spLocks noChangeArrowheads="1"/>
                </p:cNvSpPr>
                <p:nvPr/>
              </p:nvSpPr>
              <p:spPr bwMode="auto">
                <a:xfrm>
                  <a:off x="211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40" name="Rectangle 380">
                  <a:extLst>
                    <a:ext uri="{FF2B5EF4-FFF2-40B4-BE49-F238E27FC236}">
                      <a16:creationId xmlns:a16="http://schemas.microsoft.com/office/drawing/2014/main" id="{CD1844FB-D50C-D11D-ACE2-CC52982399B2}"/>
                    </a:ext>
                  </a:extLst>
                </p:cNvPr>
                <p:cNvSpPr>
                  <a:spLocks noChangeArrowheads="1"/>
                </p:cNvSpPr>
                <p:nvPr/>
              </p:nvSpPr>
              <p:spPr bwMode="auto">
                <a:xfrm>
                  <a:off x="217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41" name="Rectangle 381">
                  <a:extLst>
                    <a:ext uri="{FF2B5EF4-FFF2-40B4-BE49-F238E27FC236}">
                      <a16:creationId xmlns:a16="http://schemas.microsoft.com/office/drawing/2014/main" id="{0261A20B-131E-D2D7-5720-865E14DAFC8E}"/>
                    </a:ext>
                  </a:extLst>
                </p:cNvPr>
                <p:cNvSpPr>
                  <a:spLocks noChangeArrowheads="1"/>
                </p:cNvSpPr>
                <p:nvPr/>
              </p:nvSpPr>
              <p:spPr bwMode="auto">
                <a:xfrm>
                  <a:off x="2248"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42" name="Rectangle 382">
                  <a:extLst>
                    <a:ext uri="{FF2B5EF4-FFF2-40B4-BE49-F238E27FC236}">
                      <a16:creationId xmlns:a16="http://schemas.microsoft.com/office/drawing/2014/main" id="{A62EC23B-3CD6-4DFC-8D0B-DA7BB6E64478}"/>
                    </a:ext>
                  </a:extLst>
                </p:cNvPr>
                <p:cNvSpPr>
                  <a:spLocks noChangeArrowheads="1"/>
                </p:cNvSpPr>
                <p:nvPr/>
              </p:nvSpPr>
              <p:spPr bwMode="auto">
                <a:xfrm>
                  <a:off x="227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43" name="Rectangle 383">
                  <a:extLst>
                    <a:ext uri="{FF2B5EF4-FFF2-40B4-BE49-F238E27FC236}">
                      <a16:creationId xmlns:a16="http://schemas.microsoft.com/office/drawing/2014/main" id="{ABAA663C-C864-C74C-A262-09839270D4A3}"/>
                    </a:ext>
                  </a:extLst>
                </p:cNvPr>
                <p:cNvSpPr>
                  <a:spLocks noChangeArrowheads="1"/>
                </p:cNvSpPr>
                <p:nvPr/>
              </p:nvSpPr>
              <p:spPr bwMode="auto">
                <a:xfrm>
                  <a:off x="233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44" name="Rectangle 384">
                  <a:extLst>
                    <a:ext uri="{FF2B5EF4-FFF2-40B4-BE49-F238E27FC236}">
                      <a16:creationId xmlns:a16="http://schemas.microsoft.com/office/drawing/2014/main" id="{E14F89B0-1E16-8708-B0A6-9F0FE60C8236}"/>
                    </a:ext>
                  </a:extLst>
                </p:cNvPr>
                <p:cNvSpPr>
                  <a:spLocks noChangeArrowheads="1"/>
                </p:cNvSpPr>
                <p:nvPr/>
              </p:nvSpPr>
              <p:spPr bwMode="auto">
                <a:xfrm>
                  <a:off x="2423"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45" name="Rectangle 385">
                  <a:extLst>
                    <a:ext uri="{FF2B5EF4-FFF2-40B4-BE49-F238E27FC236}">
                      <a16:creationId xmlns:a16="http://schemas.microsoft.com/office/drawing/2014/main" id="{8E197C91-9BE8-4779-0096-510A111378BE}"/>
                    </a:ext>
                  </a:extLst>
                </p:cNvPr>
                <p:cNvSpPr>
                  <a:spLocks noChangeArrowheads="1"/>
                </p:cNvSpPr>
                <p:nvPr/>
              </p:nvSpPr>
              <p:spPr bwMode="auto">
                <a:xfrm>
                  <a:off x="247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46" name="Rectangle 386">
                  <a:extLst>
                    <a:ext uri="{FF2B5EF4-FFF2-40B4-BE49-F238E27FC236}">
                      <a16:creationId xmlns:a16="http://schemas.microsoft.com/office/drawing/2014/main" id="{79613C72-9766-797A-AFE5-2DA38BEA8952}"/>
                    </a:ext>
                  </a:extLst>
                </p:cNvPr>
                <p:cNvSpPr>
                  <a:spLocks noChangeArrowheads="1"/>
                </p:cNvSpPr>
                <p:nvPr/>
              </p:nvSpPr>
              <p:spPr bwMode="auto">
                <a:xfrm>
                  <a:off x="256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47" name="Rectangle 387">
                  <a:extLst>
                    <a:ext uri="{FF2B5EF4-FFF2-40B4-BE49-F238E27FC236}">
                      <a16:creationId xmlns:a16="http://schemas.microsoft.com/office/drawing/2014/main" id="{0D2654BA-EDA0-ED28-7CBA-DAB0D6CC0FE2}"/>
                    </a:ext>
                  </a:extLst>
                </p:cNvPr>
                <p:cNvSpPr>
                  <a:spLocks noChangeArrowheads="1"/>
                </p:cNvSpPr>
                <p:nvPr/>
              </p:nvSpPr>
              <p:spPr bwMode="auto">
                <a:xfrm>
                  <a:off x="259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48" name="Rectangle 388">
                  <a:extLst>
                    <a:ext uri="{FF2B5EF4-FFF2-40B4-BE49-F238E27FC236}">
                      <a16:creationId xmlns:a16="http://schemas.microsoft.com/office/drawing/2014/main" id="{37F89ED8-565F-39BC-3F0D-6D23269CF5D2}"/>
                    </a:ext>
                  </a:extLst>
                </p:cNvPr>
                <p:cNvSpPr>
                  <a:spLocks noChangeArrowheads="1"/>
                </p:cNvSpPr>
                <p:nvPr/>
              </p:nvSpPr>
              <p:spPr bwMode="auto">
                <a:xfrm>
                  <a:off x="265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49" name="Rectangle 389">
                  <a:extLst>
                    <a:ext uri="{FF2B5EF4-FFF2-40B4-BE49-F238E27FC236}">
                      <a16:creationId xmlns:a16="http://schemas.microsoft.com/office/drawing/2014/main" id="{83CD3D15-CDA5-60C1-320F-DFF2B430CEC9}"/>
                    </a:ext>
                  </a:extLst>
                </p:cNvPr>
                <p:cNvSpPr>
                  <a:spLocks noChangeArrowheads="1"/>
                </p:cNvSpPr>
                <p:nvPr/>
              </p:nvSpPr>
              <p:spPr bwMode="auto">
                <a:xfrm>
                  <a:off x="2744"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50" name="Rectangle 390">
                  <a:extLst>
                    <a:ext uri="{FF2B5EF4-FFF2-40B4-BE49-F238E27FC236}">
                      <a16:creationId xmlns:a16="http://schemas.microsoft.com/office/drawing/2014/main" id="{4D6CC819-DDDA-A7AE-522B-A9C46E4A9DFA}"/>
                    </a:ext>
                  </a:extLst>
                </p:cNvPr>
                <p:cNvSpPr>
                  <a:spLocks noChangeArrowheads="1"/>
                </p:cNvSpPr>
                <p:nvPr/>
              </p:nvSpPr>
              <p:spPr bwMode="auto">
                <a:xfrm>
                  <a:off x="2798"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51" name="Rectangle 391">
                  <a:extLst>
                    <a:ext uri="{FF2B5EF4-FFF2-40B4-BE49-F238E27FC236}">
                      <a16:creationId xmlns:a16="http://schemas.microsoft.com/office/drawing/2014/main" id="{C0BC1916-C8E4-60A3-6804-C9DBD50CD02F}"/>
                    </a:ext>
                  </a:extLst>
                </p:cNvPr>
                <p:cNvSpPr>
                  <a:spLocks noChangeArrowheads="1"/>
                </p:cNvSpPr>
                <p:nvPr/>
              </p:nvSpPr>
              <p:spPr bwMode="auto">
                <a:xfrm>
                  <a:off x="288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52" name="Rectangle 392">
                  <a:extLst>
                    <a:ext uri="{FF2B5EF4-FFF2-40B4-BE49-F238E27FC236}">
                      <a16:creationId xmlns:a16="http://schemas.microsoft.com/office/drawing/2014/main" id="{D4288D11-69C3-6550-5211-642A4F447873}"/>
                    </a:ext>
                  </a:extLst>
                </p:cNvPr>
                <p:cNvSpPr>
                  <a:spLocks noChangeArrowheads="1"/>
                </p:cNvSpPr>
                <p:nvPr/>
              </p:nvSpPr>
              <p:spPr bwMode="auto">
                <a:xfrm>
                  <a:off x="291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53" name="Rectangle 393">
                  <a:extLst>
                    <a:ext uri="{FF2B5EF4-FFF2-40B4-BE49-F238E27FC236}">
                      <a16:creationId xmlns:a16="http://schemas.microsoft.com/office/drawing/2014/main" id="{DA8056D6-18E2-CFD5-B98E-B3E3297E4C9E}"/>
                    </a:ext>
                  </a:extLst>
                </p:cNvPr>
                <p:cNvSpPr>
                  <a:spLocks noChangeArrowheads="1"/>
                </p:cNvSpPr>
                <p:nvPr/>
              </p:nvSpPr>
              <p:spPr bwMode="auto">
                <a:xfrm>
                  <a:off x="297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54" name="Rectangle 394">
                  <a:extLst>
                    <a:ext uri="{FF2B5EF4-FFF2-40B4-BE49-F238E27FC236}">
                      <a16:creationId xmlns:a16="http://schemas.microsoft.com/office/drawing/2014/main" id="{09E3A19A-DFD5-E348-8DE5-5DD8928B5A43}"/>
                    </a:ext>
                  </a:extLst>
                </p:cNvPr>
                <p:cNvSpPr>
                  <a:spLocks noChangeArrowheads="1"/>
                </p:cNvSpPr>
                <p:nvPr/>
              </p:nvSpPr>
              <p:spPr bwMode="auto">
                <a:xfrm>
                  <a:off x="304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55" name="Rectangle 395">
                  <a:extLst>
                    <a:ext uri="{FF2B5EF4-FFF2-40B4-BE49-F238E27FC236}">
                      <a16:creationId xmlns:a16="http://schemas.microsoft.com/office/drawing/2014/main" id="{D1591156-836A-C020-3D10-86E010201A7C}"/>
                    </a:ext>
                  </a:extLst>
                </p:cNvPr>
                <p:cNvSpPr>
                  <a:spLocks noChangeArrowheads="1"/>
                </p:cNvSpPr>
                <p:nvPr/>
              </p:nvSpPr>
              <p:spPr bwMode="auto">
                <a:xfrm>
                  <a:off x="307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56" name="Rectangle 396">
                  <a:extLst>
                    <a:ext uri="{FF2B5EF4-FFF2-40B4-BE49-F238E27FC236}">
                      <a16:creationId xmlns:a16="http://schemas.microsoft.com/office/drawing/2014/main" id="{AA558C25-7D2A-ED62-5255-4B50683A1DBC}"/>
                    </a:ext>
                  </a:extLst>
                </p:cNvPr>
                <p:cNvSpPr>
                  <a:spLocks noChangeArrowheads="1"/>
                </p:cNvSpPr>
                <p:nvPr/>
              </p:nvSpPr>
              <p:spPr bwMode="auto">
                <a:xfrm>
                  <a:off x="313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57" name="Rectangle 397">
                  <a:extLst>
                    <a:ext uri="{FF2B5EF4-FFF2-40B4-BE49-F238E27FC236}">
                      <a16:creationId xmlns:a16="http://schemas.microsoft.com/office/drawing/2014/main" id="{F0C4F5FA-0F79-21A4-58C4-E0A5D80F8405}"/>
                    </a:ext>
                  </a:extLst>
                </p:cNvPr>
                <p:cNvSpPr>
                  <a:spLocks noChangeArrowheads="1"/>
                </p:cNvSpPr>
                <p:nvPr/>
              </p:nvSpPr>
              <p:spPr bwMode="auto">
                <a:xfrm>
                  <a:off x="3224"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58" name="Rectangle 398">
                  <a:extLst>
                    <a:ext uri="{FF2B5EF4-FFF2-40B4-BE49-F238E27FC236}">
                      <a16:creationId xmlns:a16="http://schemas.microsoft.com/office/drawing/2014/main" id="{0BB0937C-A94E-AB0F-9D06-492947055B46}"/>
                    </a:ext>
                  </a:extLst>
                </p:cNvPr>
                <p:cNvSpPr>
                  <a:spLocks noChangeArrowheads="1"/>
                </p:cNvSpPr>
                <p:nvPr/>
              </p:nvSpPr>
              <p:spPr bwMode="auto">
                <a:xfrm>
                  <a:off x="3278"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59" name="Rectangle 399">
                  <a:extLst>
                    <a:ext uri="{FF2B5EF4-FFF2-40B4-BE49-F238E27FC236}">
                      <a16:creationId xmlns:a16="http://schemas.microsoft.com/office/drawing/2014/main" id="{DEAEABEB-26C2-E9FD-3B4E-882E1E495872}"/>
                    </a:ext>
                  </a:extLst>
                </p:cNvPr>
                <p:cNvSpPr>
                  <a:spLocks noChangeArrowheads="1"/>
                </p:cNvSpPr>
                <p:nvPr/>
              </p:nvSpPr>
              <p:spPr bwMode="auto">
                <a:xfrm>
                  <a:off x="3383"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60" name="Rectangle 400">
                  <a:extLst>
                    <a:ext uri="{FF2B5EF4-FFF2-40B4-BE49-F238E27FC236}">
                      <a16:creationId xmlns:a16="http://schemas.microsoft.com/office/drawing/2014/main" id="{8A49C742-665F-4078-425B-DBA0ECD0E3F7}"/>
                    </a:ext>
                  </a:extLst>
                </p:cNvPr>
                <p:cNvSpPr>
                  <a:spLocks noChangeArrowheads="1"/>
                </p:cNvSpPr>
                <p:nvPr/>
              </p:nvSpPr>
              <p:spPr bwMode="auto">
                <a:xfrm>
                  <a:off x="343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61" name="Rectangle 401">
                  <a:extLst>
                    <a:ext uri="{FF2B5EF4-FFF2-40B4-BE49-F238E27FC236}">
                      <a16:creationId xmlns:a16="http://schemas.microsoft.com/office/drawing/2014/main" id="{19003F8E-4438-56FA-5D88-20F101EFE819}"/>
                    </a:ext>
                  </a:extLst>
                </p:cNvPr>
                <p:cNvSpPr>
                  <a:spLocks noChangeArrowheads="1"/>
                </p:cNvSpPr>
                <p:nvPr/>
              </p:nvSpPr>
              <p:spPr bwMode="auto">
                <a:xfrm>
                  <a:off x="352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62" name="Rectangle 402">
                  <a:extLst>
                    <a:ext uri="{FF2B5EF4-FFF2-40B4-BE49-F238E27FC236}">
                      <a16:creationId xmlns:a16="http://schemas.microsoft.com/office/drawing/2014/main" id="{D2623828-1646-A0CF-66E4-A0E3A9196DBD}"/>
                    </a:ext>
                  </a:extLst>
                </p:cNvPr>
                <p:cNvSpPr>
                  <a:spLocks noChangeArrowheads="1"/>
                </p:cNvSpPr>
                <p:nvPr/>
              </p:nvSpPr>
              <p:spPr bwMode="auto">
                <a:xfrm>
                  <a:off x="355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63" name="Rectangle 403">
                  <a:extLst>
                    <a:ext uri="{FF2B5EF4-FFF2-40B4-BE49-F238E27FC236}">
                      <a16:creationId xmlns:a16="http://schemas.microsoft.com/office/drawing/2014/main" id="{3E3154DD-A73B-C55D-C95D-F5EC5345ECE4}"/>
                    </a:ext>
                  </a:extLst>
                </p:cNvPr>
                <p:cNvSpPr>
                  <a:spLocks noChangeArrowheads="1"/>
                </p:cNvSpPr>
                <p:nvPr/>
              </p:nvSpPr>
              <p:spPr bwMode="auto">
                <a:xfrm>
                  <a:off x="361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64" name="Rectangle 404">
                  <a:extLst>
                    <a:ext uri="{FF2B5EF4-FFF2-40B4-BE49-F238E27FC236}">
                      <a16:creationId xmlns:a16="http://schemas.microsoft.com/office/drawing/2014/main" id="{34DF818B-FFFD-70F8-4135-675869E60B0D}"/>
                    </a:ext>
                  </a:extLst>
                </p:cNvPr>
                <p:cNvSpPr>
                  <a:spLocks noChangeArrowheads="1"/>
                </p:cNvSpPr>
                <p:nvPr/>
              </p:nvSpPr>
              <p:spPr bwMode="auto">
                <a:xfrm>
                  <a:off x="3688"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65" name="Rectangle 405">
                  <a:extLst>
                    <a:ext uri="{FF2B5EF4-FFF2-40B4-BE49-F238E27FC236}">
                      <a16:creationId xmlns:a16="http://schemas.microsoft.com/office/drawing/2014/main" id="{19026402-B29A-4B84-C967-332B00B00C7A}"/>
                    </a:ext>
                  </a:extLst>
                </p:cNvPr>
                <p:cNvSpPr>
                  <a:spLocks noChangeArrowheads="1"/>
                </p:cNvSpPr>
                <p:nvPr/>
              </p:nvSpPr>
              <p:spPr bwMode="auto">
                <a:xfrm>
                  <a:off x="371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66" name="Rectangle 406">
                  <a:extLst>
                    <a:ext uri="{FF2B5EF4-FFF2-40B4-BE49-F238E27FC236}">
                      <a16:creationId xmlns:a16="http://schemas.microsoft.com/office/drawing/2014/main" id="{A8EE30D6-4337-6D9B-669F-97D8183C1758}"/>
                    </a:ext>
                  </a:extLst>
                </p:cNvPr>
                <p:cNvSpPr>
                  <a:spLocks noChangeArrowheads="1"/>
                </p:cNvSpPr>
                <p:nvPr/>
              </p:nvSpPr>
              <p:spPr bwMode="auto">
                <a:xfrm>
                  <a:off x="377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67" name="Rectangle 407">
                  <a:extLst>
                    <a:ext uri="{FF2B5EF4-FFF2-40B4-BE49-F238E27FC236}">
                      <a16:creationId xmlns:a16="http://schemas.microsoft.com/office/drawing/2014/main" id="{A6F68708-0C96-A905-2A5F-54CFB72E1FC0}"/>
                    </a:ext>
                  </a:extLst>
                </p:cNvPr>
                <p:cNvSpPr>
                  <a:spLocks noChangeArrowheads="1"/>
                </p:cNvSpPr>
                <p:nvPr/>
              </p:nvSpPr>
              <p:spPr bwMode="auto">
                <a:xfrm>
                  <a:off x="3863"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68" name="Rectangle 408">
                  <a:extLst>
                    <a:ext uri="{FF2B5EF4-FFF2-40B4-BE49-F238E27FC236}">
                      <a16:creationId xmlns:a16="http://schemas.microsoft.com/office/drawing/2014/main" id="{711CE74A-4463-B20B-4EE9-34485B527A10}"/>
                    </a:ext>
                  </a:extLst>
                </p:cNvPr>
                <p:cNvSpPr>
                  <a:spLocks noChangeArrowheads="1"/>
                </p:cNvSpPr>
                <p:nvPr/>
              </p:nvSpPr>
              <p:spPr bwMode="auto">
                <a:xfrm>
                  <a:off x="391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grpSp>
          <p:grpSp>
            <p:nvGrpSpPr>
              <p:cNvPr id="527970" name="Group 610">
                <a:extLst>
                  <a:ext uri="{FF2B5EF4-FFF2-40B4-BE49-F238E27FC236}">
                    <a16:creationId xmlns:a16="http://schemas.microsoft.com/office/drawing/2014/main" id="{ADAEE409-164B-0F11-4105-CCB39E32247F}"/>
                  </a:ext>
                </a:extLst>
              </p:cNvPr>
              <p:cNvGrpSpPr>
                <a:grpSpLocks/>
              </p:cNvGrpSpPr>
              <p:nvPr/>
            </p:nvGrpSpPr>
            <p:grpSpPr bwMode="auto">
              <a:xfrm>
                <a:off x="1129" y="1188"/>
                <a:ext cx="3484" cy="374"/>
                <a:chOff x="1129" y="1188"/>
                <a:chExt cx="3484" cy="374"/>
              </a:xfrm>
            </p:grpSpPr>
            <p:sp>
              <p:nvSpPr>
                <p:cNvPr id="527770" name="Rectangle 410">
                  <a:extLst>
                    <a:ext uri="{FF2B5EF4-FFF2-40B4-BE49-F238E27FC236}">
                      <a16:creationId xmlns:a16="http://schemas.microsoft.com/office/drawing/2014/main" id="{6756CA4D-5458-1CDA-A6A6-12903C9447D9}"/>
                    </a:ext>
                  </a:extLst>
                </p:cNvPr>
                <p:cNvSpPr>
                  <a:spLocks noChangeArrowheads="1"/>
                </p:cNvSpPr>
                <p:nvPr/>
              </p:nvSpPr>
              <p:spPr bwMode="auto">
                <a:xfrm>
                  <a:off x="4024"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71" name="Rectangle 411">
                  <a:extLst>
                    <a:ext uri="{FF2B5EF4-FFF2-40B4-BE49-F238E27FC236}">
                      <a16:creationId xmlns:a16="http://schemas.microsoft.com/office/drawing/2014/main" id="{3CB4D25D-B267-01C3-FD7D-FF9DEE5A45D5}"/>
                    </a:ext>
                  </a:extLst>
                </p:cNvPr>
                <p:cNvSpPr>
                  <a:spLocks noChangeArrowheads="1"/>
                </p:cNvSpPr>
                <p:nvPr/>
              </p:nvSpPr>
              <p:spPr bwMode="auto">
                <a:xfrm>
                  <a:off x="4078"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72" name="Rectangle 412">
                  <a:extLst>
                    <a:ext uri="{FF2B5EF4-FFF2-40B4-BE49-F238E27FC236}">
                      <a16:creationId xmlns:a16="http://schemas.microsoft.com/office/drawing/2014/main" id="{8BFEF733-D1AF-3A2E-7B71-D482943173F0}"/>
                    </a:ext>
                  </a:extLst>
                </p:cNvPr>
                <p:cNvSpPr>
                  <a:spLocks noChangeArrowheads="1"/>
                </p:cNvSpPr>
                <p:nvPr/>
              </p:nvSpPr>
              <p:spPr bwMode="auto">
                <a:xfrm>
                  <a:off x="4168"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73" name="Rectangle 413">
                  <a:extLst>
                    <a:ext uri="{FF2B5EF4-FFF2-40B4-BE49-F238E27FC236}">
                      <a16:creationId xmlns:a16="http://schemas.microsoft.com/office/drawing/2014/main" id="{F8E9E8F3-18DB-F0E1-927D-3FC735143891}"/>
                    </a:ext>
                  </a:extLst>
                </p:cNvPr>
                <p:cNvSpPr>
                  <a:spLocks noChangeArrowheads="1"/>
                </p:cNvSpPr>
                <p:nvPr/>
              </p:nvSpPr>
              <p:spPr bwMode="auto">
                <a:xfrm>
                  <a:off x="419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74" name="Rectangle 414">
                  <a:extLst>
                    <a:ext uri="{FF2B5EF4-FFF2-40B4-BE49-F238E27FC236}">
                      <a16:creationId xmlns:a16="http://schemas.microsoft.com/office/drawing/2014/main" id="{3CF26067-70AA-5867-D025-1EE18D88B96D}"/>
                    </a:ext>
                  </a:extLst>
                </p:cNvPr>
                <p:cNvSpPr>
                  <a:spLocks noChangeArrowheads="1"/>
                </p:cNvSpPr>
                <p:nvPr/>
              </p:nvSpPr>
              <p:spPr bwMode="auto">
                <a:xfrm>
                  <a:off x="425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75" name="Rectangle 415">
                  <a:extLst>
                    <a:ext uri="{FF2B5EF4-FFF2-40B4-BE49-F238E27FC236}">
                      <a16:creationId xmlns:a16="http://schemas.microsoft.com/office/drawing/2014/main" id="{7BBB5894-287A-8927-5DE7-8B6A805E70DB}"/>
                    </a:ext>
                  </a:extLst>
                </p:cNvPr>
                <p:cNvSpPr>
                  <a:spLocks noChangeArrowheads="1"/>
                </p:cNvSpPr>
                <p:nvPr/>
              </p:nvSpPr>
              <p:spPr bwMode="auto">
                <a:xfrm>
                  <a:off x="4343"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76" name="Rectangle 416">
                  <a:extLst>
                    <a:ext uri="{FF2B5EF4-FFF2-40B4-BE49-F238E27FC236}">
                      <a16:creationId xmlns:a16="http://schemas.microsoft.com/office/drawing/2014/main" id="{A499B3EF-25A7-587B-516C-2A7FEC820BD9}"/>
                    </a:ext>
                  </a:extLst>
                </p:cNvPr>
                <p:cNvSpPr>
                  <a:spLocks noChangeArrowheads="1"/>
                </p:cNvSpPr>
                <p:nvPr/>
              </p:nvSpPr>
              <p:spPr bwMode="auto">
                <a:xfrm>
                  <a:off x="4397"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77" name="Rectangle 417">
                  <a:extLst>
                    <a:ext uri="{FF2B5EF4-FFF2-40B4-BE49-F238E27FC236}">
                      <a16:creationId xmlns:a16="http://schemas.microsoft.com/office/drawing/2014/main" id="{8AF54C1D-C01F-84A9-AB72-0D9EADC5B9CB}"/>
                    </a:ext>
                  </a:extLst>
                </p:cNvPr>
                <p:cNvSpPr>
                  <a:spLocks noChangeArrowheads="1"/>
                </p:cNvSpPr>
                <p:nvPr/>
              </p:nvSpPr>
              <p:spPr bwMode="auto">
                <a:xfrm>
                  <a:off x="4487" y="120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778" name="Rectangle 418">
                  <a:extLst>
                    <a:ext uri="{FF2B5EF4-FFF2-40B4-BE49-F238E27FC236}">
                      <a16:creationId xmlns:a16="http://schemas.microsoft.com/office/drawing/2014/main" id="{CF7BD9EC-2355-F93E-F035-D99791510106}"/>
                    </a:ext>
                  </a:extLst>
                </p:cNvPr>
                <p:cNvSpPr>
                  <a:spLocks noChangeArrowheads="1"/>
                </p:cNvSpPr>
                <p:nvPr/>
              </p:nvSpPr>
              <p:spPr bwMode="auto">
                <a:xfrm>
                  <a:off x="4519" y="120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779" name="Rectangle 419">
                  <a:extLst>
                    <a:ext uri="{FF2B5EF4-FFF2-40B4-BE49-F238E27FC236}">
                      <a16:creationId xmlns:a16="http://schemas.microsoft.com/office/drawing/2014/main" id="{6ED26AF8-9EC4-0BED-676B-7F4EA8676C9D}"/>
                    </a:ext>
                  </a:extLst>
                </p:cNvPr>
                <p:cNvSpPr>
                  <a:spLocks noChangeArrowheads="1"/>
                </p:cNvSpPr>
                <p:nvPr/>
              </p:nvSpPr>
              <p:spPr bwMode="auto">
                <a:xfrm>
                  <a:off x="4573" y="120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780" name="Rectangle 420">
                  <a:extLst>
                    <a:ext uri="{FF2B5EF4-FFF2-40B4-BE49-F238E27FC236}">
                      <a16:creationId xmlns:a16="http://schemas.microsoft.com/office/drawing/2014/main" id="{70A11A30-C9F9-BEA7-FBA9-9BB041CAB0E3}"/>
                    </a:ext>
                  </a:extLst>
                </p:cNvPr>
                <p:cNvSpPr>
                  <a:spLocks noChangeArrowheads="1"/>
                </p:cNvSpPr>
                <p:nvPr/>
              </p:nvSpPr>
              <p:spPr bwMode="auto">
                <a:xfrm>
                  <a:off x="1129" y="118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1" name="Rectangle 421">
                  <a:extLst>
                    <a:ext uri="{FF2B5EF4-FFF2-40B4-BE49-F238E27FC236}">
                      <a16:creationId xmlns:a16="http://schemas.microsoft.com/office/drawing/2014/main" id="{458B8AAC-E7FF-FD66-0C1D-F5E89EED4BDD}"/>
                    </a:ext>
                  </a:extLst>
                </p:cNvPr>
                <p:cNvSpPr>
                  <a:spLocks noChangeArrowheads="1"/>
                </p:cNvSpPr>
                <p:nvPr/>
              </p:nvSpPr>
              <p:spPr bwMode="auto">
                <a:xfrm>
                  <a:off x="1133" y="1188"/>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2" name="Rectangle 422">
                  <a:extLst>
                    <a:ext uri="{FF2B5EF4-FFF2-40B4-BE49-F238E27FC236}">
                      <a16:creationId xmlns:a16="http://schemas.microsoft.com/office/drawing/2014/main" id="{BCC0F426-983D-D356-83F6-CBC184659369}"/>
                    </a:ext>
                  </a:extLst>
                </p:cNvPr>
                <p:cNvSpPr>
                  <a:spLocks noChangeArrowheads="1"/>
                </p:cNvSpPr>
                <p:nvPr/>
              </p:nvSpPr>
              <p:spPr bwMode="auto">
                <a:xfrm>
                  <a:off x="1408" y="118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3" name="Rectangle 423">
                  <a:extLst>
                    <a:ext uri="{FF2B5EF4-FFF2-40B4-BE49-F238E27FC236}">
                      <a16:creationId xmlns:a16="http://schemas.microsoft.com/office/drawing/2014/main" id="{D06D0610-07D1-A965-CB60-DCAFACD108AC}"/>
                    </a:ext>
                  </a:extLst>
                </p:cNvPr>
                <p:cNvSpPr>
                  <a:spLocks noChangeArrowheads="1"/>
                </p:cNvSpPr>
                <p:nvPr/>
              </p:nvSpPr>
              <p:spPr bwMode="auto">
                <a:xfrm>
                  <a:off x="1413"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4" name="Rectangle 424">
                  <a:extLst>
                    <a:ext uri="{FF2B5EF4-FFF2-40B4-BE49-F238E27FC236}">
                      <a16:creationId xmlns:a16="http://schemas.microsoft.com/office/drawing/2014/main" id="{0F1AA55C-E2A8-101D-BBCA-C37C7CA87867}"/>
                    </a:ext>
                  </a:extLst>
                </p:cNvPr>
                <p:cNvSpPr>
                  <a:spLocks noChangeArrowheads="1"/>
                </p:cNvSpPr>
                <p:nvPr/>
              </p:nvSpPr>
              <p:spPr bwMode="auto">
                <a:xfrm>
                  <a:off x="156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5" name="Rectangle 425">
                  <a:extLst>
                    <a:ext uri="{FF2B5EF4-FFF2-40B4-BE49-F238E27FC236}">
                      <a16:creationId xmlns:a16="http://schemas.microsoft.com/office/drawing/2014/main" id="{46F587ED-1807-5677-EC35-9CE41CAD36C4}"/>
                    </a:ext>
                  </a:extLst>
                </p:cNvPr>
                <p:cNvSpPr>
                  <a:spLocks noChangeArrowheads="1"/>
                </p:cNvSpPr>
                <p:nvPr/>
              </p:nvSpPr>
              <p:spPr bwMode="auto">
                <a:xfrm>
                  <a:off x="157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6" name="Rectangle 426">
                  <a:extLst>
                    <a:ext uri="{FF2B5EF4-FFF2-40B4-BE49-F238E27FC236}">
                      <a16:creationId xmlns:a16="http://schemas.microsoft.com/office/drawing/2014/main" id="{C55E482F-6349-16A1-37CA-3E8E1E8C37E0}"/>
                    </a:ext>
                  </a:extLst>
                </p:cNvPr>
                <p:cNvSpPr>
                  <a:spLocks noChangeArrowheads="1"/>
                </p:cNvSpPr>
                <p:nvPr/>
              </p:nvSpPr>
              <p:spPr bwMode="auto">
                <a:xfrm>
                  <a:off x="172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7" name="Rectangle 427">
                  <a:extLst>
                    <a:ext uri="{FF2B5EF4-FFF2-40B4-BE49-F238E27FC236}">
                      <a16:creationId xmlns:a16="http://schemas.microsoft.com/office/drawing/2014/main" id="{8C3B4BA5-03C7-438F-18CD-AD081BBAE751}"/>
                    </a:ext>
                  </a:extLst>
                </p:cNvPr>
                <p:cNvSpPr>
                  <a:spLocks noChangeArrowheads="1"/>
                </p:cNvSpPr>
                <p:nvPr/>
              </p:nvSpPr>
              <p:spPr bwMode="auto">
                <a:xfrm>
                  <a:off x="173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8" name="Rectangle 428">
                  <a:extLst>
                    <a:ext uri="{FF2B5EF4-FFF2-40B4-BE49-F238E27FC236}">
                      <a16:creationId xmlns:a16="http://schemas.microsoft.com/office/drawing/2014/main" id="{46A330CE-D36F-B7E3-2C83-DBFDBECEBF65}"/>
                    </a:ext>
                  </a:extLst>
                </p:cNvPr>
                <p:cNvSpPr>
                  <a:spLocks noChangeArrowheads="1"/>
                </p:cNvSpPr>
                <p:nvPr/>
              </p:nvSpPr>
              <p:spPr bwMode="auto">
                <a:xfrm>
                  <a:off x="1888" y="118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89" name="Rectangle 429">
                  <a:extLst>
                    <a:ext uri="{FF2B5EF4-FFF2-40B4-BE49-F238E27FC236}">
                      <a16:creationId xmlns:a16="http://schemas.microsoft.com/office/drawing/2014/main" id="{6D2DEA1B-C37A-BC21-D486-349B6DB5E5E2}"/>
                    </a:ext>
                  </a:extLst>
                </p:cNvPr>
                <p:cNvSpPr>
                  <a:spLocks noChangeArrowheads="1"/>
                </p:cNvSpPr>
                <p:nvPr/>
              </p:nvSpPr>
              <p:spPr bwMode="auto">
                <a:xfrm>
                  <a:off x="1893"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0" name="Rectangle 430">
                  <a:extLst>
                    <a:ext uri="{FF2B5EF4-FFF2-40B4-BE49-F238E27FC236}">
                      <a16:creationId xmlns:a16="http://schemas.microsoft.com/office/drawing/2014/main" id="{533C22E9-ED05-2CD6-3888-6B3782C8C80F}"/>
                    </a:ext>
                  </a:extLst>
                </p:cNvPr>
                <p:cNvSpPr>
                  <a:spLocks noChangeArrowheads="1"/>
                </p:cNvSpPr>
                <p:nvPr/>
              </p:nvSpPr>
              <p:spPr bwMode="auto">
                <a:xfrm>
                  <a:off x="204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1" name="Rectangle 431">
                  <a:extLst>
                    <a:ext uri="{FF2B5EF4-FFF2-40B4-BE49-F238E27FC236}">
                      <a16:creationId xmlns:a16="http://schemas.microsoft.com/office/drawing/2014/main" id="{8290E35A-D3A6-429C-A029-5227D893D41A}"/>
                    </a:ext>
                  </a:extLst>
                </p:cNvPr>
                <p:cNvSpPr>
                  <a:spLocks noChangeArrowheads="1"/>
                </p:cNvSpPr>
                <p:nvPr/>
              </p:nvSpPr>
              <p:spPr bwMode="auto">
                <a:xfrm>
                  <a:off x="205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2" name="Rectangle 432">
                  <a:extLst>
                    <a:ext uri="{FF2B5EF4-FFF2-40B4-BE49-F238E27FC236}">
                      <a16:creationId xmlns:a16="http://schemas.microsoft.com/office/drawing/2014/main" id="{634EB5B8-B2DB-F517-4E26-D66511457625}"/>
                    </a:ext>
                  </a:extLst>
                </p:cNvPr>
                <p:cNvSpPr>
                  <a:spLocks noChangeArrowheads="1"/>
                </p:cNvSpPr>
                <p:nvPr/>
              </p:nvSpPr>
              <p:spPr bwMode="auto">
                <a:xfrm>
                  <a:off x="220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3" name="Rectangle 433">
                  <a:extLst>
                    <a:ext uri="{FF2B5EF4-FFF2-40B4-BE49-F238E27FC236}">
                      <a16:creationId xmlns:a16="http://schemas.microsoft.com/office/drawing/2014/main" id="{B54A8832-AFC9-9821-3DF2-1D5979B64BD2}"/>
                    </a:ext>
                  </a:extLst>
                </p:cNvPr>
                <p:cNvSpPr>
                  <a:spLocks noChangeArrowheads="1"/>
                </p:cNvSpPr>
                <p:nvPr/>
              </p:nvSpPr>
              <p:spPr bwMode="auto">
                <a:xfrm>
                  <a:off x="221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4" name="Rectangle 434">
                  <a:extLst>
                    <a:ext uri="{FF2B5EF4-FFF2-40B4-BE49-F238E27FC236}">
                      <a16:creationId xmlns:a16="http://schemas.microsoft.com/office/drawing/2014/main" id="{3A7F1FAA-EDF0-C735-FBB8-8228C13419A6}"/>
                    </a:ext>
                  </a:extLst>
                </p:cNvPr>
                <p:cNvSpPr>
                  <a:spLocks noChangeArrowheads="1"/>
                </p:cNvSpPr>
                <p:nvPr/>
              </p:nvSpPr>
              <p:spPr bwMode="auto">
                <a:xfrm>
                  <a:off x="2368" y="118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5" name="Rectangle 435">
                  <a:extLst>
                    <a:ext uri="{FF2B5EF4-FFF2-40B4-BE49-F238E27FC236}">
                      <a16:creationId xmlns:a16="http://schemas.microsoft.com/office/drawing/2014/main" id="{67F5FDF9-78A4-7087-047E-600955A5CCF7}"/>
                    </a:ext>
                  </a:extLst>
                </p:cNvPr>
                <p:cNvSpPr>
                  <a:spLocks noChangeArrowheads="1"/>
                </p:cNvSpPr>
                <p:nvPr/>
              </p:nvSpPr>
              <p:spPr bwMode="auto">
                <a:xfrm>
                  <a:off x="2373"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6" name="Rectangle 436">
                  <a:extLst>
                    <a:ext uri="{FF2B5EF4-FFF2-40B4-BE49-F238E27FC236}">
                      <a16:creationId xmlns:a16="http://schemas.microsoft.com/office/drawing/2014/main" id="{E0F9F01B-4986-AE7E-7D94-313B2E138760}"/>
                    </a:ext>
                  </a:extLst>
                </p:cNvPr>
                <p:cNvSpPr>
                  <a:spLocks noChangeArrowheads="1"/>
                </p:cNvSpPr>
                <p:nvPr/>
              </p:nvSpPr>
              <p:spPr bwMode="auto">
                <a:xfrm>
                  <a:off x="252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7" name="Rectangle 437">
                  <a:extLst>
                    <a:ext uri="{FF2B5EF4-FFF2-40B4-BE49-F238E27FC236}">
                      <a16:creationId xmlns:a16="http://schemas.microsoft.com/office/drawing/2014/main" id="{C390FAB4-6821-847D-CAC3-EB724A4D3601}"/>
                    </a:ext>
                  </a:extLst>
                </p:cNvPr>
                <p:cNvSpPr>
                  <a:spLocks noChangeArrowheads="1"/>
                </p:cNvSpPr>
                <p:nvPr/>
              </p:nvSpPr>
              <p:spPr bwMode="auto">
                <a:xfrm>
                  <a:off x="253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8" name="Rectangle 438">
                  <a:extLst>
                    <a:ext uri="{FF2B5EF4-FFF2-40B4-BE49-F238E27FC236}">
                      <a16:creationId xmlns:a16="http://schemas.microsoft.com/office/drawing/2014/main" id="{9D130599-B197-9E06-0088-8D46146BB06A}"/>
                    </a:ext>
                  </a:extLst>
                </p:cNvPr>
                <p:cNvSpPr>
                  <a:spLocks noChangeArrowheads="1"/>
                </p:cNvSpPr>
                <p:nvPr/>
              </p:nvSpPr>
              <p:spPr bwMode="auto">
                <a:xfrm>
                  <a:off x="268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799" name="Rectangle 439">
                  <a:extLst>
                    <a:ext uri="{FF2B5EF4-FFF2-40B4-BE49-F238E27FC236}">
                      <a16:creationId xmlns:a16="http://schemas.microsoft.com/office/drawing/2014/main" id="{7D372D71-9760-BEC9-FBD5-0ACB232F05AE}"/>
                    </a:ext>
                  </a:extLst>
                </p:cNvPr>
                <p:cNvSpPr>
                  <a:spLocks noChangeArrowheads="1"/>
                </p:cNvSpPr>
                <p:nvPr/>
              </p:nvSpPr>
              <p:spPr bwMode="auto">
                <a:xfrm>
                  <a:off x="269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0" name="Rectangle 440">
                  <a:extLst>
                    <a:ext uri="{FF2B5EF4-FFF2-40B4-BE49-F238E27FC236}">
                      <a16:creationId xmlns:a16="http://schemas.microsoft.com/office/drawing/2014/main" id="{B6B4626A-36B9-B6EB-CDEF-8F9A5D06A924}"/>
                    </a:ext>
                  </a:extLst>
                </p:cNvPr>
                <p:cNvSpPr>
                  <a:spLocks noChangeArrowheads="1"/>
                </p:cNvSpPr>
                <p:nvPr/>
              </p:nvSpPr>
              <p:spPr bwMode="auto">
                <a:xfrm>
                  <a:off x="2848" y="118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1" name="Rectangle 441">
                  <a:extLst>
                    <a:ext uri="{FF2B5EF4-FFF2-40B4-BE49-F238E27FC236}">
                      <a16:creationId xmlns:a16="http://schemas.microsoft.com/office/drawing/2014/main" id="{0BF6F1AF-DBBB-A9DA-BACD-0FF9D69BD3A5}"/>
                    </a:ext>
                  </a:extLst>
                </p:cNvPr>
                <p:cNvSpPr>
                  <a:spLocks noChangeArrowheads="1"/>
                </p:cNvSpPr>
                <p:nvPr/>
              </p:nvSpPr>
              <p:spPr bwMode="auto">
                <a:xfrm>
                  <a:off x="2853"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2" name="Rectangle 442">
                  <a:extLst>
                    <a:ext uri="{FF2B5EF4-FFF2-40B4-BE49-F238E27FC236}">
                      <a16:creationId xmlns:a16="http://schemas.microsoft.com/office/drawing/2014/main" id="{C4AD3D79-F298-00F2-13F8-52AD14621E57}"/>
                    </a:ext>
                  </a:extLst>
                </p:cNvPr>
                <p:cNvSpPr>
                  <a:spLocks noChangeArrowheads="1"/>
                </p:cNvSpPr>
                <p:nvPr/>
              </p:nvSpPr>
              <p:spPr bwMode="auto">
                <a:xfrm>
                  <a:off x="300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3" name="Rectangle 443">
                  <a:extLst>
                    <a:ext uri="{FF2B5EF4-FFF2-40B4-BE49-F238E27FC236}">
                      <a16:creationId xmlns:a16="http://schemas.microsoft.com/office/drawing/2014/main" id="{08597E95-A409-A53C-BA00-A415163CAF89}"/>
                    </a:ext>
                  </a:extLst>
                </p:cNvPr>
                <p:cNvSpPr>
                  <a:spLocks noChangeArrowheads="1"/>
                </p:cNvSpPr>
                <p:nvPr/>
              </p:nvSpPr>
              <p:spPr bwMode="auto">
                <a:xfrm>
                  <a:off x="301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4" name="Rectangle 444">
                  <a:extLst>
                    <a:ext uri="{FF2B5EF4-FFF2-40B4-BE49-F238E27FC236}">
                      <a16:creationId xmlns:a16="http://schemas.microsoft.com/office/drawing/2014/main" id="{B1386FC6-CE64-DDDC-070C-B529F9D1D843}"/>
                    </a:ext>
                  </a:extLst>
                </p:cNvPr>
                <p:cNvSpPr>
                  <a:spLocks noChangeArrowheads="1"/>
                </p:cNvSpPr>
                <p:nvPr/>
              </p:nvSpPr>
              <p:spPr bwMode="auto">
                <a:xfrm>
                  <a:off x="316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5" name="Rectangle 445">
                  <a:extLst>
                    <a:ext uri="{FF2B5EF4-FFF2-40B4-BE49-F238E27FC236}">
                      <a16:creationId xmlns:a16="http://schemas.microsoft.com/office/drawing/2014/main" id="{E22A54EA-2228-9674-C2A0-CFB68CA72BB3}"/>
                    </a:ext>
                  </a:extLst>
                </p:cNvPr>
                <p:cNvSpPr>
                  <a:spLocks noChangeArrowheads="1"/>
                </p:cNvSpPr>
                <p:nvPr/>
              </p:nvSpPr>
              <p:spPr bwMode="auto">
                <a:xfrm>
                  <a:off x="317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6" name="Rectangle 446">
                  <a:extLst>
                    <a:ext uri="{FF2B5EF4-FFF2-40B4-BE49-F238E27FC236}">
                      <a16:creationId xmlns:a16="http://schemas.microsoft.com/office/drawing/2014/main" id="{C9F5C108-1A52-69DE-1DB2-2E218EDCDC68}"/>
                    </a:ext>
                  </a:extLst>
                </p:cNvPr>
                <p:cNvSpPr>
                  <a:spLocks noChangeArrowheads="1"/>
                </p:cNvSpPr>
                <p:nvPr/>
              </p:nvSpPr>
              <p:spPr bwMode="auto">
                <a:xfrm>
                  <a:off x="3328" y="118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7" name="Rectangle 447">
                  <a:extLst>
                    <a:ext uri="{FF2B5EF4-FFF2-40B4-BE49-F238E27FC236}">
                      <a16:creationId xmlns:a16="http://schemas.microsoft.com/office/drawing/2014/main" id="{449D5A27-9A4C-3A0C-9BB0-3AF6AF295FC5}"/>
                    </a:ext>
                  </a:extLst>
                </p:cNvPr>
                <p:cNvSpPr>
                  <a:spLocks noChangeArrowheads="1"/>
                </p:cNvSpPr>
                <p:nvPr/>
              </p:nvSpPr>
              <p:spPr bwMode="auto">
                <a:xfrm>
                  <a:off x="3333"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8" name="Rectangle 448">
                  <a:extLst>
                    <a:ext uri="{FF2B5EF4-FFF2-40B4-BE49-F238E27FC236}">
                      <a16:creationId xmlns:a16="http://schemas.microsoft.com/office/drawing/2014/main" id="{318F1A4F-BB30-FF18-03CC-A76946E661CF}"/>
                    </a:ext>
                  </a:extLst>
                </p:cNvPr>
                <p:cNvSpPr>
                  <a:spLocks noChangeArrowheads="1"/>
                </p:cNvSpPr>
                <p:nvPr/>
              </p:nvSpPr>
              <p:spPr bwMode="auto">
                <a:xfrm>
                  <a:off x="348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09" name="Rectangle 449">
                  <a:extLst>
                    <a:ext uri="{FF2B5EF4-FFF2-40B4-BE49-F238E27FC236}">
                      <a16:creationId xmlns:a16="http://schemas.microsoft.com/office/drawing/2014/main" id="{1A0C759D-4751-0FA3-9431-DC88FE297DC2}"/>
                    </a:ext>
                  </a:extLst>
                </p:cNvPr>
                <p:cNvSpPr>
                  <a:spLocks noChangeArrowheads="1"/>
                </p:cNvSpPr>
                <p:nvPr/>
              </p:nvSpPr>
              <p:spPr bwMode="auto">
                <a:xfrm>
                  <a:off x="349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0" name="Rectangle 450">
                  <a:extLst>
                    <a:ext uri="{FF2B5EF4-FFF2-40B4-BE49-F238E27FC236}">
                      <a16:creationId xmlns:a16="http://schemas.microsoft.com/office/drawing/2014/main" id="{ACECB7DA-8CF0-F8D1-041D-CB1D5655F77C}"/>
                    </a:ext>
                  </a:extLst>
                </p:cNvPr>
                <p:cNvSpPr>
                  <a:spLocks noChangeArrowheads="1"/>
                </p:cNvSpPr>
                <p:nvPr/>
              </p:nvSpPr>
              <p:spPr bwMode="auto">
                <a:xfrm>
                  <a:off x="364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1" name="Rectangle 451">
                  <a:extLst>
                    <a:ext uri="{FF2B5EF4-FFF2-40B4-BE49-F238E27FC236}">
                      <a16:creationId xmlns:a16="http://schemas.microsoft.com/office/drawing/2014/main" id="{456CECC1-118B-6E87-A06A-A22A3944AC5E}"/>
                    </a:ext>
                  </a:extLst>
                </p:cNvPr>
                <p:cNvSpPr>
                  <a:spLocks noChangeArrowheads="1"/>
                </p:cNvSpPr>
                <p:nvPr/>
              </p:nvSpPr>
              <p:spPr bwMode="auto">
                <a:xfrm>
                  <a:off x="365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2" name="Rectangle 452">
                  <a:extLst>
                    <a:ext uri="{FF2B5EF4-FFF2-40B4-BE49-F238E27FC236}">
                      <a16:creationId xmlns:a16="http://schemas.microsoft.com/office/drawing/2014/main" id="{8D252DA0-8912-653E-CEF4-6B072F73F2BF}"/>
                    </a:ext>
                  </a:extLst>
                </p:cNvPr>
                <p:cNvSpPr>
                  <a:spLocks noChangeArrowheads="1"/>
                </p:cNvSpPr>
                <p:nvPr/>
              </p:nvSpPr>
              <p:spPr bwMode="auto">
                <a:xfrm>
                  <a:off x="380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3" name="Rectangle 453">
                  <a:extLst>
                    <a:ext uri="{FF2B5EF4-FFF2-40B4-BE49-F238E27FC236}">
                      <a16:creationId xmlns:a16="http://schemas.microsoft.com/office/drawing/2014/main" id="{D9FA443A-C20A-2FD3-B656-3E9D403F73A4}"/>
                    </a:ext>
                  </a:extLst>
                </p:cNvPr>
                <p:cNvSpPr>
                  <a:spLocks noChangeArrowheads="1"/>
                </p:cNvSpPr>
                <p:nvPr/>
              </p:nvSpPr>
              <p:spPr bwMode="auto">
                <a:xfrm>
                  <a:off x="381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4" name="Rectangle 454">
                  <a:extLst>
                    <a:ext uri="{FF2B5EF4-FFF2-40B4-BE49-F238E27FC236}">
                      <a16:creationId xmlns:a16="http://schemas.microsoft.com/office/drawing/2014/main" id="{99F8BE3E-51D4-ABF8-1175-D048368A9CD9}"/>
                    </a:ext>
                  </a:extLst>
                </p:cNvPr>
                <p:cNvSpPr>
                  <a:spLocks noChangeArrowheads="1"/>
                </p:cNvSpPr>
                <p:nvPr/>
              </p:nvSpPr>
              <p:spPr bwMode="auto">
                <a:xfrm>
                  <a:off x="396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5" name="Rectangle 455">
                  <a:extLst>
                    <a:ext uri="{FF2B5EF4-FFF2-40B4-BE49-F238E27FC236}">
                      <a16:creationId xmlns:a16="http://schemas.microsoft.com/office/drawing/2014/main" id="{7C882962-0533-103A-7495-9794C6CEA62B}"/>
                    </a:ext>
                  </a:extLst>
                </p:cNvPr>
                <p:cNvSpPr>
                  <a:spLocks noChangeArrowheads="1"/>
                </p:cNvSpPr>
                <p:nvPr/>
              </p:nvSpPr>
              <p:spPr bwMode="auto">
                <a:xfrm>
                  <a:off x="397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6" name="Rectangle 456">
                  <a:extLst>
                    <a:ext uri="{FF2B5EF4-FFF2-40B4-BE49-F238E27FC236}">
                      <a16:creationId xmlns:a16="http://schemas.microsoft.com/office/drawing/2014/main" id="{BD895EEC-C4E9-36B4-AAF5-9E035375B7EE}"/>
                    </a:ext>
                  </a:extLst>
                </p:cNvPr>
                <p:cNvSpPr>
                  <a:spLocks noChangeArrowheads="1"/>
                </p:cNvSpPr>
                <p:nvPr/>
              </p:nvSpPr>
              <p:spPr bwMode="auto">
                <a:xfrm>
                  <a:off x="412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7" name="Rectangle 457">
                  <a:extLst>
                    <a:ext uri="{FF2B5EF4-FFF2-40B4-BE49-F238E27FC236}">
                      <a16:creationId xmlns:a16="http://schemas.microsoft.com/office/drawing/2014/main" id="{D8022C97-ADED-D030-C463-0A274FFF4DFC}"/>
                    </a:ext>
                  </a:extLst>
                </p:cNvPr>
                <p:cNvSpPr>
                  <a:spLocks noChangeArrowheads="1"/>
                </p:cNvSpPr>
                <p:nvPr/>
              </p:nvSpPr>
              <p:spPr bwMode="auto">
                <a:xfrm>
                  <a:off x="413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8" name="Rectangle 458">
                  <a:extLst>
                    <a:ext uri="{FF2B5EF4-FFF2-40B4-BE49-F238E27FC236}">
                      <a16:creationId xmlns:a16="http://schemas.microsoft.com/office/drawing/2014/main" id="{48762C67-0EB3-DE2B-20C1-F550AFB9D01D}"/>
                    </a:ext>
                  </a:extLst>
                </p:cNvPr>
                <p:cNvSpPr>
                  <a:spLocks noChangeArrowheads="1"/>
                </p:cNvSpPr>
                <p:nvPr/>
              </p:nvSpPr>
              <p:spPr bwMode="auto">
                <a:xfrm>
                  <a:off x="428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19" name="Rectangle 459">
                  <a:extLst>
                    <a:ext uri="{FF2B5EF4-FFF2-40B4-BE49-F238E27FC236}">
                      <a16:creationId xmlns:a16="http://schemas.microsoft.com/office/drawing/2014/main" id="{B96E1B7D-1F5C-9205-6C18-13F39C919913}"/>
                    </a:ext>
                  </a:extLst>
                </p:cNvPr>
                <p:cNvSpPr>
                  <a:spLocks noChangeArrowheads="1"/>
                </p:cNvSpPr>
                <p:nvPr/>
              </p:nvSpPr>
              <p:spPr bwMode="auto">
                <a:xfrm>
                  <a:off x="4294" y="118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0" name="Rectangle 460">
                  <a:extLst>
                    <a:ext uri="{FF2B5EF4-FFF2-40B4-BE49-F238E27FC236}">
                      <a16:creationId xmlns:a16="http://schemas.microsoft.com/office/drawing/2014/main" id="{DFC0933F-B0D5-8352-82C7-DBC1B371734E}"/>
                    </a:ext>
                  </a:extLst>
                </p:cNvPr>
                <p:cNvSpPr>
                  <a:spLocks noChangeArrowheads="1"/>
                </p:cNvSpPr>
                <p:nvPr/>
              </p:nvSpPr>
              <p:spPr bwMode="auto">
                <a:xfrm>
                  <a:off x="4448" y="118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1" name="Rectangle 461">
                  <a:extLst>
                    <a:ext uri="{FF2B5EF4-FFF2-40B4-BE49-F238E27FC236}">
                      <a16:creationId xmlns:a16="http://schemas.microsoft.com/office/drawing/2014/main" id="{27498284-EF47-D7A3-2F15-A2CC4E03DB15}"/>
                    </a:ext>
                  </a:extLst>
                </p:cNvPr>
                <p:cNvSpPr>
                  <a:spLocks noChangeArrowheads="1"/>
                </p:cNvSpPr>
                <p:nvPr/>
              </p:nvSpPr>
              <p:spPr bwMode="auto">
                <a:xfrm>
                  <a:off x="4454" y="118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2" name="Rectangle 462">
                  <a:extLst>
                    <a:ext uri="{FF2B5EF4-FFF2-40B4-BE49-F238E27FC236}">
                      <a16:creationId xmlns:a16="http://schemas.microsoft.com/office/drawing/2014/main" id="{53B6F593-58CF-AD49-47A5-83F9CBEBA647}"/>
                    </a:ext>
                  </a:extLst>
                </p:cNvPr>
                <p:cNvSpPr>
                  <a:spLocks noChangeArrowheads="1"/>
                </p:cNvSpPr>
                <p:nvPr/>
              </p:nvSpPr>
              <p:spPr bwMode="auto">
                <a:xfrm>
                  <a:off x="4609" y="118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3" name="Rectangle 463">
                  <a:extLst>
                    <a:ext uri="{FF2B5EF4-FFF2-40B4-BE49-F238E27FC236}">
                      <a16:creationId xmlns:a16="http://schemas.microsoft.com/office/drawing/2014/main" id="{5A84E8BB-D8BB-5760-ABAF-BE217682D26D}"/>
                    </a:ext>
                  </a:extLst>
                </p:cNvPr>
                <p:cNvSpPr>
                  <a:spLocks noChangeArrowheads="1"/>
                </p:cNvSpPr>
                <p:nvPr/>
              </p:nvSpPr>
              <p:spPr bwMode="auto">
                <a:xfrm>
                  <a:off x="1129" y="120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4" name="Rectangle 464">
                  <a:extLst>
                    <a:ext uri="{FF2B5EF4-FFF2-40B4-BE49-F238E27FC236}">
                      <a16:creationId xmlns:a16="http://schemas.microsoft.com/office/drawing/2014/main" id="{48F61AEB-E027-842A-E12F-E03D69A1AF26}"/>
                    </a:ext>
                  </a:extLst>
                </p:cNvPr>
                <p:cNvSpPr>
                  <a:spLocks noChangeArrowheads="1"/>
                </p:cNvSpPr>
                <p:nvPr/>
              </p:nvSpPr>
              <p:spPr bwMode="auto">
                <a:xfrm>
                  <a:off x="1408" y="120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5" name="Rectangle 465">
                  <a:extLst>
                    <a:ext uri="{FF2B5EF4-FFF2-40B4-BE49-F238E27FC236}">
                      <a16:creationId xmlns:a16="http://schemas.microsoft.com/office/drawing/2014/main" id="{FE03F27C-05F4-00C2-1DEE-DD74EC1971B7}"/>
                    </a:ext>
                  </a:extLst>
                </p:cNvPr>
                <p:cNvSpPr>
                  <a:spLocks noChangeArrowheads="1"/>
                </p:cNvSpPr>
                <p:nvPr/>
              </p:nvSpPr>
              <p:spPr bwMode="auto">
                <a:xfrm>
                  <a:off x="156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6" name="Rectangle 466">
                  <a:extLst>
                    <a:ext uri="{FF2B5EF4-FFF2-40B4-BE49-F238E27FC236}">
                      <a16:creationId xmlns:a16="http://schemas.microsoft.com/office/drawing/2014/main" id="{5EB22816-F108-C46B-92D6-28F47DE76223}"/>
                    </a:ext>
                  </a:extLst>
                </p:cNvPr>
                <p:cNvSpPr>
                  <a:spLocks noChangeArrowheads="1"/>
                </p:cNvSpPr>
                <p:nvPr/>
              </p:nvSpPr>
              <p:spPr bwMode="auto">
                <a:xfrm>
                  <a:off x="172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7" name="Rectangle 467">
                  <a:extLst>
                    <a:ext uri="{FF2B5EF4-FFF2-40B4-BE49-F238E27FC236}">
                      <a16:creationId xmlns:a16="http://schemas.microsoft.com/office/drawing/2014/main" id="{FD5B2D19-040B-80D4-2429-065BD82D4957}"/>
                    </a:ext>
                  </a:extLst>
                </p:cNvPr>
                <p:cNvSpPr>
                  <a:spLocks noChangeArrowheads="1"/>
                </p:cNvSpPr>
                <p:nvPr/>
              </p:nvSpPr>
              <p:spPr bwMode="auto">
                <a:xfrm>
                  <a:off x="1888" y="120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8" name="Rectangle 468">
                  <a:extLst>
                    <a:ext uri="{FF2B5EF4-FFF2-40B4-BE49-F238E27FC236}">
                      <a16:creationId xmlns:a16="http://schemas.microsoft.com/office/drawing/2014/main" id="{857C7EBC-E8F4-981A-C277-D6F65E0B4185}"/>
                    </a:ext>
                  </a:extLst>
                </p:cNvPr>
                <p:cNvSpPr>
                  <a:spLocks noChangeArrowheads="1"/>
                </p:cNvSpPr>
                <p:nvPr/>
              </p:nvSpPr>
              <p:spPr bwMode="auto">
                <a:xfrm>
                  <a:off x="204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29" name="Rectangle 469">
                  <a:extLst>
                    <a:ext uri="{FF2B5EF4-FFF2-40B4-BE49-F238E27FC236}">
                      <a16:creationId xmlns:a16="http://schemas.microsoft.com/office/drawing/2014/main" id="{31BD8683-4958-1F08-A153-6111108662AB}"/>
                    </a:ext>
                  </a:extLst>
                </p:cNvPr>
                <p:cNvSpPr>
                  <a:spLocks noChangeArrowheads="1"/>
                </p:cNvSpPr>
                <p:nvPr/>
              </p:nvSpPr>
              <p:spPr bwMode="auto">
                <a:xfrm>
                  <a:off x="220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0" name="Rectangle 470">
                  <a:extLst>
                    <a:ext uri="{FF2B5EF4-FFF2-40B4-BE49-F238E27FC236}">
                      <a16:creationId xmlns:a16="http://schemas.microsoft.com/office/drawing/2014/main" id="{DDF04FDC-0534-16C7-9B4F-D1E031DDE9B9}"/>
                    </a:ext>
                  </a:extLst>
                </p:cNvPr>
                <p:cNvSpPr>
                  <a:spLocks noChangeArrowheads="1"/>
                </p:cNvSpPr>
                <p:nvPr/>
              </p:nvSpPr>
              <p:spPr bwMode="auto">
                <a:xfrm>
                  <a:off x="2368" y="120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1" name="Rectangle 471">
                  <a:extLst>
                    <a:ext uri="{FF2B5EF4-FFF2-40B4-BE49-F238E27FC236}">
                      <a16:creationId xmlns:a16="http://schemas.microsoft.com/office/drawing/2014/main" id="{C7B9159B-5917-10F4-ECEB-88F0AAEF40D0}"/>
                    </a:ext>
                  </a:extLst>
                </p:cNvPr>
                <p:cNvSpPr>
                  <a:spLocks noChangeArrowheads="1"/>
                </p:cNvSpPr>
                <p:nvPr/>
              </p:nvSpPr>
              <p:spPr bwMode="auto">
                <a:xfrm>
                  <a:off x="252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2" name="Rectangle 472">
                  <a:extLst>
                    <a:ext uri="{FF2B5EF4-FFF2-40B4-BE49-F238E27FC236}">
                      <a16:creationId xmlns:a16="http://schemas.microsoft.com/office/drawing/2014/main" id="{8F661560-50F4-BD49-B908-88B30FFAE131}"/>
                    </a:ext>
                  </a:extLst>
                </p:cNvPr>
                <p:cNvSpPr>
                  <a:spLocks noChangeArrowheads="1"/>
                </p:cNvSpPr>
                <p:nvPr/>
              </p:nvSpPr>
              <p:spPr bwMode="auto">
                <a:xfrm>
                  <a:off x="268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3" name="Rectangle 473">
                  <a:extLst>
                    <a:ext uri="{FF2B5EF4-FFF2-40B4-BE49-F238E27FC236}">
                      <a16:creationId xmlns:a16="http://schemas.microsoft.com/office/drawing/2014/main" id="{9BDF8749-8D7E-85F1-76B2-9E1F0C17E1CF}"/>
                    </a:ext>
                  </a:extLst>
                </p:cNvPr>
                <p:cNvSpPr>
                  <a:spLocks noChangeArrowheads="1"/>
                </p:cNvSpPr>
                <p:nvPr/>
              </p:nvSpPr>
              <p:spPr bwMode="auto">
                <a:xfrm>
                  <a:off x="2848" y="120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4" name="Rectangle 474">
                  <a:extLst>
                    <a:ext uri="{FF2B5EF4-FFF2-40B4-BE49-F238E27FC236}">
                      <a16:creationId xmlns:a16="http://schemas.microsoft.com/office/drawing/2014/main" id="{382D8212-D82E-6580-9C21-05D6C1E981AF}"/>
                    </a:ext>
                  </a:extLst>
                </p:cNvPr>
                <p:cNvSpPr>
                  <a:spLocks noChangeArrowheads="1"/>
                </p:cNvSpPr>
                <p:nvPr/>
              </p:nvSpPr>
              <p:spPr bwMode="auto">
                <a:xfrm>
                  <a:off x="300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5" name="Rectangle 475">
                  <a:extLst>
                    <a:ext uri="{FF2B5EF4-FFF2-40B4-BE49-F238E27FC236}">
                      <a16:creationId xmlns:a16="http://schemas.microsoft.com/office/drawing/2014/main" id="{78780A1C-85DE-6D6A-EEA8-BF3C5F699F6A}"/>
                    </a:ext>
                  </a:extLst>
                </p:cNvPr>
                <p:cNvSpPr>
                  <a:spLocks noChangeArrowheads="1"/>
                </p:cNvSpPr>
                <p:nvPr/>
              </p:nvSpPr>
              <p:spPr bwMode="auto">
                <a:xfrm>
                  <a:off x="316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6" name="Rectangle 476">
                  <a:extLst>
                    <a:ext uri="{FF2B5EF4-FFF2-40B4-BE49-F238E27FC236}">
                      <a16:creationId xmlns:a16="http://schemas.microsoft.com/office/drawing/2014/main" id="{8AA23C59-B1EE-F289-EFBE-F9509BC47219}"/>
                    </a:ext>
                  </a:extLst>
                </p:cNvPr>
                <p:cNvSpPr>
                  <a:spLocks noChangeArrowheads="1"/>
                </p:cNvSpPr>
                <p:nvPr/>
              </p:nvSpPr>
              <p:spPr bwMode="auto">
                <a:xfrm>
                  <a:off x="3328" y="120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7" name="Rectangle 477">
                  <a:extLst>
                    <a:ext uri="{FF2B5EF4-FFF2-40B4-BE49-F238E27FC236}">
                      <a16:creationId xmlns:a16="http://schemas.microsoft.com/office/drawing/2014/main" id="{7A90A8D9-D793-C07E-7837-B374BCE8B7DD}"/>
                    </a:ext>
                  </a:extLst>
                </p:cNvPr>
                <p:cNvSpPr>
                  <a:spLocks noChangeArrowheads="1"/>
                </p:cNvSpPr>
                <p:nvPr/>
              </p:nvSpPr>
              <p:spPr bwMode="auto">
                <a:xfrm>
                  <a:off x="348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8" name="Rectangle 478">
                  <a:extLst>
                    <a:ext uri="{FF2B5EF4-FFF2-40B4-BE49-F238E27FC236}">
                      <a16:creationId xmlns:a16="http://schemas.microsoft.com/office/drawing/2014/main" id="{02769A97-F950-7178-809C-59E2E7D3E83A}"/>
                    </a:ext>
                  </a:extLst>
                </p:cNvPr>
                <p:cNvSpPr>
                  <a:spLocks noChangeArrowheads="1"/>
                </p:cNvSpPr>
                <p:nvPr/>
              </p:nvSpPr>
              <p:spPr bwMode="auto">
                <a:xfrm>
                  <a:off x="364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39" name="Rectangle 479">
                  <a:extLst>
                    <a:ext uri="{FF2B5EF4-FFF2-40B4-BE49-F238E27FC236}">
                      <a16:creationId xmlns:a16="http://schemas.microsoft.com/office/drawing/2014/main" id="{67537748-8055-84D8-55C9-2A79BB9B56E1}"/>
                    </a:ext>
                  </a:extLst>
                </p:cNvPr>
                <p:cNvSpPr>
                  <a:spLocks noChangeArrowheads="1"/>
                </p:cNvSpPr>
                <p:nvPr/>
              </p:nvSpPr>
              <p:spPr bwMode="auto">
                <a:xfrm>
                  <a:off x="380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0" name="Rectangle 480">
                  <a:extLst>
                    <a:ext uri="{FF2B5EF4-FFF2-40B4-BE49-F238E27FC236}">
                      <a16:creationId xmlns:a16="http://schemas.microsoft.com/office/drawing/2014/main" id="{0C4181C8-AD94-4D09-A71E-6D5CB2903335}"/>
                    </a:ext>
                  </a:extLst>
                </p:cNvPr>
                <p:cNvSpPr>
                  <a:spLocks noChangeArrowheads="1"/>
                </p:cNvSpPr>
                <p:nvPr/>
              </p:nvSpPr>
              <p:spPr bwMode="auto">
                <a:xfrm>
                  <a:off x="396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1" name="Rectangle 481">
                  <a:extLst>
                    <a:ext uri="{FF2B5EF4-FFF2-40B4-BE49-F238E27FC236}">
                      <a16:creationId xmlns:a16="http://schemas.microsoft.com/office/drawing/2014/main" id="{E1A06543-FE97-66BE-84EA-A75BC654F427}"/>
                    </a:ext>
                  </a:extLst>
                </p:cNvPr>
                <p:cNvSpPr>
                  <a:spLocks noChangeArrowheads="1"/>
                </p:cNvSpPr>
                <p:nvPr/>
              </p:nvSpPr>
              <p:spPr bwMode="auto">
                <a:xfrm>
                  <a:off x="412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2" name="Rectangle 482">
                  <a:extLst>
                    <a:ext uri="{FF2B5EF4-FFF2-40B4-BE49-F238E27FC236}">
                      <a16:creationId xmlns:a16="http://schemas.microsoft.com/office/drawing/2014/main" id="{5828AD26-B9BB-9F44-84B9-28D124555A91}"/>
                    </a:ext>
                  </a:extLst>
                </p:cNvPr>
                <p:cNvSpPr>
                  <a:spLocks noChangeArrowheads="1"/>
                </p:cNvSpPr>
                <p:nvPr/>
              </p:nvSpPr>
              <p:spPr bwMode="auto">
                <a:xfrm>
                  <a:off x="428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3" name="Rectangle 483">
                  <a:extLst>
                    <a:ext uri="{FF2B5EF4-FFF2-40B4-BE49-F238E27FC236}">
                      <a16:creationId xmlns:a16="http://schemas.microsoft.com/office/drawing/2014/main" id="{12AA9401-2AFE-FE6B-9EB6-058D7F5DCE2F}"/>
                    </a:ext>
                  </a:extLst>
                </p:cNvPr>
                <p:cNvSpPr>
                  <a:spLocks noChangeArrowheads="1"/>
                </p:cNvSpPr>
                <p:nvPr/>
              </p:nvSpPr>
              <p:spPr bwMode="auto">
                <a:xfrm>
                  <a:off x="4448" y="120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4" name="Rectangle 484">
                  <a:extLst>
                    <a:ext uri="{FF2B5EF4-FFF2-40B4-BE49-F238E27FC236}">
                      <a16:creationId xmlns:a16="http://schemas.microsoft.com/office/drawing/2014/main" id="{E9C2122A-6A50-B33E-BDE3-9A4D06378071}"/>
                    </a:ext>
                  </a:extLst>
                </p:cNvPr>
                <p:cNvSpPr>
                  <a:spLocks noChangeArrowheads="1"/>
                </p:cNvSpPr>
                <p:nvPr/>
              </p:nvSpPr>
              <p:spPr bwMode="auto">
                <a:xfrm>
                  <a:off x="4609" y="120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45" name="Rectangle 485">
                  <a:extLst>
                    <a:ext uri="{FF2B5EF4-FFF2-40B4-BE49-F238E27FC236}">
                      <a16:creationId xmlns:a16="http://schemas.microsoft.com/office/drawing/2014/main" id="{F21DB540-B0CB-543D-7E08-C0A75CFE0AD1}"/>
                    </a:ext>
                  </a:extLst>
                </p:cNvPr>
                <p:cNvSpPr>
                  <a:spLocks noChangeArrowheads="1"/>
                </p:cNvSpPr>
                <p:nvPr/>
              </p:nvSpPr>
              <p:spPr bwMode="auto">
                <a:xfrm>
                  <a:off x="124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300">
                    <a:latin typeface="Arial" panose="020B0604020202020204" pitchFamily="34" charset="0"/>
                  </a:endParaRPr>
                </a:p>
              </p:txBody>
            </p:sp>
            <p:sp>
              <p:nvSpPr>
                <p:cNvPr id="527846" name="Rectangle 486">
                  <a:extLst>
                    <a:ext uri="{FF2B5EF4-FFF2-40B4-BE49-F238E27FC236}">
                      <a16:creationId xmlns:a16="http://schemas.microsoft.com/office/drawing/2014/main" id="{6D89EBC8-FDEA-F7F4-01C6-BD51A4B86F1B}"/>
                    </a:ext>
                  </a:extLst>
                </p:cNvPr>
                <p:cNvSpPr>
                  <a:spLocks noChangeArrowheads="1"/>
                </p:cNvSpPr>
                <p:nvPr/>
              </p:nvSpPr>
              <p:spPr bwMode="auto">
                <a:xfrm>
                  <a:off x="129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47" name="Rectangle 487">
                  <a:extLst>
                    <a:ext uri="{FF2B5EF4-FFF2-40B4-BE49-F238E27FC236}">
                      <a16:creationId xmlns:a16="http://schemas.microsoft.com/office/drawing/2014/main" id="{29BEE324-9E66-4C6F-6E85-7C08B6D3397E}"/>
                    </a:ext>
                  </a:extLst>
                </p:cNvPr>
                <p:cNvSpPr>
                  <a:spLocks noChangeArrowheads="1"/>
                </p:cNvSpPr>
                <p:nvPr/>
              </p:nvSpPr>
              <p:spPr bwMode="auto">
                <a:xfrm>
                  <a:off x="1463"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48" name="Rectangle 488">
                  <a:extLst>
                    <a:ext uri="{FF2B5EF4-FFF2-40B4-BE49-F238E27FC236}">
                      <a16:creationId xmlns:a16="http://schemas.microsoft.com/office/drawing/2014/main" id="{0A509E4B-73DB-E910-D94E-545D9C554B2D}"/>
                    </a:ext>
                  </a:extLst>
                </p:cNvPr>
                <p:cNvSpPr>
                  <a:spLocks noChangeArrowheads="1"/>
                </p:cNvSpPr>
                <p:nvPr/>
              </p:nvSpPr>
              <p:spPr bwMode="auto">
                <a:xfrm>
                  <a:off x="151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49" name="Rectangle 489">
                  <a:extLst>
                    <a:ext uri="{FF2B5EF4-FFF2-40B4-BE49-F238E27FC236}">
                      <a16:creationId xmlns:a16="http://schemas.microsoft.com/office/drawing/2014/main" id="{4F2C659B-696E-7F31-90AF-119A04D621E2}"/>
                    </a:ext>
                  </a:extLst>
                </p:cNvPr>
                <p:cNvSpPr>
                  <a:spLocks noChangeArrowheads="1"/>
                </p:cNvSpPr>
                <p:nvPr/>
              </p:nvSpPr>
              <p:spPr bwMode="auto">
                <a:xfrm>
                  <a:off x="162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50" name="Rectangle 490">
                  <a:extLst>
                    <a:ext uri="{FF2B5EF4-FFF2-40B4-BE49-F238E27FC236}">
                      <a16:creationId xmlns:a16="http://schemas.microsoft.com/office/drawing/2014/main" id="{CAFAC2E6-19B9-ECA1-5B36-FE562AF018FC}"/>
                    </a:ext>
                  </a:extLst>
                </p:cNvPr>
                <p:cNvSpPr>
                  <a:spLocks noChangeArrowheads="1"/>
                </p:cNvSpPr>
                <p:nvPr/>
              </p:nvSpPr>
              <p:spPr bwMode="auto">
                <a:xfrm>
                  <a:off x="167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51" name="Rectangle 491">
                  <a:extLst>
                    <a:ext uri="{FF2B5EF4-FFF2-40B4-BE49-F238E27FC236}">
                      <a16:creationId xmlns:a16="http://schemas.microsoft.com/office/drawing/2014/main" id="{285BE3E5-C4C7-88AF-E70A-561D0DD4F7A9}"/>
                    </a:ext>
                  </a:extLst>
                </p:cNvPr>
                <p:cNvSpPr>
                  <a:spLocks noChangeArrowheads="1"/>
                </p:cNvSpPr>
                <p:nvPr/>
              </p:nvSpPr>
              <p:spPr bwMode="auto">
                <a:xfrm>
                  <a:off x="178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52" name="Rectangle 492">
                  <a:extLst>
                    <a:ext uri="{FF2B5EF4-FFF2-40B4-BE49-F238E27FC236}">
                      <a16:creationId xmlns:a16="http://schemas.microsoft.com/office/drawing/2014/main" id="{4D56F36E-3DBE-005D-35E5-A64FA699E59B}"/>
                    </a:ext>
                  </a:extLst>
                </p:cNvPr>
                <p:cNvSpPr>
                  <a:spLocks noChangeArrowheads="1"/>
                </p:cNvSpPr>
                <p:nvPr/>
              </p:nvSpPr>
              <p:spPr bwMode="auto">
                <a:xfrm>
                  <a:off x="1838"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53" name="Rectangle 493">
                  <a:extLst>
                    <a:ext uri="{FF2B5EF4-FFF2-40B4-BE49-F238E27FC236}">
                      <a16:creationId xmlns:a16="http://schemas.microsoft.com/office/drawing/2014/main" id="{446D8EA1-6244-03AC-45A5-83A338426FAF}"/>
                    </a:ext>
                  </a:extLst>
                </p:cNvPr>
                <p:cNvSpPr>
                  <a:spLocks noChangeArrowheads="1"/>
                </p:cNvSpPr>
                <p:nvPr/>
              </p:nvSpPr>
              <p:spPr bwMode="auto">
                <a:xfrm>
                  <a:off x="192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54" name="Rectangle 494">
                  <a:extLst>
                    <a:ext uri="{FF2B5EF4-FFF2-40B4-BE49-F238E27FC236}">
                      <a16:creationId xmlns:a16="http://schemas.microsoft.com/office/drawing/2014/main" id="{0F67F01B-C1D7-70E8-9E11-5BE977D58280}"/>
                    </a:ext>
                  </a:extLst>
                </p:cNvPr>
                <p:cNvSpPr>
                  <a:spLocks noChangeArrowheads="1"/>
                </p:cNvSpPr>
                <p:nvPr/>
              </p:nvSpPr>
              <p:spPr bwMode="auto">
                <a:xfrm>
                  <a:off x="195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55" name="Rectangle 495">
                  <a:extLst>
                    <a:ext uri="{FF2B5EF4-FFF2-40B4-BE49-F238E27FC236}">
                      <a16:creationId xmlns:a16="http://schemas.microsoft.com/office/drawing/2014/main" id="{B6C0145D-79E9-EEB3-F020-9D93B8CB8417}"/>
                    </a:ext>
                  </a:extLst>
                </p:cNvPr>
                <p:cNvSpPr>
                  <a:spLocks noChangeArrowheads="1"/>
                </p:cNvSpPr>
                <p:nvPr/>
              </p:nvSpPr>
              <p:spPr bwMode="auto">
                <a:xfrm>
                  <a:off x="2012"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56" name="Rectangle 496">
                  <a:extLst>
                    <a:ext uri="{FF2B5EF4-FFF2-40B4-BE49-F238E27FC236}">
                      <a16:creationId xmlns:a16="http://schemas.microsoft.com/office/drawing/2014/main" id="{C3A92576-AA1B-E76D-C0E0-FCB87516F39F}"/>
                    </a:ext>
                  </a:extLst>
                </p:cNvPr>
                <p:cNvSpPr>
                  <a:spLocks noChangeArrowheads="1"/>
                </p:cNvSpPr>
                <p:nvPr/>
              </p:nvSpPr>
              <p:spPr bwMode="auto">
                <a:xfrm>
                  <a:off x="208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57" name="Rectangle 497">
                  <a:extLst>
                    <a:ext uri="{FF2B5EF4-FFF2-40B4-BE49-F238E27FC236}">
                      <a16:creationId xmlns:a16="http://schemas.microsoft.com/office/drawing/2014/main" id="{4F52BE18-BCD7-29ED-7961-393ACD564600}"/>
                    </a:ext>
                  </a:extLst>
                </p:cNvPr>
                <p:cNvSpPr>
                  <a:spLocks noChangeArrowheads="1"/>
                </p:cNvSpPr>
                <p:nvPr/>
              </p:nvSpPr>
              <p:spPr bwMode="auto">
                <a:xfrm>
                  <a:off x="211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58" name="Rectangle 498">
                  <a:extLst>
                    <a:ext uri="{FF2B5EF4-FFF2-40B4-BE49-F238E27FC236}">
                      <a16:creationId xmlns:a16="http://schemas.microsoft.com/office/drawing/2014/main" id="{D75B2D63-0227-BFB5-2778-2D99518B5FB3}"/>
                    </a:ext>
                  </a:extLst>
                </p:cNvPr>
                <p:cNvSpPr>
                  <a:spLocks noChangeArrowheads="1"/>
                </p:cNvSpPr>
                <p:nvPr/>
              </p:nvSpPr>
              <p:spPr bwMode="auto">
                <a:xfrm>
                  <a:off x="217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59" name="Rectangle 499">
                  <a:extLst>
                    <a:ext uri="{FF2B5EF4-FFF2-40B4-BE49-F238E27FC236}">
                      <a16:creationId xmlns:a16="http://schemas.microsoft.com/office/drawing/2014/main" id="{77A7515A-A1F9-6F69-E941-C098B9F0F9B5}"/>
                    </a:ext>
                  </a:extLst>
                </p:cNvPr>
                <p:cNvSpPr>
                  <a:spLocks noChangeArrowheads="1"/>
                </p:cNvSpPr>
                <p:nvPr/>
              </p:nvSpPr>
              <p:spPr bwMode="auto">
                <a:xfrm>
                  <a:off x="2248"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60" name="Rectangle 500">
                  <a:extLst>
                    <a:ext uri="{FF2B5EF4-FFF2-40B4-BE49-F238E27FC236}">
                      <a16:creationId xmlns:a16="http://schemas.microsoft.com/office/drawing/2014/main" id="{C1B8ABE2-9901-6A7F-9F7E-89BD54D149A3}"/>
                    </a:ext>
                  </a:extLst>
                </p:cNvPr>
                <p:cNvSpPr>
                  <a:spLocks noChangeArrowheads="1"/>
                </p:cNvSpPr>
                <p:nvPr/>
              </p:nvSpPr>
              <p:spPr bwMode="auto">
                <a:xfrm>
                  <a:off x="227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61" name="Rectangle 501">
                  <a:extLst>
                    <a:ext uri="{FF2B5EF4-FFF2-40B4-BE49-F238E27FC236}">
                      <a16:creationId xmlns:a16="http://schemas.microsoft.com/office/drawing/2014/main" id="{706D4F94-FDEF-382D-0F19-93E18B630B5B}"/>
                    </a:ext>
                  </a:extLst>
                </p:cNvPr>
                <p:cNvSpPr>
                  <a:spLocks noChangeArrowheads="1"/>
                </p:cNvSpPr>
                <p:nvPr/>
              </p:nvSpPr>
              <p:spPr bwMode="auto">
                <a:xfrm>
                  <a:off x="233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62" name="Rectangle 502">
                  <a:extLst>
                    <a:ext uri="{FF2B5EF4-FFF2-40B4-BE49-F238E27FC236}">
                      <a16:creationId xmlns:a16="http://schemas.microsoft.com/office/drawing/2014/main" id="{5065CA89-7AB0-E1ED-3D7B-29F46BD256C0}"/>
                    </a:ext>
                  </a:extLst>
                </p:cNvPr>
                <p:cNvSpPr>
                  <a:spLocks noChangeArrowheads="1"/>
                </p:cNvSpPr>
                <p:nvPr/>
              </p:nvSpPr>
              <p:spPr bwMode="auto">
                <a:xfrm>
                  <a:off x="240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63" name="Rectangle 503">
                  <a:extLst>
                    <a:ext uri="{FF2B5EF4-FFF2-40B4-BE49-F238E27FC236}">
                      <a16:creationId xmlns:a16="http://schemas.microsoft.com/office/drawing/2014/main" id="{DD95B679-F6D9-263B-7088-8B66594A980E}"/>
                    </a:ext>
                  </a:extLst>
                </p:cNvPr>
                <p:cNvSpPr>
                  <a:spLocks noChangeArrowheads="1"/>
                </p:cNvSpPr>
                <p:nvPr/>
              </p:nvSpPr>
              <p:spPr bwMode="auto">
                <a:xfrm>
                  <a:off x="243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64" name="Rectangle 504">
                  <a:extLst>
                    <a:ext uri="{FF2B5EF4-FFF2-40B4-BE49-F238E27FC236}">
                      <a16:creationId xmlns:a16="http://schemas.microsoft.com/office/drawing/2014/main" id="{A86F150D-E55E-CBB9-AC5A-A4A7D89562DA}"/>
                    </a:ext>
                  </a:extLst>
                </p:cNvPr>
                <p:cNvSpPr>
                  <a:spLocks noChangeArrowheads="1"/>
                </p:cNvSpPr>
                <p:nvPr/>
              </p:nvSpPr>
              <p:spPr bwMode="auto">
                <a:xfrm>
                  <a:off x="249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65" name="Rectangle 505">
                  <a:extLst>
                    <a:ext uri="{FF2B5EF4-FFF2-40B4-BE49-F238E27FC236}">
                      <a16:creationId xmlns:a16="http://schemas.microsoft.com/office/drawing/2014/main" id="{19521B31-65A5-BC62-42E3-36709F8D6242}"/>
                    </a:ext>
                  </a:extLst>
                </p:cNvPr>
                <p:cNvSpPr>
                  <a:spLocks noChangeArrowheads="1"/>
                </p:cNvSpPr>
                <p:nvPr/>
              </p:nvSpPr>
              <p:spPr bwMode="auto">
                <a:xfrm>
                  <a:off x="258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66" name="Rectangle 506">
                  <a:extLst>
                    <a:ext uri="{FF2B5EF4-FFF2-40B4-BE49-F238E27FC236}">
                      <a16:creationId xmlns:a16="http://schemas.microsoft.com/office/drawing/2014/main" id="{0CE1DE1C-5585-5050-FF23-60CE8E6462B2}"/>
                    </a:ext>
                  </a:extLst>
                </p:cNvPr>
                <p:cNvSpPr>
                  <a:spLocks noChangeArrowheads="1"/>
                </p:cNvSpPr>
                <p:nvPr/>
              </p:nvSpPr>
              <p:spPr bwMode="auto">
                <a:xfrm>
                  <a:off x="263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67" name="Rectangle 507">
                  <a:extLst>
                    <a:ext uri="{FF2B5EF4-FFF2-40B4-BE49-F238E27FC236}">
                      <a16:creationId xmlns:a16="http://schemas.microsoft.com/office/drawing/2014/main" id="{9D42D6FE-8179-2725-837D-CC4693730679}"/>
                    </a:ext>
                  </a:extLst>
                </p:cNvPr>
                <p:cNvSpPr>
                  <a:spLocks noChangeArrowheads="1"/>
                </p:cNvSpPr>
                <p:nvPr/>
              </p:nvSpPr>
              <p:spPr bwMode="auto">
                <a:xfrm>
                  <a:off x="2728"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68" name="Rectangle 508">
                  <a:extLst>
                    <a:ext uri="{FF2B5EF4-FFF2-40B4-BE49-F238E27FC236}">
                      <a16:creationId xmlns:a16="http://schemas.microsoft.com/office/drawing/2014/main" id="{7C8CCF13-EF67-2233-A1BF-435D809660B4}"/>
                    </a:ext>
                  </a:extLst>
                </p:cNvPr>
                <p:cNvSpPr>
                  <a:spLocks noChangeArrowheads="1"/>
                </p:cNvSpPr>
                <p:nvPr/>
              </p:nvSpPr>
              <p:spPr bwMode="auto">
                <a:xfrm>
                  <a:off x="275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69" name="Rectangle 509">
                  <a:extLst>
                    <a:ext uri="{FF2B5EF4-FFF2-40B4-BE49-F238E27FC236}">
                      <a16:creationId xmlns:a16="http://schemas.microsoft.com/office/drawing/2014/main" id="{A956DD3A-9FDD-A85C-6E16-0D5C26FC2527}"/>
                    </a:ext>
                  </a:extLst>
                </p:cNvPr>
                <p:cNvSpPr>
                  <a:spLocks noChangeArrowheads="1"/>
                </p:cNvSpPr>
                <p:nvPr/>
              </p:nvSpPr>
              <p:spPr bwMode="auto">
                <a:xfrm>
                  <a:off x="281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70" name="Rectangle 510">
                  <a:extLst>
                    <a:ext uri="{FF2B5EF4-FFF2-40B4-BE49-F238E27FC236}">
                      <a16:creationId xmlns:a16="http://schemas.microsoft.com/office/drawing/2014/main" id="{870154A6-AC9C-B546-5441-555AA5DA996E}"/>
                    </a:ext>
                  </a:extLst>
                </p:cNvPr>
                <p:cNvSpPr>
                  <a:spLocks noChangeArrowheads="1"/>
                </p:cNvSpPr>
                <p:nvPr/>
              </p:nvSpPr>
              <p:spPr bwMode="auto">
                <a:xfrm>
                  <a:off x="2903"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71" name="Rectangle 511">
                  <a:extLst>
                    <a:ext uri="{FF2B5EF4-FFF2-40B4-BE49-F238E27FC236}">
                      <a16:creationId xmlns:a16="http://schemas.microsoft.com/office/drawing/2014/main" id="{129DB6FB-19E8-0542-B274-4F3262BB0D00}"/>
                    </a:ext>
                  </a:extLst>
                </p:cNvPr>
                <p:cNvSpPr>
                  <a:spLocks noChangeArrowheads="1"/>
                </p:cNvSpPr>
                <p:nvPr/>
              </p:nvSpPr>
              <p:spPr bwMode="auto">
                <a:xfrm>
                  <a:off x="295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72" name="Rectangle 512">
                  <a:extLst>
                    <a:ext uri="{FF2B5EF4-FFF2-40B4-BE49-F238E27FC236}">
                      <a16:creationId xmlns:a16="http://schemas.microsoft.com/office/drawing/2014/main" id="{03C79A4E-49E2-2E62-8215-E554B277469A}"/>
                    </a:ext>
                  </a:extLst>
                </p:cNvPr>
                <p:cNvSpPr>
                  <a:spLocks noChangeArrowheads="1"/>
                </p:cNvSpPr>
                <p:nvPr/>
              </p:nvSpPr>
              <p:spPr bwMode="auto">
                <a:xfrm>
                  <a:off x="304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73" name="Rectangle 513">
                  <a:extLst>
                    <a:ext uri="{FF2B5EF4-FFF2-40B4-BE49-F238E27FC236}">
                      <a16:creationId xmlns:a16="http://schemas.microsoft.com/office/drawing/2014/main" id="{C815E183-79EC-71D8-78B9-918AD6FE8CEA}"/>
                    </a:ext>
                  </a:extLst>
                </p:cNvPr>
                <p:cNvSpPr>
                  <a:spLocks noChangeArrowheads="1"/>
                </p:cNvSpPr>
                <p:nvPr/>
              </p:nvSpPr>
              <p:spPr bwMode="auto">
                <a:xfrm>
                  <a:off x="307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74" name="Rectangle 514">
                  <a:extLst>
                    <a:ext uri="{FF2B5EF4-FFF2-40B4-BE49-F238E27FC236}">
                      <a16:creationId xmlns:a16="http://schemas.microsoft.com/office/drawing/2014/main" id="{69FEF9E1-FEA0-FB47-0FD4-9F45C6B955F9}"/>
                    </a:ext>
                  </a:extLst>
                </p:cNvPr>
                <p:cNvSpPr>
                  <a:spLocks noChangeArrowheads="1"/>
                </p:cNvSpPr>
                <p:nvPr/>
              </p:nvSpPr>
              <p:spPr bwMode="auto">
                <a:xfrm>
                  <a:off x="313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75" name="Rectangle 515">
                  <a:extLst>
                    <a:ext uri="{FF2B5EF4-FFF2-40B4-BE49-F238E27FC236}">
                      <a16:creationId xmlns:a16="http://schemas.microsoft.com/office/drawing/2014/main" id="{1BE716BE-C73D-E3A6-69C4-8F93DE2998EC}"/>
                    </a:ext>
                  </a:extLst>
                </p:cNvPr>
                <p:cNvSpPr>
                  <a:spLocks noChangeArrowheads="1"/>
                </p:cNvSpPr>
                <p:nvPr/>
              </p:nvSpPr>
              <p:spPr bwMode="auto">
                <a:xfrm>
                  <a:off x="3208"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76" name="Rectangle 516">
                  <a:extLst>
                    <a:ext uri="{FF2B5EF4-FFF2-40B4-BE49-F238E27FC236}">
                      <a16:creationId xmlns:a16="http://schemas.microsoft.com/office/drawing/2014/main" id="{C54F1304-856C-4F73-1238-713DB65395BA}"/>
                    </a:ext>
                  </a:extLst>
                </p:cNvPr>
                <p:cNvSpPr>
                  <a:spLocks noChangeArrowheads="1"/>
                </p:cNvSpPr>
                <p:nvPr/>
              </p:nvSpPr>
              <p:spPr bwMode="auto">
                <a:xfrm>
                  <a:off x="323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77" name="Rectangle 517">
                  <a:extLst>
                    <a:ext uri="{FF2B5EF4-FFF2-40B4-BE49-F238E27FC236}">
                      <a16:creationId xmlns:a16="http://schemas.microsoft.com/office/drawing/2014/main" id="{16CCD304-28DB-9DE8-2A22-7D4BB5417463}"/>
                    </a:ext>
                  </a:extLst>
                </p:cNvPr>
                <p:cNvSpPr>
                  <a:spLocks noChangeArrowheads="1"/>
                </p:cNvSpPr>
                <p:nvPr/>
              </p:nvSpPr>
              <p:spPr bwMode="auto">
                <a:xfrm>
                  <a:off x="329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78" name="Rectangle 518">
                  <a:extLst>
                    <a:ext uri="{FF2B5EF4-FFF2-40B4-BE49-F238E27FC236}">
                      <a16:creationId xmlns:a16="http://schemas.microsoft.com/office/drawing/2014/main" id="{9BF7DE7F-140E-E529-4A05-351FBABE2582}"/>
                    </a:ext>
                  </a:extLst>
                </p:cNvPr>
                <p:cNvSpPr>
                  <a:spLocks noChangeArrowheads="1"/>
                </p:cNvSpPr>
                <p:nvPr/>
              </p:nvSpPr>
              <p:spPr bwMode="auto">
                <a:xfrm>
                  <a:off x="3383"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79" name="Rectangle 519">
                  <a:extLst>
                    <a:ext uri="{FF2B5EF4-FFF2-40B4-BE49-F238E27FC236}">
                      <a16:creationId xmlns:a16="http://schemas.microsoft.com/office/drawing/2014/main" id="{6D4F4CA1-BD06-C20F-D8DC-FFE0ECA467C7}"/>
                    </a:ext>
                  </a:extLst>
                </p:cNvPr>
                <p:cNvSpPr>
                  <a:spLocks noChangeArrowheads="1"/>
                </p:cNvSpPr>
                <p:nvPr/>
              </p:nvSpPr>
              <p:spPr bwMode="auto">
                <a:xfrm>
                  <a:off x="343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80" name="Rectangle 520">
                  <a:extLst>
                    <a:ext uri="{FF2B5EF4-FFF2-40B4-BE49-F238E27FC236}">
                      <a16:creationId xmlns:a16="http://schemas.microsoft.com/office/drawing/2014/main" id="{74703496-03A8-D745-E379-3F42EA1CF7B7}"/>
                    </a:ext>
                  </a:extLst>
                </p:cNvPr>
                <p:cNvSpPr>
                  <a:spLocks noChangeArrowheads="1"/>
                </p:cNvSpPr>
                <p:nvPr/>
              </p:nvSpPr>
              <p:spPr bwMode="auto">
                <a:xfrm>
                  <a:off x="354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81" name="Rectangle 521">
                  <a:extLst>
                    <a:ext uri="{FF2B5EF4-FFF2-40B4-BE49-F238E27FC236}">
                      <a16:creationId xmlns:a16="http://schemas.microsoft.com/office/drawing/2014/main" id="{F974FE5D-E547-D88B-E9EC-E20585938359}"/>
                    </a:ext>
                  </a:extLst>
                </p:cNvPr>
                <p:cNvSpPr>
                  <a:spLocks noChangeArrowheads="1"/>
                </p:cNvSpPr>
                <p:nvPr/>
              </p:nvSpPr>
              <p:spPr bwMode="auto">
                <a:xfrm>
                  <a:off x="3597"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82" name="Rectangle 522">
                  <a:extLst>
                    <a:ext uri="{FF2B5EF4-FFF2-40B4-BE49-F238E27FC236}">
                      <a16:creationId xmlns:a16="http://schemas.microsoft.com/office/drawing/2014/main" id="{C807DA8A-1777-1738-C2EB-D35765918FAF}"/>
                    </a:ext>
                  </a:extLst>
                </p:cNvPr>
                <p:cNvSpPr>
                  <a:spLocks noChangeArrowheads="1"/>
                </p:cNvSpPr>
                <p:nvPr/>
              </p:nvSpPr>
              <p:spPr bwMode="auto">
                <a:xfrm>
                  <a:off x="3688"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83" name="Rectangle 523">
                  <a:extLst>
                    <a:ext uri="{FF2B5EF4-FFF2-40B4-BE49-F238E27FC236}">
                      <a16:creationId xmlns:a16="http://schemas.microsoft.com/office/drawing/2014/main" id="{C2996758-5C76-D826-D313-CD7ACC4C0475}"/>
                    </a:ext>
                  </a:extLst>
                </p:cNvPr>
                <p:cNvSpPr>
                  <a:spLocks noChangeArrowheads="1"/>
                </p:cNvSpPr>
                <p:nvPr/>
              </p:nvSpPr>
              <p:spPr bwMode="auto">
                <a:xfrm>
                  <a:off x="371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84" name="Rectangle 524">
                  <a:extLst>
                    <a:ext uri="{FF2B5EF4-FFF2-40B4-BE49-F238E27FC236}">
                      <a16:creationId xmlns:a16="http://schemas.microsoft.com/office/drawing/2014/main" id="{4660919A-93BD-74F7-1AB5-05996667154D}"/>
                    </a:ext>
                  </a:extLst>
                </p:cNvPr>
                <p:cNvSpPr>
                  <a:spLocks noChangeArrowheads="1"/>
                </p:cNvSpPr>
                <p:nvPr/>
              </p:nvSpPr>
              <p:spPr bwMode="auto">
                <a:xfrm>
                  <a:off x="377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85" name="Rectangle 525">
                  <a:extLst>
                    <a:ext uri="{FF2B5EF4-FFF2-40B4-BE49-F238E27FC236}">
                      <a16:creationId xmlns:a16="http://schemas.microsoft.com/office/drawing/2014/main" id="{B3C5B711-28E0-8C76-87E0-43433F29E036}"/>
                    </a:ext>
                  </a:extLst>
                </p:cNvPr>
                <p:cNvSpPr>
                  <a:spLocks noChangeArrowheads="1"/>
                </p:cNvSpPr>
                <p:nvPr/>
              </p:nvSpPr>
              <p:spPr bwMode="auto">
                <a:xfrm>
                  <a:off x="384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86" name="Rectangle 526">
                  <a:extLst>
                    <a:ext uri="{FF2B5EF4-FFF2-40B4-BE49-F238E27FC236}">
                      <a16:creationId xmlns:a16="http://schemas.microsoft.com/office/drawing/2014/main" id="{99E5C5C3-D6B6-8B8B-F1D3-32581047E701}"/>
                    </a:ext>
                  </a:extLst>
                </p:cNvPr>
                <p:cNvSpPr>
                  <a:spLocks noChangeArrowheads="1"/>
                </p:cNvSpPr>
                <p:nvPr/>
              </p:nvSpPr>
              <p:spPr bwMode="auto">
                <a:xfrm>
                  <a:off x="387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87" name="Rectangle 527">
                  <a:extLst>
                    <a:ext uri="{FF2B5EF4-FFF2-40B4-BE49-F238E27FC236}">
                      <a16:creationId xmlns:a16="http://schemas.microsoft.com/office/drawing/2014/main" id="{760D99C8-40B3-EB71-27E9-FD613A73C36A}"/>
                    </a:ext>
                  </a:extLst>
                </p:cNvPr>
                <p:cNvSpPr>
                  <a:spLocks noChangeArrowheads="1"/>
                </p:cNvSpPr>
                <p:nvPr/>
              </p:nvSpPr>
              <p:spPr bwMode="auto">
                <a:xfrm>
                  <a:off x="393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88" name="Rectangle 528">
                  <a:extLst>
                    <a:ext uri="{FF2B5EF4-FFF2-40B4-BE49-F238E27FC236}">
                      <a16:creationId xmlns:a16="http://schemas.microsoft.com/office/drawing/2014/main" id="{584FFA13-F97D-3669-DFA2-1E1C162F3EF8}"/>
                    </a:ext>
                  </a:extLst>
                </p:cNvPr>
                <p:cNvSpPr>
                  <a:spLocks noChangeArrowheads="1"/>
                </p:cNvSpPr>
                <p:nvPr/>
              </p:nvSpPr>
              <p:spPr bwMode="auto">
                <a:xfrm>
                  <a:off x="402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89" name="Rectangle 529">
                  <a:extLst>
                    <a:ext uri="{FF2B5EF4-FFF2-40B4-BE49-F238E27FC236}">
                      <a16:creationId xmlns:a16="http://schemas.microsoft.com/office/drawing/2014/main" id="{42A621EB-2780-1DDE-9DB6-9A1434E42645}"/>
                    </a:ext>
                  </a:extLst>
                </p:cNvPr>
                <p:cNvSpPr>
                  <a:spLocks noChangeArrowheads="1"/>
                </p:cNvSpPr>
                <p:nvPr/>
              </p:nvSpPr>
              <p:spPr bwMode="auto">
                <a:xfrm>
                  <a:off x="4078"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90" name="Rectangle 530">
                  <a:extLst>
                    <a:ext uri="{FF2B5EF4-FFF2-40B4-BE49-F238E27FC236}">
                      <a16:creationId xmlns:a16="http://schemas.microsoft.com/office/drawing/2014/main" id="{185642A9-2288-6C92-7904-A4C978F4E1D3}"/>
                    </a:ext>
                  </a:extLst>
                </p:cNvPr>
                <p:cNvSpPr>
                  <a:spLocks noChangeArrowheads="1"/>
                </p:cNvSpPr>
                <p:nvPr/>
              </p:nvSpPr>
              <p:spPr bwMode="auto">
                <a:xfrm>
                  <a:off x="418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91" name="Rectangle 531">
                  <a:extLst>
                    <a:ext uri="{FF2B5EF4-FFF2-40B4-BE49-F238E27FC236}">
                      <a16:creationId xmlns:a16="http://schemas.microsoft.com/office/drawing/2014/main" id="{694C698B-2DEA-3585-AE66-1ED843C1635C}"/>
                    </a:ext>
                  </a:extLst>
                </p:cNvPr>
                <p:cNvSpPr>
                  <a:spLocks noChangeArrowheads="1"/>
                </p:cNvSpPr>
                <p:nvPr/>
              </p:nvSpPr>
              <p:spPr bwMode="auto">
                <a:xfrm>
                  <a:off x="4238"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92" name="Rectangle 532">
                  <a:extLst>
                    <a:ext uri="{FF2B5EF4-FFF2-40B4-BE49-F238E27FC236}">
                      <a16:creationId xmlns:a16="http://schemas.microsoft.com/office/drawing/2014/main" id="{2EEA3B1C-20E8-541E-5682-892A9E4874BB}"/>
                    </a:ext>
                  </a:extLst>
                </p:cNvPr>
                <p:cNvSpPr>
                  <a:spLocks noChangeArrowheads="1"/>
                </p:cNvSpPr>
                <p:nvPr/>
              </p:nvSpPr>
              <p:spPr bwMode="auto">
                <a:xfrm>
                  <a:off x="4327" y="132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893" name="Rectangle 533">
                  <a:extLst>
                    <a:ext uri="{FF2B5EF4-FFF2-40B4-BE49-F238E27FC236}">
                      <a16:creationId xmlns:a16="http://schemas.microsoft.com/office/drawing/2014/main" id="{6D350C5A-4982-0966-C7C6-5FE37D291FA7}"/>
                    </a:ext>
                  </a:extLst>
                </p:cNvPr>
                <p:cNvSpPr>
                  <a:spLocks noChangeArrowheads="1"/>
                </p:cNvSpPr>
                <p:nvPr/>
              </p:nvSpPr>
              <p:spPr bwMode="auto">
                <a:xfrm>
                  <a:off x="4359"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94" name="Rectangle 534">
                  <a:extLst>
                    <a:ext uri="{FF2B5EF4-FFF2-40B4-BE49-F238E27FC236}">
                      <a16:creationId xmlns:a16="http://schemas.microsoft.com/office/drawing/2014/main" id="{6445AE42-ADB1-3E53-7491-6A074DAA8C0F}"/>
                    </a:ext>
                  </a:extLst>
                </p:cNvPr>
                <p:cNvSpPr>
                  <a:spLocks noChangeArrowheads="1"/>
                </p:cNvSpPr>
                <p:nvPr/>
              </p:nvSpPr>
              <p:spPr bwMode="auto">
                <a:xfrm>
                  <a:off x="4413"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95" name="Rectangle 535">
                  <a:extLst>
                    <a:ext uri="{FF2B5EF4-FFF2-40B4-BE49-F238E27FC236}">
                      <a16:creationId xmlns:a16="http://schemas.microsoft.com/office/drawing/2014/main" id="{7896B49F-5167-8708-687D-89392798FA9F}"/>
                    </a:ext>
                  </a:extLst>
                </p:cNvPr>
                <p:cNvSpPr>
                  <a:spLocks noChangeArrowheads="1"/>
                </p:cNvSpPr>
                <p:nvPr/>
              </p:nvSpPr>
              <p:spPr bwMode="auto">
                <a:xfrm>
                  <a:off x="4504" y="132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896" name="Rectangle 536">
                  <a:extLst>
                    <a:ext uri="{FF2B5EF4-FFF2-40B4-BE49-F238E27FC236}">
                      <a16:creationId xmlns:a16="http://schemas.microsoft.com/office/drawing/2014/main" id="{799247CD-47B6-D49E-EB2D-A64C6B3A271A}"/>
                    </a:ext>
                  </a:extLst>
                </p:cNvPr>
                <p:cNvSpPr>
                  <a:spLocks noChangeArrowheads="1"/>
                </p:cNvSpPr>
                <p:nvPr/>
              </p:nvSpPr>
              <p:spPr bwMode="auto">
                <a:xfrm>
                  <a:off x="4558" y="132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897" name="Rectangle 537">
                  <a:extLst>
                    <a:ext uri="{FF2B5EF4-FFF2-40B4-BE49-F238E27FC236}">
                      <a16:creationId xmlns:a16="http://schemas.microsoft.com/office/drawing/2014/main" id="{7F87A6CA-565C-77FC-14E9-3925F10A0D9B}"/>
                    </a:ext>
                  </a:extLst>
                </p:cNvPr>
                <p:cNvSpPr>
                  <a:spLocks noChangeArrowheads="1"/>
                </p:cNvSpPr>
                <p:nvPr/>
              </p:nvSpPr>
              <p:spPr bwMode="auto">
                <a:xfrm>
                  <a:off x="1129" y="1310"/>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98" name="Rectangle 538">
                  <a:extLst>
                    <a:ext uri="{FF2B5EF4-FFF2-40B4-BE49-F238E27FC236}">
                      <a16:creationId xmlns:a16="http://schemas.microsoft.com/office/drawing/2014/main" id="{0AAF85B1-154D-6D41-75D1-E5105A79D2F9}"/>
                    </a:ext>
                  </a:extLst>
                </p:cNvPr>
                <p:cNvSpPr>
                  <a:spLocks noChangeArrowheads="1"/>
                </p:cNvSpPr>
                <p:nvPr/>
              </p:nvSpPr>
              <p:spPr bwMode="auto">
                <a:xfrm>
                  <a:off x="1133" y="1310"/>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899" name="Rectangle 539">
                  <a:extLst>
                    <a:ext uri="{FF2B5EF4-FFF2-40B4-BE49-F238E27FC236}">
                      <a16:creationId xmlns:a16="http://schemas.microsoft.com/office/drawing/2014/main" id="{D2F473E1-E674-EB7C-113B-E8A08E910916}"/>
                    </a:ext>
                  </a:extLst>
                </p:cNvPr>
                <p:cNvSpPr>
                  <a:spLocks noChangeArrowheads="1"/>
                </p:cNvSpPr>
                <p:nvPr/>
              </p:nvSpPr>
              <p:spPr bwMode="auto">
                <a:xfrm>
                  <a:off x="1408" y="1310"/>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0" name="Rectangle 540">
                  <a:extLst>
                    <a:ext uri="{FF2B5EF4-FFF2-40B4-BE49-F238E27FC236}">
                      <a16:creationId xmlns:a16="http://schemas.microsoft.com/office/drawing/2014/main" id="{BA0EA2D4-6F4A-F3F5-AEAE-82FE7F0370E0}"/>
                    </a:ext>
                  </a:extLst>
                </p:cNvPr>
                <p:cNvSpPr>
                  <a:spLocks noChangeArrowheads="1"/>
                </p:cNvSpPr>
                <p:nvPr/>
              </p:nvSpPr>
              <p:spPr bwMode="auto">
                <a:xfrm>
                  <a:off x="1413"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1" name="Rectangle 541">
                  <a:extLst>
                    <a:ext uri="{FF2B5EF4-FFF2-40B4-BE49-F238E27FC236}">
                      <a16:creationId xmlns:a16="http://schemas.microsoft.com/office/drawing/2014/main" id="{331F2271-0732-B148-A4E4-949B59396DF8}"/>
                    </a:ext>
                  </a:extLst>
                </p:cNvPr>
                <p:cNvSpPr>
                  <a:spLocks noChangeArrowheads="1"/>
                </p:cNvSpPr>
                <p:nvPr/>
              </p:nvSpPr>
              <p:spPr bwMode="auto">
                <a:xfrm>
                  <a:off x="156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2" name="Rectangle 542">
                  <a:extLst>
                    <a:ext uri="{FF2B5EF4-FFF2-40B4-BE49-F238E27FC236}">
                      <a16:creationId xmlns:a16="http://schemas.microsoft.com/office/drawing/2014/main" id="{B16AB715-FD0B-D28B-345D-AFAF7B80E709}"/>
                    </a:ext>
                  </a:extLst>
                </p:cNvPr>
                <p:cNvSpPr>
                  <a:spLocks noChangeArrowheads="1"/>
                </p:cNvSpPr>
                <p:nvPr/>
              </p:nvSpPr>
              <p:spPr bwMode="auto">
                <a:xfrm>
                  <a:off x="157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3" name="Rectangle 543">
                  <a:extLst>
                    <a:ext uri="{FF2B5EF4-FFF2-40B4-BE49-F238E27FC236}">
                      <a16:creationId xmlns:a16="http://schemas.microsoft.com/office/drawing/2014/main" id="{20E682B5-1AAF-5491-E7A2-B777C4C6ABDC}"/>
                    </a:ext>
                  </a:extLst>
                </p:cNvPr>
                <p:cNvSpPr>
                  <a:spLocks noChangeArrowheads="1"/>
                </p:cNvSpPr>
                <p:nvPr/>
              </p:nvSpPr>
              <p:spPr bwMode="auto">
                <a:xfrm>
                  <a:off x="172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4" name="Rectangle 544">
                  <a:extLst>
                    <a:ext uri="{FF2B5EF4-FFF2-40B4-BE49-F238E27FC236}">
                      <a16:creationId xmlns:a16="http://schemas.microsoft.com/office/drawing/2014/main" id="{93AC0B24-0AB8-3407-B878-7278284E9F47}"/>
                    </a:ext>
                  </a:extLst>
                </p:cNvPr>
                <p:cNvSpPr>
                  <a:spLocks noChangeArrowheads="1"/>
                </p:cNvSpPr>
                <p:nvPr/>
              </p:nvSpPr>
              <p:spPr bwMode="auto">
                <a:xfrm>
                  <a:off x="173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5" name="Rectangle 545">
                  <a:extLst>
                    <a:ext uri="{FF2B5EF4-FFF2-40B4-BE49-F238E27FC236}">
                      <a16:creationId xmlns:a16="http://schemas.microsoft.com/office/drawing/2014/main" id="{C4BBA575-712A-8325-AE1C-6F8353E7948C}"/>
                    </a:ext>
                  </a:extLst>
                </p:cNvPr>
                <p:cNvSpPr>
                  <a:spLocks noChangeArrowheads="1"/>
                </p:cNvSpPr>
                <p:nvPr/>
              </p:nvSpPr>
              <p:spPr bwMode="auto">
                <a:xfrm>
                  <a:off x="1888" y="1310"/>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6" name="Rectangle 546">
                  <a:extLst>
                    <a:ext uri="{FF2B5EF4-FFF2-40B4-BE49-F238E27FC236}">
                      <a16:creationId xmlns:a16="http://schemas.microsoft.com/office/drawing/2014/main" id="{BC765A6D-CEDC-7E58-1B20-E5AC471C1EBD}"/>
                    </a:ext>
                  </a:extLst>
                </p:cNvPr>
                <p:cNvSpPr>
                  <a:spLocks noChangeArrowheads="1"/>
                </p:cNvSpPr>
                <p:nvPr/>
              </p:nvSpPr>
              <p:spPr bwMode="auto">
                <a:xfrm>
                  <a:off x="1893"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7" name="Rectangle 547">
                  <a:extLst>
                    <a:ext uri="{FF2B5EF4-FFF2-40B4-BE49-F238E27FC236}">
                      <a16:creationId xmlns:a16="http://schemas.microsoft.com/office/drawing/2014/main" id="{25573060-CFBE-C934-8041-D5B9F951412C}"/>
                    </a:ext>
                  </a:extLst>
                </p:cNvPr>
                <p:cNvSpPr>
                  <a:spLocks noChangeArrowheads="1"/>
                </p:cNvSpPr>
                <p:nvPr/>
              </p:nvSpPr>
              <p:spPr bwMode="auto">
                <a:xfrm>
                  <a:off x="204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8" name="Rectangle 548">
                  <a:extLst>
                    <a:ext uri="{FF2B5EF4-FFF2-40B4-BE49-F238E27FC236}">
                      <a16:creationId xmlns:a16="http://schemas.microsoft.com/office/drawing/2014/main" id="{E0CCD907-2CE8-4601-4705-D3517F045E66}"/>
                    </a:ext>
                  </a:extLst>
                </p:cNvPr>
                <p:cNvSpPr>
                  <a:spLocks noChangeArrowheads="1"/>
                </p:cNvSpPr>
                <p:nvPr/>
              </p:nvSpPr>
              <p:spPr bwMode="auto">
                <a:xfrm>
                  <a:off x="205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09" name="Rectangle 549">
                  <a:extLst>
                    <a:ext uri="{FF2B5EF4-FFF2-40B4-BE49-F238E27FC236}">
                      <a16:creationId xmlns:a16="http://schemas.microsoft.com/office/drawing/2014/main" id="{8EE29C02-710C-5CBB-4B20-03C63184085B}"/>
                    </a:ext>
                  </a:extLst>
                </p:cNvPr>
                <p:cNvSpPr>
                  <a:spLocks noChangeArrowheads="1"/>
                </p:cNvSpPr>
                <p:nvPr/>
              </p:nvSpPr>
              <p:spPr bwMode="auto">
                <a:xfrm>
                  <a:off x="220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0" name="Rectangle 550">
                  <a:extLst>
                    <a:ext uri="{FF2B5EF4-FFF2-40B4-BE49-F238E27FC236}">
                      <a16:creationId xmlns:a16="http://schemas.microsoft.com/office/drawing/2014/main" id="{05DC305F-9399-4824-77A9-115A41436018}"/>
                    </a:ext>
                  </a:extLst>
                </p:cNvPr>
                <p:cNvSpPr>
                  <a:spLocks noChangeArrowheads="1"/>
                </p:cNvSpPr>
                <p:nvPr/>
              </p:nvSpPr>
              <p:spPr bwMode="auto">
                <a:xfrm>
                  <a:off x="221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1" name="Rectangle 551">
                  <a:extLst>
                    <a:ext uri="{FF2B5EF4-FFF2-40B4-BE49-F238E27FC236}">
                      <a16:creationId xmlns:a16="http://schemas.microsoft.com/office/drawing/2014/main" id="{CBAD29A3-3C16-8600-DEAC-7FA7AE290A72}"/>
                    </a:ext>
                  </a:extLst>
                </p:cNvPr>
                <p:cNvSpPr>
                  <a:spLocks noChangeArrowheads="1"/>
                </p:cNvSpPr>
                <p:nvPr/>
              </p:nvSpPr>
              <p:spPr bwMode="auto">
                <a:xfrm>
                  <a:off x="2368" y="1310"/>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2" name="Rectangle 552">
                  <a:extLst>
                    <a:ext uri="{FF2B5EF4-FFF2-40B4-BE49-F238E27FC236}">
                      <a16:creationId xmlns:a16="http://schemas.microsoft.com/office/drawing/2014/main" id="{9DAF1A79-36AC-15C3-FB8D-750EBE5F35D0}"/>
                    </a:ext>
                  </a:extLst>
                </p:cNvPr>
                <p:cNvSpPr>
                  <a:spLocks noChangeArrowheads="1"/>
                </p:cNvSpPr>
                <p:nvPr/>
              </p:nvSpPr>
              <p:spPr bwMode="auto">
                <a:xfrm>
                  <a:off x="2373"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3" name="Rectangle 553">
                  <a:extLst>
                    <a:ext uri="{FF2B5EF4-FFF2-40B4-BE49-F238E27FC236}">
                      <a16:creationId xmlns:a16="http://schemas.microsoft.com/office/drawing/2014/main" id="{279B3A97-05E7-8FC9-240F-BEFD3B194EAD}"/>
                    </a:ext>
                  </a:extLst>
                </p:cNvPr>
                <p:cNvSpPr>
                  <a:spLocks noChangeArrowheads="1"/>
                </p:cNvSpPr>
                <p:nvPr/>
              </p:nvSpPr>
              <p:spPr bwMode="auto">
                <a:xfrm>
                  <a:off x="252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4" name="Rectangle 554">
                  <a:extLst>
                    <a:ext uri="{FF2B5EF4-FFF2-40B4-BE49-F238E27FC236}">
                      <a16:creationId xmlns:a16="http://schemas.microsoft.com/office/drawing/2014/main" id="{E69B4B05-70A4-F1C5-28CB-EAED99EA42F3}"/>
                    </a:ext>
                  </a:extLst>
                </p:cNvPr>
                <p:cNvSpPr>
                  <a:spLocks noChangeArrowheads="1"/>
                </p:cNvSpPr>
                <p:nvPr/>
              </p:nvSpPr>
              <p:spPr bwMode="auto">
                <a:xfrm>
                  <a:off x="253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5" name="Rectangle 555">
                  <a:extLst>
                    <a:ext uri="{FF2B5EF4-FFF2-40B4-BE49-F238E27FC236}">
                      <a16:creationId xmlns:a16="http://schemas.microsoft.com/office/drawing/2014/main" id="{7A3AAF1E-CB6D-94D6-F5B5-7D8A4CE383C0}"/>
                    </a:ext>
                  </a:extLst>
                </p:cNvPr>
                <p:cNvSpPr>
                  <a:spLocks noChangeArrowheads="1"/>
                </p:cNvSpPr>
                <p:nvPr/>
              </p:nvSpPr>
              <p:spPr bwMode="auto">
                <a:xfrm>
                  <a:off x="268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6" name="Rectangle 556">
                  <a:extLst>
                    <a:ext uri="{FF2B5EF4-FFF2-40B4-BE49-F238E27FC236}">
                      <a16:creationId xmlns:a16="http://schemas.microsoft.com/office/drawing/2014/main" id="{E854CCA6-30FA-577C-B285-0854F960016A}"/>
                    </a:ext>
                  </a:extLst>
                </p:cNvPr>
                <p:cNvSpPr>
                  <a:spLocks noChangeArrowheads="1"/>
                </p:cNvSpPr>
                <p:nvPr/>
              </p:nvSpPr>
              <p:spPr bwMode="auto">
                <a:xfrm>
                  <a:off x="269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7" name="Rectangle 557">
                  <a:extLst>
                    <a:ext uri="{FF2B5EF4-FFF2-40B4-BE49-F238E27FC236}">
                      <a16:creationId xmlns:a16="http://schemas.microsoft.com/office/drawing/2014/main" id="{380376E8-AA74-8E1E-FC02-A6A12C554D92}"/>
                    </a:ext>
                  </a:extLst>
                </p:cNvPr>
                <p:cNvSpPr>
                  <a:spLocks noChangeArrowheads="1"/>
                </p:cNvSpPr>
                <p:nvPr/>
              </p:nvSpPr>
              <p:spPr bwMode="auto">
                <a:xfrm>
                  <a:off x="2848" y="1310"/>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8" name="Rectangle 558">
                  <a:extLst>
                    <a:ext uri="{FF2B5EF4-FFF2-40B4-BE49-F238E27FC236}">
                      <a16:creationId xmlns:a16="http://schemas.microsoft.com/office/drawing/2014/main" id="{135A62AA-C1C3-33D4-49AD-9E9B3792D407}"/>
                    </a:ext>
                  </a:extLst>
                </p:cNvPr>
                <p:cNvSpPr>
                  <a:spLocks noChangeArrowheads="1"/>
                </p:cNvSpPr>
                <p:nvPr/>
              </p:nvSpPr>
              <p:spPr bwMode="auto">
                <a:xfrm>
                  <a:off x="2853"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19" name="Rectangle 559">
                  <a:extLst>
                    <a:ext uri="{FF2B5EF4-FFF2-40B4-BE49-F238E27FC236}">
                      <a16:creationId xmlns:a16="http://schemas.microsoft.com/office/drawing/2014/main" id="{45649AFF-95C8-6ACA-8858-40203F735A12}"/>
                    </a:ext>
                  </a:extLst>
                </p:cNvPr>
                <p:cNvSpPr>
                  <a:spLocks noChangeArrowheads="1"/>
                </p:cNvSpPr>
                <p:nvPr/>
              </p:nvSpPr>
              <p:spPr bwMode="auto">
                <a:xfrm>
                  <a:off x="300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0" name="Rectangle 560">
                  <a:extLst>
                    <a:ext uri="{FF2B5EF4-FFF2-40B4-BE49-F238E27FC236}">
                      <a16:creationId xmlns:a16="http://schemas.microsoft.com/office/drawing/2014/main" id="{D41D78BE-DF00-8F89-A20C-47314A319229}"/>
                    </a:ext>
                  </a:extLst>
                </p:cNvPr>
                <p:cNvSpPr>
                  <a:spLocks noChangeArrowheads="1"/>
                </p:cNvSpPr>
                <p:nvPr/>
              </p:nvSpPr>
              <p:spPr bwMode="auto">
                <a:xfrm>
                  <a:off x="301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1" name="Rectangle 561">
                  <a:extLst>
                    <a:ext uri="{FF2B5EF4-FFF2-40B4-BE49-F238E27FC236}">
                      <a16:creationId xmlns:a16="http://schemas.microsoft.com/office/drawing/2014/main" id="{86CEB012-1019-A1E2-2A3E-65A59040EAC7}"/>
                    </a:ext>
                  </a:extLst>
                </p:cNvPr>
                <p:cNvSpPr>
                  <a:spLocks noChangeArrowheads="1"/>
                </p:cNvSpPr>
                <p:nvPr/>
              </p:nvSpPr>
              <p:spPr bwMode="auto">
                <a:xfrm>
                  <a:off x="316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2" name="Rectangle 562">
                  <a:extLst>
                    <a:ext uri="{FF2B5EF4-FFF2-40B4-BE49-F238E27FC236}">
                      <a16:creationId xmlns:a16="http://schemas.microsoft.com/office/drawing/2014/main" id="{C18E132E-F292-8D50-3592-F6EFF5A7F95C}"/>
                    </a:ext>
                  </a:extLst>
                </p:cNvPr>
                <p:cNvSpPr>
                  <a:spLocks noChangeArrowheads="1"/>
                </p:cNvSpPr>
                <p:nvPr/>
              </p:nvSpPr>
              <p:spPr bwMode="auto">
                <a:xfrm>
                  <a:off x="317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3" name="Rectangle 563">
                  <a:extLst>
                    <a:ext uri="{FF2B5EF4-FFF2-40B4-BE49-F238E27FC236}">
                      <a16:creationId xmlns:a16="http://schemas.microsoft.com/office/drawing/2014/main" id="{7B1B934D-CD02-272B-B63C-90157D0804A5}"/>
                    </a:ext>
                  </a:extLst>
                </p:cNvPr>
                <p:cNvSpPr>
                  <a:spLocks noChangeArrowheads="1"/>
                </p:cNvSpPr>
                <p:nvPr/>
              </p:nvSpPr>
              <p:spPr bwMode="auto">
                <a:xfrm>
                  <a:off x="3328" y="1310"/>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4" name="Rectangle 564">
                  <a:extLst>
                    <a:ext uri="{FF2B5EF4-FFF2-40B4-BE49-F238E27FC236}">
                      <a16:creationId xmlns:a16="http://schemas.microsoft.com/office/drawing/2014/main" id="{76C698DE-88AE-DC24-D6A2-F759D0E4E2A9}"/>
                    </a:ext>
                  </a:extLst>
                </p:cNvPr>
                <p:cNvSpPr>
                  <a:spLocks noChangeArrowheads="1"/>
                </p:cNvSpPr>
                <p:nvPr/>
              </p:nvSpPr>
              <p:spPr bwMode="auto">
                <a:xfrm>
                  <a:off x="3333"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5" name="Rectangle 565">
                  <a:extLst>
                    <a:ext uri="{FF2B5EF4-FFF2-40B4-BE49-F238E27FC236}">
                      <a16:creationId xmlns:a16="http://schemas.microsoft.com/office/drawing/2014/main" id="{020D9270-5D79-8084-EEFA-337B0F5F2D94}"/>
                    </a:ext>
                  </a:extLst>
                </p:cNvPr>
                <p:cNvSpPr>
                  <a:spLocks noChangeArrowheads="1"/>
                </p:cNvSpPr>
                <p:nvPr/>
              </p:nvSpPr>
              <p:spPr bwMode="auto">
                <a:xfrm>
                  <a:off x="348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6" name="Rectangle 566">
                  <a:extLst>
                    <a:ext uri="{FF2B5EF4-FFF2-40B4-BE49-F238E27FC236}">
                      <a16:creationId xmlns:a16="http://schemas.microsoft.com/office/drawing/2014/main" id="{F5254BCF-6489-4480-054D-9B88CE8D9EC4}"/>
                    </a:ext>
                  </a:extLst>
                </p:cNvPr>
                <p:cNvSpPr>
                  <a:spLocks noChangeArrowheads="1"/>
                </p:cNvSpPr>
                <p:nvPr/>
              </p:nvSpPr>
              <p:spPr bwMode="auto">
                <a:xfrm>
                  <a:off x="349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7" name="Rectangle 567">
                  <a:extLst>
                    <a:ext uri="{FF2B5EF4-FFF2-40B4-BE49-F238E27FC236}">
                      <a16:creationId xmlns:a16="http://schemas.microsoft.com/office/drawing/2014/main" id="{CBA01F8B-1F78-D2B0-D6BD-50D22C3409E4}"/>
                    </a:ext>
                  </a:extLst>
                </p:cNvPr>
                <p:cNvSpPr>
                  <a:spLocks noChangeArrowheads="1"/>
                </p:cNvSpPr>
                <p:nvPr/>
              </p:nvSpPr>
              <p:spPr bwMode="auto">
                <a:xfrm>
                  <a:off x="364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8" name="Rectangle 568">
                  <a:extLst>
                    <a:ext uri="{FF2B5EF4-FFF2-40B4-BE49-F238E27FC236}">
                      <a16:creationId xmlns:a16="http://schemas.microsoft.com/office/drawing/2014/main" id="{95E1860B-EA8C-47E6-7208-A3A5EC16CA19}"/>
                    </a:ext>
                  </a:extLst>
                </p:cNvPr>
                <p:cNvSpPr>
                  <a:spLocks noChangeArrowheads="1"/>
                </p:cNvSpPr>
                <p:nvPr/>
              </p:nvSpPr>
              <p:spPr bwMode="auto">
                <a:xfrm>
                  <a:off x="365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29" name="Rectangle 569">
                  <a:extLst>
                    <a:ext uri="{FF2B5EF4-FFF2-40B4-BE49-F238E27FC236}">
                      <a16:creationId xmlns:a16="http://schemas.microsoft.com/office/drawing/2014/main" id="{BD81461B-783F-4231-E50E-A8CEF6113FB7}"/>
                    </a:ext>
                  </a:extLst>
                </p:cNvPr>
                <p:cNvSpPr>
                  <a:spLocks noChangeArrowheads="1"/>
                </p:cNvSpPr>
                <p:nvPr/>
              </p:nvSpPr>
              <p:spPr bwMode="auto">
                <a:xfrm>
                  <a:off x="380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0" name="Rectangle 570">
                  <a:extLst>
                    <a:ext uri="{FF2B5EF4-FFF2-40B4-BE49-F238E27FC236}">
                      <a16:creationId xmlns:a16="http://schemas.microsoft.com/office/drawing/2014/main" id="{60A8CF25-5EB9-7CD4-B8D3-7C3F7A5AE0EB}"/>
                    </a:ext>
                  </a:extLst>
                </p:cNvPr>
                <p:cNvSpPr>
                  <a:spLocks noChangeArrowheads="1"/>
                </p:cNvSpPr>
                <p:nvPr/>
              </p:nvSpPr>
              <p:spPr bwMode="auto">
                <a:xfrm>
                  <a:off x="381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1" name="Rectangle 571">
                  <a:extLst>
                    <a:ext uri="{FF2B5EF4-FFF2-40B4-BE49-F238E27FC236}">
                      <a16:creationId xmlns:a16="http://schemas.microsoft.com/office/drawing/2014/main" id="{689FC5B1-B77E-E0EC-5116-AB5228480B49}"/>
                    </a:ext>
                  </a:extLst>
                </p:cNvPr>
                <p:cNvSpPr>
                  <a:spLocks noChangeArrowheads="1"/>
                </p:cNvSpPr>
                <p:nvPr/>
              </p:nvSpPr>
              <p:spPr bwMode="auto">
                <a:xfrm>
                  <a:off x="396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2" name="Rectangle 572">
                  <a:extLst>
                    <a:ext uri="{FF2B5EF4-FFF2-40B4-BE49-F238E27FC236}">
                      <a16:creationId xmlns:a16="http://schemas.microsoft.com/office/drawing/2014/main" id="{017AA4E6-A800-488E-6A72-4852DEC5FCE3}"/>
                    </a:ext>
                  </a:extLst>
                </p:cNvPr>
                <p:cNvSpPr>
                  <a:spLocks noChangeArrowheads="1"/>
                </p:cNvSpPr>
                <p:nvPr/>
              </p:nvSpPr>
              <p:spPr bwMode="auto">
                <a:xfrm>
                  <a:off x="397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3" name="Rectangle 573">
                  <a:extLst>
                    <a:ext uri="{FF2B5EF4-FFF2-40B4-BE49-F238E27FC236}">
                      <a16:creationId xmlns:a16="http://schemas.microsoft.com/office/drawing/2014/main" id="{6112C1E7-2816-52EC-025B-52A301212B0C}"/>
                    </a:ext>
                  </a:extLst>
                </p:cNvPr>
                <p:cNvSpPr>
                  <a:spLocks noChangeArrowheads="1"/>
                </p:cNvSpPr>
                <p:nvPr/>
              </p:nvSpPr>
              <p:spPr bwMode="auto">
                <a:xfrm>
                  <a:off x="412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4" name="Rectangle 574">
                  <a:extLst>
                    <a:ext uri="{FF2B5EF4-FFF2-40B4-BE49-F238E27FC236}">
                      <a16:creationId xmlns:a16="http://schemas.microsoft.com/office/drawing/2014/main" id="{7362F480-9752-FF1E-3B0A-2A8313189D7C}"/>
                    </a:ext>
                  </a:extLst>
                </p:cNvPr>
                <p:cNvSpPr>
                  <a:spLocks noChangeArrowheads="1"/>
                </p:cNvSpPr>
                <p:nvPr/>
              </p:nvSpPr>
              <p:spPr bwMode="auto">
                <a:xfrm>
                  <a:off x="413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5" name="Rectangle 575">
                  <a:extLst>
                    <a:ext uri="{FF2B5EF4-FFF2-40B4-BE49-F238E27FC236}">
                      <a16:creationId xmlns:a16="http://schemas.microsoft.com/office/drawing/2014/main" id="{1BB41739-20D8-703E-8EFA-0D4C2B7AC3B3}"/>
                    </a:ext>
                  </a:extLst>
                </p:cNvPr>
                <p:cNvSpPr>
                  <a:spLocks noChangeArrowheads="1"/>
                </p:cNvSpPr>
                <p:nvPr/>
              </p:nvSpPr>
              <p:spPr bwMode="auto">
                <a:xfrm>
                  <a:off x="428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6" name="Rectangle 576">
                  <a:extLst>
                    <a:ext uri="{FF2B5EF4-FFF2-40B4-BE49-F238E27FC236}">
                      <a16:creationId xmlns:a16="http://schemas.microsoft.com/office/drawing/2014/main" id="{C5B91EE6-6F56-7402-44D1-80B627A38B3F}"/>
                    </a:ext>
                  </a:extLst>
                </p:cNvPr>
                <p:cNvSpPr>
                  <a:spLocks noChangeArrowheads="1"/>
                </p:cNvSpPr>
                <p:nvPr/>
              </p:nvSpPr>
              <p:spPr bwMode="auto">
                <a:xfrm>
                  <a:off x="4294" y="1310"/>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7" name="Rectangle 577">
                  <a:extLst>
                    <a:ext uri="{FF2B5EF4-FFF2-40B4-BE49-F238E27FC236}">
                      <a16:creationId xmlns:a16="http://schemas.microsoft.com/office/drawing/2014/main" id="{4A6946F8-C204-B768-AE68-0CCDEC12CF43}"/>
                    </a:ext>
                  </a:extLst>
                </p:cNvPr>
                <p:cNvSpPr>
                  <a:spLocks noChangeArrowheads="1"/>
                </p:cNvSpPr>
                <p:nvPr/>
              </p:nvSpPr>
              <p:spPr bwMode="auto">
                <a:xfrm>
                  <a:off x="4448" y="1310"/>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8" name="Rectangle 578">
                  <a:extLst>
                    <a:ext uri="{FF2B5EF4-FFF2-40B4-BE49-F238E27FC236}">
                      <a16:creationId xmlns:a16="http://schemas.microsoft.com/office/drawing/2014/main" id="{EBF8BD70-068E-C506-8C07-23C89121FA41}"/>
                    </a:ext>
                  </a:extLst>
                </p:cNvPr>
                <p:cNvSpPr>
                  <a:spLocks noChangeArrowheads="1"/>
                </p:cNvSpPr>
                <p:nvPr/>
              </p:nvSpPr>
              <p:spPr bwMode="auto">
                <a:xfrm>
                  <a:off x="4454" y="1310"/>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39" name="Rectangle 579">
                  <a:extLst>
                    <a:ext uri="{FF2B5EF4-FFF2-40B4-BE49-F238E27FC236}">
                      <a16:creationId xmlns:a16="http://schemas.microsoft.com/office/drawing/2014/main" id="{D3373987-BC4F-9494-9271-C91248982124}"/>
                    </a:ext>
                  </a:extLst>
                </p:cNvPr>
                <p:cNvSpPr>
                  <a:spLocks noChangeArrowheads="1"/>
                </p:cNvSpPr>
                <p:nvPr/>
              </p:nvSpPr>
              <p:spPr bwMode="auto">
                <a:xfrm>
                  <a:off x="4609" y="1310"/>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0" name="Rectangle 580">
                  <a:extLst>
                    <a:ext uri="{FF2B5EF4-FFF2-40B4-BE49-F238E27FC236}">
                      <a16:creationId xmlns:a16="http://schemas.microsoft.com/office/drawing/2014/main" id="{00B578D8-8D56-D38A-B2F9-6313F0E447C0}"/>
                    </a:ext>
                  </a:extLst>
                </p:cNvPr>
                <p:cNvSpPr>
                  <a:spLocks noChangeArrowheads="1"/>
                </p:cNvSpPr>
                <p:nvPr/>
              </p:nvSpPr>
              <p:spPr bwMode="auto">
                <a:xfrm>
                  <a:off x="1129" y="132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1" name="Rectangle 581">
                  <a:extLst>
                    <a:ext uri="{FF2B5EF4-FFF2-40B4-BE49-F238E27FC236}">
                      <a16:creationId xmlns:a16="http://schemas.microsoft.com/office/drawing/2014/main" id="{19A05DB7-8830-0EEE-A4AC-FE0AAEE5F11A}"/>
                    </a:ext>
                  </a:extLst>
                </p:cNvPr>
                <p:cNvSpPr>
                  <a:spLocks noChangeArrowheads="1"/>
                </p:cNvSpPr>
                <p:nvPr/>
              </p:nvSpPr>
              <p:spPr bwMode="auto">
                <a:xfrm>
                  <a:off x="1408" y="132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2" name="Rectangle 582">
                  <a:extLst>
                    <a:ext uri="{FF2B5EF4-FFF2-40B4-BE49-F238E27FC236}">
                      <a16:creationId xmlns:a16="http://schemas.microsoft.com/office/drawing/2014/main" id="{C6AA9A97-0872-2439-CA93-45092AB96890}"/>
                    </a:ext>
                  </a:extLst>
                </p:cNvPr>
                <p:cNvSpPr>
                  <a:spLocks noChangeArrowheads="1"/>
                </p:cNvSpPr>
                <p:nvPr/>
              </p:nvSpPr>
              <p:spPr bwMode="auto">
                <a:xfrm>
                  <a:off x="156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3" name="Rectangle 583">
                  <a:extLst>
                    <a:ext uri="{FF2B5EF4-FFF2-40B4-BE49-F238E27FC236}">
                      <a16:creationId xmlns:a16="http://schemas.microsoft.com/office/drawing/2014/main" id="{40AA6AA9-A142-18BA-2D26-507678FB51D1}"/>
                    </a:ext>
                  </a:extLst>
                </p:cNvPr>
                <p:cNvSpPr>
                  <a:spLocks noChangeArrowheads="1"/>
                </p:cNvSpPr>
                <p:nvPr/>
              </p:nvSpPr>
              <p:spPr bwMode="auto">
                <a:xfrm>
                  <a:off x="172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4" name="Rectangle 584">
                  <a:extLst>
                    <a:ext uri="{FF2B5EF4-FFF2-40B4-BE49-F238E27FC236}">
                      <a16:creationId xmlns:a16="http://schemas.microsoft.com/office/drawing/2014/main" id="{FDB9E626-857B-F559-18BA-141FB4BF60C7}"/>
                    </a:ext>
                  </a:extLst>
                </p:cNvPr>
                <p:cNvSpPr>
                  <a:spLocks noChangeArrowheads="1"/>
                </p:cNvSpPr>
                <p:nvPr/>
              </p:nvSpPr>
              <p:spPr bwMode="auto">
                <a:xfrm>
                  <a:off x="1888" y="132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5" name="Rectangle 585">
                  <a:extLst>
                    <a:ext uri="{FF2B5EF4-FFF2-40B4-BE49-F238E27FC236}">
                      <a16:creationId xmlns:a16="http://schemas.microsoft.com/office/drawing/2014/main" id="{9295F133-2A82-6F0B-E9CA-983B8E39E1C9}"/>
                    </a:ext>
                  </a:extLst>
                </p:cNvPr>
                <p:cNvSpPr>
                  <a:spLocks noChangeArrowheads="1"/>
                </p:cNvSpPr>
                <p:nvPr/>
              </p:nvSpPr>
              <p:spPr bwMode="auto">
                <a:xfrm>
                  <a:off x="204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6" name="Rectangle 586">
                  <a:extLst>
                    <a:ext uri="{FF2B5EF4-FFF2-40B4-BE49-F238E27FC236}">
                      <a16:creationId xmlns:a16="http://schemas.microsoft.com/office/drawing/2014/main" id="{78E7D696-F786-F509-10F8-B5AB2D4CA0F3}"/>
                    </a:ext>
                  </a:extLst>
                </p:cNvPr>
                <p:cNvSpPr>
                  <a:spLocks noChangeArrowheads="1"/>
                </p:cNvSpPr>
                <p:nvPr/>
              </p:nvSpPr>
              <p:spPr bwMode="auto">
                <a:xfrm>
                  <a:off x="220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7" name="Rectangle 587">
                  <a:extLst>
                    <a:ext uri="{FF2B5EF4-FFF2-40B4-BE49-F238E27FC236}">
                      <a16:creationId xmlns:a16="http://schemas.microsoft.com/office/drawing/2014/main" id="{793C0312-8187-31F0-1746-A6456D5741C3}"/>
                    </a:ext>
                  </a:extLst>
                </p:cNvPr>
                <p:cNvSpPr>
                  <a:spLocks noChangeArrowheads="1"/>
                </p:cNvSpPr>
                <p:nvPr/>
              </p:nvSpPr>
              <p:spPr bwMode="auto">
                <a:xfrm>
                  <a:off x="2368" y="132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8" name="Rectangle 588">
                  <a:extLst>
                    <a:ext uri="{FF2B5EF4-FFF2-40B4-BE49-F238E27FC236}">
                      <a16:creationId xmlns:a16="http://schemas.microsoft.com/office/drawing/2014/main" id="{2489D019-3C75-B9E4-E09F-903E9832AFB3}"/>
                    </a:ext>
                  </a:extLst>
                </p:cNvPr>
                <p:cNvSpPr>
                  <a:spLocks noChangeArrowheads="1"/>
                </p:cNvSpPr>
                <p:nvPr/>
              </p:nvSpPr>
              <p:spPr bwMode="auto">
                <a:xfrm>
                  <a:off x="252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49" name="Rectangle 589">
                  <a:extLst>
                    <a:ext uri="{FF2B5EF4-FFF2-40B4-BE49-F238E27FC236}">
                      <a16:creationId xmlns:a16="http://schemas.microsoft.com/office/drawing/2014/main" id="{E540A133-505E-52F5-F27C-FD63653D7062}"/>
                    </a:ext>
                  </a:extLst>
                </p:cNvPr>
                <p:cNvSpPr>
                  <a:spLocks noChangeArrowheads="1"/>
                </p:cNvSpPr>
                <p:nvPr/>
              </p:nvSpPr>
              <p:spPr bwMode="auto">
                <a:xfrm>
                  <a:off x="268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0" name="Rectangle 590">
                  <a:extLst>
                    <a:ext uri="{FF2B5EF4-FFF2-40B4-BE49-F238E27FC236}">
                      <a16:creationId xmlns:a16="http://schemas.microsoft.com/office/drawing/2014/main" id="{013C3C95-A279-854B-5B5C-E4A587365315}"/>
                    </a:ext>
                  </a:extLst>
                </p:cNvPr>
                <p:cNvSpPr>
                  <a:spLocks noChangeArrowheads="1"/>
                </p:cNvSpPr>
                <p:nvPr/>
              </p:nvSpPr>
              <p:spPr bwMode="auto">
                <a:xfrm>
                  <a:off x="2848" y="132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1" name="Rectangle 591">
                  <a:extLst>
                    <a:ext uri="{FF2B5EF4-FFF2-40B4-BE49-F238E27FC236}">
                      <a16:creationId xmlns:a16="http://schemas.microsoft.com/office/drawing/2014/main" id="{42B858DD-7A85-8CA0-E99F-900C7F597546}"/>
                    </a:ext>
                  </a:extLst>
                </p:cNvPr>
                <p:cNvSpPr>
                  <a:spLocks noChangeArrowheads="1"/>
                </p:cNvSpPr>
                <p:nvPr/>
              </p:nvSpPr>
              <p:spPr bwMode="auto">
                <a:xfrm>
                  <a:off x="300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2" name="Rectangle 592">
                  <a:extLst>
                    <a:ext uri="{FF2B5EF4-FFF2-40B4-BE49-F238E27FC236}">
                      <a16:creationId xmlns:a16="http://schemas.microsoft.com/office/drawing/2014/main" id="{4B405194-E1FF-B1B8-30B2-C5B99C24C1B7}"/>
                    </a:ext>
                  </a:extLst>
                </p:cNvPr>
                <p:cNvSpPr>
                  <a:spLocks noChangeArrowheads="1"/>
                </p:cNvSpPr>
                <p:nvPr/>
              </p:nvSpPr>
              <p:spPr bwMode="auto">
                <a:xfrm>
                  <a:off x="316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3" name="Rectangle 593">
                  <a:extLst>
                    <a:ext uri="{FF2B5EF4-FFF2-40B4-BE49-F238E27FC236}">
                      <a16:creationId xmlns:a16="http://schemas.microsoft.com/office/drawing/2014/main" id="{104EF550-398A-9533-ECE5-C30C19C2A782}"/>
                    </a:ext>
                  </a:extLst>
                </p:cNvPr>
                <p:cNvSpPr>
                  <a:spLocks noChangeArrowheads="1"/>
                </p:cNvSpPr>
                <p:nvPr/>
              </p:nvSpPr>
              <p:spPr bwMode="auto">
                <a:xfrm>
                  <a:off x="3328" y="132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4" name="Rectangle 594">
                  <a:extLst>
                    <a:ext uri="{FF2B5EF4-FFF2-40B4-BE49-F238E27FC236}">
                      <a16:creationId xmlns:a16="http://schemas.microsoft.com/office/drawing/2014/main" id="{0D48C1C3-552F-1E31-689C-2E0E9DB51E26}"/>
                    </a:ext>
                  </a:extLst>
                </p:cNvPr>
                <p:cNvSpPr>
                  <a:spLocks noChangeArrowheads="1"/>
                </p:cNvSpPr>
                <p:nvPr/>
              </p:nvSpPr>
              <p:spPr bwMode="auto">
                <a:xfrm>
                  <a:off x="348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5" name="Rectangle 595">
                  <a:extLst>
                    <a:ext uri="{FF2B5EF4-FFF2-40B4-BE49-F238E27FC236}">
                      <a16:creationId xmlns:a16="http://schemas.microsoft.com/office/drawing/2014/main" id="{92C48EEC-C1C8-D5D9-F375-65B53E151E1A}"/>
                    </a:ext>
                  </a:extLst>
                </p:cNvPr>
                <p:cNvSpPr>
                  <a:spLocks noChangeArrowheads="1"/>
                </p:cNvSpPr>
                <p:nvPr/>
              </p:nvSpPr>
              <p:spPr bwMode="auto">
                <a:xfrm>
                  <a:off x="364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6" name="Rectangle 596">
                  <a:extLst>
                    <a:ext uri="{FF2B5EF4-FFF2-40B4-BE49-F238E27FC236}">
                      <a16:creationId xmlns:a16="http://schemas.microsoft.com/office/drawing/2014/main" id="{E0753C01-C927-A21D-A466-F349065CD496}"/>
                    </a:ext>
                  </a:extLst>
                </p:cNvPr>
                <p:cNvSpPr>
                  <a:spLocks noChangeArrowheads="1"/>
                </p:cNvSpPr>
                <p:nvPr/>
              </p:nvSpPr>
              <p:spPr bwMode="auto">
                <a:xfrm>
                  <a:off x="380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7" name="Rectangle 597">
                  <a:extLst>
                    <a:ext uri="{FF2B5EF4-FFF2-40B4-BE49-F238E27FC236}">
                      <a16:creationId xmlns:a16="http://schemas.microsoft.com/office/drawing/2014/main" id="{8373999F-E50D-23B0-A835-5E0EDB0BAB39}"/>
                    </a:ext>
                  </a:extLst>
                </p:cNvPr>
                <p:cNvSpPr>
                  <a:spLocks noChangeArrowheads="1"/>
                </p:cNvSpPr>
                <p:nvPr/>
              </p:nvSpPr>
              <p:spPr bwMode="auto">
                <a:xfrm>
                  <a:off x="396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8" name="Rectangle 598">
                  <a:extLst>
                    <a:ext uri="{FF2B5EF4-FFF2-40B4-BE49-F238E27FC236}">
                      <a16:creationId xmlns:a16="http://schemas.microsoft.com/office/drawing/2014/main" id="{D977E61B-4366-FA03-8388-844DA1DEEBE0}"/>
                    </a:ext>
                  </a:extLst>
                </p:cNvPr>
                <p:cNvSpPr>
                  <a:spLocks noChangeArrowheads="1"/>
                </p:cNvSpPr>
                <p:nvPr/>
              </p:nvSpPr>
              <p:spPr bwMode="auto">
                <a:xfrm>
                  <a:off x="412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59" name="Rectangle 599">
                  <a:extLst>
                    <a:ext uri="{FF2B5EF4-FFF2-40B4-BE49-F238E27FC236}">
                      <a16:creationId xmlns:a16="http://schemas.microsoft.com/office/drawing/2014/main" id="{A2ABE454-83F4-003C-D639-00058D56B484}"/>
                    </a:ext>
                  </a:extLst>
                </p:cNvPr>
                <p:cNvSpPr>
                  <a:spLocks noChangeArrowheads="1"/>
                </p:cNvSpPr>
                <p:nvPr/>
              </p:nvSpPr>
              <p:spPr bwMode="auto">
                <a:xfrm>
                  <a:off x="428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60" name="Rectangle 600">
                  <a:extLst>
                    <a:ext uri="{FF2B5EF4-FFF2-40B4-BE49-F238E27FC236}">
                      <a16:creationId xmlns:a16="http://schemas.microsoft.com/office/drawing/2014/main" id="{E7EEB165-54BA-BAA2-15BE-3C0B975BA9AC}"/>
                    </a:ext>
                  </a:extLst>
                </p:cNvPr>
                <p:cNvSpPr>
                  <a:spLocks noChangeArrowheads="1"/>
                </p:cNvSpPr>
                <p:nvPr/>
              </p:nvSpPr>
              <p:spPr bwMode="auto">
                <a:xfrm>
                  <a:off x="4448" y="132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61" name="Rectangle 601">
                  <a:extLst>
                    <a:ext uri="{FF2B5EF4-FFF2-40B4-BE49-F238E27FC236}">
                      <a16:creationId xmlns:a16="http://schemas.microsoft.com/office/drawing/2014/main" id="{7A4B5DD7-81CB-2223-A846-5FF2A2D41190}"/>
                    </a:ext>
                  </a:extLst>
                </p:cNvPr>
                <p:cNvSpPr>
                  <a:spLocks noChangeArrowheads="1"/>
                </p:cNvSpPr>
                <p:nvPr/>
              </p:nvSpPr>
              <p:spPr bwMode="auto">
                <a:xfrm>
                  <a:off x="4609" y="132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962" name="Rectangle 602">
                  <a:extLst>
                    <a:ext uri="{FF2B5EF4-FFF2-40B4-BE49-F238E27FC236}">
                      <a16:creationId xmlns:a16="http://schemas.microsoft.com/office/drawing/2014/main" id="{F24B79C2-5DB3-90B4-A211-CFFE27C355A4}"/>
                    </a:ext>
                  </a:extLst>
                </p:cNvPr>
                <p:cNvSpPr>
                  <a:spLocks noChangeArrowheads="1"/>
                </p:cNvSpPr>
                <p:nvPr/>
              </p:nvSpPr>
              <p:spPr bwMode="auto">
                <a:xfrm>
                  <a:off x="124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300">
                    <a:latin typeface="Arial" panose="020B0604020202020204" pitchFamily="34" charset="0"/>
                  </a:endParaRPr>
                </a:p>
              </p:txBody>
            </p:sp>
            <p:sp>
              <p:nvSpPr>
                <p:cNvPr id="527963" name="Rectangle 603">
                  <a:extLst>
                    <a:ext uri="{FF2B5EF4-FFF2-40B4-BE49-F238E27FC236}">
                      <a16:creationId xmlns:a16="http://schemas.microsoft.com/office/drawing/2014/main" id="{EBE7E66E-8A17-822F-7221-01487E7437FC}"/>
                    </a:ext>
                  </a:extLst>
                </p:cNvPr>
                <p:cNvSpPr>
                  <a:spLocks noChangeArrowheads="1"/>
                </p:cNvSpPr>
                <p:nvPr/>
              </p:nvSpPr>
              <p:spPr bwMode="auto">
                <a:xfrm>
                  <a:off x="129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64" name="Rectangle 604">
                  <a:extLst>
                    <a:ext uri="{FF2B5EF4-FFF2-40B4-BE49-F238E27FC236}">
                      <a16:creationId xmlns:a16="http://schemas.microsoft.com/office/drawing/2014/main" id="{81E7629F-F0C7-ABA5-4FC5-43649D0531BE}"/>
                    </a:ext>
                  </a:extLst>
                </p:cNvPr>
                <p:cNvSpPr>
                  <a:spLocks noChangeArrowheads="1"/>
                </p:cNvSpPr>
                <p:nvPr/>
              </p:nvSpPr>
              <p:spPr bwMode="auto">
                <a:xfrm>
                  <a:off x="1463"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65" name="Rectangle 605">
                  <a:extLst>
                    <a:ext uri="{FF2B5EF4-FFF2-40B4-BE49-F238E27FC236}">
                      <a16:creationId xmlns:a16="http://schemas.microsoft.com/office/drawing/2014/main" id="{7C1683A3-BEF4-6C1E-83F8-9F3D2F339EFD}"/>
                    </a:ext>
                  </a:extLst>
                </p:cNvPr>
                <p:cNvSpPr>
                  <a:spLocks noChangeArrowheads="1"/>
                </p:cNvSpPr>
                <p:nvPr/>
              </p:nvSpPr>
              <p:spPr bwMode="auto">
                <a:xfrm>
                  <a:off x="151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66" name="Rectangle 606">
                  <a:extLst>
                    <a:ext uri="{FF2B5EF4-FFF2-40B4-BE49-F238E27FC236}">
                      <a16:creationId xmlns:a16="http://schemas.microsoft.com/office/drawing/2014/main" id="{6CFD1890-7E05-7159-FFF2-59C39CF9A166}"/>
                    </a:ext>
                  </a:extLst>
                </p:cNvPr>
                <p:cNvSpPr>
                  <a:spLocks noChangeArrowheads="1"/>
                </p:cNvSpPr>
                <p:nvPr/>
              </p:nvSpPr>
              <p:spPr bwMode="auto">
                <a:xfrm>
                  <a:off x="162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67" name="Rectangle 607">
                  <a:extLst>
                    <a:ext uri="{FF2B5EF4-FFF2-40B4-BE49-F238E27FC236}">
                      <a16:creationId xmlns:a16="http://schemas.microsoft.com/office/drawing/2014/main" id="{1EE0E574-2D64-F2A5-36E1-ADAA53579033}"/>
                    </a:ext>
                  </a:extLst>
                </p:cNvPr>
                <p:cNvSpPr>
                  <a:spLocks noChangeArrowheads="1"/>
                </p:cNvSpPr>
                <p:nvPr/>
              </p:nvSpPr>
              <p:spPr bwMode="auto">
                <a:xfrm>
                  <a:off x="167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68" name="Rectangle 608">
                  <a:extLst>
                    <a:ext uri="{FF2B5EF4-FFF2-40B4-BE49-F238E27FC236}">
                      <a16:creationId xmlns:a16="http://schemas.microsoft.com/office/drawing/2014/main" id="{1D32C0D5-8911-830D-DBF3-E8A190C52975}"/>
                    </a:ext>
                  </a:extLst>
                </p:cNvPr>
                <p:cNvSpPr>
                  <a:spLocks noChangeArrowheads="1"/>
                </p:cNvSpPr>
                <p:nvPr/>
              </p:nvSpPr>
              <p:spPr bwMode="auto">
                <a:xfrm>
                  <a:off x="178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69" name="Rectangle 609">
                  <a:extLst>
                    <a:ext uri="{FF2B5EF4-FFF2-40B4-BE49-F238E27FC236}">
                      <a16:creationId xmlns:a16="http://schemas.microsoft.com/office/drawing/2014/main" id="{CBC1E940-E86E-0516-B177-A564E4B801C1}"/>
                    </a:ext>
                  </a:extLst>
                </p:cNvPr>
                <p:cNvSpPr>
                  <a:spLocks noChangeArrowheads="1"/>
                </p:cNvSpPr>
                <p:nvPr/>
              </p:nvSpPr>
              <p:spPr bwMode="auto">
                <a:xfrm>
                  <a:off x="1838"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grpSp>
          <p:grpSp>
            <p:nvGrpSpPr>
              <p:cNvPr id="528171" name="Group 811">
                <a:extLst>
                  <a:ext uri="{FF2B5EF4-FFF2-40B4-BE49-F238E27FC236}">
                    <a16:creationId xmlns:a16="http://schemas.microsoft.com/office/drawing/2014/main" id="{561EBC69-9CEF-1D23-DFEB-3B79C5ADD20C}"/>
                  </a:ext>
                </a:extLst>
              </p:cNvPr>
              <p:cNvGrpSpPr>
                <a:grpSpLocks/>
              </p:cNvGrpSpPr>
              <p:nvPr/>
            </p:nvGrpSpPr>
            <p:grpSpPr bwMode="auto">
              <a:xfrm>
                <a:off x="1129" y="1432"/>
                <a:ext cx="3484" cy="252"/>
                <a:chOff x="1129" y="1432"/>
                <a:chExt cx="3484" cy="252"/>
              </a:xfrm>
            </p:grpSpPr>
            <p:sp>
              <p:nvSpPr>
                <p:cNvPr id="527971" name="Rectangle 611">
                  <a:extLst>
                    <a:ext uri="{FF2B5EF4-FFF2-40B4-BE49-F238E27FC236}">
                      <a16:creationId xmlns:a16="http://schemas.microsoft.com/office/drawing/2014/main" id="{5373AEAF-275C-A706-D88B-5938498D6D46}"/>
                    </a:ext>
                  </a:extLst>
                </p:cNvPr>
                <p:cNvSpPr>
                  <a:spLocks noChangeArrowheads="1"/>
                </p:cNvSpPr>
                <p:nvPr/>
              </p:nvSpPr>
              <p:spPr bwMode="auto">
                <a:xfrm>
                  <a:off x="1943"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72" name="Rectangle 612">
                  <a:extLst>
                    <a:ext uri="{FF2B5EF4-FFF2-40B4-BE49-F238E27FC236}">
                      <a16:creationId xmlns:a16="http://schemas.microsoft.com/office/drawing/2014/main" id="{146D9924-95FC-251F-84D9-5B0312802BB0}"/>
                    </a:ext>
                  </a:extLst>
                </p:cNvPr>
                <p:cNvSpPr>
                  <a:spLocks noChangeArrowheads="1"/>
                </p:cNvSpPr>
                <p:nvPr/>
              </p:nvSpPr>
              <p:spPr bwMode="auto">
                <a:xfrm>
                  <a:off x="199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73" name="Rectangle 613">
                  <a:extLst>
                    <a:ext uri="{FF2B5EF4-FFF2-40B4-BE49-F238E27FC236}">
                      <a16:creationId xmlns:a16="http://schemas.microsoft.com/office/drawing/2014/main" id="{7E6E55DD-F5B6-8C22-8AC6-E8BB791CD34A}"/>
                    </a:ext>
                  </a:extLst>
                </p:cNvPr>
                <p:cNvSpPr>
                  <a:spLocks noChangeArrowheads="1"/>
                </p:cNvSpPr>
                <p:nvPr/>
              </p:nvSpPr>
              <p:spPr bwMode="auto">
                <a:xfrm>
                  <a:off x="208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74" name="Rectangle 614">
                  <a:extLst>
                    <a:ext uri="{FF2B5EF4-FFF2-40B4-BE49-F238E27FC236}">
                      <a16:creationId xmlns:a16="http://schemas.microsoft.com/office/drawing/2014/main" id="{E35AEC13-BABA-2EFB-44BA-A4EBCEAA1410}"/>
                    </a:ext>
                  </a:extLst>
                </p:cNvPr>
                <p:cNvSpPr>
                  <a:spLocks noChangeArrowheads="1"/>
                </p:cNvSpPr>
                <p:nvPr/>
              </p:nvSpPr>
              <p:spPr bwMode="auto">
                <a:xfrm>
                  <a:off x="211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75" name="Rectangle 615">
                  <a:extLst>
                    <a:ext uri="{FF2B5EF4-FFF2-40B4-BE49-F238E27FC236}">
                      <a16:creationId xmlns:a16="http://schemas.microsoft.com/office/drawing/2014/main" id="{A861DD08-C6A9-080F-BCED-0DA05C18FDD7}"/>
                    </a:ext>
                  </a:extLst>
                </p:cNvPr>
                <p:cNvSpPr>
                  <a:spLocks noChangeArrowheads="1"/>
                </p:cNvSpPr>
                <p:nvPr/>
              </p:nvSpPr>
              <p:spPr bwMode="auto">
                <a:xfrm>
                  <a:off x="217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76" name="Rectangle 616">
                  <a:extLst>
                    <a:ext uri="{FF2B5EF4-FFF2-40B4-BE49-F238E27FC236}">
                      <a16:creationId xmlns:a16="http://schemas.microsoft.com/office/drawing/2014/main" id="{6762CC09-1655-A356-00AB-0917E3E82ED1}"/>
                    </a:ext>
                  </a:extLst>
                </p:cNvPr>
                <p:cNvSpPr>
                  <a:spLocks noChangeArrowheads="1"/>
                </p:cNvSpPr>
                <p:nvPr/>
              </p:nvSpPr>
              <p:spPr bwMode="auto">
                <a:xfrm>
                  <a:off x="2248"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77" name="Rectangle 617">
                  <a:extLst>
                    <a:ext uri="{FF2B5EF4-FFF2-40B4-BE49-F238E27FC236}">
                      <a16:creationId xmlns:a16="http://schemas.microsoft.com/office/drawing/2014/main" id="{0901EA0C-7980-402D-8046-65FC73A02A83}"/>
                    </a:ext>
                  </a:extLst>
                </p:cNvPr>
                <p:cNvSpPr>
                  <a:spLocks noChangeArrowheads="1"/>
                </p:cNvSpPr>
                <p:nvPr/>
              </p:nvSpPr>
              <p:spPr bwMode="auto">
                <a:xfrm>
                  <a:off x="227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78" name="Rectangle 618">
                  <a:extLst>
                    <a:ext uri="{FF2B5EF4-FFF2-40B4-BE49-F238E27FC236}">
                      <a16:creationId xmlns:a16="http://schemas.microsoft.com/office/drawing/2014/main" id="{352D5B28-E68C-A267-3F34-0A0C9F53972D}"/>
                    </a:ext>
                  </a:extLst>
                </p:cNvPr>
                <p:cNvSpPr>
                  <a:spLocks noChangeArrowheads="1"/>
                </p:cNvSpPr>
                <p:nvPr/>
              </p:nvSpPr>
              <p:spPr bwMode="auto">
                <a:xfrm>
                  <a:off x="233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79" name="Rectangle 619">
                  <a:extLst>
                    <a:ext uri="{FF2B5EF4-FFF2-40B4-BE49-F238E27FC236}">
                      <a16:creationId xmlns:a16="http://schemas.microsoft.com/office/drawing/2014/main" id="{F39D11E6-21AB-15BA-6E8F-FE36C6B0F4FA}"/>
                    </a:ext>
                  </a:extLst>
                </p:cNvPr>
                <p:cNvSpPr>
                  <a:spLocks noChangeArrowheads="1"/>
                </p:cNvSpPr>
                <p:nvPr/>
              </p:nvSpPr>
              <p:spPr bwMode="auto">
                <a:xfrm>
                  <a:off x="240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80" name="Rectangle 620">
                  <a:extLst>
                    <a:ext uri="{FF2B5EF4-FFF2-40B4-BE49-F238E27FC236}">
                      <a16:creationId xmlns:a16="http://schemas.microsoft.com/office/drawing/2014/main" id="{934B4DD5-3BE6-9F72-3DD1-0413526043EE}"/>
                    </a:ext>
                  </a:extLst>
                </p:cNvPr>
                <p:cNvSpPr>
                  <a:spLocks noChangeArrowheads="1"/>
                </p:cNvSpPr>
                <p:nvPr/>
              </p:nvSpPr>
              <p:spPr bwMode="auto">
                <a:xfrm>
                  <a:off x="243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81" name="Rectangle 621">
                  <a:extLst>
                    <a:ext uri="{FF2B5EF4-FFF2-40B4-BE49-F238E27FC236}">
                      <a16:creationId xmlns:a16="http://schemas.microsoft.com/office/drawing/2014/main" id="{AAC09DDD-7A74-9974-477C-7873CC0B44AA}"/>
                    </a:ext>
                  </a:extLst>
                </p:cNvPr>
                <p:cNvSpPr>
                  <a:spLocks noChangeArrowheads="1"/>
                </p:cNvSpPr>
                <p:nvPr/>
              </p:nvSpPr>
              <p:spPr bwMode="auto">
                <a:xfrm>
                  <a:off x="249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82" name="Rectangle 622">
                  <a:extLst>
                    <a:ext uri="{FF2B5EF4-FFF2-40B4-BE49-F238E27FC236}">
                      <a16:creationId xmlns:a16="http://schemas.microsoft.com/office/drawing/2014/main" id="{AB1810FE-EE29-C626-3FAD-F7C8EAD8594B}"/>
                    </a:ext>
                  </a:extLst>
                </p:cNvPr>
                <p:cNvSpPr>
                  <a:spLocks noChangeArrowheads="1"/>
                </p:cNvSpPr>
                <p:nvPr/>
              </p:nvSpPr>
              <p:spPr bwMode="auto">
                <a:xfrm>
                  <a:off x="256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83" name="Rectangle 623">
                  <a:extLst>
                    <a:ext uri="{FF2B5EF4-FFF2-40B4-BE49-F238E27FC236}">
                      <a16:creationId xmlns:a16="http://schemas.microsoft.com/office/drawing/2014/main" id="{A24355E1-51CC-D670-F000-D9CBCF1713FE}"/>
                    </a:ext>
                  </a:extLst>
                </p:cNvPr>
                <p:cNvSpPr>
                  <a:spLocks noChangeArrowheads="1"/>
                </p:cNvSpPr>
                <p:nvPr/>
              </p:nvSpPr>
              <p:spPr bwMode="auto">
                <a:xfrm>
                  <a:off x="259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84" name="Rectangle 624">
                  <a:extLst>
                    <a:ext uri="{FF2B5EF4-FFF2-40B4-BE49-F238E27FC236}">
                      <a16:creationId xmlns:a16="http://schemas.microsoft.com/office/drawing/2014/main" id="{F75D96CE-DF9D-37A0-1B47-E1F218BD533E}"/>
                    </a:ext>
                  </a:extLst>
                </p:cNvPr>
                <p:cNvSpPr>
                  <a:spLocks noChangeArrowheads="1"/>
                </p:cNvSpPr>
                <p:nvPr/>
              </p:nvSpPr>
              <p:spPr bwMode="auto">
                <a:xfrm>
                  <a:off x="265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85" name="Rectangle 625">
                  <a:extLst>
                    <a:ext uri="{FF2B5EF4-FFF2-40B4-BE49-F238E27FC236}">
                      <a16:creationId xmlns:a16="http://schemas.microsoft.com/office/drawing/2014/main" id="{44BBFA6A-81DA-A540-EB98-A4E570CEAE48}"/>
                    </a:ext>
                  </a:extLst>
                </p:cNvPr>
                <p:cNvSpPr>
                  <a:spLocks noChangeArrowheads="1"/>
                </p:cNvSpPr>
                <p:nvPr/>
              </p:nvSpPr>
              <p:spPr bwMode="auto">
                <a:xfrm>
                  <a:off x="274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86" name="Rectangle 626">
                  <a:extLst>
                    <a:ext uri="{FF2B5EF4-FFF2-40B4-BE49-F238E27FC236}">
                      <a16:creationId xmlns:a16="http://schemas.microsoft.com/office/drawing/2014/main" id="{579E7E8B-BF39-D133-0E1A-B265C3E87BC9}"/>
                    </a:ext>
                  </a:extLst>
                </p:cNvPr>
                <p:cNvSpPr>
                  <a:spLocks noChangeArrowheads="1"/>
                </p:cNvSpPr>
                <p:nvPr/>
              </p:nvSpPr>
              <p:spPr bwMode="auto">
                <a:xfrm>
                  <a:off x="2798"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87" name="Rectangle 627">
                  <a:extLst>
                    <a:ext uri="{FF2B5EF4-FFF2-40B4-BE49-F238E27FC236}">
                      <a16:creationId xmlns:a16="http://schemas.microsoft.com/office/drawing/2014/main" id="{B30F7457-2C58-3584-E4A0-E1BF138096CE}"/>
                    </a:ext>
                  </a:extLst>
                </p:cNvPr>
                <p:cNvSpPr>
                  <a:spLocks noChangeArrowheads="1"/>
                </p:cNvSpPr>
                <p:nvPr/>
              </p:nvSpPr>
              <p:spPr bwMode="auto">
                <a:xfrm>
                  <a:off x="288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88" name="Rectangle 628">
                  <a:extLst>
                    <a:ext uri="{FF2B5EF4-FFF2-40B4-BE49-F238E27FC236}">
                      <a16:creationId xmlns:a16="http://schemas.microsoft.com/office/drawing/2014/main" id="{ADC29079-41E7-7F62-7AE2-CDFFADD0EEBC}"/>
                    </a:ext>
                  </a:extLst>
                </p:cNvPr>
                <p:cNvSpPr>
                  <a:spLocks noChangeArrowheads="1"/>
                </p:cNvSpPr>
                <p:nvPr/>
              </p:nvSpPr>
              <p:spPr bwMode="auto">
                <a:xfrm>
                  <a:off x="291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89" name="Rectangle 629">
                  <a:extLst>
                    <a:ext uri="{FF2B5EF4-FFF2-40B4-BE49-F238E27FC236}">
                      <a16:creationId xmlns:a16="http://schemas.microsoft.com/office/drawing/2014/main" id="{E89ABCBC-4AF7-4754-BE9C-AB856243F743}"/>
                    </a:ext>
                  </a:extLst>
                </p:cNvPr>
                <p:cNvSpPr>
                  <a:spLocks noChangeArrowheads="1"/>
                </p:cNvSpPr>
                <p:nvPr/>
              </p:nvSpPr>
              <p:spPr bwMode="auto">
                <a:xfrm>
                  <a:off x="297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90" name="Rectangle 630">
                  <a:extLst>
                    <a:ext uri="{FF2B5EF4-FFF2-40B4-BE49-F238E27FC236}">
                      <a16:creationId xmlns:a16="http://schemas.microsoft.com/office/drawing/2014/main" id="{ED3A9806-EEF7-2979-723E-1E55711F09F9}"/>
                    </a:ext>
                  </a:extLst>
                </p:cNvPr>
                <p:cNvSpPr>
                  <a:spLocks noChangeArrowheads="1"/>
                </p:cNvSpPr>
                <p:nvPr/>
              </p:nvSpPr>
              <p:spPr bwMode="auto">
                <a:xfrm>
                  <a:off x="306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91" name="Rectangle 631">
                  <a:extLst>
                    <a:ext uri="{FF2B5EF4-FFF2-40B4-BE49-F238E27FC236}">
                      <a16:creationId xmlns:a16="http://schemas.microsoft.com/office/drawing/2014/main" id="{DD0ECBD9-BD64-7AD6-4964-43251F837234}"/>
                    </a:ext>
                  </a:extLst>
                </p:cNvPr>
                <p:cNvSpPr>
                  <a:spLocks noChangeArrowheads="1"/>
                </p:cNvSpPr>
                <p:nvPr/>
              </p:nvSpPr>
              <p:spPr bwMode="auto">
                <a:xfrm>
                  <a:off x="311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92" name="Rectangle 632">
                  <a:extLst>
                    <a:ext uri="{FF2B5EF4-FFF2-40B4-BE49-F238E27FC236}">
                      <a16:creationId xmlns:a16="http://schemas.microsoft.com/office/drawing/2014/main" id="{5CB6FBB1-1FCC-D8F4-8966-9AEE856B4A8B}"/>
                    </a:ext>
                  </a:extLst>
                </p:cNvPr>
                <p:cNvSpPr>
                  <a:spLocks noChangeArrowheads="1"/>
                </p:cNvSpPr>
                <p:nvPr/>
              </p:nvSpPr>
              <p:spPr bwMode="auto">
                <a:xfrm>
                  <a:off x="3208"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93" name="Rectangle 633">
                  <a:extLst>
                    <a:ext uri="{FF2B5EF4-FFF2-40B4-BE49-F238E27FC236}">
                      <a16:creationId xmlns:a16="http://schemas.microsoft.com/office/drawing/2014/main" id="{2783000D-0DC3-6808-D295-0DD5539D5DC0}"/>
                    </a:ext>
                  </a:extLst>
                </p:cNvPr>
                <p:cNvSpPr>
                  <a:spLocks noChangeArrowheads="1"/>
                </p:cNvSpPr>
                <p:nvPr/>
              </p:nvSpPr>
              <p:spPr bwMode="auto">
                <a:xfrm>
                  <a:off x="323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94" name="Rectangle 634">
                  <a:extLst>
                    <a:ext uri="{FF2B5EF4-FFF2-40B4-BE49-F238E27FC236}">
                      <a16:creationId xmlns:a16="http://schemas.microsoft.com/office/drawing/2014/main" id="{B7ED7EF6-97BF-E048-4DA2-5AAD7D61FE34}"/>
                    </a:ext>
                  </a:extLst>
                </p:cNvPr>
                <p:cNvSpPr>
                  <a:spLocks noChangeArrowheads="1"/>
                </p:cNvSpPr>
                <p:nvPr/>
              </p:nvSpPr>
              <p:spPr bwMode="auto">
                <a:xfrm>
                  <a:off x="329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95" name="Rectangle 635">
                  <a:extLst>
                    <a:ext uri="{FF2B5EF4-FFF2-40B4-BE49-F238E27FC236}">
                      <a16:creationId xmlns:a16="http://schemas.microsoft.com/office/drawing/2014/main" id="{3E6945C0-B297-C9C0-A9DB-FCADEDAA1D23}"/>
                    </a:ext>
                  </a:extLst>
                </p:cNvPr>
                <p:cNvSpPr>
                  <a:spLocks noChangeArrowheads="1"/>
                </p:cNvSpPr>
                <p:nvPr/>
              </p:nvSpPr>
              <p:spPr bwMode="auto">
                <a:xfrm>
                  <a:off x="336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7996" name="Rectangle 636">
                  <a:extLst>
                    <a:ext uri="{FF2B5EF4-FFF2-40B4-BE49-F238E27FC236}">
                      <a16:creationId xmlns:a16="http://schemas.microsoft.com/office/drawing/2014/main" id="{1A18EE02-0B00-8D41-549F-543EE903218C}"/>
                    </a:ext>
                  </a:extLst>
                </p:cNvPr>
                <p:cNvSpPr>
                  <a:spLocks noChangeArrowheads="1"/>
                </p:cNvSpPr>
                <p:nvPr/>
              </p:nvSpPr>
              <p:spPr bwMode="auto">
                <a:xfrm>
                  <a:off x="339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97" name="Rectangle 637">
                  <a:extLst>
                    <a:ext uri="{FF2B5EF4-FFF2-40B4-BE49-F238E27FC236}">
                      <a16:creationId xmlns:a16="http://schemas.microsoft.com/office/drawing/2014/main" id="{A39002D7-7038-20AE-09A8-5AC747F21263}"/>
                    </a:ext>
                  </a:extLst>
                </p:cNvPr>
                <p:cNvSpPr>
                  <a:spLocks noChangeArrowheads="1"/>
                </p:cNvSpPr>
                <p:nvPr/>
              </p:nvSpPr>
              <p:spPr bwMode="auto">
                <a:xfrm>
                  <a:off x="345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7998" name="Rectangle 638">
                  <a:extLst>
                    <a:ext uri="{FF2B5EF4-FFF2-40B4-BE49-F238E27FC236}">
                      <a16:creationId xmlns:a16="http://schemas.microsoft.com/office/drawing/2014/main" id="{64B295B8-773C-AE15-A387-AE0888159ED5}"/>
                    </a:ext>
                  </a:extLst>
                </p:cNvPr>
                <p:cNvSpPr>
                  <a:spLocks noChangeArrowheads="1"/>
                </p:cNvSpPr>
                <p:nvPr/>
              </p:nvSpPr>
              <p:spPr bwMode="auto">
                <a:xfrm>
                  <a:off x="354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7999" name="Rectangle 639">
                  <a:extLst>
                    <a:ext uri="{FF2B5EF4-FFF2-40B4-BE49-F238E27FC236}">
                      <a16:creationId xmlns:a16="http://schemas.microsoft.com/office/drawing/2014/main" id="{BBDD276B-2A1C-A929-AF5F-DE7639CE0506}"/>
                    </a:ext>
                  </a:extLst>
                </p:cNvPr>
                <p:cNvSpPr>
                  <a:spLocks noChangeArrowheads="1"/>
                </p:cNvSpPr>
                <p:nvPr/>
              </p:nvSpPr>
              <p:spPr bwMode="auto">
                <a:xfrm>
                  <a:off x="359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00" name="Rectangle 640">
                  <a:extLst>
                    <a:ext uri="{FF2B5EF4-FFF2-40B4-BE49-F238E27FC236}">
                      <a16:creationId xmlns:a16="http://schemas.microsoft.com/office/drawing/2014/main" id="{8F91118C-A6AA-7D87-0221-1E1BB6B4DC18}"/>
                    </a:ext>
                  </a:extLst>
                </p:cNvPr>
                <p:cNvSpPr>
                  <a:spLocks noChangeArrowheads="1"/>
                </p:cNvSpPr>
                <p:nvPr/>
              </p:nvSpPr>
              <p:spPr bwMode="auto">
                <a:xfrm>
                  <a:off x="370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01" name="Rectangle 641">
                  <a:extLst>
                    <a:ext uri="{FF2B5EF4-FFF2-40B4-BE49-F238E27FC236}">
                      <a16:creationId xmlns:a16="http://schemas.microsoft.com/office/drawing/2014/main" id="{B021902B-5343-BCB1-04DD-D44A5A86A653}"/>
                    </a:ext>
                  </a:extLst>
                </p:cNvPr>
                <p:cNvSpPr>
                  <a:spLocks noChangeArrowheads="1"/>
                </p:cNvSpPr>
                <p:nvPr/>
              </p:nvSpPr>
              <p:spPr bwMode="auto">
                <a:xfrm>
                  <a:off x="3758"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02" name="Rectangle 642">
                  <a:extLst>
                    <a:ext uri="{FF2B5EF4-FFF2-40B4-BE49-F238E27FC236}">
                      <a16:creationId xmlns:a16="http://schemas.microsoft.com/office/drawing/2014/main" id="{5A192374-2F4B-EA48-8319-153FE3BC5D0F}"/>
                    </a:ext>
                  </a:extLst>
                </p:cNvPr>
                <p:cNvSpPr>
                  <a:spLocks noChangeArrowheads="1"/>
                </p:cNvSpPr>
                <p:nvPr/>
              </p:nvSpPr>
              <p:spPr bwMode="auto">
                <a:xfrm>
                  <a:off x="384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03" name="Rectangle 643">
                  <a:extLst>
                    <a:ext uri="{FF2B5EF4-FFF2-40B4-BE49-F238E27FC236}">
                      <a16:creationId xmlns:a16="http://schemas.microsoft.com/office/drawing/2014/main" id="{10D0742F-8800-9FBD-5C91-FB686B0A6603}"/>
                    </a:ext>
                  </a:extLst>
                </p:cNvPr>
                <p:cNvSpPr>
                  <a:spLocks noChangeArrowheads="1"/>
                </p:cNvSpPr>
                <p:nvPr/>
              </p:nvSpPr>
              <p:spPr bwMode="auto">
                <a:xfrm>
                  <a:off x="387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04" name="Rectangle 644">
                  <a:extLst>
                    <a:ext uri="{FF2B5EF4-FFF2-40B4-BE49-F238E27FC236}">
                      <a16:creationId xmlns:a16="http://schemas.microsoft.com/office/drawing/2014/main" id="{2EF29CA3-0A68-4ECF-B27F-CD0648EF0566}"/>
                    </a:ext>
                  </a:extLst>
                </p:cNvPr>
                <p:cNvSpPr>
                  <a:spLocks noChangeArrowheads="1"/>
                </p:cNvSpPr>
                <p:nvPr/>
              </p:nvSpPr>
              <p:spPr bwMode="auto">
                <a:xfrm>
                  <a:off x="393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05" name="Rectangle 645">
                  <a:extLst>
                    <a:ext uri="{FF2B5EF4-FFF2-40B4-BE49-F238E27FC236}">
                      <a16:creationId xmlns:a16="http://schemas.microsoft.com/office/drawing/2014/main" id="{ED545AAE-3FFA-B687-EF25-18C32A51CF0D}"/>
                    </a:ext>
                  </a:extLst>
                </p:cNvPr>
                <p:cNvSpPr>
                  <a:spLocks noChangeArrowheads="1"/>
                </p:cNvSpPr>
                <p:nvPr/>
              </p:nvSpPr>
              <p:spPr bwMode="auto">
                <a:xfrm>
                  <a:off x="400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06" name="Rectangle 646">
                  <a:extLst>
                    <a:ext uri="{FF2B5EF4-FFF2-40B4-BE49-F238E27FC236}">
                      <a16:creationId xmlns:a16="http://schemas.microsoft.com/office/drawing/2014/main" id="{5B69956E-9046-9B8F-2A4D-1141294436FA}"/>
                    </a:ext>
                  </a:extLst>
                </p:cNvPr>
                <p:cNvSpPr>
                  <a:spLocks noChangeArrowheads="1"/>
                </p:cNvSpPr>
                <p:nvPr/>
              </p:nvSpPr>
              <p:spPr bwMode="auto">
                <a:xfrm>
                  <a:off x="403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07" name="Rectangle 647">
                  <a:extLst>
                    <a:ext uri="{FF2B5EF4-FFF2-40B4-BE49-F238E27FC236}">
                      <a16:creationId xmlns:a16="http://schemas.microsoft.com/office/drawing/2014/main" id="{CFC57383-B52B-B30D-4243-95509BC5DDDF}"/>
                    </a:ext>
                  </a:extLst>
                </p:cNvPr>
                <p:cNvSpPr>
                  <a:spLocks noChangeArrowheads="1"/>
                </p:cNvSpPr>
                <p:nvPr/>
              </p:nvSpPr>
              <p:spPr bwMode="auto">
                <a:xfrm>
                  <a:off x="409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08" name="Rectangle 648">
                  <a:extLst>
                    <a:ext uri="{FF2B5EF4-FFF2-40B4-BE49-F238E27FC236}">
                      <a16:creationId xmlns:a16="http://schemas.microsoft.com/office/drawing/2014/main" id="{F54E5D9A-F9E0-759D-5169-4D9FD889D84B}"/>
                    </a:ext>
                  </a:extLst>
                </p:cNvPr>
                <p:cNvSpPr>
                  <a:spLocks noChangeArrowheads="1"/>
                </p:cNvSpPr>
                <p:nvPr/>
              </p:nvSpPr>
              <p:spPr bwMode="auto">
                <a:xfrm>
                  <a:off x="4184"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09" name="Rectangle 649">
                  <a:extLst>
                    <a:ext uri="{FF2B5EF4-FFF2-40B4-BE49-F238E27FC236}">
                      <a16:creationId xmlns:a16="http://schemas.microsoft.com/office/drawing/2014/main" id="{081748CC-7327-E227-22D6-FD2D1D50C955}"/>
                    </a:ext>
                  </a:extLst>
                </p:cNvPr>
                <p:cNvSpPr>
                  <a:spLocks noChangeArrowheads="1"/>
                </p:cNvSpPr>
                <p:nvPr/>
              </p:nvSpPr>
              <p:spPr bwMode="auto">
                <a:xfrm>
                  <a:off x="4238"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10" name="Rectangle 650">
                  <a:extLst>
                    <a:ext uri="{FF2B5EF4-FFF2-40B4-BE49-F238E27FC236}">
                      <a16:creationId xmlns:a16="http://schemas.microsoft.com/office/drawing/2014/main" id="{CF8A09DA-3361-50F9-FEB7-12CE7F24CAC3}"/>
                    </a:ext>
                  </a:extLst>
                </p:cNvPr>
                <p:cNvSpPr>
                  <a:spLocks noChangeArrowheads="1"/>
                </p:cNvSpPr>
                <p:nvPr/>
              </p:nvSpPr>
              <p:spPr bwMode="auto">
                <a:xfrm>
                  <a:off x="4343"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11" name="Rectangle 651">
                  <a:extLst>
                    <a:ext uri="{FF2B5EF4-FFF2-40B4-BE49-F238E27FC236}">
                      <a16:creationId xmlns:a16="http://schemas.microsoft.com/office/drawing/2014/main" id="{0692D1DF-DEA7-9C02-D4E7-6699F2864C0D}"/>
                    </a:ext>
                  </a:extLst>
                </p:cNvPr>
                <p:cNvSpPr>
                  <a:spLocks noChangeArrowheads="1"/>
                </p:cNvSpPr>
                <p:nvPr/>
              </p:nvSpPr>
              <p:spPr bwMode="auto">
                <a:xfrm>
                  <a:off x="4397"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12" name="Rectangle 652">
                  <a:extLst>
                    <a:ext uri="{FF2B5EF4-FFF2-40B4-BE49-F238E27FC236}">
                      <a16:creationId xmlns:a16="http://schemas.microsoft.com/office/drawing/2014/main" id="{5B8E1A09-308F-B8D7-9A31-CCFBCD0D519A}"/>
                    </a:ext>
                  </a:extLst>
                </p:cNvPr>
                <p:cNvSpPr>
                  <a:spLocks noChangeArrowheads="1"/>
                </p:cNvSpPr>
                <p:nvPr/>
              </p:nvSpPr>
              <p:spPr bwMode="auto">
                <a:xfrm>
                  <a:off x="4487" y="144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13" name="Rectangle 653">
                  <a:extLst>
                    <a:ext uri="{FF2B5EF4-FFF2-40B4-BE49-F238E27FC236}">
                      <a16:creationId xmlns:a16="http://schemas.microsoft.com/office/drawing/2014/main" id="{81BD02E8-5B89-12F2-486B-D9CB46A4A2BB}"/>
                    </a:ext>
                  </a:extLst>
                </p:cNvPr>
                <p:cNvSpPr>
                  <a:spLocks noChangeArrowheads="1"/>
                </p:cNvSpPr>
                <p:nvPr/>
              </p:nvSpPr>
              <p:spPr bwMode="auto">
                <a:xfrm>
                  <a:off x="4519" y="144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14" name="Rectangle 654">
                  <a:extLst>
                    <a:ext uri="{FF2B5EF4-FFF2-40B4-BE49-F238E27FC236}">
                      <a16:creationId xmlns:a16="http://schemas.microsoft.com/office/drawing/2014/main" id="{042306F3-8D77-8245-AB6C-B85FD98F3D9E}"/>
                    </a:ext>
                  </a:extLst>
                </p:cNvPr>
                <p:cNvSpPr>
                  <a:spLocks noChangeArrowheads="1"/>
                </p:cNvSpPr>
                <p:nvPr/>
              </p:nvSpPr>
              <p:spPr bwMode="auto">
                <a:xfrm>
                  <a:off x="4573" y="144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15" name="Rectangle 655">
                  <a:extLst>
                    <a:ext uri="{FF2B5EF4-FFF2-40B4-BE49-F238E27FC236}">
                      <a16:creationId xmlns:a16="http://schemas.microsoft.com/office/drawing/2014/main" id="{A8146DF5-E0AC-43FD-69EF-1F820BE88154}"/>
                    </a:ext>
                  </a:extLst>
                </p:cNvPr>
                <p:cNvSpPr>
                  <a:spLocks noChangeArrowheads="1"/>
                </p:cNvSpPr>
                <p:nvPr/>
              </p:nvSpPr>
              <p:spPr bwMode="auto">
                <a:xfrm>
                  <a:off x="1129" y="143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16" name="Rectangle 656">
                  <a:extLst>
                    <a:ext uri="{FF2B5EF4-FFF2-40B4-BE49-F238E27FC236}">
                      <a16:creationId xmlns:a16="http://schemas.microsoft.com/office/drawing/2014/main" id="{249A83D1-0BAB-2D80-3CC8-AE83F078189C}"/>
                    </a:ext>
                  </a:extLst>
                </p:cNvPr>
                <p:cNvSpPr>
                  <a:spLocks noChangeArrowheads="1"/>
                </p:cNvSpPr>
                <p:nvPr/>
              </p:nvSpPr>
              <p:spPr bwMode="auto">
                <a:xfrm>
                  <a:off x="1133" y="1432"/>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17" name="Rectangle 657">
                  <a:extLst>
                    <a:ext uri="{FF2B5EF4-FFF2-40B4-BE49-F238E27FC236}">
                      <a16:creationId xmlns:a16="http://schemas.microsoft.com/office/drawing/2014/main" id="{F2552B60-2866-F20E-ECAC-40204A4FD15A}"/>
                    </a:ext>
                  </a:extLst>
                </p:cNvPr>
                <p:cNvSpPr>
                  <a:spLocks noChangeArrowheads="1"/>
                </p:cNvSpPr>
                <p:nvPr/>
              </p:nvSpPr>
              <p:spPr bwMode="auto">
                <a:xfrm>
                  <a:off x="1408" y="143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18" name="Rectangle 658">
                  <a:extLst>
                    <a:ext uri="{FF2B5EF4-FFF2-40B4-BE49-F238E27FC236}">
                      <a16:creationId xmlns:a16="http://schemas.microsoft.com/office/drawing/2014/main" id="{CBED39A2-2715-F70E-A272-ED29E169930F}"/>
                    </a:ext>
                  </a:extLst>
                </p:cNvPr>
                <p:cNvSpPr>
                  <a:spLocks noChangeArrowheads="1"/>
                </p:cNvSpPr>
                <p:nvPr/>
              </p:nvSpPr>
              <p:spPr bwMode="auto">
                <a:xfrm>
                  <a:off x="1413"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19" name="Rectangle 659">
                  <a:extLst>
                    <a:ext uri="{FF2B5EF4-FFF2-40B4-BE49-F238E27FC236}">
                      <a16:creationId xmlns:a16="http://schemas.microsoft.com/office/drawing/2014/main" id="{BE37852F-1D8A-4CEE-F7BC-EB6BF993FF99}"/>
                    </a:ext>
                  </a:extLst>
                </p:cNvPr>
                <p:cNvSpPr>
                  <a:spLocks noChangeArrowheads="1"/>
                </p:cNvSpPr>
                <p:nvPr/>
              </p:nvSpPr>
              <p:spPr bwMode="auto">
                <a:xfrm>
                  <a:off x="156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0" name="Rectangle 660">
                  <a:extLst>
                    <a:ext uri="{FF2B5EF4-FFF2-40B4-BE49-F238E27FC236}">
                      <a16:creationId xmlns:a16="http://schemas.microsoft.com/office/drawing/2014/main" id="{04F1BFF7-7CDB-4F1C-90D8-A9605EC69418}"/>
                    </a:ext>
                  </a:extLst>
                </p:cNvPr>
                <p:cNvSpPr>
                  <a:spLocks noChangeArrowheads="1"/>
                </p:cNvSpPr>
                <p:nvPr/>
              </p:nvSpPr>
              <p:spPr bwMode="auto">
                <a:xfrm>
                  <a:off x="157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1" name="Rectangle 661">
                  <a:extLst>
                    <a:ext uri="{FF2B5EF4-FFF2-40B4-BE49-F238E27FC236}">
                      <a16:creationId xmlns:a16="http://schemas.microsoft.com/office/drawing/2014/main" id="{1F0857BB-CC87-8994-EC65-5EB3BA7FF7D6}"/>
                    </a:ext>
                  </a:extLst>
                </p:cNvPr>
                <p:cNvSpPr>
                  <a:spLocks noChangeArrowheads="1"/>
                </p:cNvSpPr>
                <p:nvPr/>
              </p:nvSpPr>
              <p:spPr bwMode="auto">
                <a:xfrm>
                  <a:off x="172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2" name="Rectangle 662">
                  <a:extLst>
                    <a:ext uri="{FF2B5EF4-FFF2-40B4-BE49-F238E27FC236}">
                      <a16:creationId xmlns:a16="http://schemas.microsoft.com/office/drawing/2014/main" id="{FE82F1BA-BD52-3603-771B-BECC8004085F}"/>
                    </a:ext>
                  </a:extLst>
                </p:cNvPr>
                <p:cNvSpPr>
                  <a:spLocks noChangeArrowheads="1"/>
                </p:cNvSpPr>
                <p:nvPr/>
              </p:nvSpPr>
              <p:spPr bwMode="auto">
                <a:xfrm>
                  <a:off x="173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3" name="Rectangle 663">
                  <a:extLst>
                    <a:ext uri="{FF2B5EF4-FFF2-40B4-BE49-F238E27FC236}">
                      <a16:creationId xmlns:a16="http://schemas.microsoft.com/office/drawing/2014/main" id="{21EA505E-0B50-DCBE-F269-FF6DC79D6AC6}"/>
                    </a:ext>
                  </a:extLst>
                </p:cNvPr>
                <p:cNvSpPr>
                  <a:spLocks noChangeArrowheads="1"/>
                </p:cNvSpPr>
                <p:nvPr/>
              </p:nvSpPr>
              <p:spPr bwMode="auto">
                <a:xfrm>
                  <a:off x="1888" y="143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4" name="Rectangle 664">
                  <a:extLst>
                    <a:ext uri="{FF2B5EF4-FFF2-40B4-BE49-F238E27FC236}">
                      <a16:creationId xmlns:a16="http://schemas.microsoft.com/office/drawing/2014/main" id="{EA14AB95-20FF-9F6E-1903-92AC6E52485B}"/>
                    </a:ext>
                  </a:extLst>
                </p:cNvPr>
                <p:cNvSpPr>
                  <a:spLocks noChangeArrowheads="1"/>
                </p:cNvSpPr>
                <p:nvPr/>
              </p:nvSpPr>
              <p:spPr bwMode="auto">
                <a:xfrm>
                  <a:off x="1893"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5" name="Rectangle 665">
                  <a:extLst>
                    <a:ext uri="{FF2B5EF4-FFF2-40B4-BE49-F238E27FC236}">
                      <a16:creationId xmlns:a16="http://schemas.microsoft.com/office/drawing/2014/main" id="{B201E851-A335-669A-9BAD-851B55B062E0}"/>
                    </a:ext>
                  </a:extLst>
                </p:cNvPr>
                <p:cNvSpPr>
                  <a:spLocks noChangeArrowheads="1"/>
                </p:cNvSpPr>
                <p:nvPr/>
              </p:nvSpPr>
              <p:spPr bwMode="auto">
                <a:xfrm>
                  <a:off x="204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6" name="Rectangle 666">
                  <a:extLst>
                    <a:ext uri="{FF2B5EF4-FFF2-40B4-BE49-F238E27FC236}">
                      <a16:creationId xmlns:a16="http://schemas.microsoft.com/office/drawing/2014/main" id="{8FA9F69B-A361-4C72-F8FE-A5E4CB7DAAA0}"/>
                    </a:ext>
                  </a:extLst>
                </p:cNvPr>
                <p:cNvSpPr>
                  <a:spLocks noChangeArrowheads="1"/>
                </p:cNvSpPr>
                <p:nvPr/>
              </p:nvSpPr>
              <p:spPr bwMode="auto">
                <a:xfrm>
                  <a:off x="205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7" name="Rectangle 667">
                  <a:extLst>
                    <a:ext uri="{FF2B5EF4-FFF2-40B4-BE49-F238E27FC236}">
                      <a16:creationId xmlns:a16="http://schemas.microsoft.com/office/drawing/2014/main" id="{5E2E1C94-01AF-8D42-7995-59D9291AD08E}"/>
                    </a:ext>
                  </a:extLst>
                </p:cNvPr>
                <p:cNvSpPr>
                  <a:spLocks noChangeArrowheads="1"/>
                </p:cNvSpPr>
                <p:nvPr/>
              </p:nvSpPr>
              <p:spPr bwMode="auto">
                <a:xfrm>
                  <a:off x="220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8" name="Rectangle 668">
                  <a:extLst>
                    <a:ext uri="{FF2B5EF4-FFF2-40B4-BE49-F238E27FC236}">
                      <a16:creationId xmlns:a16="http://schemas.microsoft.com/office/drawing/2014/main" id="{CD08995C-C44D-379E-00D3-289DBE1471F8}"/>
                    </a:ext>
                  </a:extLst>
                </p:cNvPr>
                <p:cNvSpPr>
                  <a:spLocks noChangeArrowheads="1"/>
                </p:cNvSpPr>
                <p:nvPr/>
              </p:nvSpPr>
              <p:spPr bwMode="auto">
                <a:xfrm>
                  <a:off x="221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29" name="Rectangle 669">
                  <a:extLst>
                    <a:ext uri="{FF2B5EF4-FFF2-40B4-BE49-F238E27FC236}">
                      <a16:creationId xmlns:a16="http://schemas.microsoft.com/office/drawing/2014/main" id="{537F91D7-817B-8018-5C7B-4C63ABAAB6C3}"/>
                    </a:ext>
                  </a:extLst>
                </p:cNvPr>
                <p:cNvSpPr>
                  <a:spLocks noChangeArrowheads="1"/>
                </p:cNvSpPr>
                <p:nvPr/>
              </p:nvSpPr>
              <p:spPr bwMode="auto">
                <a:xfrm>
                  <a:off x="2368" y="143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0" name="Rectangle 670">
                  <a:extLst>
                    <a:ext uri="{FF2B5EF4-FFF2-40B4-BE49-F238E27FC236}">
                      <a16:creationId xmlns:a16="http://schemas.microsoft.com/office/drawing/2014/main" id="{93905554-EC08-2F3C-42E5-8AF51E3A97E4}"/>
                    </a:ext>
                  </a:extLst>
                </p:cNvPr>
                <p:cNvSpPr>
                  <a:spLocks noChangeArrowheads="1"/>
                </p:cNvSpPr>
                <p:nvPr/>
              </p:nvSpPr>
              <p:spPr bwMode="auto">
                <a:xfrm>
                  <a:off x="2373"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1" name="Rectangle 671">
                  <a:extLst>
                    <a:ext uri="{FF2B5EF4-FFF2-40B4-BE49-F238E27FC236}">
                      <a16:creationId xmlns:a16="http://schemas.microsoft.com/office/drawing/2014/main" id="{23653174-1F56-707F-AA7F-9C3E718B3D9B}"/>
                    </a:ext>
                  </a:extLst>
                </p:cNvPr>
                <p:cNvSpPr>
                  <a:spLocks noChangeArrowheads="1"/>
                </p:cNvSpPr>
                <p:nvPr/>
              </p:nvSpPr>
              <p:spPr bwMode="auto">
                <a:xfrm>
                  <a:off x="252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2" name="Rectangle 672">
                  <a:extLst>
                    <a:ext uri="{FF2B5EF4-FFF2-40B4-BE49-F238E27FC236}">
                      <a16:creationId xmlns:a16="http://schemas.microsoft.com/office/drawing/2014/main" id="{03D5A34B-8950-6B8D-6B8B-43B269B8B358}"/>
                    </a:ext>
                  </a:extLst>
                </p:cNvPr>
                <p:cNvSpPr>
                  <a:spLocks noChangeArrowheads="1"/>
                </p:cNvSpPr>
                <p:nvPr/>
              </p:nvSpPr>
              <p:spPr bwMode="auto">
                <a:xfrm>
                  <a:off x="253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3" name="Rectangle 673">
                  <a:extLst>
                    <a:ext uri="{FF2B5EF4-FFF2-40B4-BE49-F238E27FC236}">
                      <a16:creationId xmlns:a16="http://schemas.microsoft.com/office/drawing/2014/main" id="{6B37052F-BD33-AEFC-7DB8-5FDD1D6D3784}"/>
                    </a:ext>
                  </a:extLst>
                </p:cNvPr>
                <p:cNvSpPr>
                  <a:spLocks noChangeArrowheads="1"/>
                </p:cNvSpPr>
                <p:nvPr/>
              </p:nvSpPr>
              <p:spPr bwMode="auto">
                <a:xfrm>
                  <a:off x="268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4" name="Rectangle 674">
                  <a:extLst>
                    <a:ext uri="{FF2B5EF4-FFF2-40B4-BE49-F238E27FC236}">
                      <a16:creationId xmlns:a16="http://schemas.microsoft.com/office/drawing/2014/main" id="{BF014FDA-6D07-E3D3-A324-28C3C11BC1D7}"/>
                    </a:ext>
                  </a:extLst>
                </p:cNvPr>
                <p:cNvSpPr>
                  <a:spLocks noChangeArrowheads="1"/>
                </p:cNvSpPr>
                <p:nvPr/>
              </p:nvSpPr>
              <p:spPr bwMode="auto">
                <a:xfrm>
                  <a:off x="269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5" name="Rectangle 675">
                  <a:extLst>
                    <a:ext uri="{FF2B5EF4-FFF2-40B4-BE49-F238E27FC236}">
                      <a16:creationId xmlns:a16="http://schemas.microsoft.com/office/drawing/2014/main" id="{52BE0EC3-5575-8BAB-CE82-5C5979DEEC79}"/>
                    </a:ext>
                  </a:extLst>
                </p:cNvPr>
                <p:cNvSpPr>
                  <a:spLocks noChangeArrowheads="1"/>
                </p:cNvSpPr>
                <p:nvPr/>
              </p:nvSpPr>
              <p:spPr bwMode="auto">
                <a:xfrm>
                  <a:off x="2848" y="143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6" name="Rectangle 676">
                  <a:extLst>
                    <a:ext uri="{FF2B5EF4-FFF2-40B4-BE49-F238E27FC236}">
                      <a16:creationId xmlns:a16="http://schemas.microsoft.com/office/drawing/2014/main" id="{304EBA04-F609-41B3-8E5F-ED63E0191523}"/>
                    </a:ext>
                  </a:extLst>
                </p:cNvPr>
                <p:cNvSpPr>
                  <a:spLocks noChangeArrowheads="1"/>
                </p:cNvSpPr>
                <p:nvPr/>
              </p:nvSpPr>
              <p:spPr bwMode="auto">
                <a:xfrm>
                  <a:off x="2853"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7" name="Rectangle 677">
                  <a:extLst>
                    <a:ext uri="{FF2B5EF4-FFF2-40B4-BE49-F238E27FC236}">
                      <a16:creationId xmlns:a16="http://schemas.microsoft.com/office/drawing/2014/main" id="{45070D2C-35DF-CB58-67F2-396582416D7B}"/>
                    </a:ext>
                  </a:extLst>
                </p:cNvPr>
                <p:cNvSpPr>
                  <a:spLocks noChangeArrowheads="1"/>
                </p:cNvSpPr>
                <p:nvPr/>
              </p:nvSpPr>
              <p:spPr bwMode="auto">
                <a:xfrm>
                  <a:off x="300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8" name="Rectangle 678">
                  <a:extLst>
                    <a:ext uri="{FF2B5EF4-FFF2-40B4-BE49-F238E27FC236}">
                      <a16:creationId xmlns:a16="http://schemas.microsoft.com/office/drawing/2014/main" id="{09DEE1E3-A97B-9ED6-3A11-065E46F4ABC8}"/>
                    </a:ext>
                  </a:extLst>
                </p:cNvPr>
                <p:cNvSpPr>
                  <a:spLocks noChangeArrowheads="1"/>
                </p:cNvSpPr>
                <p:nvPr/>
              </p:nvSpPr>
              <p:spPr bwMode="auto">
                <a:xfrm>
                  <a:off x="301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39" name="Rectangle 679">
                  <a:extLst>
                    <a:ext uri="{FF2B5EF4-FFF2-40B4-BE49-F238E27FC236}">
                      <a16:creationId xmlns:a16="http://schemas.microsoft.com/office/drawing/2014/main" id="{A30CC19A-DAE1-CC7A-D00D-12A4470DFFD0}"/>
                    </a:ext>
                  </a:extLst>
                </p:cNvPr>
                <p:cNvSpPr>
                  <a:spLocks noChangeArrowheads="1"/>
                </p:cNvSpPr>
                <p:nvPr/>
              </p:nvSpPr>
              <p:spPr bwMode="auto">
                <a:xfrm>
                  <a:off x="316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0" name="Rectangle 680">
                  <a:extLst>
                    <a:ext uri="{FF2B5EF4-FFF2-40B4-BE49-F238E27FC236}">
                      <a16:creationId xmlns:a16="http://schemas.microsoft.com/office/drawing/2014/main" id="{6B5C94B0-1C88-485F-0C2A-155FB5D48685}"/>
                    </a:ext>
                  </a:extLst>
                </p:cNvPr>
                <p:cNvSpPr>
                  <a:spLocks noChangeArrowheads="1"/>
                </p:cNvSpPr>
                <p:nvPr/>
              </p:nvSpPr>
              <p:spPr bwMode="auto">
                <a:xfrm>
                  <a:off x="317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1" name="Rectangle 681">
                  <a:extLst>
                    <a:ext uri="{FF2B5EF4-FFF2-40B4-BE49-F238E27FC236}">
                      <a16:creationId xmlns:a16="http://schemas.microsoft.com/office/drawing/2014/main" id="{EC07F106-EACE-DA58-A3C0-5260DCDBAA5F}"/>
                    </a:ext>
                  </a:extLst>
                </p:cNvPr>
                <p:cNvSpPr>
                  <a:spLocks noChangeArrowheads="1"/>
                </p:cNvSpPr>
                <p:nvPr/>
              </p:nvSpPr>
              <p:spPr bwMode="auto">
                <a:xfrm>
                  <a:off x="3328" y="143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2" name="Rectangle 682">
                  <a:extLst>
                    <a:ext uri="{FF2B5EF4-FFF2-40B4-BE49-F238E27FC236}">
                      <a16:creationId xmlns:a16="http://schemas.microsoft.com/office/drawing/2014/main" id="{01F09D86-8449-A03B-FD7A-CA532E66E191}"/>
                    </a:ext>
                  </a:extLst>
                </p:cNvPr>
                <p:cNvSpPr>
                  <a:spLocks noChangeArrowheads="1"/>
                </p:cNvSpPr>
                <p:nvPr/>
              </p:nvSpPr>
              <p:spPr bwMode="auto">
                <a:xfrm>
                  <a:off x="3333"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3" name="Rectangle 683">
                  <a:extLst>
                    <a:ext uri="{FF2B5EF4-FFF2-40B4-BE49-F238E27FC236}">
                      <a16:creationId xmlns:a16="http://schemas.microsoft.com/office/drawing/2014/main" id="{860FACD8-F760-087A-8152-207DEC7821F8}"/>
                    </a:ext>
                  </a:extLst>
                </p:cNvPr>
                <p:cNvSpPr>
                  <a:spLocks noChangeArrowheads="1"/>
                </p:cNvSpPr>
                <p:nvPr/>
              </p:nvSpPr>
              <p:spPr bwMode="auto">
                <a:xfrm>
                  <a:off x="348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4" name="Rectangle 684">
                  <a:extLst>
                    <a:ext uri="{FF2B5EF4-FFF2-40B4-BE49-F238E27FC236}">
                      <a16:creationId xmlns:a16="http://schemas.microsoft.com/office/drawing/2014/main" id="{86D447C1-4E1E-BE67-1915-03E1B685DC07}"/>
                    </a:ext>
                  </a:extLst>
                </p:cNvPr>
                <p:cNvSpPr>
                  <a:spLocks noChangeArrowheads="1"/>
                </p:cNvSpPr>
                <p:nvPr/>
              </p:nvSpPr>
              <p:spPr bwMode="auto">
                <a:xfrm>
                  <a:off x="349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5" name="Rectangle 685">
                  <a:extLst>
                    <a:ext uri="{FF2B5EF4-FFF2-40B4-BE49-F238E27FC236}">
                      <a16:creationId xmlns:a16="http://schemas.microsoft.com/office/drawing/2014/main" id="{7AE24941-1B5F-979D-AC8E-A9C2B1E3978A}"/>
                    </a:ext>
                  </a:extLst>
                </p:cNvPr>
                <p:cNvSpPr>
                  <a:spLocks noChangeArrowheads="1"/>
                </p:cNvSpPr>
                <p:nvPr/>
              </p:nvSpPr>
              <p:spPr bwMode="auto">
                <a:xfrm>
                  <a:off x="364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6" name="Rectangle 686">
                  <a:extLst>
                    <a:ext uri="{FF2B5EF4-FFF2-40B4-BE49-F238E27FC236}">
                      <a16:creationId xmlns:a16="http://schemas.microsoft.com/office/drawing/2014/main" id="{80CD5F50-510F-0932-69AD-3CB1C9EBC6FD}"/>
                    </a:ext>
                  </a:extLst>
                </p:cNvPr>
                <p:cNvSpPr>
                  <a:spLocks noChangeArrowheads="1"/>
                </p:cNvSpPr>
                <p:nvPr/>
              </p:nvSpPr>
              <p:spPr bwMode="auto">
                <a:xfrm>
                  <a:off x="365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7" name="Rectangle 687">
                  <a:extLst>
                    <a:ext uri="{FF2B5EF4-FFF2-40B4-BE49-F238E27FC236}">
                      <a16:creationId xmlns:a16="http://schemas.microsoft.com/office/drawing/2014/main" id="{240EAE7F-85C1-DC80-83E9-0BACB9BF225F}"/>
                    </a:ext>
                  </a:extLst>
                </p:cNvPr>
                <p:cNvSpPr>
                  <a:spLocks noChangeArrowheads="1"/>
                </p:cNvSpPr>
                <p:nvPr/>
              </p:nvSpPr>
              <p:spPr bwMode="auto">
                <a:xfrm>
                  <a:off x="380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8" name="Rectangle 688">
                  <a:extLst>
                    <a:ext uri="{FF2B5EF4-FFF2-40B4-BE49-F238E27FC236}">
                      <a16:creationId xmlns:a16="http://schemas.microsoft.com/office/drawing/2014/main" id="{FE338F32-D7F3-7956-51FC-EA68913C32AF}"/>
                    </a:ext>
                  </a:extLst>
                </p:cNvPr>
                <p:cNvSpPr>
                  <a:spLocks noChangeArrowheads="1"/>
                </p:cNvSpPr>
                <p:nvPr/>
              </p:nvSpPr>
              <p:spPr bwMode="auto">
                <a:xfrm>
                  <a:off x="381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49" name="Rectangle 689">
                  <a:extLst>
                    <a:ext uri="{FF2B5EF4-FFF2-40B4-BE49-F238E27FC236}">
                      <a16:creationId xmlns:a16="http://schemas.microsoft.com/office/drawing/2014/main" id="{64F194CA-3AA9-E94D-96B3-DB54A81463E6}"/>
                    </a:ext>
                  </a:extLst>
                </p:cNvPr>
                <p:cNvSpPr>
                  <a:spLocks noChangeArrowheads="1"/>
                </p:cNvSpPr>
                <p:nvPr/>
              </p:nvSpPr>
              <p:spPr bwMode="auto">
                <a:xfrm>
                  <a:off x="396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0" name="Rectangle 690">
                  <a:extLst>
                    <a:ext uri="{FF2B5EF4-FFF2-40B4-BE49-F238E27FC236}">
                      <a16:creationId xmlns:a16="http://schemas.microsoft.com/office/drawing/2014/main" id="{230CA6AD-97F6-DC32-37A2-DE733799F126}"/>
                    </a:ext>
                  </a:extLst>
                </p:cNvPr>
                <p:cNvSpPr>
                  <a:spLocks noChangeArrowheads="1"/>
                </p:cNvSpPr>
                <p:nvPr/>
              </p:nvSpPr>
              <p:spPr bwMode="auto">
                <a:xfrm>
                  <a:off x="397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1" name="Rectangle 691">
                  <a:extLst>
                    <a:ext uri="{FF2B5EF4-FFF2-40B4-BE49-F238E27FC236}">
                      <a16:creationId xmlns:a16="http://schemas.microsoft.com/office/drawing/2014/main" id="{825C41D1-7AFF-237E-A272-E2D578361E0C}"/>
                    </a:ext>
                  </a:extLst>
                </p:cNvPr>
                <p:cNvSpPr>
                  <a:spLocks noChangeArrowheads="1"/>
                </p:cNvSpPr>
                <p:nvPr/>
              </p:nvSpPr>
              <p:spPr bwMode="auto">
                <a:xfrm>
                  <a:off x="412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2" name="Rectangle 692">
                  <a:extLst>
                    <a:ext uri="{FF2B5EF4-FFF2-40B4-BE49-F238E27FC236}">
                      <a16:creationId xmlns:a16="http://schemas.microsoft.com/office/drawing/2014/main" id="{92EA446C-3310-A411-A9E9-D270B3881AB9}"/>
                    </a:ext>
                  </a:extLst>
                </p:cNvPr>
                <p:cNvSpPr>
                  <a:spLocks noChangeArrowheads="1"/>
                </p:cNvSpPr>
                <p:nvPr/>
              </p:nvSpPr>
              <p:spPr bwMode="auto">
                <a:xfrm>
                  <a:off x="413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3" name="Rectangle 693">
                  <a:extLst>
                    <a:ext uri="{FF2B5EF4-FFF2-40B4-BE49-F238E27FC236}">
                      <a16:creationId xmlns:a16="http://schemas.microsoft.com/office/drawing/2014/main" id="{807E1E71-ECFB-7484-21ED-29180851C4D7}"/>
                    </a:ext>
                  </a:extLst>
                </p:cNvPr>
                <p:cNvSpPr>
                  <a:spLocks noChangeArrowheads="1"/>
                </p:cNvSpPr>
                <p:nvPr/>
              </p:nvSpPr>
              <p:spPr bwMode="auto">
                <a:xfrm>
                  <a:off x="428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4" name="Rectangle 694">
                  <a:extLst>
                    <a:ext uri="{FF2B5EF4-FFF2-40B4-BE49-F238E27FC236}">
                      <a16:creationId xmlns:a16="http://schemas.microsoft.com/office/drawing/2014/main" id="{223476B9-6841-8779-0CC0-D423470C9CFA}"/>
                    </a:ext>
                  </a:extLst>
                </p:cNvPr>
                <p:cNvSpPr>
                  <a:spLocks noChangeArrowheads="1"/>
                </p:cNvSpPr>
                <p:nvPr/>
              </p:nvSpPr>
              <p:spPr bwMode="auto">
                <a:xfrm>
                  <a:off x="4294" y="143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5" name="Rectangle 695">
                  <a:extLst>
                    <a:ext uri="{FF2B5EF4-FFF2-40B4-BE49-F238E27FC236}">
                      <a16:creationId xmlns:a16="http://schemas.microsoft.com/office/drawing/2014/main" id="{1F52A1A7-72BC-25EC-DBEF-9BAF15503062}"/>
                    </a:ext>
                  </a:extLst>
                </p:cNvPr>
                <p:cNvSpPr>
                  <a:spLocks noChangeArrowheads="1"/>
                </p:cNvSpPr>
                <p:nvPr/>
              </p:nvSpPr>
              <p:spPr bwMode="auto">
                <a:xfrm>
                  <a:off x="4448" y="14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6" name="Rectangle 696">
                  <a:extLst>
                    <a:ext uri="{FF2B5EF4-FFF2-40B4-BE49-F238E27FC236}">
                      <a16:creationId xmlns:a16="http://schemas.microsoft.com/office/drawing/2014/main" id="{31AB69F5-F129-67CD-E5B1-4AAEA68558DB}"/>
                    </a:ext>
                  </a:extLst>
                </p:cNvPr>
                <p:cNvSpPr>
                  <a:spLocks noChangeArrowheads="1"/>
                </p:cNvSpPr>
                <p:nvPr/>
              </p:nvSpPr>
              <p:spPr bwMode="auto">
                <a:xfrm>
                  <a:off x="4454" y="143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7" name="Rectangle 697">
                  <a:extLst>
                    <a:ext uri="{FF2B5EF4-FFF2-40B4-BE49-F238E27FC236}">
                      <a16:creationId xmlns:a16="http://schemas.microsoft.com/office/drawing/2014/main" id="{55F72588-5151-8879-50C3-D3568BFBCD10}"/>
                    </a:ext>
                  </a:extLst>
                </p:cNvPr>
                <p:cNvSpPr>
                  <a:spLocks noChangeArrowheads="1"/>
                </p:cNvSpPr>
                <p:nvPr/>
              </p:nvSpPr>
              <p:spPr bwMode="auto">
                <a:xfrm>
                  <a:off x="4609" y="143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8" name="Rectangle 698">
                  <a:extLst>
                    <a:ext uri="{FF2B5EF4-FFF2-40B4-BE49-F238E27FC236}">
                      <a16:creationId xmlns:a16="http://schemas.microsoft.com/office/drawing/2014/main" id="{290BD60D-AB4A-2E7F-DF05-153B34D6CD46}"/>
                    </a:ext>
                  </a:extLst>
                </p:cNvPr>
                <p:cNvSpPr>
                  <a:spLocks noChangeArrowheads="1"/>
                </p:cNvSpPr>
                <p:nvPr/>
              </p:nvSpPr>
              <p:spPr bwMode="auto">
                <a:xfrm>
                  <a:off x="1129" y="1445"/>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59" name="Rectangle 699">
                  <a:extLst>
                    <a:ext uri="{FF2B5EF4-FFF2-40B4-BE49-F238E27FC236}">
                      <a16:creationId xmlns:a16="http://schemas.microsoft.com/office/drawing/2014/main" id="{0EB6E0AB-834A-BB88-9583-19931C4ED93A}"/>
                    </a:ext>
                  </a:extLst>
                </p:cNvPr>
                <p:cNvSpPr>
                  <a:spLocks noChangeArrowheads="1"/>
                </p:cNvSpPr>
                <p:nvPr/>
              </p:nvSpPr>
              <p:spPr bwMode="auto">
                <a:xfrm>
                  <a:off x="1408" y="144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0" name="Rectangle 700">
                  <a:extLst>
                    <a:ext uri="{FF2B5EF4-FFF2-40B4-BE49-F238E27FC236}">
                      <a16:creationId xmlns:a16="http://schemas.microsoft.com/office/drawing/2014/main" id="{B71ADCFC-4FAF-8E1A-D869-E5DF8FEBECD4}"/>
                    </a:ext>
                  </a:extLst>
                </p:cNvPr>
                <p:cNvSpPr>
                  <a:spLocks noChangeArrowheads="1"/>
                </p:cNvSpPr>
                <p:nvPr/>
              </p:nvSpPr>
              <p:spPr bwMode="auto">
                <a:xfrm>
                  <a:off x="156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1" name="Rectangle 701">
                  <a:extLst>
                    <a:ext uri="{FF2B5EF4-FFF2-40B4-BE49-F238E27FC236}">
                      <a16:creationId xmlns:a16="http://schemas.microsoft.com/office/drawing/2014/main" id="{0289709E-E17F-175D-C7A8-5713D71E7B86}"/>
                    </a:ext>
                  </a:extLst>
                </p:cNvPr>
                <p:cNvSpPr>
                  <a:spLocks noChangeArrowheads="1"/>
                </p:cNvSpPr>
                <p:nvPr/>
              </p:nvSpPr>
              <p:spPr bwMode="auto">
                <a:xfrm>
                  <a:off x="172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2" name="Rectangle 702">
                  <a:extLst>
                    <a:ext uri="{FF2B5EF4-FFF2-40B4-BE49-F238E27FC236}">
                      <a16:creationId xmlns:a16="http://schemas.microsoft.com/office/drawing/2014/main" id="{E641CB58-3E3F-D523-8A58-7154448E6D1D}"/>
                    </a:ext>
                  </a:extLst>
                </p:cNvPr>
                <p:cNvSpPr>
                  <a:spLocks noChangeArrowheads="1"/>
                </p:cNvSpPr>
                <p:nvPr/>
              </p:nvSpPr>
              <p:spPr bwMode="auto">
                <a:xfrm>
                  <a:off x="1888" y="144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3" name="Rectangle 703">
                  <a:extLst>
                    <a:ext uri="{FF2B5EF4-FFF2-40B4-BE49-F238E27FC236}">
                      <a16:creationId xmlns:a16="http://schemas.microsoft.com/office/drawing/2014/main" id="{23F47458-1C38-001B-7DA1-6790002F4FFE}"/>
                    </a:ext>
                  </a:extLst>
                </p:cNvPr>
                <p:cNvSpPr>
                  <a:spLocks noChangeArrowheads="1"/>
                </p:cNvSpPr>
                <p:nvPr/>
              </p:nvSpPr>
              <p:spPr bwMode="auto">
                <a:xfrm>
                  <a:off x="204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4" name="Rectangle 704">
                  <a:extLst>
                    <a:ext uri="{FF2B5EF4-FFF2-40B4-BE49-F238E27FC236}">
                      <a16:creationId xmlns:a16="http://schemas.microsoft.com/office/drawing/2014/main" id="{40EE148D-7B7B-8577-9587-117A5B0E4E40}"/>
                    </a:ext>
                  </a:extLst>
                </p:cNvPr>
                <p:cNvSpPr>
                  <a:spLocks noChangeArrowheads="1"/>
                </p:cNvSpPr>
                <p:nvPr/>
              </p:nvSpPr>
              <p:spPr bwMode="auto">
                <a:xfrm>
                  <a:off x="220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5" name="Rectangle 705">
                  <a:extLst>
                    <a:ext uri="{FF2B5EF4-FFF2-40B4-BE49-F238E27FC236}">
                      <a16:creationId xmlns:a16="http://schemas.microsoft.com/office/drawing/2014/main" id="{E462F1D2-BA25-A6F4-F707-055A23AD2CEE}"/>
                    </a:ext>
                  </a:extLst>
                </p:cNvPr>
                <p:cNvSpPr>
                  <a:spLocks noChangeArrowheads="1"/>
                </p:cNvSpPr>
                <p:nvPr/>
              </p:nvSpPr>
              <p:spPr bwMode="auto">
                <a:xfrm>
                  <a:off x="2368" y="144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6" name="Rectangle 706">
                  <a:extLst>
                    <a:ext uri="{FF2B5EF4-FFF2-40B4-BE49-F238E27FC236}">
                      <a16:creationId xmlns:a16="http://schemas.microsoft.com/office/drawing/2014/main" id="{F47197D1-FD81-7F09-4D3C-B64B29345BA9}"/>
                    </a:ext>
                  </a:extLst>
                </p:cNvPr>
                <p:cNvSpPr>
                  <a:spLocks noChangeArrowheads="1"/>
                </p:cNvSpPr>
                <p:nvPr/>
              </p:nvSpPr>
              <p:spPr bwMode="auto">
                <a:xfrm>
                  <a:off x="252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7" name="Rectangle 707">
                  <a:extLst>
                    <a:ext uri="{FF2B5EF4-FFF2-40B4-BE49-F238E27FC236}">
                      <a16:creationId xmlns:a16="http://schemas.microsoft.com/office/drawing/2014/main" id="{5E8F713D-6147-DE9D-4CB2-0E80173034D8}"/>
                    </a:ext>
                  </a:extLst>
                </p:cNvPr>
                <p:cNvSpPr>
                  <a:spLocks noChangeArrowheads="1"/>
                </p:cNvSpPr>
                <p:nvPr/>
              </p:nvSpPr>
              <p:spPr bwMode="auto">
                <a:xfrm>
                  <a:off x="268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8" name="Rectangle 708">
                  <a:extLst>
                    <a:ext uri="{FF2B5EF4-FFF2-40B4-BE49-F238E27FC236}">
                      <a16:creationId xmlns:a16="http://schemas.microsoft.com/office/drawing/2014/main" id="{A9B8DE94-724D-5454-5915-981F651678DC}"/>
                    </a:ext>
                  </a:extLst>
                </p:cNvPr>
                <p:cNvSpPr>
                  <a:spLocks noChangeArrowheads="1"/>
                </p:cNvSpPr>
                <p:nvPr/>
              </p:nvSpPr>
              <p:spPr bwMode="auto">
                <a:xfrm>
                  <a:off x="2848" y="144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69" name="Rectangle 709">
                  <a:extLst>
                    <a:ext uri="{FF2B5EF4-FFF2-40B4-BE49-F238E27FC236}">
                      <a16:creationId xmlns:a16="http://schemas.microsoft.com/office/drawing/2014/main" id="{10F05A05-522F-858C-9E05-C500C0A646AE}"/>
                    </a:ext>
                  </a:extLst>
                </p:cNvPr>
                <p:cNvSpPr>
                  <a:spLocks noChangeArrowheads="1"/>
                </p:cNvSpPr>
                <p:nvPr/>
              </p:nvSpPr>
              <p:spPr bwMode="auto">
                <a:xfrm>
                  <a:off x="300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0" name="Rectangle 710">
                  <a:extLst>
                    <a:ext uri="{FF2B5EF4-FFF2-40B4-BE49-F238E27FC236}">
                      <a16:creationId xmlns:a16="http://schemas.microsoft.com/office/drawing/2014/main" id="{40D9373A-FCAD-1B0E-A20E-AF6D3746ED23}"/>
                    </a:ext>
                  </a:extLst>
                </p:cNvPr>
                <p:cNvSpPr>
                  <a:spLocks noChangeArrowheads="1"/>
                </p:cNvSpPr>
                <p:nvPr/>
              </p:nvSpPr>
              <p:spPr bwMode="auto">
                <a:xfrm>
                  <a:off x="316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1" name="Rectangle 711">
                  <a:extLst>
                    <a:ext uri="{FF2B5EF4-FFF2-40B4-BE49-F238E27FC236}">
                      <a16:creationId xmlns:a16="http://schemas.microsoft.com/office/drawing/2014/main" id="{22EEEEE2-C2F1-6F6A-A86D-77A8330CC806}"/>
                    </a:ext>
                  </a:extLst>
                </p:cNvPr>
                <p:cNvSpPr>
                  <a:spLocks noChangeArrowheads="1"/>
                </p:cNvSpPr>
                <p:nvPr/>
              </p:nvSpPr>
              <p:spPr bwMode="auto">
                <a:xfrm>
                  <a:off x="3328" y="144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2" name="Rectangle 712">
                  <a:extLst>
                    <a:ext uri="{FF2B5EF4-FFF2-40B4-BE49-F238E27FC236}">
                      <a16:creationId xmlns:a16="http://schemas.microsoft.com/office/drawing/2014/main" id="{1166525F-820F-5747-725E-BC7251406B0C}"/>
                    </a:ext>
                  </a:extLst>
                </p:cNvPr>
                <p:cNvSpPr>
                  <a:spLocks noChangeArrowheads="1"/>
                </p:cNvSpPr>
                <p:nvPr/>
              </p:nvSpPr>
              <p:spPr bwMode="auto">
                <a:xfrm>
                  <a:off x="348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3" name="Rectangle 713">
                  <a:extLst>
                    <a:ext uri="{FF2B5EF4-FFF2-40B4-BE49-F238E27FC236}">
                      <a16:creationId xmlns:a16="http://schemas.microsoft.com/office/drawing/2014/main" id="{AEA3065B-EDAB-072A-B9DF-8B1AD63156B6}"/>
                    </a:ext>
                  </a:extLst>
                </p:cNvPr>
                <p:cNvSpPr>
                  <a:spLocks noChangeArrowheads="1"/>
                </p:cNvSpPr>
                <p:nvPr/>
              </p:nvSpPr>
              <p:spPr bwMode="auto">
                <a:xfrm>
                  <a:off x="364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4" name="Rectangle 714">
                  <a:extLst>
                    <a:ext uri="{FF2B5EF4-FFF2-40B4-BE49-F238E27FC236}">
                      <a16:creationId xmlns:a16="http://schemas.microsoft.com/office/drawing/2014/main" id="{DCB4BF80-B28C-0253-4196-CBBC684FC7A8}"/>
                    </a:ext>
                  </a:extLst>
                </p:cNvPr>
                <p:cNvSpPr>
                  <a:spLocks noChangeArrowheads="1"/>
                </p:cNvSpPr>
                <p:nvPr/>
              </p:nvSpPr>
              <p:spPr bwMode="auto">
                <a:xfrm>
                  <a:off x="380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5" name="Rectangle 715">
                  <a:extLst>
                    <a:ext uri="{FF2B5EF4-FFF2-40B4-BE49-F238E27FC236}">
                      <a16:creationId xmlns:a16="http://schemas.microsoft.com/office/drawing/2014/main" id="{6B7B9BDC-F85E-D821-C083-C8847AF7BA96}"/>
                    </a:ext>
                  </a:extLst>
                </p:cNvPr>
                <p:cNvSpPr>
                  <a:spLocks noChangeArrowheads="1"/>
                </p:cNvSpPr>
                <p:nvPr/>
              </p:nvSpPr>
              <p:spPr bwMode="auto">
                <a:xfrm>
                  <a:off x="396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6" name="Rectangle 716">
                  <a:extLst>
                    <a:ext uri="{FF2B5EF4-FFF2-40B4-BE49-F238E27FC236}">
                      <a16:creationId xmlns:a16="http://schemas.microsoft.com/office/drawing/2014/main" id="{75CE13A7-C150-5C5E-7C05-D053F58902ED}"/>
                    </a:ext>
                  </a:extLst>
                </p:cNvPr>
                <p:cNvSpPr>
                  <a:spLocks noChangeArrowheads="1"/>
                </p:cNvSpPr>
                <p:nvPr/>
              </p:nvSpPr>
              <p:spPr bwMode="auto">
                <a:xfrm>
                  <a:off x="412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7" name="Rectangle 717">
                  <a:extLst>
                    <a:ext uri="{FF2B5EF4-FFF2-40B4-BE49-F238E27FC236}">
                      <a16:creationId xmlns:a16="http://schemas.microsoft.com/office/drawing/2014/main" id="{808F1464-1003-3096-0715-CDE47DFD93E3}"/>
                    </a:ext>
                  </a:extLst>
                </p:cNvPr>
                <p:cNvSpPr>
                  <a:spLocks noChangeArrowheads="1"/>
                </p:cNvSpPr>
                <p:nvPr/>
              </p:nvSpPr>
              <p:spPr bwMode="auto">
                <a:xfrm>
                  <a:off x="428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8" name="Rectangle 718">
                  <a:extLst>
                    <a:ext uri="{FF2B5EF4-FFF2-40B4-BE49-F238E27FC236}">
                      <a16:creationId xmlns:a16="http://schemas.microsoft.com/office/drawing/2014/main" id="{C79E2405-54BA-9E1B-B523-5EEAEE553DD2}"/>
                    </a:ext>
                  </a:extLst>
                </p:cNvPr>
                <p:cNvSpPr>
                  <a:spLocks noChangeArrowheads="1"/>
                </p:cNvSpPr>
                <p:nvPr/>
              </p:nvSpPr>
              <p:spPr bwMode="auto">
                <a:xfrm>
                  <a:off x="4448" y="144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79" name="Rectangle 719">
                  <a:extLst>
                    <a:ext uri="{FF2B5EF4-FFF2-40B4-BE49-F238E27FC236}">
                      <a16:creationId xmlns:a16="http://schemas.microsoft.com/office/drawing/2014/main" id="{A09CAD87-DCDC-06A3-145C-816D78CD6C15}"/>
                    </a:ext>
                  </a:extLst>
                </p:cNvPr>
                <p:cNvSpPr>
                  <a:spLocks noChangeArrowheads="1"/>
                </p:cNvSpPr>
                <p:nvPr/>
              </p:nvSpPr>
              <p:spPr bwMode="auto">
                <a:xfrm>
                  <a:off x="4609" y="1445"/>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080" name="Rectangle 720">
                  <a:extLst>
                    <a:ext uri="{FF2B5EF4-FFF2-40B4-BE49-F238E27FC236}">
                      <a16:creationId xmlns:a16="http://schemas.microsoft.com/office/drawing/2014/main" id="{A9F53432-994C-F1BD-874B-B8CE6D9227CA}"/>
                    </a:ext>
                  </a:extLst>
                </p:cNvPr>
                <p:cNvSpPr>
                  <a:spLocks noChangeArrowheads="1"/>
                </p:cNvSpPr>
                <p:nvPr/>
              </p:nvSpPr>
              <p:spPr bwMode="auto">
                <a:xfrm>
                  <a:off x="124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300">
                    <a:latin typeface="Arial" panose="020B0604020202020204" pitchFamily="34" charset="0"/>
                  </a:endParaRPr>
                </a:p>
              </p:txBody>
            </p:sp>
            <p:sp>
              <p:nvSpPr>
                <p:cNvPr id="528081" name="Rectangle 721">
                  <a:extLst>
                    <a:ext uri="{FF2B5EF4-FFF2-40B4-BE49-F238E27FC236}">
                      <a16:creationId xmlns:a16="http://schemas.microsoft.com/office/drawing/2014/main" id="{B5176B9F-A853-4A2C-8AEA-F8872CD9F464}"/>
                    </a:ext>
                  </a:extLst>
                </p:cNvPr>
                <p:cNvSpPr>
                  <a:spLocks noChangeArrowheads="1"/>
                </p:cNvSpPr>
                <p:nvPr/>
              </p:nvSpPr>
              <p:spPr bwMode="auto">
                <a:xfrm>
                  <a:off x="129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82" name="Rectangle 722">
                  <a:extLst>
                    <a:ext uri="{FF2B5EF4-FFF2-40B4-BE49-F238E27FC236}">
                      <a16:creationId xmlns:a16="http://schemas.microsoft.com/office/drawing/2014/main" id="{9A42CF67-42E5-BE8C-75CC-DDA10345DD54}"/>
                    </a:ext>
                  </a:extLst>
                </p:cNvPr>
                <p:cNvSpPr>
                  <a:spLocks noChangeArrowheads="1"/>
                </p:cNvSpPr>
                <p:nvPr/>
              </p:nvSpPr>
              <p:spPr bwMode="auto">
                <a:xfrm>
                  <a:off x="1463"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83" name="Rectangle 723">
                  <a:extLst>
                    <a:ext uri="{FF2B5EF4-FFF2-40B4-BE49-F238E27FC236}">
                      <a16:creationId xmlns:a16="http://schemas.microsoft.com/office/drawing/2014/main" id="{F59A47FF-8B8E-4AEF-E60D-4C939CC1B36F}"/>
                    </a:ext>
                  </a:extLst>
                </p:cNvPr>
                <p:cNvSpPr>
                  <a:spLocks noChangeArrowheads="1"/>
                </p:cNvSpPr>
                <p:nvPr/>
              </p:nvSpPr>
              <p:spPr bwMode="auto">
                <a:xfrm>
                  <a:off x="151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84" name="Rectangle 724">
                  <a:extLst>
                    <a:ext uri="{FF2B5EF4-FFF2-40B4-BE49-F238E27FC236}">
                      <a16:creationId xmlns:a16="http://schemas.microsoft.com/office/drawing/2014/main" id="{355E50DC-3DEC-65A7-F285-3426CC3102D4}"/>
                    </a:ext>
                  </a:extLst>
                </p:cNvPr>
                <p:cNvSpPr>
                  <a:spLocks noChangeArrowheads="1"/>
                </p:cNvSpPr>
                <p:nvPr/>
              </p:nvSpPr>
              <p:spPr bwMode="auto">
                <a:xfrm>
                  <a:off x="162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85" name="Rectangle 725">
                  <a:extLst>
                    <a:ext uri="{FF2B5EF4-FFF2-40B4-BE49-F238E27FC236}">
                      <a16:creationId xmlns:a16="http://schemas.microsoft.com/office/drawing/2014/main" id="{BBFA025F-A310-338D-A6D9-1EDF20032DF6}"/>
                    </a:ext>
                  </a:extLst>
                </p:cNvPr>
                <p:cNvSpPr>
                  <a:spLocks noChangeArrowheads="1"/>
                </p:cNvSpPr>
                <p:nvPr/>
              </p:nvSpPr>
              <p:spPr bwMode="auto">
                <a:xfrm>
                  <a:off x="167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86" name="Rectangle 726">
                  <a:extLst>
                    <a:ext uri="{FF2B5EF4-FFF2-40B4-BE49-F238E27FC236}">
                      <a16:creationId xmlns:a16="http://schemas.microsoft.com/office/drawing/2014/main" id="{0536287A-ACFA-76D8-9649-6082C7F600B3}"/>
                    </a:ext>
                  </a:extLst>
                </p:cNvPr>
                <p:cNvSpPr>
                  <a:spLocks noChangeArrowheads="1"/>
                </p:cNvSpPr>
                <p:nvPr/>
              </p:nvSpPr>
              <p:spPr bwMode="auto">
                <a:xfrm>
                  <a:off x="178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87" name="Rectangle 727">
                  <a:extLst>
                    <a:ext uri="{FF2B5EF4-FFF2-40B4-BE49-F238E27FC236}">
                      <a16:creationId xmlns:a16="http://schemas.microsoft.com/office/drawing/2014/main" id="{7A1740B5-1B42-4E9A-4EEB-B51B400368FF}"/>
                    </a:ext>
                  </a:extLst>
                </p:cNvPr>
                <p:cNvSpPr>
                  <a:spLocks noChangeArrowheads="1"/>
                </p:cNvSpPr>
                <p:nvPr/>
              </p:nvSpPr>
              <p:spPr bwMode="auto">
                <a:xfrm>
                  <a:off x="1838"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88" name="Rectangle 728">
                  <a:extLst>
                    <a:ext uri="{FF2B5EF4-FFF2-40B4-BE49-F238E27FC236}">
                      <a16:creationId xmlns:a16="http://schemas.microsoft.com/office/drawing/2014/main" id="{4CA266A3-DD0B-61E9-DEB5-207F03589F6B}"/>
                    </a:ext>
                  </a:extLst>
                </p:cNvPr>
                <p:cNvSpPr>
                  <a:spLocks noChangeArrowheads="1"/>
                </p:cNvSpPr>
                <p:nvPr/>
              </p:nvSpPr>
              <p:spPr bwMode="auto">
                <a:xfrm>
                  <a:off x="1943"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89" name="Rectangle 729">
                  <a:extLst>
                    <a:ext uri="{FF2B5EF4-FFF2-40B4-BE49-F238E27FC236}">
                      <a16:creationId xmlns:a16="http://schemas.microsoft.com/office/drawing/2014/main" id="{6C09AB2D-CEC2-94F9-F39C-08216DF1AE98}"/>
                    </a:ext>
                  </a:extLst>
                </p:cNvPr>
                <p:cNvSpPr>
                  <a:spLocks noChangeArrowheads="1"/>
                </p:cNvSpPr>
                <p:nvPr/>
              </p:nvSpPr>
              <p:spPr bwMode="auto">
                <a:xfrm>
                  <a:off x="199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90" name="Rectangle 730">
                  <a:extLst>
                    <a:ext uri="{FF2B5EF4-FFF2-40B4-BE49-F238E27FC236}">
                      <a16:creationId xmlns:a16="http://schemas.microsoft.com/office/drawing/2014/main" id="{80B7E202-D47B-95C7-C9CC-45645D430BFA}"/>
                    </a:ext>
                  </a:extLst>
                </p:cNvPr>
                <p:cNvSpPr>
                  <a:spLocks noChangeArrowheads="1"/>
                </p:cNvSpPr>
                <p:nvPr/>
              </p:nvSpPr>
              <p:spPr bwMode="auto">
                <a:xfrm>
                  <a:off x="210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91" name="Rectangle 731">
                  <a:extLst>
                    <a:ext uri="{FF2B5EF4-FFF2-40B4-BE49-F238E27FC236}">
                      <a16:creationId xmlns:a16="http://schemas.microsoft.com/office/drawing/2014/main" id="{A528A8D1-1B22-2FDE-FB53-064A92369049}"/>
                    </a:ext>
                  </a:extLst>
                </p:cNvPr>
                <p:cNvSpPr>
                  <a:spLocks noChangeArrowheads="1"/>
                </p:cNvSpPr>
                <p:nvPr/>
              </p:nvSpPr>
              <p:spPr bwMode="auto">
                <a:xfrm>
                  <a:off x="215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92" name="Rectangle 732">
                  <a:extLst>
                    <a:ext uri="{FF2B5EF4-FFF2-40B4-BE49-F238E27FC236}">
                      <a16:creationId xmlns:a16="http://schemas.microsoft.com/office/drawing/2014/main" id="{33EF011D-A6BF-7B9E-D3F3-5D5718B1DBF1}"/>
                    </a:ext>
                  </a:extLst>
                </p:cNvPr>
                <p:cNvSpPr>
                  <a:spLocks noChangeArrowheads="1"/>
                </p:cNvSpPr>
                <p:nvPr/>
              </p:nvSpPr>
              <p:spPr bwMode="auto">
                <a:xfrm>
                  <a:off x="2248"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93" name="Rectangle 733">
                  <a:extLst>
                    <a:ext uri="{FF2B5EF4-FFF2-40B4-BE49-F238E27FC236}">
                      <a16:creationId xmlns:a16="http://schemas.microsoft.com/office/drawing/2014/main" id="{DA791FD5-B5BD-DB86-5708-832EB9748206}"/>
                    </a:ext>
                  </a:extLst>
                </p:cNvPr>
                <p:cNvSpPr>
                  <a:spLocks noChangeArrowheads="1"/>
                </p:cNvSpPr>
                <p:nvPr/>
              </p:nvSpPr>
              <p:spPr bwMode="auto">
                <a:xfrm>
                  <a:off x="227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94" name="Rectangle 734">
                  <a:extLst>
                    <a:ext uri="{FF2B5EF4-FFF2-40B4-BE49-F238E27FC236}">
                      <a16:creationId xmlns:a16="http://schemas.microsoft.com/office/drawing/2014/main" id="{855EDA50-88B9-4C2D-9F97-556B3204E25C}"/>
                    </a:ext>
                  </a:extLst>
                </p:cNvPr>
                <p:cNvSpPr>
                  <a:spLocks noChangeArrowheads="1"/>
                </p:cNvSpPr>
                <p:nvPr/>
              </p:nvSpPr>
              <p:spPr bwMode="auto">
                <a:xfrm>
                  <a:off x="233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95" name="Rectangle 735">
                  <a:extLst>
                    <a:ext uri="{FF2B5EF4-FFF2-40B4-BE49-F238E27FC236}">
                      <a16:creationId xmlns:a16="http://schemas.microsoft.com/office/drawing/2014/main" id="{9BA890BC-246B-5F6D-A1BD-67FCCC1FA0E1}"/>
                    </a:ext>
                  </a:extLst>
                </p:cNvPr>
                <p:cNvSpPr>
                  <a:spLocks noChangeArrowheads="1"/>
                </p:cNvSpPr>
                <p:nvPr/>
              </p:nvSpPr>
              <p:spPr bwMode="auto">
                <a:xfrm>
                  <a:off x="240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96" name="Rectangle 736">
                  <a:extLst>
                    <a:ext uri="{FF2B5EF4-FFF2-40B4-BE49-F238E27FC236}">
                      <a16:creationId xmlns:a16="http://schemas.microsoft.com/office/drawing/2014/main" id="{FCCFBCCB-72AA-4729-7161-B602C5840375}"/>
                    </a:ext>
                  </a:extLst>
                </p:cNvPr>
                <p:cNvSpPr>
                  <a:spLocks noChangeArrowheads="1"/>
                </p:cNvSpPr>
                <p:nvPr/>
              </p:nvSpPr>
              <p:spPr bwMode="auto">
                <a:xfrm>
                  <a:off x="243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097" name="Rectangle 737">
                  <a:extLst>
                    <a:ext uri="{FF2B5EF4-FFF2-40B4-BE49-F238E27FC236}">
                      <a16:creationId xmlns:a16="http://schemas.microsoft.com/office/drawing/2014/main" id="{B26790E0-4C3D-653A-1F44-DB049277BD1C}"/>
                    </a:ext>
                  </a:extLst>
                </p:cNvPr>
                <p:cNvSpPr>
                  <a:spLocks noChangeArrowheads="1"/>
                </p:cNvSpPr>
                <p:nvPr/>
              </p:nvSpPr>
              <p:spPr bwMode="auto">
                <a:xfrm>
                  <a:off x="249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098" name="Rectangle 738">
                  <a:extLst>
                    <a:ext uri="{FF2B5EF4-FFF2-40B4-BE49-F238E27FC236}">
                      <a16:creationId xmlns:a16="http://schemas.microsoft.com/office/drawing/2014/main" id="{3E8402D1-8632-7936-A4F2-4F32C72B27F2}"/>
                    </a:ext>
                  </a:extLst>
                </p:cNvPr>
                <p:cNvSpPr>
                  <a:spLocks noChangeArrowheads="1"/>
                </p:cNvSpPr>
                <p:nvPr/>
              </p:nvSpPr>
              <p:spPr bwMode="auto">
                <a:xfrm>
                  <a:off x="256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099" name="Rectangle 739">
                  <a:extLst>
                    <a:ext uri="{FF2B5EF4-FFF2-40B4-BE49-F238E27FC236}">
                      <a16:creationId xmlns:a16="http://schemas.microsoft.com/office/drawing/2014/main" id="{B00BE5D9-DE7E-F843-D4F2-9E6DCC1C9018}"/>
                    </a:ext>
                  </a:extLst>
                </p:cNvPr>
                <p:cNvSpPr>
                  <a:spLocks noChangeArrowheads="1"/>
                </p:cNvSpPr>
                <p:nvPr/>
              </p:nvSpPr>
              <p:spPr bwMode="auto">
                <a:xfrm>
                  <a:off x="259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00" name="Rectangle 740">
                  <a:extLst>
                    <a:ext uri="{FF2B5EF4-FFF2-40B4-BE49-F238E27FC236}">
                      <a16:creationId xmlns:a16="http://schemas.microsoft.com/office/drawing/2014/main" id="{8FC807AB-65A6-CDFF-34C5-D90C6FA22217}"/>
                    </a:ext>
                  </a:extLst>
                </p:cNvPr>
                <p:cNvSpPr>
                  <a:spLocks noChangeArrowheads="1"/>
                </p:cNvSpPr>
                <p:nvPr/>
              </p:nvSpPr>
              <p:spPr bwMode="auto">
                <a:xfrm>
                  <a:off x="265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01" name="Rectangle 741">
                  <a:extLst>
                    <a:ext uri="{FF2B5EF4-FFF2-40B4-BE49-F238E27FC236}">
                      <a16:creationId xmlns:a16="http://schemas.microsoft.com/office/drawing/2014/main" id="{DC495F2B-8850-1877-B3DE-8FF4A9D2BCAB}"/>
                    </a:ext>
                  </a:extLst>
                </p:cNvPr>
                <p:cNvSpPr>
                  <a:spLocks noChangeArrowheads="1"/>
                </p:cNvSpPr>
                <p:nvPr/>
              </p:nvSpPr>
              <p:spPr bwMode="auto">
                <a:xfrm>
                  <a:off x="2728"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02" name="Rectangle 742">
                  <a:extLst>
                    <a:ext uri="{FF2B5EF4-FFF2-40B4-BE49-F238E27FC236}">
                      <a16:creationId xmlns:a16="http://schemas.microsoft.com/office/drawing/2014/main" id="{AFC514C4-F09C-1ABB-DBB8-77642DC5D9EB}"/>
                    </a:ext>
                  </a:extLst>
                </p:cNvPr>
                <p:cNvSpPr>
                  <a:spLocks noChangeArrowheads="1"/>
                </p:cNvSpPr>
                <p:nvPr/>
              </p:nvSpPr>
              <p:spPr bwMode="auto">
                <a:xfrm>
                  <a:off x="275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03" name="Rectangle 743">
                  <a:extLst>
                    <a:ext uri="{FF2B5EF4-FFF2-40B4-BE49-F238E27FC236}">
                      <a16:creationId xmlns:a16="http://schemas.microsoft.com/office/drawing/2014/main" id="{AF016E20-E859-7F4C-BEC4-36F646593325}"/>
                    </a:ext>
                  </a:extLst>
                </p:cNvPr>
                <p:cNvSpPr>
                  <a:spLocks noChangeArrowheads="1"/>
                </p:cNvSpPr>
                <p:nvPr/>
              </p:nvSpPr>
              <p:spPr bwMode="auto">
                <a:xfrm>
                  <a:off x="281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04" name="Rectangle 744">
                  <a:extLst>
                    <a:ext uri="{FF2B5EF4-FFF2-40B4-BE49-F238E27FC236}">
                      <a16:creationId xmlns:a16="http://schemas.microsoft.com/office/drawing/2014/main" id="{07326DD7-49BF-F8F0-9FCA-F7E763A3F011}"/>
                    </a:ext>
                  </a:extLst>
                </p:cNvPr>
                <p:cNvSpPr>
                  <a:spLocks noChangeArrowheads="1"/>
                </p:cNvSpPr>
                <p:nvPr/>
              </p:nvSpPr>
              <p:spPr bwMode="auto">
                <a:xfrm>
                  <a:off x="2903"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05" name="Rectangle 745">
                  <a:extLst>
                    <a:ext uri="{FF2B5EF4-FFF2-40B4-BE49-F238E27FC236}">
                      <a16:creationId xmlns:a16="http://schemas.microsoft.com/office/drawing/2014/main" id="{E7041B19-490E-935B-DCA3-9C0A775E4351}"/>
                    </a:ext>
                  </a:extLst>
                </p:cNvPr>
                <p:cNvSpPr>
                  <a:spLocks noChangeArrowheads="1"/>
                </p:cNvSpPr>
                <p:nvPr/>
              </p:nvSpPr>
              <p:spPr bwMode="auto">
                <a:xfrm>
                  <a:off x="295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06" name="Rectangle 746">
                  <a:extLst>
                    <a:ext uri="{FF2B5EF4-FFF2-40B4-BE49-F238E27FC236}">
                      <a16:creationId xmlns:a16="http://schemas.microsoft.com/office/drawing/2014/main" id="{99656962-37CB-5E44-7EEA-D9467329EA95}"/>
                    </a:ext>
                  </a:extLst>
                </p:cNvPr>
                <p:cNvSpPr>
                  <a:spLocks noChangeArrowheads="1"/>
                </p:cNvSpPr>
                <p:nvPr/>
              </p:nvSpPr>
              <p:spPr bwMode="auto">
                <a:xfrm>
                  <a:off x="304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07" name="Rectangle 747">
                  <a:extLst>
                    <a:ext uri="{FF2B5EF4-FFF2-40B4-BE49-F238E27FC236}">
                      <a16:creationId xmlns:a16="http://schemas.microsoft.com/office/drawing/2014/main" id="{842B20F4-5FE8-4A4A-8B9B-90E3D42C0A59}"/>
                    </a:ext>
                  </a:extLst>
                </p:cNvPr>
                <p:cNvSpPr>
                  <a:spLocks noChangeArrowheads="1"/>
                </p:cNvSpPr>
                <p:nvPr/>
              </p:nvSpPr>
              <p:spPr bwMode="auto">
                <a:xfrm>
                  <a:off x="307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08" name="Rectangle 748">
                  <a:extLst>
                    <a:ext uri="{FF2B5EF4-FFF2-40B4-BE49-F238E27FC236}">
                      <a16:creationId xmlns:a16="http://schemas.microsoft.com/office/drawing/2014/main" id="{46D3CE80-D2E7-8B6F-4F0F-D926C72914EA}"/>
                    </a:ext>
                  </a:extLst>
                </p:cNvPr>
                <p:cNvSpPr>
                  <a:spLocks noChangeArrowheads="1"/>
                </p:cNvSpPr>
                <p:nvPr/>
              </p:nvSpPr>
              <p:spPr bwMode="auto">
                <a:xfrm>
                  <a:off x="313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09" name="Rectangle 749">
                  <a:extLst>
                    <a:ext uri="{FF2B5EF4-FFF2-40B4-BE49-F238E27FC236}">
                      <a16:creationId xmlns:a16="http://schemas.microsoft.com/office/drawing/2014/main" id="{5A9E1B6D-8BA9-62CB-5718-3057D74EE911}"/>
                    </a:ext>
                  </a:extLst>
                </p:cNvPr>
                <p:cNvSpPr>
                  <a:spLocks noChangeArrowheads="1"/>
                </p:cNvSpPr>
                <p:nvPr/>
              </p:nvSpPr>
              <p:spPr bwMode="auto">
                <a:xfrm>
                  <a:off x="322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10" name="Rectangle 750">
                  <a:extLst>
                    <a:ext uri="{FF2B5EF4-FFF2-40B4-BE49-F238E27FC236}">
                      <a16:creationId xmlns:a16="http://schemas.microsoft.com/office/drawing/2014/main" id="{92879868-C079-5A7F-2910-7DA97404D481}"/>
                    </a:ext>
                  </a:extLst>
                </p:cNvPr>
                <p:cNvSpPr>
                  <a:spLocks noChangeArrowheads="1"/>
                </p:cNvSpPr>
                <p:nvPr/>
              </p:nvSpPr>
              <p:spPr bwMode="auto">
                <a:xfrm>
                  <a:off x="3278"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11" name="Rectangle 751">
                  <a:extLst>
                    <a:ext uri="{FF2B5EF4-FFF2-40B4-BE49-F238E27FC236}">
                      <a16:creationId xmlns:a16="http://schemas.microsoft.com/office/drawing/2014/main" id="{AA9F7069-BCA7-1715-765E-3BC9C6FA4A77}"/>
                    </a:ext>
                  </a:extLst>
                </p:cNvPr>
                <p:cNvSpPr>
                  <a:spLocks noChangeArrowheads="1"/>
                </p:cNvSpPr>
                <p:nvPr/>
              </p:nvSpPr>
              <p:spPr bwMode="auto">
                <a:xfrm>
                  <a:off x="336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12" name="Rectangle 752">
                  <a:extLst>
                    <a:ext uri="{FF2B5EF4-FFF2-40B4-BE49-F238E27FC236}">
                      <a16:creationId xmlns:a16="http://schemas.microsoft.com/office/drawing/2014/main" id="{B5BE756B-6590-EEF1-4E1F-97D612E7CFED}"/>
                    </a:ext>
                  </a:extLst>
                </p:cNvPr>
                <p:cNvSpPr>
                  <a:spLocks noChangeArrowheads="1"/>
                </p:cNvSpPr>
                <p:nvPr/>
              </p:nvSpPr>
              <p:spPr bwMode="auto">
                <a:xfrm>
                  <a:off x="339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13" name="Rectangle 753">
                  <a:extLst>
                    <a:ext uri="{FF2B5EF4-FFF2-40B4-BE49-F238E27FC236}">
                      <a16:creationId xmlns:a16="http://schemas.microsoft.com/office/drawing/2014/main" id="{07320BF3-8AD2-82C5-DF4B-EF5B9DD55A61}"/>
                    </a:ext>
                  </a:extLst>
                </p:cNvPr>
                <p:cNvSpPr>
                  <a:spLocks noChangeArrowheads="1"/>
                </p:cNvSpPr>
                <p:nvPr/>
              </p:nvSpPr>
              <p:spPr bwMode="auto">
                <a:xfrm>
                  <a:off x="345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14" name="Rectangle 754">
                  <a:extLst>
                    <a:ext uri="{FF2B5EF4-FFF2-40B4-BE49-F238E27FC236}">
                      <a16:creationId xmlns:a16="http://schemas.microsoft.com/office/drawing/2014/main" id="{BF02FAE6-4B38-9C15-CA1D-0AAF95BCC481}"/>
                    </a:ext>
                  </a:extLst>
                </p:cNvPr>
                <p:cNvSpPr>
                  <a:spLocks noChangeArrowheads="1"/>
                </p:cNvSpPr>
                <p:nvPr/>
              </p:nvSpPr>
              <p:spPr bwMode="auto">
                <a:xfrm>
                  <a:off x="352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15" name="Rectangle 755">
                  <a:extLst>
                    <a:ext uri="{FF2B5EF4-FFF2-40B4-BE49-F238E27FC236}">
                      <a16:creationId xmlns:a16="http://schemas.microsoft.com/office/drawing/2014/main" id="{23F0EA66-DBCE-5A29-DC5B-99F491A0A6F3}"/>
                    </a:ext>
                  </a:extLst>
                </p:cNvPr>
                <p:cNvSpPr>
                  <a:spLocks noChangeArrowheads="1"/>
                </p:cNvSpPr>
                <p:nvPr/>
              </p:nvSpPr>
              <p:spPr bwMode="auto">
                <a:xfrm>
                  <a:off x="355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16" name="Rectangle 756">
                  <a:extLst>
                    <a:ext uri="{FF2B5EF4-FFF2-40B4-BE49-F238E27FC236}">
                      <a16:creationId xmlns:a16="http://schemas.microsoft.com/office/drawing/2014/main" id="{AC11348D-7F2A-58C2-134F-B000B0BA5A45}"/>
                    </a:ext>
                  </a:extLst>
                </p:cNvPr>
                <p:cNvSpPr>
                  <a:spLocks noChangeArrowheads="1"/>
                </p:cNvSpPr>
                <p:nvPr/>
              </p:nvSpPr>
              <p:spPr bwMode="auto">
                <a:xfrm>
                  <a:off x="361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17" name="Rectangle 757">
                  <a:extLst>
                    <a:ext uri="{FF2B5EF4-FFF2-40B4-BE49-F238E27FC236}">
                      <a16:creationId xmlns:a16="http://schemas.microsoft.com/office/drawing/2014/main" id="{43222386-6EB6-1764-D722-A83A87FA7344}"/>
                    </a:ext>
                  </a:extLst>
                </p:cNvPr>
                <p:cNvSpPr>
                  <a:spLocks noChangeArrowheads="1"/>
                </p:cNvSpPr>
                <p:nvPr/>
              </p:nvSpPr>
              <p:spPr bwMode="auto">
                <a:xfrm>
                  <a:off x="370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18" name="Rectangle 758">
                  <a:extLst>
                    <a:ext uri="{FF2B5EF4-FFF2-40B4-BE49-F238E27FC236}">
                      <a16:creationId xmlns:a16="http://schemas.microsoft.com/office/drawing/2014/main" id="{1D9E20D0-0EC8-5A0F-CBEB-43CCB2D9BC39}"/>
                    </a:ext>
                  </a:extLst>
                </p:cNvPr>
                <p:cNvSpPr>
                  <a:spLocks noChangeArrowheads="1"/>
                </p:cNvSpPr>
                <p:nvPr/>
              </p:nvSpPr>
              <p:spPr bwMode="auto">
                <a:xfrm>
                  <a:off x="3758"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19" name="Rectangle 759">
                  <a:extLst>
                    <a:ext uri="{FF2B5EF4-FFF2-40B4-BE49-F238E27FC236}">
                      <a16:creationId xmlns:a16="http://schemas.microsoft.com/office/drawing/2014/main" id="{822E609F-2B77-2A10-A98E-312E89540219}"/>
                    </a:ext>
                  </a:extLst>
                </p:cNvPr>
                <p:cNvSpPr>
                  <a:spLocks noChangeArrowheads="1"/>
                </p:cNvSpPr>
                <p:nvPr/>
              </p:nvSpPr>
              <p:spPr bwMode="auto">
                <a:xfrm>
                  <a:off x="3863"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20" name="Rectangle 760">
                  <a:extLst>
                    <a:ext uri="{FF2B5EF4-FFF2-40B4-BE49-F238E27FC236}">
                      <a16:creationId xmlns:a16="http://schemas.microsoft.com/office/drawing/2014/main" id="{13DD2BC1-A831-A6D1-C612-090CC2B9FCB6}"/>
                    </a:ext>
                  </a:extLst>
                </p:cNvPr>
                <p:cNvSpPr>
                  <a:spLocks noChangeArrowheads="1"/>
                </p:cNvSpPr>
                <p:nvPr/>
              </p:nvSpPr>
              <p:spPr bwMode="auto">
                <a:xfrm>
                  <a:off x="391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21" name="Rectangle 761">
                  <a:extLst>
                    <a:ext uri="{FF2B5EF4-FFF2-40B4-BE49-F238E27FC236}">
                      <a16:creationId xmlns:a16="http://schemas.microsoft.com/office/drawing/2014/main" id="{90F01282-C265-D9EB-288B-A40B64C8E8C5}"/>
                    </a:ext>
                  </a:extLst>
                </p:cNvPr>
                <p:cNvSpPr>
                  <a:spLocks noChangeArrowheads="1"/>
                </p:cNvSpPr>
                <p:nvPr/>
              </p:nvSpPr>
              <p:spPr bwMode="auto">
                <a:xfrm>
                  <a:off x="4007"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22" name="Rectangle 762">
                  <a:extLst>
                    <a:ext uri="{FF2B5EF4-FFF2-40B4-BE49-F238E27FC236}">
                      <a16:creationId xmlns:a16="http://schemas.microsoft.com/office/drawing/2014/main" id="{7467C9C3-8DE4-CA4A-4DC9-1351CA9C6444}"/>
                    </a:ext>
                  </a:extLst>
                </p:cNvPr>
                <p:cNvSpPr>
                  <a:spLocks noChangeArrowheads="1"/>
                </p:cNvSpPr>
                <p:nvPr/>
              </p:nvSpPr>
              <p:spPr bwMode="auto">
                <a:xfrm>
                  <a:off x="403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23" name="Rectangle 763">
                  <a:extLst>
                    <a:ext uri="{FF2B5EF4-FFF2-40B4-BE49-F238E27FC236}">
                      <a16:creationId xmlns:a16="http://schemas.microsoft.com/office/drawing/2014/main" id="{BBFB28B6-A4F4-ED73-287D-C39C20872DB3}"/>
                    </a:ext>
                  </a:extLst>
                </p:cNvPr>
                <p:cNvSpPr>
                  <a:spLocks noChangeArrowheads="1"/>
                </p:cNvSpPr>
                <p:nvPr/>
              </p:nvSpPr>
              <p:spPr bwMode="auto">
                <a:xfrm>
                  <a:off x="409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24" name="Rectangle 764">
                  <a:extLst>
                    <a:ext uri="{FF2B5EF4-FFF2-40B4-BE49-F238E27FC236}">
                      <a16:creationId xmlns:a16="http://schemas.microsoft.com/office/drawing/2014/main" id="{A5A59A7D-CFC2-2637-892B-21581984262E}"/>
                    </a:ext>
                  </a:extLst>
                </p:cNvPr>
                <p:cNvSpPr>
                  <a:spLocks noChangeArrowheads="1"/>
                </p:cNvSpPr>
                <p:nvPr/>
              </p:nvSpPr>
              <p:spPr bwMode="auto">
                <a:xfrm>
                  <a:off x="4168" y="156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125" name="Rectangle 765">
                  <a:extLst>
                    <a:ext uri="{FF2B5EF4-FFF2-40B4-BE49-F238E27FC236}">
                      <a16:creationId xmlns:a16="http://schemas.microsoft.com/office/drawing/2014/main" id="{733D6EFE-EF4C-4A61-7F54-6E7AA78C1A7B}"/>
                    </a:ext>
                  </a:extLst>
                </p:cNvPr>
                <p:cNvSpPr>
                  <a:spLocks noChangeArrowheads="1"/>
                </p:cNvSpPr>
                <p:nvPr/>
              </p:nvSpPr>
              <p:spPr bwMode="auto">
                <a:xfrm>
                  <a:off x="4199"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26" name="Rectangle 766">
                  <a:extLst>
                    <a:ext uri="{FF2B5EF4-FFF2-40B4-BE49-F238E27FC236}">
                      <a16:creationId xmlns:a16="http://schemas.microsoft.com/office/drawing/2014/main" id="{54974C1D-880E-CDE9-621A-C8C2577E60FB}"/>
                    </a:ext>
                  </a:extLst>
                </p:cNvPr>
                <p:cNvSpPr>
                  <a:spLocks noChangeArrowheads="1"/>
                </p:cNvSpPr>
                <p:nvPr/>
              </p:nvSpPr>
              <p:spPr bwMode="auto">
                <a:xfrm>
                  <a:off x="4253"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27" name="Rectangle 767">
                  <a:extLst>
                    <a:ext uri="{FF2B5EF4-FFF2-40B4-BE49-F238E27FC236}">
                      <a16:creationId xmlns:a16="http://schemas.microsoft.com/office/drawing/2014/main" id="{4C8514BF-8895-2CA7-FA25-C7F3C75BD0A9}"/>
                    </a:ext>
                  </a:extLst>
                </p:cNvPr>
                <p:cNvSpPr>
                  <a:spLocks noChangeArrowheads="1"/>
                </p:cNvSpPr>
                <p:nvPr/>
              </p:nvSpPr>
              <p:spPr bwMode="auto">
                <a:xfrm>
                  <a:off x="4343"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28" name="Rectangle 768">
                  <a:extLst>
                    <a:ext uri="{FF2B5EF4-FFF2-40B4-BE49-F238E27FC236}">
                      <a16:creationId xmlns:a16="http://schemas.microsoft.com/office/drawing/2014/main" id="{E49C1DA9-8BFE-94BD-F308-C93353CAD6E4}"/>
                    </a:ext>
                  </a:extLst>
                </p:cNvPr>
                <p:cNvSpPr>
                  <a:spLocks noChangeArrowheads="1"/>
                </p:cNvSpPr>
                <p:nvPr/>
              </p:nvSpPr>
              <p:spPr bwMode="auto">
                <a:xfrm>
                  <a:off x="4397"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29" name="Rectangle 769">
                  <a:extLst>
                    <a:ext uri="{FF2B5EF4-FFF2-40B4-BE49-F238E27FC236}">
                      <a16:creationId xmlns:a16="http://schemas.microsoft.com/office/drawing/2014/main" id="{51F1309F-9F1D-7EC2-E0E3-0630C55CACD6}"/>
                    </a:ext>
                  </a:extLst>
                </p:cNvPr>
                <p:cNvSpPr>
                  <a:spLocks noChangeArrowheads="1"/>
                </p:cNvSpPr>
                <p:nvPr/>
              </p:nvSpPr>
              <p:spPr bwMode="auto">
                <a:xfrm>
                  <a:off x="4504" y="156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130" name="Rectangle 770">
                  <a:extLst>
                    <a:ext uri="{FF2B5EF4-FFF2-40B4-BE49-F238E27FC236}">
                      <a16:creationId xmlns:a16="http://schemas.microsoft.com/office/drawing/2014/main" id="{1E69BE38-DBC0-A028-7FED-6AC0C5C36E9C}"/>
                    </a:ext>
                  </a:extLst>
                </p:cNvPr>
                <p:cNvSpPr>
                  <a:spLocks noChangeArrowheads="1"/>
                </p:cNvSpPr>
                <p:nvPr/>
              </p:nvSpPr>
              <p:spPr bwMode="auto">
                <a:xfrm>
                  <a:off x="4558" y="15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31" name="Rectangle 771">
                  <a:extLst>
                    <a:ext uri="{FF2B5EF4-FFF2-40B4-BE49-F238E27FC236}">
                      <a16:creationId xmlns:a16="http://schemas.microsoft.com/office/drawing/2014/main" id="{E83E4CC1-AB97-407B-0840-B945CDF02B95}"/>
                    </a:ext>
                  </a:extLst>
                </p:cNvPr>
                <p:cNvSpPr>
                  <a:spLocks noChangeArrowheads="1"/>
                </p:cNvSpPr>
                <p:nvPr/>
              </p:nvSpPr>
              <p:spPr bwMode="auto">
                <a:xfrm>
                  <a:off x="1129" y="1554"/>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2" name="Rectangle 772">
                  <a:extLst>
                    <a:ext uri="{FF2B5EF4-FFF2-40B4-BE49-F238E27FC236}">
                      <a16:creationId xmlns:a16="http://schemas.microsoft.com/office/drawing/2014/main" id="{62CD5D50-2585-D910-1819-E59574D1BBE7}"/>
                    </a:ext>
                  </a:extLst>
                </p:cNvPr>
                <p:cNvSpPr>
                  <a:spLocks noChangeArrowheads="1"/>
                </p:cNvSpPr>
                <p:nvPr/>
              </p:nvSpPr>
              <p:spPr bwMode="auto">
                <a:xfrm>
                  <a:off x="1133" y="1554"/>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3" name="Rectangle 773">
                  <a:extLst>
                    <a:ext uri="{FF2B5EF4-FFF2-40B4-BE49-F238E27FC236}">
                      <a16:creationId xmlns:a16="http://schemas.microsoft.com/office/drawing/2014/main" id="{848FBD34-4F36-C447-EF27-84AA40C8DC68}"/>
                    </a:ext>
                  </a:extLst>
                </p:cNvPr>
                <p:cNvSpPr>
                  <a:spLocks noChangeArrowheads="1"/>
                </p:cNvSpPr>
                <p:nvPr/>
              </p:nvSpPr>
              <p:spPr bwMode="auto">
                <a:xfrm>
                  <a:off x="1408" y="1554"/>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4" name="Rectangle 774">
                  <a:extLst>
                    <a:ext uri="{FF2B5EF4-FFF2-40B4-BE49-F238E27FC236}">
                      <a16:creationId xmlns:a16="http://schemas.microsoft.com/office/drawing/2014/main" id="{A8C329A4-5822-4342-A36C-53D5B3957B2D}"/>
                    </a:ext>
                  </a:extLst>
                </p:cNvPr>
                <p:cNvSpPr>
                  <a:spLocks noChangeArrowheads="1"/>
                </p:cNvSpPr>
                <p:nvPr/>
              </p:nvSpPr>
              <p:spPr bwMode="auto">
                <a:xfrm>
                  <a:off x="1413"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5" name="Rectangle 775">
                  <a:extLst>
                    <a:ext uri="{FF2B5EF4-FFF2-40B4-BE49-F238E27FC236}">
                      <a16:creationId xmlns:a16="http://schemas.microsoft.com/office/drawing/2014/main" id="{E6AB9C9E-94B1-B1EF-B8B6-A8FAE7115FD0}"/>
                    </a:ext>
                  </a:extLst>
                </p:cNvPr>
                <p:cNvSpPr>
                  <a:spLocks noChangeArrowheads="1"/>
                </p:cNvSpPr>
                <p:nvPr/>
              </p:nvSpPr>
              <p:spPr bwMode="auto">
                <a:xfrm>
                  <a:off x="156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6" name="Rectangle 776">
                  <a:extLst>
                    <a:ext uri="{FF2B5EF4-FFF2-40B4-BE49-F238E27FC236}">
                      <a16:creationId xmlns:a16="http://schemas.microsoft.com/office/drawing/2014/main" id="{FC8F073A-2930-01C5-6CA4-944E80EDDC4B}"/>
                    </a:ext>
                  </a:extLst>
                </p:cNvPr>
                <p:cNvSpPr>
                  <a:spLocks noChangeArrowheads="1"/>
                </p:cNvSpPr>
                <p:nvPr/>
              </p:nvSpPr>
              <p:spPr bwMode="auto">
                <a:xfrm>
                  <a:off x="157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7" name="Rectangle 777">
                  <a:extLst>
                    <a:ext uri="{FF2B5EF4-FFF2-40B4-BE49-F238E27FC236}">
                      <a16:creationId xmlns:a16="http://schemas.microsoft.com/office/drawing/2014/main" id="{74F2CBEE-C332-1F5C-8765-47B659C76D55}"/>
                    </a:ext>
                  </a:extLst>
                </p:cNvPr>
                <p:cNvSpPr>
                  <a:spLocks noChangeArrowheads="1"/>
                </p:cNvSpPr>
                <p:nvPr/>
              </p:nvSpPr>
              <p:spPr bwMode="auto">
                <a:xfrm>
                  <a:off x="172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8" name="Rectangle 778">
                  <a:extLst>
                    <a:ext uri="{FF2B5EF4-FFF2-40B4-BE49-F238E27FC236}">
                      <a16:creationId xmlns:a16="http://schemas.microsoft.com/office/drawing/2014/main" id="{0A9887AF-2A8A-94E1-1A43-3BCBBC9A9B53}"/>
                    </a:ext>
                  </a:extLst>
                </p:cNvPr>
                <p:cNvSpPr>
                  <a:spLocks noChangeArrowheads="1"/>
                </p:cNvSpPr>
                <p:nvPr/>
              </p:nvSpPr>
              <p:spPr bwMode="auto">
                <a:xfrm>
                  <a:off x="173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39" name="Rectangle 779">
                  <a:extLst>
                    <a:ext uri="{FF2B5EF4-FFF2-40B4-BE49-F238E27FC236}">
                      <a16:creationId xmlns:a16="http://schemas.microsoft.com/office/drawing/2014/main" id="{CA01DB59-0CD6-C270-7C7A-9BC25E6ADFA6}"/>
                    </a:ext>
                  </a:extLst>
                </p:cNvPr>
                <p:cNvSpPr>
                  <a:spLocks noChangeArrowheads="1"/>
                </p:cNvSpPr>
                <p:nvPr/>
              </p:nvSpPr>
              <p:spPr bwMode="auto">
                <a:xfrm>
                  <a:off x="1888" y="1554"/>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0" name="Rectangle 780">
                  <a:extLst>
                    <a:ext uri="{FF2B5EF4-FFF2-40B4-BE49-F238E27FC236}">
                      <a16:creationId xmlns:a16="http://schemas.microsoft.com/office/drawing/2014/main" id="{35093247-EDB1-C431-7F72-86064FC201C5}"/>
                    </a:ext>
                  </a:extLst>
                </p:cNvPr>
                <p:cNvSpPr>
                  <a:spLocks noChangeArrowheads="1"/>
                </p:cNvSpPr>
                <p:nvPr/>
              </p:nvSpPr>
              <p:spPr bwMode="auto">
                <a:xfrm>
                  <a:off x="1893"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1" name="Rectangle 781">
                  <a:extLst>
                    <a:ext uri="{FF2B5EF4-FFF2-40B4-BE49-F238E27FC236}">
                      <a16:creationId xmlns:a16="http://schemas.microsoft.com/office/drawing/2014/main" id="{181FBDCC-16EF-B0EC-B8D7-5A9AD2162EC5}"/>
                    </a:ext>
                  </a:extLst>
                </p:cNvPr>
                <p:cNvSpPr>
                  <a:spLocks noChangeArrowheads="1"/>
                </p:cNvSpPr>
                <p:nvPr/>
              </p:nvSpPr>
              <p:spPr bwMode="auto">
                <a:xfrm>
                  <a:off x="204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2" name="Rectangle 782">
                  <a:extLst>
                    <a:ext uri="{FF2B5EF4-FFF2-40B4-BE49-F238E27FC236}">
                      <a16:creationId xmlns:a16="http://schemas.microsoft.com/office/drawing/2014/main" id="{10049F48-51FB-0A10-CD0F-267F030045DD}"/>
                    </a:ext>
                  </a:extLst>
                </p:cNvPr>
                <p:cNvSpPr>
                  <a:spLocks noChangeArrowheads="1"/>
                </p:cNvSpPr>
                <p:nvPr/>
              </p:nvSpPr>
              <p:spPr bwMode="auto">
                <a:xfrm>
                  <a:off x="205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3" name="Rectangle 783">
                  <a:extLst>
                    <a:ext uri="{FF2B5EF4-FFF2-40B4-BE49-F238E27FC236}">
                      <a16:creationId xmlns:a16="http://schemas.microsoft.com/office/drawing/2014/main" id="{97A8286F-01AF-D530-F8DC-C1EACB05C300}"/>
                    </a:ext>
                  </a:extLst>
                </p:cNvPr>
                <p:cNvSpPr>
                  <a:spLocks noChangeArrowheads="1"/>
                </p:cNvSpPr>
                <p:nvPr/>
              </p:nvSpPr>
              <p:spPr bwMode="auto">
                <a:xfrm>
                  <a:off x="220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4" name="Rectangle 784">
                  <a:extLst>
                    <a:ext uri="{FF2B5EF4-FFF2-40B4-BE49-F238E27FC236}">
                      <a16:creationId xmlns:a16="http://schemas.microsoft.com/office/drawing/2014/main" id="{CC2057E6-6623-C6FC-25A8-1E784C61B063}"/>
                    </a:ext>
                  </a:extLst>
                </p:cNvPr>
                <p:cNvSpPr>
                  <a:spLocks noChangeArrowheads="1"/>
                </p:cNvSpPr>
                <p:nvPr/>
              </p:nvSpPr>
              <p:spPr bwMode="auto">
                <a:xfrm>
                  <a:off x="221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5" name="Rectangle 785">
                  <a:extLst>
                    <a:ext uri="{FF2B5EF4-FFF2-40B4-BE49-F238E27FC236}">
                      <a16:creationId xmlns:a16="http://schemas.microsoft.com/office/drawing/2014/main" id="{3EE64CF1-25A3-B6F0-5664-2C0A0A6A6BEA}"/>
                    </a:ext>
                  </a:extLst>
                </p:cNvPr>
                <p:cNvSpPr>
                  <a:spLocks noChangeArrowheads="1"/>
                </p:cNvSpPr>
                <p:nvPr/>
              </p:nvSpPr>
              <p:spPr bwMode="auto">
                <a:xfrm>
                  <a:off x="2368" y="1554"/>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6" name="Rectangle 786">
                  <a:extLst>
                    <a:ext uri="{FF2B5EF4-FFF2-40B4-BE49-F238E27FC236}">
                      <a16:creationId xmlns:a16="http://schemas.microsoft.com/office/drawing/2014/main" id="{2C3BD52D-1A95-0E73-6CD3-9A0605634E70}"/>
                    </a:ext>
                  </a:extLst>
                </p:cNvPr>
                <p:cNvSpPr>
                  <a:spLocks noChangeArrowheads="1"/>
                </p:cNvSpPr>
                <p:nvPr/>
              </p:nvSpPr>
              <p:spPr bwMode="auto">
                <a:xfrm>
                  <a:off x="2373"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7" name="Rectangle 787">
                  <a:extLst>
                    <a:ext uri="{FF2B5EF4-FFF2-40B4-BE49-F238E27FC236}">
                      <a16:creationId xmlns:a16="http://schemas.microsoft.com/office/drawing/2014/main" id="{9C4CC06E-191E-2A22-36B3-B760E37EC45A}"/>
                    </a:ext>
                  </a:extLst>
                </p:cNvPr>
                <p:cNvSpPr>
                  <a:spLocks noChangeArrowheads="1"/>
                </p:cNvSpPr>
                <p:nvPr/>
              </p:nvSpPr>
              <p:spPr bwMode="auto">
                <a:xfrm>
                  <a:off x="252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8" name="Rectangle 788">
                  <a:extLst>
                    <a:ext uri="{FF2B5EF4-FFF2-40B4-BE49-F238E27FC236}">
                      <a16:creationId xmlns:a16="http://schemas.microsoft.com/office/drawing/2014/main" id="{50B4A616-3272-042B-BE12-71FB761B9457}"/>
                    </a:ext>
                  </a:extLst>
                </p:cNvPr>
                <p:cNvSpPr>
                  <a:spLocks noChangeArrowheads="1"/>
                </p:cNvSpPr>
                <p:nvPr/>
              </p:nvSpPr>
              <p:spPr bwMode="auto">
                <a:xfrm>
                  <a:off x="253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49" name="Rectangle 789">
                  <a:extLst>
                    <a:ext uri="{FF2B5EF4-FFF2-40B4-BE49-F238E27FC236}">
                      <a16:creationId xmlns:a16="http://schemas.microsoft.com/office/drawing/2014/main" id="{EDFB8B81-423A-A45A-6BF8-9944C442F299}"/>
                    </a:ext>
                  </a:extLst>
                </p:cNvPr>
                <p:cNvSpPr>
                  <a:spLocks noChangeArrowheads="1"/>
                </p:cNvSpPr>
                <p:nvPr/>
              </p:nvSpPr>
              <p:spPr bwMode="auto">
                <a:xfrm>
                  <a:off x="268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0" name="Rectangle 790">
                  <a:extLst>
                    <a:ext uri="{FF2B5EF4-FFF2-40B4-BE49-F238E27FC236}">
                      <a16:creationId xmlns:a16="http://schemas.microsoft.com/office/drawing/2014/main" id="{0804C281-ECF5-5362-2ED8-CA09F0E8AAFB}"/>
                    </a:ext>
                  </a:extLst>
                </p:cNvPr>
                <p:cNvSpPr>
                  <a:spLocks noChangeArrowheads="1"/>
                </p:cNvSpPr>
                <p:nvPr/>
              </p:nvSpPr>
              <p:spPr bwMode="auto">
                <a:xfrm>
                  <a:off x="269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1" name="Rectangle 791">
                  <a:extLst>
                    <a:ext uri="{FF2B5EF4-FFF2-40B4-BE49-F238E27FC236}">
                      <a16:creationId xmlns:a16="http://schemas.microsoft.com/office/drawing/2014/main" id="{5E90F158-F6AC-95F8-13D2-4A47F88BB11D}"/>
                    </a:ext>
                  </a:extLst>
                </p:cNvPr>
                <p:cNvSpPr>
                  <a:spLocks noChangeArrowheads="1"/>
                </p:cNvSpPr>
                <p:nvPr/>
              </p:nvSpPr>
              <p:spPr bwMode="auto">
                <a:xfrm>
                  <a:off x="2848" y="1554"/>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2" name="Rectangle 792">
                  <a:extLst>
                    <a:ext uri="{FF2B5EF4-FFF2-40B4-BE49-F238E27FC236}">
                      <a16:creationId xmlns:a16="http://schemas.microsoft.com/office/drawing/2014/main" id="{05FEF769-F4DC-1511-669C-86C6516BF524}"/>
                    </a:ext>
                  </a:extLst>
                </p:cNvPr>
                <p:cNvSpPr>
                  <a:spLocks noChangeArrowheads="1"/>
                </p:cNvSpPr>
                <p:nvPr/>
              </p:nvSpPr>
              <p:spPr bwMode="auto">
                <a:xfrm>
                  <a:off x="2853"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3" name="Rectangle 793">
                  <a:extLst>
                    <a:ext uri="{FF2B5EF4-FFF2-40B4-BE49-F238E27FC236}">
                      <a16:creationId xmlns:a16="http://schemas.microsoft.com/office/drawing/2014/main" id="{95773A7E-EDFE-41F7-FA43-A1902324FEFC}"/>
                    </a:ext>
                  </a:extLst>
                </p:cNvPr>
                <p:cNvSpPr>
                  <a:spLocks noChangeArrowheads="1"/>
                </p:cNvSpPr>
                <p:nvPr/>
              </p:nvSpPr>
              <p:spPr bwMode="auto">
                <a:xfrm>
                  <a:off x="300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4" name="Rectangle 794">
                  <a:extLst>
                    <a:ext uri="{FF2B5EF4-FFF2-40B4-BE49-F238E27FC236}">
                      <a16:creationId xmlns:a16="http://schemas.microsoft.com/office/drawing/2014/main" id="{41BC5D78-9D09-9CB2-E744-50EEE1BF58C1}"/>
                    </a:ext>
                  </a:extLst>
                </p:cNvPr>
                <p:cNvSpPr>
                  <a:spLocks noChangeArrowheads="1"/>
                </p:cNvSpPr>
                <p:nvPr/>
              </p:nvSpPr>
              <p:spPr bwMode="auto">
                <a:xfrm>
                  <a:off x="301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5" name="Rectangle 795">
                  <a:extLst>
                    <a:ext uri="{FF2B5EF4-FFF2-40B4-BE49-F238E27FC236}">
                      <a16:creationId xmlns:a16="http://schemas.microsoft.com/office/drawing/2014/main" id="{242D749B-0A66-6EFB-7323-FC550C546087}"/>
                    </a:ext>
                  </a:extLst>
                </p:cNvPr>
                <p:cNvSpPr>
                  <a:spLocks noChangeArrowheads="1"/>
                </p:cNvSpPr>
                <p:nvPr/>
              </p:nvSpPr>
              <p:spPr bwMode="auto">
                <a:xfrm>
                  <a:off x="316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6" name="Rectangle 796">
                  <a:extLst>
                    <a:ext uri="{FF2B5EF4-FFF2-40B4-BE49-F238E27FC236}">
                      <a16:creationId xmlns:a16="http://schemas.microsoft.com/office/drawing/2014/main" id="{BD512BB9-5FC0-F0E8-F7DA-1FE9068FF9B8}"/>
                    </a:ext>
                  </a:extLst>
                </p:cNvPr>
                <p:cNvSpPr>
                  <a:spLocks noChangeArrowheads="1"/>
                </p:cNvSpPr>
                <p:nvPr/>
              </p:nvSpPr>
              <p:spPr bwMode="auto">
                <a:xfrm>
                  <a:off x="317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7" name="Rectangle 797">
                  <a:extLst>
                    <a:ext uri="{FF2B5EF4-FFF2-40B4-BE49-F238E27FC236}">
                      <a16:creationId xmlns:a16="http://schemas.microsoft.com/office/drawing/2014/main" id="{6D621520-998E-6005-BE0C-AFDBBF77A8BC}"/>
                    </a:ext>
                  </a:extLst>
                </p:cNvPr>
                <p:cNvSpPr>
                  <a:spLocks noChangeArrowheads="1"/>
                </p:cNvSpPr>
                <p:nvPr/>
              </p:nvSpPr>
              <p:spPr bwMode="auto">
                <a:xfrm>
                  <a:off x="3328" y="1554"/>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8" name="Rectangle 798">
                  <a:extLst>
                    <a:ext uri="{FF2B5EF4-FFF2-40B4-BE49-F238E27FC236}">
                      <a16:creationId xmlns:a16="http://schemas.microsoft.com/office/drawing/2014/main" id="{8D28BC92-E671-2E11-1276-9C52CAD82893}"/>
                    </a:ext>
                  </a:extLst>
                </p:cNvPr>
                <p:cNvSpPr>
                  <a:spLocks noChangeArrowheads="1"/>
                </p:cNvSpPr>
                <p:nvPr/>
              </p:nvSpPr>
              <p:spPr bwMode="auto">
                <a:xfrm>
                  <a:off x="3333"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59" name="Rectangle 799">
                  <a:extLst>
                    <a:ext uri="{FF2B5EF4-FFF2-40B4-BE49-F238E27FC236}">
                      <a16:creationId xmlns:a16="http://schemas.microsoft.com/office/drawing/2014/main" id="{F80D0D7F-CD29-282E-BA43-EF4E5CC76F3B}"/>
                    </a:ext>
                  </a:extLst>
                </p:cNvPr>
                <p:cNvSpPr>
                  <a:spLocks noChangeArrowheads="1"/>
                </p:cNvSpPr>
                <p:nvPr/>
              </p:nvSpPr>
              <p:spPr bwMode="auto">
                <a:xfrm>
                  <a:off x="348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0" name="Rectangle 800">
                  <a:extLst>
                    <a:ext uri="{FF2B5EF4-FFF2-40B4-BE49-F238E27FC236}">
                      <a16:creationId xmlns:a16="http://schemas.microsoft.com/office/drawing/2014/main" id="{CB47F98B-F2E9-4C3E-B417-BDB2B38F8288}"/>
                    </a:ext>
                  </a:extLst>
                </p:cNvPr>
                <p:cNvSpPr>
                  <a:spLocks noChangeArrowheads="1"/>
                </p:cNvSpPr>
                <p:nvPr/>
              </p:nvSpPr>
              <p:spPr bwMode="auto">
                <a:xfrm>
                  <a:off x="349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1" name="Rectangle 801">
                  <a:extLst>
                    <a:ext uri="{FF2B5EF4-FFF2-40B4-BE49-F238E27FC236}">
                      <a16:creationId xmlns:a16="http://schemas.microsoft.com/office/drawing/2014/main" id="{DE25D43A-A149-4542-61EB-AE2DAD0180B3}"/>
                    </a:ext>
                  </a:extLst>
                </p:cNvPr>
                <p:cNvSpPr>
                  <a:spLocks noChangeArrowheads="1"/>
                </p:cNvSpPr>
                <p:nvPr/>
              </p:nvSpPr>
              <p:spPr bwMode="auto">
                <a:xfrm>
                  <a:off x="364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2" name="Rectangle 802">
                  <a:extLst>
                    <a:ext uri="{FF2B5EF4-FFF2-40B4-BE49-F238E27FC236}">
                      <a16:creationId xmlns:a16="http://schemas.microsoft.com/office/drawing/2014/main" id="{DE18F98E-B1F4-72D0-72C2-4156852855A8}"/>
                    </a:ext>
                  </a:extLst>
                </p:cNvPr>
                <p:cNvSpPr>
                  <a:spLocks noChangeArrowheads="1"/>
                </p:cNvSpPr>
                <p:nvPr/>
              </p:nvSpPr>
              <p:spPr bwMode="auto">
                <a:xfrm>
                  <a:off x="365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3" name="Rectangle 803">
                  <a:extLst>
                    <a:ext uri="{FF2B5EF4-FFF2-40B4-BE49-F238E27FC236}">
                      <a16:creationId xmlns:a16="http://schemas.microsoft.com/office/drawing/2014/main" id="{31C46C8B-FC97-88CD-25C8-FFFA7B985A1E}"/>
                    </a:ext>
                  </a:extLst>
                </p:cNvPr>
                <p:cNvSpPr>
                  <a:spLocks noChangeArrowheads="1"/>
                </p:cNvSpPr>
                <p:nvPr/>
              </p:nvSpPr>
              <p:spPr bwMode="auto">
                <a:xfrm>
                  <a:off x="380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4" name="Rectangle 804">
                  <a:extLst>
                    <a:ext uri="{FF2B5EF4-FFF2-40B4-BE49-F238E27FC236}">
                      <a16:creationId xmlns:a16="http://schemas.microsoft.com/office/drawing/2014/main" id="{D0F344E6-CBA0-FAE2-BCE1-BD073D846D72}"/>
                    </a:ext>
                  </a:extLst>
                </p:cNvPr>
                <p:cNvSpPr>
                  <a:spLocks noChangeArrowheads="1"/>
                </p:cNvSpPr>
                <p:nvPr/>
              </p:nvSpPr>
              <p:spPr bwMode="auto">
                <a:xfrm>
                  <a:off x="381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5" name="Rectangle 805">
                  <a:extLst>
                    <a:ext uri="{FF2B5EF4-FFF2-40B4-BE49-F238E27FC236}">
                      <a16:creationId xmlns:a16="http://schemas.microsoft.com/office/drawing/2014/main" id="{8BD08DF4-E196-D7B1-1371-D7F6740FCC7D}"/>
                    </a:ext>
                  </a:extLst>
                </p:cNvPr>
                <p:cNvSpPr>
                  <a:spLocks noChangeArrowheads="1"/>
                </p:cNvSpPr>
                <p:nvPr/>
              </p:nvSpPr>
              <p:spPr bwMode="auto">
                <a:xfrm>
                  <a:off x="396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6" name="Rectangle 806">
                  <a:extLst>
                    <a:ext uri="{FF2B5EF4-FFF2-40B4-BE49-F238E27FC236}">
                      <a16:creationId xmlns:a16="http://schemas.microsoft.com/office/drawing/2014/main" id="{7BD1BE48-B311-280B-102C-E718201D1C69}"/>
                    </a:ext>
                  </a:extLst>
                </p:cNvPr>
                <p:cNvSpPr>
                  <a:spLocks noChangeArrowheads="1"/>
                </p:cNvSpPr>
                <p:nvPr/>
              </p:nvSpPr>
              <p:spPr bwMode="auto">
                <a:xfrm>
                  <a:off x="397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7" name="Rectangle 807">
                  <a:extLst>
                    <a:ext uri="{FF2B5EF4-FFF2-40B4-BE49-F238E27FC236}">
                      <a16:creationId xmlns:a16="http://schemas.microsoft.com/office/drawing/2014/main" id="{DA249C06-9A58-AE37-705A-5DA82D21A2F2}"/>
                    </a:ext>
                  </a:extLst>
                </p:cNvPr>
                <p:cNvSpPr>
                  <a:spLocks noChangeArrowheads="1"/>
                </p:cNvSpPr>
                <p:nvPr/>
              </p:nvSpPr>
              <p:spPr bwMode="auto">
                <a:xfrm>
                  <a:off x="412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8" name="Rectangle 808">
                  <a:extLst>
                    <a:ext uri="{FF2B5EF4-FFF2-40B4-BE49-F238E27FC236}">
                      <a16:creationId xmlns:a16="http://schemas.microsoft.com/office/drawing/2014/main" id="{85BC2E37-879E-E8EB-C41F-73EDAD0CFBAB}"/>
                    </a:ext>
                  </a:extLst>
                </p:cNvPr>
                <p:cNvSpPr>
                  <a:spLocks noChangeArrowheads="1"/>
                </p:cNvSpPr>
                <p:nvPr/>
              </p:nvSpPr>
              <p:spPr bwMode="auto">
                <a:xfrm>
                  <a:off x="413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69" name="Rectangle 809">
                  <a:extLst>
                    <a:ext uri="{FF2B5EF4-FFF2-40B4-BE49-F238E27FC236}">
                      <a16:creationId xmlns:a16="http://schemas.microsoft.com/office/drawing/2014/main" id="{39ABF0F7-9418-38C5-F09A-F73834B3D050}"/>
                    </a:ext>
                  </a:extLst>
                </p:cNvPr>
                <p:cNvSpPr>
                  <a:spLocks noChangeArrowheads="1"/>
                </p:cNvSpPr>
                <p:nvPr/>
              </p:nvSpPr>
              <p:spPr bwMode="auto">
                <a:xfrm>
                  <a:off x="428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0" name="Rectangle 810">
                  <a:extLst>
                    <a:ext uri="{FF2B5EF4-FFF2-40B4-BE49-F238E27FC236}">
                      <a16:creationId xmlns:a16="http://schemas.microsoft.com/office/drawing/2014/main" id="{B3E4A35D-44C3-BD2B-D65E-44487DB769CA}"/>
                    </a:ext>
                  </a:extLst>
                </p:cNvPr>
                <p:cNvSpPr>
                  <a:spLocks noChangeArrowheads="1"/>
                </p:cNvSpPr>
                <p:nvPr/>
              </p:nvSpPr>
              <p:spPr bwMode="auto">
                <a:xfrm>
                  <a:off x="4294" y="155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28372" name="Group 1012">
                <a:extLst>
                  <a:ext uri="{FF2B5EF4-FFF2-40B4-BE49-F238E27FC236}">
                    <a16:creationId xmlns:a16="http://schemas.microsoft.com/office/drawing/2014/main" id="{1E9C2F0A-4FF2-A0AE-D6E3-DC0ABA181D57}"/>
                  </a:ext>
                </a:extLst>
              </p:cNvPr>
              <p:cNvGrpSpPr>
                <a:grpSpLocks/>
              </p:cNvGrpSpPr>
              <p:nvPr/>
            </p:nvGrpSpPr>
            <p:grpSpPr bwMode="auto">
              <a:xfrm>
                <a:off x="1129" y="1554"/>
                <a:ext cx="3484" cy="375"/>
                <a:chOff x="1129" y="1554"/>
                <a:chExt cx="3484" cy="375"/>
              </a:xfrm>
            </p:grpSpPr>
            <p:sp>
              <p:nvSpPr>
                <p:cNvPr id="528172" name="Rectangle 812">
                  <a:extLst>
                    <a:ext uri="{FF2B5EF4-FFF2-40B4-BE49-F238E27FC236}">
                      <a16:creationId xmlns:a16="http://schemas.microsoft.com/office/drawing/2014/main" id="{142E31BE-B342-BFA1-55DB-3412EA4C9BD1}"/>
                    </a:ext>
                  </a:extLst>
                </p:cNvPr>
                <p:cNvSpPr>
                  <a:spLocks noChangeArrowheads="1"/>
                </p:cNvSpPr>
                <p:nvPr/>
              </p:nvSpPr>
              <p:spPr bwMode="auto">
                <a:xfrm>
                  <a:off x="4448" y="1554"/>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3" name="Rectangle 813">
                  <a:extLst>
                    <a:ext uri="{FF2B5EF4-FFF2-40B4-BE49-F238E27FC236}">
                      <a16:creationId xmlns:a16="http://schemas.microsoft.com/office/drawing/2014/main" id="{0EB12783-2C70-09A5-7FE1-6878966D4C38}"/>
                    </a:ext>
                  </a:extLst>
                </p:cNvPr>
                <p:cNvSpPr>
                  <a:spLocks noChangeArrowheads="1"/>
                </p:cNvSpPr>
                <p:nvPr/>
              </p:nvSpPr>
              <p:spPr bwMode="auto">
                <a:xfrm>
                  <a:off x="4454" y="155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4" name="Rectangle 814">
                  <a:extLst>
                    <a:ext uri="{FF2B5EF4-FFF2-40B4-BE49-F238E27FC236}">
                      <a16:creationId xmlns:a16="http://schemas.microsoft.com/office/drawing/2014/main" id="{9086144B-B14F-6BEB-292F-922722589C9E}"/>
                    </a:ext>
                  </a:extLst>
                </p:cNvPr>
                <p:cNvSpPr>
                  <a:spLocks noChangeArrowheads="1"/>
                </p:cNvSpPr>
                <p:nvPr/>
              </p:nvSpPr>
              <p:spPr bwMode="auto">
                <a:xfrm>
                  <a:off x="4609" y="1554"/>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5" name="Rectangle 815">
                  <a:extLst>
                    <a:ext uri="{FF2B5EF4-FFF2-40B4-BE49-F238E27FC236}">
                      <a16:creationId xmlns:a16="http://schemas.microsoft.com/office/drawing/2014/main" id="{9F55E3D7-E27A-EF2D-C49D-4FB3C4706DE3}"/>
                    </a:ext>
                  </a:extLst>
                </p:cNvPr>
                <p:cNvSpPr>
                  <a:spLocks noChangeArrowheads="1"/>
                </p:cNvSpPr>
                <p:nvPr/>
              </p:nvSpPr>
              <p:spPr bwMode="auto">
                <a:xfrm>
                  <a:off x="1129" y="156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6" name="Rectangle 816">
                  <a:extLst>
                    <a:ext uri="{FF2B5EF4-FFF2-40B4-BE49-F238E27FC236}">
                      <a16:creationId xmlns:a16="http://schemas.microsoft.com/office/drawing/2014/main" id="{D66DB2F2-15FB-038C-AA9A-A33043821260}"/>
                    </a:ext>
                  </a:extLst>
                </p:cNvPr>
                <p:cNvSpPr>
                  <a:spLocks noChangeArrowheads="1"/>
                </p:cNvSpPr>
                <p:nvPr/>
              </p:nvSpPr>
              <p:spPr bwMode="auto">
                <a:xfrm>
                  <a:off x="1408" y="1567"/>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7" name="Rectangle 817">
                  <a:extLst>
                    <a:ext uri="{FF2B5EF4-FFF2-40B4-BE49-F238E27FC236}">
                      <a16:creationId xmlns:a16="http://schemas.microsoft.com/office/drawing/2014/main" id="{70A02084-9CFC-73BE-D925-1EA07362AA4C}"/>
                    </a:ext>
                  </a:extLst>
                </p:cNvPr>
                <p:cNvSpPr>
                  <a:spLocks noChangeArrowheads="1"/>
                </p:cNvSpPr>
                <p:nvPr/>
              </p:nvSpPr>
              <p:spPr bwMode="auto">
                <a:xfrm>
                  <a:off x="156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8" name="Rectangle 818">
                  <a:extLst>
                    <a:ext uri="{FF2B5EF4-FFF2-40B4-BE49-F238E27FC236}">
                      <a16:creationId xmlns:a16="http://schemas.microsoft.com/office/drawing/2014/main" id="{335BADFA-9D61-9013-8F2A-BBC20B31448B}"/>
                    </a:ext>
                  </a:extLst>
                </p:cNvPr>
                <p:cNvSpPr>
                  <a:spLocks noChangeArrowheads="1"/>
                </p:cNvSpPr>
                <p:nvPr/>
              </p:nvSpPr>
              <p:spPr bwMode="auto">
                <a:xfrm>
                  <a:off x="172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79" name="Rectangle 819">
                  <a:extLst>
                    <a:ext uri="{FF2B5EF4-FFF2-40B4-BE49-F238E27FC236}">
                      <a16:creationId xmlns:a16="http://schemas.microsoft.com/office/drawing/2014/main" id="{62571ECE-5512-0C46-0426-56F813639F12}"/>
                    </a:ext>
                  </a:extLst>
                </p:cNvPr>
                <p:cNvSpPr>
                  <a:spLocks noChangeArrowheads="1"/>
                </p:cNvSpPr>
                <p:nvPr/>
              </p:nvSpPr>
              <p:spPr bwMode="auto">
                <a:xfrm>
                  <a:off x="1888" y="1567"/>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0" name="Rectangle 820">
                  <a:extLst>
                    <a:ext uri="{FF2B5EF4-FFF2-40B4-BE49-F238E27FC236}">
                      <a16:creationId xmlns:a16="http://schemas.microsoft.com/office/drawing/2014/main" id="{20C103D7-46F4-CC6C-AB47-811C1AD8FBA0}"/>
                    </a:ext>
                  </a:extLst>
                </p:cNvPr>
                <p:cNvSpPr>
                  <a:spLocks noChangeArrowheads="1"/>
                </p:cNvSpPr>
                <p:nvPr/>
              </p:nvSpPr>
              <p:spPr bwMode="auto">
                <a:xfrm>
                  <a:off x="204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1" name="Rectangle 821">
                  <a:extLst>
                    <a:ext uri="{FF2B5EF4-FFF2-40B4-BE49-F238E27FC236}">
                      <a16:creationId xmlns:a16="http://schemas.microsoft.com/office/drawing/2014/main" id="{7D500718-58FB-724A-9706-D1254992173A}"/>
                    </a:ext>
                  </a:extLst>
                </p:cNvPr>
                <p:cNvSpPr>
                  <a:spLocks noChangeArrowheads="1"/>
                </p:cNvSpPr>
                <p:nvPr/>
              </p:nvSpPr>
              <p:spPr bwMode="auto">
                <a:xfrm>
                  <a:off x="220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2" name="Rectangle 822">
                  <a:extLst>
                    <a:ext uri="{FF2B5EF4-FFF2-40B4-BE49-F238E27FC236}">
                      <a16:creationId xmlns:a16="http://schemas.microsoft.com/office/drawing/2014/main" id="{49CD8364-4F6D-F4CA-11C0-3178C2373C3B}"/>
                    </a:ext>
                  </a:extLst>
                </p:cNvPr>
                <p:cNvSpPr>
                  <a:spLocks noChangeArrowheads="1"/>
                </p:cNvSpPr>
                <p:nvPr/>
              </p:nvSpPr>
              <p:spPr bwMode="auto">
                <a:xfrm>
                  <a:off x="2368" y="1567"/>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3" name="Rectangle 823">
                  <a:extLst>
                    <a:ext uri="{FF2B5EF4-FFF2-40B4-BE49-F238E27FC236}">
                      <a16:creationId xmlns:a16="http://schemas.microsoft.com/office/drawing/2014/main" id="{DA42E6D6-1398-B818-AE59-00591A28E028}"/>
                    </a:ext>
                  </a:extLst>
                </p:cNvPr>
                <p:cNvSpPr>
                  <a:spLocks noChangeArrowheads="1"/>
                </p:cNvSpPr>
                <p:nvPr/>
              </p:nvSpPr>
              <p:spPr bwMode="auto">
                <a:xfrm>
                  <a:off x="252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4" name="Rectangle 824">
                  <a:extLst>
                    <a:ext uri="{FF2B5EF4-FFF2-40B4-BE49-F238E27FC236}">
                      <a16:creationId xmlns:a16="http://schemas.microsoft.com/office/drawing/2014/main" id="{A93B62A3-BA37-2C82-8596-CE539FA9AFC1}"/>
                    </a:ext>
                  </a:extLst>
                </p:cNvPr>
                <p:cNvSpPr>
                  <a:spLocks noChangeArrowheads="1"/>
                </p:cNvSpPr>
                <p:nvPr/>
              </p:nvSpPr>
              <p:spPr bwMode="auto">
                <a:xfrm>
                  <a:off x="268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5" name="Rectangle 825">
                  <a:extLst>
                    <a:ext uri="{FF2B5EF4-FFF2-40B4-BE49-F238E27FC236}">
                      <a16:creationId xmlns:a16="http://schemas.microsoft.com/office/drawing/2014/main" id="{823B367C-75CA-4137-E4F0-F44BEAFA2DEE}"/>
                    </a:ext>
                  </a:extLst>
                </p:cNvPr>
                <p:cNvSpPr>
                  <a:spLocks noChangeArrowheads="1"/>
                </p:cNvSpPr>
                <p:nvPr/>
              </p:nvSpPr>
              <p:spPr bwMode="auto">
                <a:xfrm>
                  <a:off x="2848" y="1567"/>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6" name="Rectangle 826">
                  <a:extLst>
                    <a:ext uri="{FF2B5EF4-FFF2-40B4-BE49-F238E27FC236}">
                      <a16:creationId xmlns:a16="http://schemas.microsoft.com/office/drawing/2014/main" id="{8F33C822-0566-FEA3-7273-8CE53368994D}"/>
                    </a:ext>
                  </a:extLst>
                </p:cNvPr>
                <p:cNvSpPr>
                  <a:spLocks noChangeArrowheads="1"/>
                </p:cNvSpPr>
                <p:nvPr/>
              </p:nvSpPr>
              <p:spPr bwMode="auto">
                <a:xfrm>
                  <a:off x="300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7" name="Rectangle 827">
                  <a:extLst>
                    <a:ext uri="{FF2B5EF4-FFF2-40B4-BE49-F238E27FC236}">
                      <a16:creationId xmlns:a16="http://schemas.microsoft.com/office/drawing/2014/main" id="{13317424-1319-00D5-202C-4828D71B0142}"/>
                    </a:ext>
                  </a:extLst>
                </p:cNvPr>
                <p:cNvSpPr>
                  <a:spLocks noChangeArrowheads="1"/>
                </p:cNvSpPr>
                <p:nvPr/>
              </p:nvSpPr>
              <p:spPr bwMode="auto">
                <a:xfrm>
                  <a:off x="316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8" name="Rectangle 828">
                  <a:extLst>
                    <a:ext uri="{FF2B5EF4-FFF2-40B4-BE49-F238E27FC236}">
                      <a16:creationId xmlns:a16="http://schemas.microsoft.com/office/drawing/2014/main" id="{E1CBC799-005F-C25D-6A6E-F19E997B6C0A}"/>
                    </a:ext>
                  </a:extLst>
                </p:cNvPr>
                <p:cNvSpPr>
                  <a:spLocks noChangeArrowheads="1"/>
                </p:cNvSpPr>
                <p:nvPr/>
              </p:nvSpPr>
              <p:spPr bwMode="auto">
                <a:xfrm>
                  <a:off x="3328" y="1567"/>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89" name="Rectangle 829">
                  <a:extLst>
                    <a:ext uri="{FF2B5EF4-FFF2-40B4-BE49-F238E27FC236}">
                      <a16:creationId xmlns:a16="http://schemas.microsoft.com/office/drawing/2014/main" id="{C63142AC-C3A5-4FC7-DA20-CC0225A7858C}"/>
                    </a:ext>
                  </a:extLst>
                </p:cNvPr>
                <p:cNvSpPr>
                  <a:spLocks noChangeArrowheads="1"/>
                </p:cNvSpPr>
                <p:nvPr/>
              </p:nvSpPr>
              <p:spPr bwMode="auto">
                <a:xfrm>
                  <a:off x="348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0" name="Rectangle 830">
                  <a:extLst>
                    <a:ext uri="{FF2B5EF4-FFF2-40B4-BE49-F238E27FC236}">
                      <a16:creationId xmlns:a16="http://schemas.microsoft.com/office/drawing/2014/main" id="{A2DD2C57-06A0-40F9-2FC3-028570F7A8D9}"/>
                    </a:ext>
                  </a:extLst>
                </p:cNvPr>
                <p:cNvSpPr>
                  <a:spLocks noChangeArrowheads="1"/>
                </p:cNvSpPr>
                <p:nvPr/>
              </p:nvSpPr>
              <p:spPr bwMode="auto">
                <a:xfrm>
                  <a:off x="364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1" name="Rectangle 831">
                  <a:extLst>
                    <a:ext uri="{FF2B5EF4-FFF2-40B4-BE49-F238E27FC236}">
                      <a16:creationId xmlns:a16="http://schemas.microsoft.com/office/drawing/2014/main" id="{22C16C5C-057D-4B0A-9662-419B3189BCA8}"/>
                    </a:ext>
                  </a:extLst>
                </p:cNvPr>
                <p:cNvSpPr>
                  <a:spLocks noChangeArrowheads="1"/>
                </p:cNvSpPr>
                <p:nvPr/>
              </p:nvSpPr>
              <p:spPr bwMode="auto">
                <a:xfrm>
                  <a:off x="380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2" name="Rectangle 832">
                  <a:extLst>
                    <a:ext uri="{FF2B5EF4-FFF2-40B4-BE49-F238E27FC236}">
                      <a16:creationId xmlns:a16="http://schemas.microsoft.com/office/drawing/2014/main" id="{012329C9-2C5B-918C-B5A8-12CA2ADC08D7}"/>
                    </a:ext>
                  </a:extLst>
                </p:cNvPr>
                <p:cNvSpPr>
                  <a:spLocks noChangeArrowheads="1"/>
                </p:cNvSpPr>
                <p:nvPr/>
              </p:nvSpPr>
              <p:spPr bwMode="auto">
                <a:xfrm>
                  <a:off x="396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3" name="Rectangle 833">
                  <a:extLst>
                    <a:ext uri="{FF2B5EF4-FFF2-40B4-BE49-F238E27FC236}">
                      <a16:creationId xmlns:a16="http://schemas.microsoft.com/office/drawing/2014/main" id="{1078A5EA-E981-721C-7475-39E1FC23802D}"/>
                    </a:ext>
                  </a:extLst>
                </p:cNvPr>
                <p:cNvSpPr>
                  <a:spLocks noChangeArrowheads="1"/>
                </p:cNvSpPr>
                <p:nvPr/>
              </p:nvSpPr>
              <p:spPr bwMode="auto">
                <a:xfrm>
                  <a:off x="412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4" name="Rectangle 834">
                  <a:extLst>
                    <a:ext uri="{FF2B5EF4-FFF2-40B4-BE49-F238E27FC236}">
                      <a16:creationId xmlns:a16="http://schemas.microsoft.com/office/drawing/2014/main" id="{D1C2E243-19BE-2541-80F9-D80DF5404AFF}"/>
                    </a:ext>
                  </a:extLst>
                </p:cNvPr>
                <p:cNvSpPr>
                  <a:spLocks noChangeArrowheads="1"/>
                </p:cNvSpPr>
                <p:nvPr/>
              </p:nvSpPr>
              <p:spPr bwMode="auto">
                <a:xfrm>
                  <a:off x="428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5" name="Rectangle 835">
                  <a:extLst>
                    <a:ext uri="{FF2B5EF4-FFF2-40B4-BE49-F238E27FC236}">
                      <a16:creationId xmlns:a16="http://schemas.microsoft.com/office/drawing/2014/main" id="{05A57A73-7E1A-8D30-6D84-78CB7D62DBB0}"/>
                    </a:ext>
                  </a:extLst>
                </p:cNvPr>
                <p:cNvSpPr>
                  <a:spLocks noChangeArrowheads="1"/>
                </p:cNvSpPr>
                <p:nvPr/>
              </p:nvSpPr>
              <p:spPr bwMode="auto">
                <a:xfrm>
                  <a:off x="4448" y="1567"/>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6" name="Rectangle 836">
                  <a:extLst>
                    <a:ext uri="{FF2B5EF4-FFF2-40B4-BE49-F238E27FC236}">
                      <a16:creationId xmlns:a16="http://schemas.microsoft.com/office/drawing/2014/main" id="{5A5BB292-4254-D698-BC4D-55C53E5FB04A}"/>
                    </a:ext>
                  </a:extLst>
                </p:cNvPr>
                <p:cNvSpPr>
                  <a:spLocks noChangeArrowheads="1"/>
                </p:cNvSpPr>
                <p:nvPr/>
              </p:nvSpPr>
              <p:spPr bwMode="auto">
                <a:xfrm>
                  <a:off x="4609" y="156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197" name="Rectangle 837">
                  <a:extLst>
                    <a:ext uri="{FF2B5EF4-FFF2-40B4-BE49-F238E27FC236}">
                      <a16:creationId xmlns:a16="http://schemas.microsoft.com/office/drawing/2014/main" id="{C643764A-73DA-005C-B18C-B39243B5DADE}"/>
                    </a:ext>
                  </a:extLst>
                </p:cNvPr>
                <p:cNvSpPr>
                  <a:spLocks noChangeArrowheads="1"/>
                </p:cNvSpPr>
                <p:nvPr/>
              </p:nvSpPr>
              <p:spPr bwMode="auto">
                <a:xfrm>
                  <a:off x="124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300">
                    <a:latin typeface="Arial" panose="020B0604020202020204" pitchFamily="34" charset="0"/>
                  </a:endParaRPr>
                </a:p>
              </p:txBody>
            </p:sp>
            <p:sp>
              <p:nvSpPr>
                <p:cNvPr id="528198" name="Rectangle 838">
                  <a:extLst>
                    <a:ext uri="{FF2B5EF4-FFF2-40B4-BE49-F238E27FC236}">
                      <a16:creationId xmlns:a16="http://schemas.microsoft.com/office/drawing/2014/main" id="{EE88DE76-5435-4363-2679-37B7C1726288}"/>
                    </a:ext>
                  </a:extLst>
                </p:cNvPr>
                <p:cNvSpPr>
                  <a:spLocks noChangeArrowheads="1"/>
                </p:cNvSpPr>
                <p:nvPr/>
              </p:nvSpPr>
              <p:spPr bwMode="auto">
                <a:xfrm>
                  <a:off x="129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199" name="Rectangle 839">
                  <a:extLst>
                    <a:ext uri="{FF2B5EF4-FFF2-40B4-BE49-F238E27FC236}">
                      <a16:creationId xmlns:a16="http://schemas.microsoft.com/office/drawing/2014/main" id="{3019420D-7FE6-AD57-BFC5-C38E4C797A5A}"/>
                    </a:ext>
                  </a:extLst>
                </p:cNvPr>
                <p:cNvSpPr>
                  <a:spLocks noChangeArrowheads="1"/>
                </p:cNvSpPr>
                <p:nvPr/>
              </p:nvSpPr>
              <p:spPr bwMode="auto">
                <a:xfrm>
                  <a:off x="144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00" name="Rectangle 840">
                  <a:extLst>
                    <a:ext uri="{FF2B5EF4-FFF2-40B4-BE49-F238E27FC236}">
                      <a16:creationId xmlns:a16="http://schemas.microsoft.com/office/drawing/2014/main" id="{D1756DF6-7185-4ABF-273D-0866AF6E9587}"/>
                    </a:ext>
                  </a:extLst>
                </p:cNvPr>
                <p:cNvSpPr>
                  <a:spLocks noChangeArrowheads="1"/>
                </p:cNvSpPr>
                <p:nvPr/>
              </p:nvSpPr>
              <p:spPr bwMode="auto">
                <a:xfrm>
                  <a:off x="147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01" name="Rectangle 841">
                  <a:extLst>
                    <a:ext uri="{FF2B5EF4-FFF2-40B4-BE49-F238E27FC236}">
                      <a16:creationId xmlns:a16="http://schemas.microsoft.com/office/drawing/2014/main" id="{F19331F6-77C8-43CB-55D8-2FA0A634CE07}"/>
                    </a:ext>
                  </a:extLst>
                </p:cNvPr>
                <p:cNvSpPr>
                  <a:spLocks noChangeArrowheads="1"/>
                </p:cNvSpPr>
                <p:nvPr/>
              </p:nvSpPr>
              <p:spPr bwMode="auto">
                <a:xfrm>
                  <a:off x="1532"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02" name="Rectangle 842">
                  <a:extLst>
                    <a:ext uri="{FF2B5EF4-FFF2-40B4-BE49-F238E27FC236}">
                      <a16:creationId xmlns:a16="http://schemas.microsoft.com/office/drawing/2014/main" id="{B8AA4FFA-2AC0-1EC0-1C94-1958CE28EB3C}"/>
                    </a:ext>
                  </a:extLst>
                </p:cNvPr>
                <p:cNvSpPr>
                  <a:spLocks noChangeArrowheads="1"/>
                </p:cNvSpPr>
                <p:nvPr/>
              </p:nvSpPr>
              <p:spPr bwMode="auto">
                <a:xfrm>
                  <a:off x="162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03" name="Rectangle 843">
                  <a:extLst>
                    <a:ext uri="{FF2B5EF4-FFF2-40B4-BE49-F238E27FC236}">
                      <a16:creationId xmlns:a16="http://schemas.microsoft.com/office/drawing/2014/main" id="{9B116825-904B-17FE-B7CA-C38727AB77B5}"/>
                    </a:ext>
                  </a:extLst>
                </p:cNvPr>
                <p:cNvSpPr>
                  <a:spLocks noChangeArrowheads="1"/>
                </p:cNvSpPr>
                <p:nvPr/>
              </p:nvSpPr>
              <p:spPr bwMode="auto">
                <a:xfrm>
                  <a:off x="167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04" name="Rectangle 844">
                  <a:extLst>
                    <a:ext uri="{FF2B5EF4-FFF2-40B4-BE49-F238E27FC236}">
                      <a16:creationId xmlns:a16="http://schemas.microsoft.com/office/drawing/2014/main" id="{EA967D17-E7BD-DA89-8331-DFC69BBB3F54}"/>
                    </a:ext>
                  </a:extLst>
                </p:cNvPr>
                <p:cNvSpPr>
                  <a:spLocks noChangeArrowheads="1"/>
                </p:cNvSpPr>
                <p:nvPr/>
              </p:nvSpPr>
              <p:spPr bwMode="auto">
                <a:xfrm>
                  <a:off x="178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05" name="Rectangle 845">
                  <a:extLst>
                    <a:ext uri="{FF2B5EF4-FFF2-40B4-BE49-F238E27FC236}">
                      <a16:creationId xmlns:a16="http://schemas.microsoft.com/office/drawing/2014/main" id="{B4D3774D-BC91-6BB0-B0EC-2A33374D8D0C}"/>
                    </a:ext>
                  </a:extLst>
                </p:cNvPr>
                <p:cNvSpPr>
                  <a:spLocks noChangeArrowheads="1"/>
                </p:cNvSpPr>
                <p:nvPr/>
              </p:nvSpPr>
              <p:spPr bwMode="auto">
                <a:xfrm>
                  <a:off x="1838"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06" name="Rectangle 846">
                  <a:extLst>
                    <a:ext uri="{FF2B5EF4-FFF2-40B4-BE49-F238E27FC236}">
                      <a16:creationId xmlns:a16="http://schemas.microsoft.com/office/drawing/2014/main" id="{A8ADF984-7CB7-5BDD-8BBB-1B0AC07AABFC}"/>
                    </a:ext>
                  </a:extLst>
                </p:cNvPr>
                <p:cNvSpPr>
                  <a:spLocks noChangeArrowheads="1"/>
                </p:cNvSpPr>
                <p:nvPr/>
              </p:nvSpPr>
              <p:spPr bwMode="auto">
                <a:xfrm>
                  <a:off x="1943"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07" name="Rectangle 847">
                  <a:extLst>
                    <a:ext uri="{FF2B5EF4-FFF2-40B4-BE49-F238E27FC236}">
                      <a16:creationId xmlns:a16="http://schemas.microsoft.com/office/drawing/2014/main" id="{861FDE09-7F00-0E48-44EF-42DB9BCBB044}"/>
                    </a:ext>
                  </a:extLst>
                </p:cNvPr>
                <p:cNvSpPr>
                  <a:spLocks noChangeArrowheads="1"/>
                </p:cNvSpPr>
                <p:nvPr/>
              </p:nvSpPr>
              <p:spPr bwMode="auto">
                <a:xfrm>
                  <a:off x="199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08" name="Rectangle 848">
                  <a:extLst>
                    <a:ext uri="{FF2B5EF4-FFF2-40B4-BE49-F238E27FC236}">
                      <a16:creationId xmlns:a16="http://schemas.microsoft.com/office/drawing/2014/main" id="{77CBB351-ACB8-2A04-FD05-48F3260DD685}"/>
                    </a:ext>
                  </a:extLst>
                </p:cNvPr>
                <p:cNvSpPr>
                  <a:spLocks noChangeArrowheads="1"/>
                </p:cNvSpPr>
                <p:nvPr/>
              </p:nvSpPr>
              <p:spPr bwMode="auto">
                <a:xfrm>
                  <a:off x="210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09" name="Rectangle 849">
                  <a:extLst>
                    <a:ext uri="{FF2B5EF4-FFF2-40B4-BE49-F238E27FC236}">
                      <a16:creationId xmlns:a16="http://schemas.microsoft.com/office/drawing/2014/main" id="{A13044B1-0B09-2959-D596-3D733CCFD8C9}"/>
                    </a:ext>
                  </a:extLst>
                </p:cNvPr>
                <p:cNvSpPr>
                  <a:spLocks noChangeArrowheads="1"/>
                </p:cNvSpPr>
                <p:nvPr/>
              </p:nvSpPr>
              <p:spPr bwMode="auto">
                <a:xfrm>
                  <a:off x="215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10" name="Rectangle 850">
                  <a:extLst>
                    <a:ext uri="{FF2B5EF4-FFF2-40B4-BE49-F238E27FC236}">
                      <a16:creationId xmlns:a16="http://schemas.microsoft.com/office/drawing/2014/main" id="{4AE97EC1-0638-6774-833B-AC5A62DFAB7F}"/>
                    </a:ext>
                  </a:extLst>
                </p:cNvPr>
                <p:cNvSpPr>
                  <a:spLocks noChangeArrowheads="1"/>
                </p:cNvSpPr>
                <p:nvPr/>
              </p:nvSpPr>
              <p:spPr bwMode="auto">
                <a:xfrm>
                  <a:off x="226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11" name="Rectangle 851">
                  <a:extLst>
                    <a:ext uri="{FF2B5EF4-FFF2-40B4-BE49-F238E27FC236}">
                      <a16:creationId xmlns:a16="http://schemas.microsoft.com/office/drawing/2014/main" id="{7C1363EA-79EA-796C-93CF-B3FCB9C2917E}"/>
                    </a:ext>
                  </a:extLst>
                </p:cNvPr>
                <p:cNvSpPr>
                  <a:spLocks noChangeArrowheads="1"/>
                </p:cNvSpPr>
                <p:nvPr/>
              </p:nvSpPr>
              <p:spPr bwMode="auto">
                <a:xfrm>
                  <a:off x="2318"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12" name="Rectangle 852">
                  <a:extLst>
                    <a:ext uri="{FF2B5EF4-FFF2-40B4-BE49-F238E27FC236}">
                      <a16:creationId xmlns:a16="http://schemas.microsoft.com/office/drawing/2014/main" id="{A97D4A28-BADA-9D47-E879-D2FD92C8B3F1}"/>
                    </a:ext>
                  </a:extLst>
                </p:cNvPr>
                <p:cNvSpPr>
                  <a:spLocks noChangeArrowheads="1"/>
                </p:cNvSpPr>
                <p:nvPr/>
              </p:nvSpPr>
              <p:spPr bwMode="auto">
                <a:xfrm>
                  <a:off x="240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13" name="Rectangle 853">
                  <a:extLst>
                    <a:ext uri="{FF2B5EF4-FFF2-40B4-BE49-F238E27FC236}">
                      <a16:creationId xmlns:a16="http://schemas.microsoft.com/office/drawing/2014/main" id="{C0A2EB85-95FB-B085-FE29-F53726FAEC1B}"/>
                    </a:ext>
                  </a:extLst>
                </p:cNvPr>
                <p:cNvSpPr>
                  <a:spLocks noChangeArrowheads="1"/>
                </p:cNvSpPr>
                <p:nvPr/>
              </p:nvSpPr>
              <p:spPr bwMode="auto">
                <a:xfrm>
                  <a:off x="243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14" name="Rectangle 854">
                  <a:extLst>
                    <a:ext uri="{FF2B5EF4-FFF2-40B4-BE49-F238E27FC236}">
                      <a16:creationId xmlns:a16="http://schemas.microsoft.com/office/drawing/2014/main" id="{943B2DC6-DDD9-5B03-9D84-834B1403D88B}"/>
                    </a:ext>
                  </a:extLst>
                </p:cNvPr>
                <p:cNvSpPr>
                  <a:spLocks noChangeArrowheads="1"/>
                </p:cNvSpPr>
                <p:nvPr/>
              </p:nvSpPr>
              <p:spPr bwMode="auto">
                <a:xfrm>
                  <a:off x="249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15" name="Rectangle 855">
                  <a:extLst>
                    <a:ext uri="{FF2B5EF4-FFF2-40B4-BE49-F238E27FC236}">
                      <a16:creationId xmlns:a16="http://schemas.microsoft.com/office/drawing/2014/main" id="{C5EF3873-FE50-19FA-5DB0-839827D74DBE}"/>
                    </a:ext>
                  </a:extLst>
                </p:cNvPr>
                <p:cNvSpPr>
                  <a:spLocks noChangeArrowheads="1"/>
                </p:cNvSpPr>
                <p:nvPr/>
              </p:nvSpPr>
              <p:spPr bwMode="auto">
                <a:xfrm>
                  <a:off x="256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16" name="Rectangle 856">
                  <a:extLst>
                    <a:ext uri="{FF2B5EF4-FFF2-40B4-BE49-F238E27FC236}">
                      <a16:creationId xmlns:a16="http://schemas.microsoft.com/office/drawing/2014/main" id="{80C97274-1BEA-C954-D09D-55AA4CB46DEC}"/>
                    </a:ext>
                  </a:extLst>
                </p:cNvPr>
                <p:cNvSpPr>
                  <a:spLocks noChangeArrowheads="1"/>
                </p:cNvSpPr>
                <p:nvPr/>
              </p:nvSpPr>
              <p:spPr bwMode="auto">
                <a:xfrm>
                  <a:off x="259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17" name="Rectangle 857">
                  <a:extLst>
                    <a:ext uri="{FF2B5EF4-FFF2-40B4-BE49-F238E27FC236}">
                      <a16:creationId xmlns:a16="http://schemas.microsoft.com/office/drawing/2014/main" id="{9DFB1F5B-7DDF-D6AC-6B1D-5AEB4A6D8D5B}"/>
                    </a:ext>
                  </a:extLst>
                </p:cNvPr>
                <p:cNvSpPr>
                  <a:spLocks noChangeArrowheads="1"/>
                </p:cNvSpPr>
                <p:nvPr/>
              </p:nvSpPr>
              <p:spPr bwMode="auto">
                <a:xfrm>
                  <a:off x="265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18" name="Rectangle 858">
                  <a:extLst>
                    <a:ext uri="{FF2B5EF4-FFF2-40B4-BE49-F238E27FC236}">
                      <a16:creationId xmlns:a16="http://schemas.microsoft.com/office/drawing/2014/main" id="{4FBD70F6-D41E-4EEC-4AD2-472705D595EC}"/>
                    </a:ext>
                  </a:extLst>
                </p:cNvPr>
                <p:cNvSpPr>
                  <a:spLocks noChangeArrowheads="1"/>
                </p:cNvSpPr>
                <p:nvPr/>
              </p:nvSpPr>
              <p:spPr bwMode="auto">
                <a:xfrm>
                  <a:off x="2728"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19" name="Rectangle 859">
                  <a:extLst>
                    <a:ext uri="{FF2B5EF4-FFF2-40B4-BE49-F238E27FC236}">
                      <a16:creationId xmlns:a16="http://schemas.microsoft.com/office/drawing/2014/main" id="{38F9DB80-F475-77FC-57E3-50F2765A8F2A}"/>
                    </a:ext>
                  </a:extLst>
                </p:cNvPr>
                <p:cNvSpPr>
                  <a:spLocks noChangeArrowheads="1"/>
                </p:cNvSpPr>
                <p:nvPr/>
              </p:nvSpPr>
              <p:spPr bwMode="auto">
                <a:xfrm>
                  <a:off x="275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20" name="Rectangle 860">
                  <a:extLst>
                    <a:ext uri="{FF2B5EF4-FFF2-40B4-BE49-F238E27FC236}">
                      <a16:creationId xmlns:a16="http://schemas.microsoft.com/office/drawing/2014/main" id="{DE15FB4A-661A-94A8-76CB-29AE238357CA}"/>
                    </a:ext>
                  </a:extLst>
                </p:cNvPr>
                <p:cNvSpPr>
                  <a:spLocks noChangeArrowheads="1"/>
                </p:cNvSpPr>
                <p:nvPr/>
              </p:nvSpPr>
              <p:spPr bwMode="auto">
                <a:xfrm>
                  <a:off x="281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21" name="Rectangle 861">
                  <a:extLst>
                    <a:ext uri="{FF2B5EF4-FFF2-40B4-BE49-F238E27FC236}">
                      <a16:creationId xmlns:a16="http://schemas.microsoft.com/office/drawing/2014/main" id="{A1979BCB-7D6B-D98B-DC40-7763122CADF1}"/>
                    </a:ext>
                  </a:extLst>
                </p:cNvPr>
                <p:cNvSpPr>
                  <a:spLocks noChangeArrowheads="1"/>
                </p:cNvSpPr>
                <p:nvPr/>
              </p:nvSpPr>
              <p:spPr bwMode="auto">
                <a:xfrm>
                  <a:off x="288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22" name="Rectangle 862">
                  <a:extLst>
                    <a:ext uri="{FF2B5EF4-FFF2-40B4-BE49-F238E27FC236}">
                      <a16:creationId xmlns:a16="http://schemas.microsoft.com/office/drawing/2014/main" id="{D8700FC3-0985-6371-F5AC-1CDC5AAA90DD}"/>
                    </a:ext>
                  </a:extLst>
                </p:cNvPr>
                <p:cNvSpPr>
                  <a:spLocks noChangeArrowheads="1"/>
                </p:cNvSpPr>
                <p:nvPr/>
              </p:nvSpPr>
              <p:spPr bwMode="auto">
                <a:xfrm>
                  <a:off x="291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23" name="Rectangle 863">
                  <a:extLst>
                    <a:ext uri="{FF2B5EF4-FFF2-40B4-BE49-F238E27FC236}">
                      <a16:creationId xmlns:a16="http://schemas.microsoft.com/office/drawing/2014/main" id="{E11F78C2-7B48-A9A2-346A-53424C3DCE2E}"/>
                    </a:ext>
                  </a:extLst>
                </p:cNvPr>
                <p:cNvSpPr>
                  <a:spLocks noChangeArrowheads="1"/>
                </p:cNvSpPr>
                <p:nvPr/>
              </p:nvSpPr>
              <p:spPr bwMode="auto">
                <a:xfrm>
                  <a:off x="297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24" name="Rectangle 864">
                  <a:extLst>
                    <a:ext uri="{FF2B5EF4-FFF2-40B4-BE49-F238E27FC236}">
                      <a16:creationId xmlns:a16="http://schemas.microsoft.com/office/drawing/2014/main" id="{9C2B349E-DC9E-183F-4472-6AB553B3B8D8}"/>
                    </a:ext>
                  </a:extLst>
                </p:cNvPr>
                <p:cNvSpPr>
                  <a:spLocks noChangeArrowheads="1"/>
                </p:cNvSpPr>
                <p:nvPr/>
              </p:nvSpPr>
              <p:spPr bwMode="auto">
                <a:xfrm>
                  <a:off x="306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25" name="Rectangle 865">
                  <a:extLst>
                    <a:ext uri="{FF2B5EF4-FFF2-40B4-BE49-F238E27FC236}">
                      <a16:creationId xmlns:a16="http://schemas.microsoft.com/office/drawing/2014/main" id="{95B8FBC0-E443-915B-AA39-2D194064C2D4}"/>
                    </a:ext>
                  </a:extLst>
                </p:cNvPr>
                <p:cNvSpPr>
                  <a:spLocks noChangeArrowheads="1"/>
                </p:cNvSpPr>
                <p:nvPr/>
              </p:nvSpPr>
              <p:spPr bwMode="auto">
                <a:xfrm>
                  <a:off x="311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26" name="Rectangle 866">
                  <a:extLst>
                    <a:ext uri="{FF2B5EF4-FFF2-40B4-BE49-F238E27FC236}">
                      <a16:creationId xmlns:a16="http://schemas.microsoft.com/office/drawing/2014/main" id="{29F2676C-D090-0CE1-A9C2-68485383BD79}"/>
                    </a:ext>
                  </a:extLst>
                </p:cNvPr>
                <p:cNvSpPr>
                  <a:spLocks noChangeArrowheads="1"/>
                </p:cNvSpPr>
                <p:nvPr/>
              </p:nvSpPr>
              <p:spPr bwMode="auto">
                <a:xfrm>
                  <a:off x="3208"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27" name="Rectangle 867">
                  <a:extLst>
                    <a:ext uri="{FF2B5EF4-FFF2-40B4-BE49-F238E27FC236}">
                      <a16:creationId xmlns:a16="http://schemas.microsoft.com/office/drawing/2014/main" id="{E7CD8F32-09B3-05A7-2BFE-56D150BE910E}"/>
                    </a:ext>
                  </a:extLst>
                </p:cNvPr>
                <p:cNvSpPr>
                  <a:spLocks noChangeArrowheads="1"/>
                </p:cNvSpPr>
                <p:nvPr/>
              </p:nvSpPr>
              <p:spPr bwMode="auto">
                <a:xfrm>
                  <a:off x="323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28" name="Rectangle 868">
                  <a:extLst>
                    <a:ext uri="{FF2B5EF4-FFF2-40B4-BE49-F238E27FC236}">
                      <a16:creationId xmlns:a16="http://schemas.microsoft.com/office/drawing/2014/main" id="{8D9A919F-A5ED-8376-64E6-C3F3AF67B4D6}"/>
                    </a:ext>
                  </a:extLst>
                </p:cNvPr>
                <p:cNvSpPr>
                  <a:spLocks noChangeArrowheads="1"/>
                </p:cNvSpPr>
                <p:nvPr/>
              </p:nvSpPr>
              <p:spPr bwMode="auto">
                <a:xfrm>
                  <a:off x="329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29" name="Rectangle 869">
                  <a:extLst>
                    <a:ext uri="{FF2B5EF4-FFF2-40B4-BE49-F238E27FC236}">
                      <a16:creationId xmlns:a16="http://schemas.microsoft.com/office/drawing/2014/main" id="{C047EAFE-BAC1-47C8-DFA0-1BD5074BE4B4}"/>
                    </a:ext>
                  </a:extLst>
                </p:cNvPr>
                <p:cNvSpPr>
                  <a:spLocks noChangeArrowheads="1"/>
                </p:cNvSpPr>
                <p:nvPr/>
              </p:nvSpPr>
              <p:spPr bwMode="auto">
                <a:xfrm>
                  <a:off x="3383"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30" name="Rectangle 870">
                  <a:extLst>
                    <a:ext uri="{FF2B5EF4-FFF2-40B4-BE49-F238E27FC236}">
                      <a16:creationId xmlns:a16="http://schemas.microsoft.com/office/drawing/2014/main" id="{BC98CBC2-3983-2F0C-D206-76DF7163A9B2}"/>
                    </a:ext>
                  </a:extLst>
                </p:cNvPr>
                <p:cNvSpPr>
                  <a:spLocks noChangeArrowheads="1"/>
                </p:cNvSpPr>
                <p:nvPr/>
              </p:nvSpPr>
              <p:spPr bwMode="auto">
                <a:xfrm>
                  <a:off x="343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31" name="Rectangle 871">
                  <a:extLst>
                    <a:ext uri="{FF2B5EF4-FFF2-40B4-BE49-F238E27FC236}">
                      <a16:creationId xmlns:a16="http://schemas.microsoft.com/office/drawing/2014/main" id="{F8977869-D12A-3B6C-07DC-236231CE1D43}"/>
                    </a:ext>
                  </a:extLst>
                </p:cNvPr>
                <p:cNvSpPr>
                  <a:spLocks noChangeArrowheads="1"/>
                </p:cNvSpPr>
                <p:nvPr/>
              </p:nvSpPr>
              <p:spPr bwMode="auto">
                <a:xfrm>
                  <a:off x="352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32" name="Rectangle 872">
                  <a:extLst>
                    <a:ext uri="{FF2B5EF4-FFF2-40B4-BE49-F238E27FC236}">
                      <a16:creationId xmlns:a16="http://schemas.microsoft.com/office/drawing/2014/main" id="{B4ED02FA-20D3-2BE9-F859-51BB3639A2D6}"/>
                    </a:ext>
                  </a:extLst>
                </p:cNvPr>
                <p:cNvSpPr>
                  <a:spLocks noChangeArrowheads="1"/>
                </p:cNvSpPr>
                <p:nvPr/>
              </p:nvSpPr>
              <p:spPr bwMode="auto">
                <a:xfrm>
                  <a:off x="355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33" name="Rectangle 873">
                  <a:extLst>
                    <a:ext uri="{FF2B5EF4-FFF2-40B4-BE49-F238E27FC236}">
                      <a16:creationId xmlns:a16="http://schemas.microsoft.com/office/drawing/2014/main" id="{05F84565-5AF5-43F5-214F-3663F2CDE662}"/>
                    </a:ext>
                  </a:extLst>
                </p:cNvPr>
                <p:cNvSpPr>
                  <a:spLocks noChangeArrowheads="1"/>
                </p:cNvSpPr>
                <p:nvPr/>
              </p:nvSpPr>
              <p:spPr bwMode="auto">
                <a:xfrm>
                  <a:off x="361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34" name="Rectangle 874">
                  <a:extLst>
                    <a:ext uri="{FF2B5EF4-FFF2-40B4-BE49-F238E27FC236}">
                      <a16:creationId xmlns:a16="http://schemas.microsoft.com/office/drawing/2014/main" id="{6986905D-6798-C7AD-EF99-C8B7E2C44DA9}"/>
                    </a:ext>
                  </a:extLst>
                </p:cNvPr>
                <p:cNvSpPr>
                  <a:spLocks noChangeArrowheads="1"/>
                </p:cNvSpPr>
                <p:nvPr/>
              </p:nvSpPr>
              <p:spPr bwMode="auto">
                <a:xfrm>
                  <a:off x="3688"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35" name="Rectangle 875">
                  <a:extLst>
                    <a:ext uri="{FF2B5EF4-FFF2-40B4-BE49-F238E27FC236}">
                      <a16:creationId xmlns:a16="http://schemas.microsoft.com/office/drawing/2014/main" id="{7881468A-2054-EDFB-F60B-779DA471421F}"/>
                    </a:ext>
                  </a:extLst>
                </p:cNvPr>
                <p:cNvSpPr>
                  <a:spLocks noChangeArrowheads="1"/>
                </p:cNvSpPr>
                <p:nvPr/>
              </p:nvSpPr>
              <p:spPr bwMode="auto">
                <a:xfrm>
                  <a:off x="371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36" name="Rectangle 876">
                  <a:extLst>
                    <a:ext uri="{FF2B5EF4-FFF2-40B4-BE49-F238E27FC236}">
                      <a16:creationId xmlns:a16="http://schemas.microsoft.com/office/drawing/2014/main" id="{3467A3CE-0447-D34D-A5AA-1A9F47478ED4}"/>
                    </a:ext>
                  </a:extLst>
                </p:cNvPr>
                <p:cNvSpPr>
                  <a:spLocks noChangeArrowheads="1"/>
                </p:cNvSpPr>
                <p:nvPr/>
              </p:nvSpPr>
              <p:spPr bwMode="auto">
                <a:xfrm>
                  <a:off x="377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37" name="Rectangle 877">
                  <a:extLst>
                    <a:ext uri="{FF2B5EF4-FFF2-40B4-BE49-F238E27FC236}">
                      <a16:creationId xmlns:a16="http://schemas.microsoft.com/office/drawing/2014/main" id="{188D9096-37BC-FB07-734F-D136EE151E6E}"/>
                    </a:ext>
                  </a:extLst>
                </p:cNvPr>
                <p:cNvSpPr>
                  <a:spLocks noChangeArrowheads="1"/>
                </p:cNvSpPr>
                <p:nvPr/>
              </p:nvSpPr>
              <p:spPr bwMode="auto">
                <a:xfrm>
                  <a:off x="3863"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38" name="Rectangle 878">
                  <a:extLst>
                    <a:ext uri="{FF2B5EF4-FFF2-40B4-BE49-F238E27FC236}">
                      <a16:creationId xmlns:a16="http://schemas.microsoft.com/office/drawing/2014/main" id="{E711C813-A9C2-C5B0-4C05-FB5772160B61}"/>
                    </a:ext>
                  </a:extLst>
                </p:cNvPr>
                <p:cNvSpPr>
                  <a:spLocks noChangeArrowheads="1"/>
                </p:cNvSpPr>
                <p:nvPr/>
              </p:nvSpPr>
              <p:spPr bwMode="auto">
                <a:xfrm>
                  <a:off x="3917"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39" name="Rectangle 879">
                  <a:extLst>
                    <a:ext uri="{FF2B5EF4-FFF2-40B4-BE49-F238E27FC236}">
                      <a16:creationId xmlns:a16="http://schemas.microsoft.com/office/drawing/2014/main" id="{E557C643-6973-8EC0-785A-8F9B9E23276D}"/>
                    </a:ext>
                  </a:extLst>
                </p:cNvPr>
                <p:cNvSpPr>
                  <a:spLocks noChangeArrowheads="1"/>
                </p:cNvSpPr>
                <p:nvPr/>
              </p:nvSpPr>
              <p:spPr bwMode="auto">
                <a:xfrm>
                  <a:off x="402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40" name="Rectangle 880">
                  <a:extLst>
                    <a:ext uri="{FF2B5EF4-FFF2-40B4-BE49-F238E27FC236}">
                      <a16:creationId xmlns:a16="http://schemas.microsoft.com/office/drawing/2014/main" id="{07353D89-C652-4DD3-1748-64EF74E90B17}"/>
                    </a:ext>
                  </a:extLst>
                </p:cNvPr>
                <p:cNvSpPr>
                  <a:spLocks noChangeArrowheads="1"/>
                </p:cNvSpPr>
                <p:nvPr/>
              </p:nvSpPr>
              <p:spPr bwMode="auto">
                <a:xfrm>
                  <a:off x="4078"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41" name="Rectangle 881">
                  <a:extLst>
                    <a:ext uri="{FF2B5EF4-FFF2-40B4-BE49-F238E27FC236}">
                      <a16:creationId xmlns:a16="http://schemas.microsoft.com/office/drawing/2014/main" id="{091F0943-4671-F79A-80E3-EB1EEDF19425}"/>
                    </a:ext>
                  </a:extLst>
                </p:cNvPr>
                <p:cNvSpPr>
                  <a:spLocks noChangeArrowheads="1"/>
                </p:cNvSpPr>
                <p:nvPr/>
              </p:nvSpPr>
              <p:spPr bwMode="auto">
                <a:xfrm>
                  <a:off x="4168"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42" name="Rectangle 882">
                  <a:extLst>
                    <a:ext uri="{FF2B5EF4-FFF2-40B4-BE49-F238E27FC236}">
                      <a16:creationId xmlns:a16="http://schemas.microsoft.com/office/drawing/2014/main" id="{44F42269-1CB7-76D0-3B2C-ED54419BE635}"/>
                    </a:ext>
                  </a:extLst>
                </p:cNvPr>
                <p:cNvSpPr>
                  <a:spLocks noChangeArrowheads="1"/>
                </p:cNvSpPr>
                <p:nvPr/>
              </p:nvSpPr>
              <p:spPr bwMode="auto">
                <a:xfrm>
                  <a:off x="419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43" name="Rectangle 883">
                  <a:extLst>
                    <a:ext uri="{FF2B5EF4-FFF2-40B4-BE49-F238E27FC236}">
                      <a16:creationId xmlns:a16="http://schemas.microsoft.com/office/drawing/2014/main" id="{5BA5FFF8-5E87-EDB7-6125-DD2695F4DD78}"/>
                    </a:ext>
                  </a:extLst>
                </p:cNvPr>
                <p:cNvSpPr>
                  <a:spLocks noChangeArrowheads="1"/>
                </p:cNvSpPr>
                <p:nvPr/>
              </p:nvSpPr>
              <p:spPr bwMode="auto">
                <a:xfrm>
                  <a:off x="425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44" name="Rectangle 884">
                  <a:extLst>
                    <a:ext uri="{FF2B5EF4-FFF2-40B4-BE49-F238E27FC236}">
                      <a16:creationId xmlns:a16="http://schemas.microsoft.com/office/drawing/2014/main" id="{E3C29A6B-2C82-DF0F-7DD9-BBF338813613}"/>
                    </a:ext>
                  </a:extLst>
                </p:cNvPr>
                <p:cNvSpPr>
                  <a:spLocks noChangeArrowheads="1"/>
                </p:cNvSpPr>
                <p:nvPr/>
              </p:nvSpPr>
              <p:spPr bwMode="auto">
                <a:xfrm>
                  <a:off x="4327" y="169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245" name="Rectangle 885">
                  <a:extLst>
                    <a:ext uri="{FF2B5EF4-FFF2-40B4-BE49-F238E27FC236}">
                      <a16:creationId xmlns:a16="http://schemas.microsoft.com/office/drawing/2014/main" id="{2D8151C4-9A36-6E61-B354-55F472A207D5}"/>
                    </a:ext>
                  </a:extLst>
                </p:cNvPr>
                <p:cNvSpPr>
                  <a:spLocks noChangeArrowheads="1"/>
                </p:cNvSpPr>
                <p:nvPr/>
              </p:nvSpPr>
              <p:spPr bwMode="auto">
                <a:xfrm>
                  <a:off x="4359"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46" name="Rectangle 886">
                  <a:extLst>
                    <a:ext uri="{FF2B5EF4-FFF2-40B4-BE49-F238E27FC236}">
                      <a16:creationId xmlns:a16="http://schemas.microsoft.com/office/drawing/2014/main" id="{D6643E49-6BE5-DCAD-B7DD-F96F3A62A67C}"/>
                    </a:ext>
                  </a:extLst>
                </p:cNvPr>
                <p:cNvSpPr>
                  <a:spLocks noChangeArrowheads="1"/>
                </p:cNvSpPr>
                <p:nvPr/>
              </p:nvSpPr>
              <p:spPr bwMode="auto">
                <a:xfrm>
                  <a:off x="4413"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47" name="Rectangle 887">
                  <a:extLst>
                    <a:ext uri="{FF2B5EF4-FFF2-40B4-BE49-F238E27FC236}">
                      <a16:creationId xmlns:a16="http://schemas.microsoft.com/office/drawing/2014/main" id="{AC6BC977-966B-C402-DF76-645CBD351625}"/>
                    </a:ext>
                  </a:extLst>
                </p:cNvPr>
                <p:cNvSpPr>
                  <a:spLocks noChangeArrowheads="1"/>
                </p:cNvSpPr>
                <p:nvPr/>
              </p:nvSpPr>
              <p:spPr bwMode="auto">
                <a:xfrm>
                  <a:off x="4504" y="169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248" name="Rectangle 888">
                  <a:extLst>
                    <a:ext uri="{FF2B5EF4-FFF2-40B4-BE49-F238E27FC236}">
                      <a16:creationId xmlns:a16="http://schemas.microsoft.com/office/drawing/2014/main" id="{305A15FD-2CB3-2FC4-4FBC-1E2678EFC0BA}"/>
                    </a:ext>
                  </a:extLst>
                </p:cNvPr>
                <p:cNvSpPr>
                  <a:spLocks noChangeArrowheads="1"/>
                </p:cNvSpPr>
                <p:nvPr/>
              </p:nvSpPr>
              <p:spPr bwMode="auto">
                <a:xfrm>
                  <a:off x="4558" y="169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249" name="Rectangle 889">
                  <a:extLst>
                    <a:ext uri="{FF2B5EF4-FFF2-40B4-BE49-F238E27FC236}">
                      <a16:creationId xmlns:a16="http://schemas.microsoft.com/office/drawing/2014/main" id="{730E5683-3694-6F17-DC50-A58B47F4ED2D}"/>
                    </a:ext>
                  </a:extLst>
                </p:cNvPr>
                <p:cNvSpPr>
                  <a:spLocks noChangeArrowheads="1"/>
                </p:cNvSpPr>
                <p:nvPr/>
              </p:nvSpPr>
              <p:spPr bwMode="auto">
                <a:xfrm>
                  <a:off x="1129" y="1677"/>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0" name="Rectangle 890">
                  <a:extLst>
                    <a:ext uri="{FF2B5EF4-FFF2-40B4-BE49-F238E27FC236}">
                      <a16:creationId xmlns:a16="http://schemas.microsoft.com/office/drawing/2014/main" id="{704B626F-B0F3-F2DB-9111-915A9C34B5D3}"/>
                    </a:ext>
                  </a:extLst>
                </p:cNvPr>
                <p:cNvSpPr>
                  <a:spLocks noChangeArrowheads="1"/>
                </p:cNvSpPr>
                <p:nvPr/>
              </p:nvSpPr>
              <p:spPr bwMode="auto">
                <a:xfrm>
                  <a:off x="1133" y="1677"/>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1" name="Rectangle 891">
                  <a:extLst>
                    <a:ext uri="{FF2B5EF4-FFF2-40B4-BE49-F238E27FC236}">
                      <a16:creationId xmlns:a16="http://schemas.microsoft.com/office/drawing/2014/main" id="{DD6DE37D-ABA1-3509-6137-28365EC47A04}"/>
                    </a:ext>
                  </a:extLst>
                </p:cNvPr>
                <p:cNvSpPr>
                  <a:spLocks noChangeArrowheads="1"/>
                </p:cNvSpPr>
                <p:nvPr/>
              </p:nvSpPr>
              <p:spPr bwMode="auto">
                <a:xfrm>
                  <a:off x="1408" y="167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2" name="Rectangle 892">
                  <a:extLst>
                    <a:ext uri="{FF2B5EF4-FFF2-40B4-BE49-F238E27FC236}">
                      <a16:creationId xmlns:a16="http://schemas.microsoft.com/office/drawing/2014/main" id="{239220EE-75E0-1179-DD6B-55AA1518BA2D}"/>
                    </a:ext>
                  </a:extLst>
                </p:cNvPr>
                <p:cNvSpPr>
                  <a:spLocks noChangeArrowheads="1"/>
                </p:cNvSpPr>
                <p:nvPr/>
              </p:nvSpPr>
              <p:spPr bwMode="auto">
                <a:xfrm>
                  <a:off x="1413"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3" name="Rectangle 893">
                  <a:extLst>
                    <a:ext uri="{FF2B5EF4-FFF2-40B4-BE49-F238E27FC236}">
                      <a16:creationId xmlns:a16="http://schemas.microsoft.com/office/drawing/2014/main" id="{293906E1-8169-C02F-2A47-660D11AD823F}"/>
                    </a:ext>
                  </a:extLst>
                </p:cNvPr>
                <p:cNvSpPr>
                  <a:spLocks noChangeArrowheads="1"/>
                </p:cNvSpPr>
                <p:nvPr/>
              </p:nvSpPr>
              <p:spPr bwMode="auto">
                <a:xfrm>
                  <a:off x="156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4" name="Rectangle 894">
                  <a:extLst>
                    <a:ext uri="{FF2B5EF4-FFF2-40B4-BE49-F238E27FC236}">
                      <a16:creationId xmlns:a16="http://schemas.microsoft.com/office/drawing/2014/main" id="{81534ACE-A6B1-763B-6FFD-10E282F9B476}"/>
                    </a:ext>
                  </a:extLst>
                </p:cNvPr>
                <p:cNvSpPr>
                  <a:spLocks noChangeArrowheads="1"/>
                </p:cNvSpPr>
                <p:nvPr/>
              </p:nvSpPr>
              <p:spPr bwMode="auto">
                <a:xfrm>
                  <a:off x="157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5" name="Rectangle 895">
                  <a:extLst>
                    <a:ext uri="{FF2B5EF4-FFF2-40B4-BE49-F238E27FC236}">
                      <a16:creationId xmlns:a16="http://schemas.microsoft.com/office/drawing/2014/main" id="{00D1AE3D-228E-78F6-0E0A-39D873F50780}"/>
                    </a:ext>
                  </a:extLst>
                </p:cNvPr>
                <p:cNvSpPr>
                  <a:spLocks noChangeArrowheads="1"/>
                </p:cNvSpPr>
                <p:nvPr/>
              </p:nvSpPr>
              <p:spPr bwMode="auto">
                <a:xfrm>
                  <a:off x="172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6" name="Rectangle 896">
                  <a:extLst>
                    <a:ext uri="{FF2B5EF4-FFF2-40B4-BE49-F238E27FC236}">
                      <a16:creationId xmlns:a16="http://schemas.microsoft.com/office/drawing/2014/main" id="{9C2903B1-7126-4A6F-B907-969390C7E824}"/>
                    </a:ext>
                  </a:extLst>
                </p:cNvPr>
                <p:cNvSpPr>
                  <a:spLocks noChangeArrowheads="1"/>
                </p:cNvSpPr>
                <p:nvPr/>
              </p:nvSpPr>
              <p:spPr bwMode="auto">
                <a:xfrm>
                  <a:off x="173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7" name="Rectangle 897">
                  <a:extLst>
                    <a:ext uri="{FF2B5EF4-FFF2-40B4-BE49-F238E27FC236}">
                      <a16:creationId xmlns:a16="http://schemas.microsoft.com/office/drawing/2014/main" id="{3D65A4CA-228C-F11B-915A-2185BEB22662}"/>
                    </a:ext>
                  </a:extLst>
                </p:cNvPr>
                <p:cNvSpPr>
                  <a:spLocks noChangeArrowheads="1"/>
                </p:cNvSpPr>
                <p:nvPr/>
              </p:nvSpPr>
              <p:spPr bwMode="auto">
                <a:xfrm>
                  <a:off x="1888" y="167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8" name="Rectangle 898">
                  <a:extLst>
                    <a:ext uri="{FF2B5EF4-FFF2-40B4-BE49-F238E27FC236}">
                      <a16:creationId xmlns:a16="http://schemas.microsoft.com/office/drawing/2014/main" id="{51C6EA67-9802-15C0-6CC8-7B737B3F531C}"/>
                    </a:ext>
                  </a:extLst>
                </p:cNvPr>
                <p:cNvSpPr>
                  <a:spLocks noChangeArrowheads="1"/>
                </p:cNvSpPr>
                <p:nvPr/>
              </p:nvSpPr>
              <p:spPr bwMode="auto">
                <a:xfrm>
                  <a:off x="1893"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59" name="Rectangle 899">
                  <a:extLst>
                    <a:ext uri="{FF2B5EF4-FFF2-40B4-BE49-F238E27FC236}">
                      <a16:creationId xmlns:a16="http://schemas.microsoft.com/office/drawing/2014/main" id="{D6523D43-A5BD-71B9-8000-8C5E177DF204}"/>
                    </a:ext>
                  </a:extLst>
                </p:cNvPr>
                <p:cNvSpPr>
                  <a:spLocks noChangeArrowheads="1"/>
                </p:cNvSpPr>
                <p:nvPr/>
              </p:nvSpPr>
              <p:spPr bwMode="auto">
                <a:xfrm>
                  <a:off x="204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0" name="Rectangle 900">
                  <a:extLst>
                    <a:ext uri="{FF2B5EF4-FFF2-40B4-BE49-F238E27FC236}">
                      <a16:creationId xmlns:a16="http://schemas.microsoft.com/office/drawing/2014/main" id="{5E3CE263-1FE4-7F1A-5F7C-AEF6E73D3DF1}"/>
                    </a:ext>
                  </a:extLst>
                </p:cNvPr>
                <p:cNvSpPr>
                  <a:spLocks noChangeArrowheads="1"/>
                </p:cNvSpPr>
                <p:nvPr/>
              </p:nvSpPr>
              <p:spPr bwMode="auto">
                <a:xfrm>
                  <a:off x="205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1" name="Rectangle 901">
                  <a:extLst>
                    <a:ext uri="{FF2B5EF4-FFF2-40B4-BE49-F238E27FC236}">
                      <a16:creationId xmlns:a16="http://schemas.microsoft.com/office/drawing/2014/main" id="{E3647E15-7D67-E599-7D9A-6D087A0928D2}"/>
                    </a:ext>
                  </a:extLst>
                </p:cNvPr>
                <p:cNvSpPr>
                  <a:spLocks noChangeArrowheads="1"/>
                </p:cNvSpPr>
                <p:nvPr/>
              </p:nvSpPr>
              <p:spPr bwMode="auto">
                <a:xfrm>
                  <a:off x="220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2" name="Rectangle 902">
                  <a:extLst>
                    <a:ext uri="{FF2B5EF4-FFF2-40B4-BE49-F238E27FC236}">
                      <a16:creationId xmlns:a16="http://schemas.microsoft.com/office/drawing/2014/main" id="{175C7A96-8F99-57D4-1383-D9A61B320B87}"/>
                    </a:ext>
                  </a:extLst>
                </p:cNvPr>
                <p:cNvSpPr>
                  <a:spLocks noChangeArrowheads="1"/>
                </p:cNvSpPr>
                <p:nvPr/>
              </p:nvSpPr>
              <p:spPr bwMode="auto">
                <a:xfrm>
                  <a:off x="221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3" name="Rectangle 903">
                  <a:extLst>
                    <a:ext uri="{FF2B5EF4-FFF2-40B4-BE49-F238E27FC236}">
                      <a16:creationId xmlns:a16="http://schemas.microsoft.com/office/drawing/2014/main" id="{8DDCCCFE-6276-7286-F47E-309400CF2E27}"/>
                    </a:ext>
                  </a:extLst>
                </p:cNvPr>
                <p:cNvSpPr>
                  <a:spLocks noChangeArrowheads="1"/>
                </p:cNvSpPr>
                <p:nvPr/>
              </p:nvSpPr>
              <p:spPr bwMode="auto">
                <a:xfrm>
                  <a:off x="2368" y="167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4" name="Rectangle 904">
                  <a:extLst>
                    <a:ext uri="{FF2B5EF4-FFF2-40B4-BE49-F238E27FC236}">
                      <a16:creationId xmlns:a16="http://schemas.microsoft.com/office/drawing/2014/main" id="{44544346-F52B-3E7A-08DC-EC7CE0D23D6D}"/>
                    </a:ext>
                  </a:extLst>
                </p:cNvPr>
                <p:cNvSpPr>
                  <a:spLocks noChangeArrowheads="1"/>
                </p:cNvSpPr>
                <p:nvPr/>
              </p:nvSpPr>
              <p:spPr bwMode="auto">
                <a:xfrm>
                  <a:off x="2373"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5" name="Rectangle 905">
                  <a:extLst>
                    <a:ext uri="{FF2B5EF4-FFF2-40B4-BE49-F238E27FC236}">
                      <a16:creationId xmlns:a16="http://schemas.microsoft.com/office/drawing/2014/main" id="{D4CDB383-4AC6-F74F-56F5-C251EC7361C8}"/>
                    </a:ext>
                  </a:extLst>
                </p:cNvPr>
                <p:cNvSpPr>
                  <a:spLocks noChangeArrowheads="1"/>
                </p:cNvSpPr>
                <p:nvPr/>
              </p:nvSpPr>
              <p:spPr bwMode="auto">
                <a:xfrm>
                  <a:off x="252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6" name="Rectangle 906">
                  <a:extLst>
                    <a:ext uri="{FF2B5EF4-FFF2-40B4-BE49-F238E27FC236}">
                      <a16:creationId xmlns:a16="http://schemas.microsoft.com/office/drawing/2014/main" id="{52C49D1E-F40B-845E-8E1B-DBDD5FB97320}"/>
                    </a:ext>
                  </a:extLst>
                </p:cNvPr>
                <p:cNvSpPr>
                  <a:spLocks noChangeArrowheads="1"/>
                </p:cNvSpPr>
                <p:nvPr/>
              </p:nvSpPr>
              <p:spPr bwMode="auto">
                <a:xfrm>
                  <a:off x="253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7" name="Rectangle 907">
                  <a:extLst>
                    <a:ext uri="{FF2B5EF4-FFF2-40B4-BE49-F238E27FC236}">
                      <a16:creationId xmlns:a16="http://schemas.microsoft.com/office/drawing/2014/main" id="{0F97C2F4-084D-771C-C624-0210D3D0C0FB}"/>
                    </a:ext>
                  </a:extLst>
                </p:cNvPr>
                <p:cNvSpPr>
                  <a:spLocks noChangeArrowheads="1"/>
                </p:cNvSpPr>
                <p:nvPr/>
              </p:nvSpPr>
              <p:spPr bwMode="auto">
                <a:xfrm>
                  <a:off x="268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8" name="Rectangle 908">
                  <a:extLst>
                    <a:ext uri="{FF2B5EF4-FFF2-40B4-BE49-F238E27FC236}">
                      <a16:creationId xmlns:a16="http://schemas.microsoft.com/office/drawing/2014/main" id="{C1A92890-9710-C941-EEDE-87E6EE422EF6}"/>
                    </a:ext>
                  </a:extLst>
                </p:cNvPr>
                <p:cNvSpPr>
                  <a:spLocks noChangeArrowheads="1"/>
                </p:cNvSpPr>
                <p:nvPr/>
              </p:nvSpPr>
              <p:spPr bwMode="auto">
                <a:xfrm>
                  <a:off x="269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69" name="Rectangle 909">
                  <a:extLst>
                    <a:ext uri="{FF2B5EF4-FFF2-40B4-BE49-F238E27FC236}">
                      <a16:creationId xmlns:a16="http://schemas.microsoft.com/office/drawing/2014/main" id="{D9D7ED78-4E87-FB15-334E-DD05C6AB100A}"/>
                    </a:ext>
                  </a:extLst>
                </p:cNvPr>
                <p:cNvSpPr>
                  <a:spLocks noChangeArrowheads="1"/>
                </p:cNvSpPr>
                <p:nvPr/>
              </p:nvSpPr>
              <p:spPr bwMode="auto">
                <a:xfrm>
                  <a:off x="2848" y="167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0" name="Rectangle 910">
                  <a:extLst>
                    <a:ext uri="{FF2B5EF4-FFF2-40B4-BE49-F238E27FC236}">
                      <a16:creationId xmlns:a16="http://schemas.microsoft.com/office/drawing/2014/main" id="{F3039D61-3F8C-B586-73E8-F23D3FF4C035}"/>
                    </a:ext>
                  </a:extLst>
                </p:cNvPr>
                <p:cNvSpPr>
                  <a:spLocks noChangeArrowheads="1"/>
                </p:cNvSpPr>
                <p:nvPr/>
              </p:nvSpPr>
              <p:spPr bwMode="auto">
                <a:xfrm>
                  <a:off x="2853"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1" name="Rectangle 911">
                  <a:extLst>
                    <a:ext uri="{FF2B5EF4-FFF2-40B4-BE49-F238E27FC236}">
                      <a16:creationId xmlns:a16="http://schemas.microsoft.com/office/drawing/2014/main" id="{A373D059-8F6A-C4BA-0F7E-22D134552A47}"/>
                    </a:ext>
                  </a:extLst>
                </p:cNvPr>
                <p:cNvSpPr>
                  <a:spLocks noChangeArrowheads="1"/>
                </p:cNvSpPr>
                <p:nvPr/>
              </p:nvSpPr>
              <p:spPr bwMode="auto">
                <a:xfrm>
                  <a:off x="300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2" name="Rectangle 912">
                  <a:extLst>
                    <a:ext uri="{FF2B5EF4-FFF2-40B4-BE49-F238E27FC236}">
                      <a16:creationId xmlns:a16="http://schemas.microsoft.com/office/drawing/2014/main" id="{88026741-ADA7-D2B3-F7C3-F8BF6770809A}"/>
                    </a:ext>
                  </a:extLst>
                </p:cNvPr>
                <p:cNvSpPr>
                  <a:spLocks noChangeArrowheads="1"/>
                </p:cNvSpPr>
                <p:nvPr/>
              </p:nvSpPr>
              <p:spPr bwMode="auto">
                <a:xfrm>
                  <a:off x="301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3" name="Rectangle 913">
                  <a:extLst>
                    <a:ext uri="{FF2B5EF4-FFF2-40B4-BE49-F238E27FC236}">
                      <a16:creationId xmlns:a16="http://schemas.microsoft.com/office/drawing/2014/main" id="{DBF91767-9761-213F-EF70-F5B47ECEAC9B}"/>
                    </a:ext>
                  </a:extLst>
                </p:cNvPr>
                <p:cNvSpPr>
                  <a:spLocks noChangeArrowheads="1"/>
                </p:cNvSpPr>
                <p:nvPr/>
              </p:nvSpPr>
              <p:spPr bwMode="auto">
                <a:xfrm>
                  <a:off x="316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4" name="Rectangle 914">
                  <a:extLst>
                    <a:ext uri="{FF2B5EF4-FFF2-40B4-BE49-F238E27FC236}">
                      <a16:creationId xmlns:a16="http://schemas.microsoft.com/office/drawing/2014/main" id="{C34461FB-7E8B-6588-A2BE-158F3F61BB89}"/>
                    </a:ext>
                  </a:extLst>
                </p:cNvPr>
                <p:cNvSpPr>
                  <a:spLocks noChangeArrowheads="1"/>
                </p:cNvSpPr>
                <p:nvPr/>
              </p:nvSpPr>
              <p:spPr bwMode="auto">
                <a:xfrm>
                  <a:off x="317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5" name="Rectangle 915">
                  <a:extLst>
                    <a:ext uri="{FF2B5EF4-FFF2-40B4-BE49-F238E27FC236}">
                      <a16:creationId xmlns:a16="http://schemas.microsoft.com/office/drawing/2014/main" id="{0F47BD56-3F4B-04EF-18CA-9B53D7F876F9}"/>
                    </a:ext>
                  </a:extLst>
                </p:cNvPr>
                <p:cNvSpPr>
                  <a:spLocks noChangeArrowheads="1"/>
                </p:cNvSpPr>
                <p:nvPr/>
              </p:nvSpPr>
              <p:spPr bwMode="auto">
                <a:xfrm>
                  <a:off x="3328" y="167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6" name="Rectangle 916">
                  <a:extLst>
                    <a:ext uri="{FF2B5EF4-FFF2-40B4-BE49-F238E27FC236}">
                      <a16:creationId xmlns:a16="http://schemas.microsoft.com/office/drawing/2014/main" id="{9BAF6F33-3384-7A7E-4C7C-B913714961B5}"/>
                    </a:ext>
                  </a:extLst>
                </p:cNvPr>
                <p:cNvSpPr>
                  <a:spLocks noChangeArrowheads="1"/>
                </p:cNvSpPr>
                <p:nvPr/>
              </p:nvSpPr>
              <p:spPr bwMode="auto">
                <a:xfrm>
                  <a:off x="3333"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7" name="Rectangle 917">
                  <a:extLst>
                    <a:ext uri="{FF2B5EF4-FFF2-40B4-BE49-F238E27FC236}">
                      <a16:creationId xmlns:a16="http://schemas.microsoft.com/office/drawing/2014/main" id="{AF0E6C17-1074-1BDA-72F0-ACAA091B564C}"/>
                    </a:ext>
                  </a:extLst>
                </p:cNvPr>
                <p:cNvSpPr>
                  <a:spLocks noChangeArrowheads="1"/>
                </p:cNvSpPr>
                <p:nvPr/>
              </p:nvSpPr>
              <p:spPr bwMode="auto">
                <a:xfrm>
                  <a:off x="348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8" name="Rectangle 918">
                  <a:extLst>
                    <a:ext uri="{FF2B5EF4-FFF2-40B4-BE49-F238E27FC236}">
                      <a16:creationId xmlns:a16="http://schemas.microsoft.com/office/drawing/2014/main" id="{1266191D-A1F6-21EF-7E11-5CB1B2F686B1}"/>
                    </a:ext>
                  </a:extLst>
                </p:cNvPr>
                <p:cNvSpPr>
                  <a:spLocks noChangeArrowheads="1"/>
                </p:cNvSpPr>
                <p:nvPr/>
              </p:nvSpPr>
              <p:spPr bwMode="auto">
                <a:xfrm>
                  <a:off x="349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79" name="Rectangle 919">
                  <a:extLst>
                    <a:ext uri="{FF2B5EF4-FFF2-40B4-BE49-F238E27FC236}">
                      <a16:creationId xmlns:a16="http://schemas.microsoft.com/office/drawing/2014/main" id="{B4DF7E98-9EE9-6188-3782-A1967C0ECB10}"/>
                    </a:ext>
                  </a:extLst>
                </p:cNvPr>
                <p:cNvSpPr>
                  <a:spLocks noChangeArrowheads="1"/>
                </p:cNvSpPr>
                <p:nvPr/>
              </p:nvSpPr>
              <p:spPr bwMode="auto">
                <a:xfrm>
                  <a:off x="364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0" name="Rectangle 920">
                  <a:extLst>
                    <a:ext uri="{FF2B5EF4-FFF2-40B4-BE49-F238E27FC236}">
                      <a16:creationId xmlns:a16="http://schemas.microsoft.com/office/drawing/2014/main" id="{6AEB37E4-9835-62C2-6AFA-ACFC090DFF40}"/>
                    </a:ext>
                  </a:extLst>
                </p:cNvPr>
                <p:cNvSpPr>
                  <a:spLocks noChangeArrowheads="1"/>
                </p:cNvSpPr>
                <p:nvPr/>
              </p:nvSpPr>
              <p:spPr bwMode="auto">
                <a:xfrm>
                  <a:off x="365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1" name="Rectangle 921">
                  <a:extLst>
                    <a:ext uri="{FF2B5EF4-FFF2-40B4-BE49-F238E27FC236}">
                      <a16:creationId xmlns:a16="http://schemas.microsoft.com/office/drawing/2014/main" id="{544D7E97-EF1E-E32D-A7F3-F78C5711D7B5}"/>
                    </a:ext>
                  </a:extLst>
                </p:cNvPr>
                <p:cNvSpPr>
                  <a:spLocks noChangeArrowheads="1"/>
                </p:cNvSpPr>
                <p:nvPr/>
              </p:nvSpPr>
              <p:spPr bwMode="auto">
                <a:xfrm>
                  <a:off x="380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2" name="Rectangle 922">
                  <a:extLst>
                    <a:ext uri="{FF2B5EF4-FFF2-40B4-BE49-F238E27FC236}">
                      <a16:creationId xmlns:a16="http://schemas.microsoft.com/office/drawing/2014/main" id="{085F6EF5-4141-4FC9-73C4-8CC8F800986F}"/>
                    </a:ext>
                  </a:extLst>
                </p:cNvPr>
                <p:cNvSpPr>
                  <a:spLocks noChangeArrowheads="1"/>
                </p:cNvSpPr>
                <p:nvPr/>
              </p:nvSpPr>
              <p:spPr bwMode="auto">
                <a:xfrm>
                  <a:off x="381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3" name="Rectangle 923">
                  <a:extLst>
                    <a:ext uri="{FF2B5EF4-FFF2-40B4-BE49-F238E27FC236}">
                      <a16:creationId xmlns:a16="http://schemas.microsoft.com/office/drawing/2014/main" id="{34151CAA-21EA-15C3-6ED2-273FE6F5DD76}"/>
                    </a:ext>
                  </a:extLst>
                </p:cNvPr>
                <p:cNvSpPr>
                  <a:spLocks noChangeArrowheads="1"/>
                </p:cNvSpPr>
                <p:nvPr/>
              </p:nvSpPr>
              <p:spPr bwMode="auto">
                <a:xfrm>
                  <a:off x="396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4" name="Rectangle 924">
                  <a:extLst>
                    <a:ext uri="{FF2B5EF4-FFF2-40B4-BE49-F238E27FC236}">
                      <a16:creationId xmlns:a16="http://schemas.microsoft.com/office/drawing/2014/main" id="{F2C6801E-BAAF-FFC8-A29C-ABE7BECC00D5}"/>
                    </a:ext>
                  </a:extLst>
                </p:cNvPr>
                <p:cNvSpPr>
                  <a:spLocks noChangeArrowheads="1"/>
                </p:cNvSpPr>
                <p:nvPr/>
              </p:nvSpPr>
              <p:spPr bwMode="auto">
                <a:xfrm>
                  <a:off x="397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5" name="Rectangle 925">
                  <a:extLst>
                    <a:ext uri="{FF2B5EF4-FFF2-40B4-BE49-F238E27FC236}">
                      <a16:creationId xmlns:a16="http://schemas.microsoft.com/office/drawing/2014/main" id="{2932F0FA-D827-421D-ED78-8456CBD72DA4}"/>
                    </a:ext>
                  </a:extLst>
                </p:cNvPr>
                <p:cNvSpPr>
                  <a:spLocks noChangeArrowheads="1"/>
                </p:cNvSpPr>
                <p:nvPr/>
              </p:nvSpPr>
              <p:spPr bwMode="auto">
                <a:xfrm>
                  <a:off x="412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6" name="Rectangle 926">
                  <a:extLst>
                    <a:ext uri="{FF2B5EF4-FFF2-40B4-BE49-F238E27FC236}">
                      <a16:creationId xmlns:a16="http://schemas.microsoft.com/office/drawing/2014/main" id="{C836FF7E-2A4A-5E28-F328-39C4A72C9C70}"/>
                    </a:ext>
                  </a:extLst>
                </p:cNvPr>
                <p:cNvSpPr>
                  <a:spLocks noChangeArrowheads="1"/>
                </p:cNvSpPr>
                <p:nvPr/>
              </p:nvSpPr>
              <p:spPr bwMode="auto">
                <a:xfrm>
                  <a:off x="413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7" name="Rectangle 927">
                  <a:extLst>
                    <a:ext uri="{FF2B5EF4-FFF2-40B4-BE49-F238E27FC236}">
                      <a16:creationId xmlns:a16="http://schemas.microsoft.com/office/drawing/2014/main" id="{E3EF6CDA-4094-C922-1AE3-5BF3CB4C2E7D}"/>
                    </a:ext>
                  </a:extLst>
                </p:cNvPr>
                <p:cNvSpPr>
                  <a:spLocks noChangeArrowheads="1"/>
                </p:cNvSpPr>
                <p:nvPr/>
              </p:nvSpPr>
              <p:spPr bwMode="auto">
                <a:xfrm>
                  <a:off x="428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8" name="Rectangle 928">
                  <a:extLst>
                    <a:ext uri="{FF2B5EF4-FFF2-40B4-BE49-F238E27FC236}">
                      <a16:creationId xmlns:a16="http://schemas.microsoft.com/office/drawing/2014/main" id="{A132DBC7-86D1-4DCD-2EF0-017A0B4EDA91}"/>
                    </a:ext>
                  </a:extLst>
                </p:cNvPr>
                <p:cNvSpPr>
                  <a:spLocks noChangeArrowheads="1"/>
                </p:cNvSpPr>
                <p:nvPr/>
              </p:nvSpPr>
              <p:spPr bwMode="auto">
                <a:xfrm>
                  <a:off x="4294" y="167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89" name="Rectangle 929">
                  <a:extLst>
                    <a:ext uri="{FF2B5EF4-FFF2-40B4-BE49-F238E27FC236}">
                      <a16:creationId xmlns:a16="http://schemas.microsoft.com/office/drawing/2014/main" id="{A73F40E1-9CA0-0F4F-D0C1-F5A51750BA3D}"/>
                    </a:ext>
                  </a:extLst>
                </p:cNvPr>
                <p:cNvSpPr>
                  <a:spLocks noChangeArrowheads="1"/>
                </p:cNvSpPr>
                <p:nvPr/>
              </p:nvSpPr>
              <p:spPr bwMode="auto">
                <a:xfrm>
                  <a:off x="4448" y="167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0" name="Rectangle 930">
                  <a:extLst>
                    <a:ext uri="{FF2B5EF4-FFF2-40B4-BE49-F238E27FC236}">
                      <a16:creationId xmlns:a16="http://schemas.microsoft.com/office/drawing/2014/main" id="{0BA34327-AC59-34F0-4CCC-4ECDCF1ACA16}"/>
                    </a:ext>
                  </a:extLst>
                </p:cNvPr>
                <p:cNvSpPr>
                  <a:spLocks noChangeArrowheads="1"/>
                </p:cNvSpPr>
                <p:nvPr/>
              </p:nvSpPr>
              <p:spPr bwMode="auto">
                <a:xfrm>
                  <a:off x="4454" y="167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1" name="Rectangle 931">
                  <a:extLst>
                    <a:ext uri="{FF2B5EF4-FFF2-40B4-BE49-F238E27FC236}">
                      <a16:creationId xmlns:a16="http://schemas.microsoft.com/office/drawing/2014/main" id="{CCCB069B-9C7B-B35A-E460-C14AEFAFE1B7}"/>
                    </a:ext>
                  </a:extLst>
                </p:cNvPr>
                <p:cNvSpPr>
                  <a:spLocks noChangeArrowheads="1"/>
                </p:cNvSpPr>
                <p:nvPr/>
              </p:nvSpPr>
              <p:spPr bwMode="auto">
                <a:xfrm>
                  <a:off x="4609" y="1677"/>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2" name="Rectangle 932">
                  <a:extLst>
                    <a:ext uri="{FF2B5EF4-FFF2-40B4-BE49-F238E27FC236}">
                      <a16:creationId xmlns:a16="http://schemas.microsoft.com/office/drawing/2014/main" id="{24FFDCE1-ACDC-2BCC-1D76-3E00D3EF01DE}"/>
                    </a:ext>
                  </a:extLst>
                </p:cNvPr>
                <p:cNvSpPr>
                  <a:spLocks noChangeArrowheads="1"/>
                </p:cNvSpPr>
                <p:nvPr/>
              </p:nvSpPr>
              <p:spPr bwMode="auto">
                <a:xfrm>
                  <a:off x="1129" y="1690"/>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3" name="Rectangle 933">
                  <a:extLst>
                    <a:ext uri="{FF2B5EF4-FFF2-40B4-BE49-F238E27FC236}">
                      <a16:creationId xmlns:a16="http://schemas.microsoft.com/office/drawing/2014/main" id="{E7DCC13A-A2F8-97CB-0FD2-8EBCF683D626}"/>
                    </a:ext>
                  </a:extLst>
                </p:cNvPr>
                <p:cNvSpPr>
                  <a:spLocks noChangeArrowheads="1"/>
                </p:cNvSpPr>
                <p:nvPr/>
              </p:nvSpPr>
              <p:spPr bwMode="auto">
                <a:xfrm>
                  <a:off x="1408" y="1690"/>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4" name="Rectangle 934">
                  <a:extLst>
                    <a:ext uri="{FF2B5EF4-FFF2-40B4-BE49-F238E27FC236}">
                      <a16:creationId xmlns:a16="http://schemas.microsoft.com/office/drawing/2014/main" id="{64945982-E0F7-2623-A620-DF1C08E879E1}"/>
                    </a:ext>
                  </a:extLst>
                </p:cNvPr>
                <p:cNvSpPr>
                  <a:spLocks noChangeArrowheads="1"/>
                </p:cNvSpPr>
                <p:nvPr/>
              </p:nvSpPr>
              <p:spPr bwMode="auto">
                <a:xfrm>
                  <a:off x="156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5" name="Rectangle 935">
                  <a:extLst>
                    <a:ext uri="{FF2B5EF4-FFF2-40B4-BE49-F238E27FC236}">
                      <a16:creationId xmlns:a16="http://schemas.microsoft.com/office/drawing/2014/main" id="{B6DB77D8-603A-BC40-8B15-40CF6C78D731}"/>
                    </a:ext>
                  </a:extLst>
                </p:cNvPr>
                <p:cNvSpPr>
                  <a:spLocks noChangeArrowheads="1"/>
                </p:cNvSpPr>
                <p:nvPr/>
              </p:nvSpPr>
              <p:spPr bwMode="auto">
                <a:xfrm>
                  <a:off x="172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6" name="Rectangle 936">
                  <a:extLst>
                    <a:ext uri="{FF2B5EF4-FFF2-40B4-BE49-F238E27FC236}">
                      <a16:creationId xmlns:a16="http://schemas.microsoft.com/office/drawing/2014/main" id="{530AE453-0E7A-F108-29D5-321647C0EE9F}"/>
                    </a:ext>
                  </a:extLst>
                </p:cNvPr>
                <p:cNvSpPr>
                  <a:spLocks noChangeArrowheads="1"/>
                </p:cNvSpPr>
                <p:nvPr/>
              </p:nvSpPr>
              <p:spPr bwMode="auto">
                <a:xfrm>
                  <a:off x="1888" y="1690"/>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7" name="Rectangle 937">
                  <a:extLst>
                    <a:ext uri="{FF2B5EF4-FFF2-40B4-BE49-F238E27FC236}">
                      <a16:creationId xmlns:a16="http://schemas.microsoft.com/office/drawing/2014/main" id="{1A8C054D-E7BD-15B9-DEFC-A2E294C2B2E2}"/>
                    </a:ext>
                  </a:extLst>
                </p:cNvPr>
                <p:cNvSpPr>
                  <a:spLocks noChangeArrowheads="1"/>
                </p:cNvSpPr>
                <p:nvPr/>
              </p:nvSpPr>
              <p:spPr bwMode="auto">
                <a:xfrm>
                  <a:off x="204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8" name="Rectangle 938">
                  <a:extLst>
                    <a:ext uri="{FF2B5EF4-FFF2-40B4-BE49-F238E27FC236}">
                      <a16:creationId xmlns:a16="http://schemas.microsoft.com/office/drawing/2014/main" id="{221B2BED-AD63-36C2-0530-04BA1EA6F510}"/>
                    </a:ext>
                  </a:extLst>
                </p:cNvPr>
                <p:cNvSpPr>
                  <a:spLocks noChangeArrowheads="1"/>
                </p:cNvSpPr>
                <p:nvPr/>
              </p:nvSpPr>
              <p:spPr bwMode="auto">
                <a:xfrm>
                  <a:off x="220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299" name="Rectangle 939">
                  <a:extLst>
                    <a:ext uri="{FF2B5EF4-FFF2-40B4-BE49-F238E27FC236}">
                      <a16:creationId xmlns:a16="http://schemas.microsoft.com/office/drawing/2014/main" id="{7769E60C-668C-BC4F-5743-CF51AD4A7B9A}"/>
                    </a:ext>
                  </a:extLst>
                </p:cNvPr>
                <p:cNvSpPr>
                  <a:spLocks noChangeArrowheads="1"/>
                </p:cNvSpPr>
                <p:nvPr/>
              </p:nvSpPr>
              <p:spPr bwMode="auto">
                <a:xfrm>
                  <a:off x="2368" y="1690"/>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0" name="Rectangle 940">
                  <a:extLst>
                    <a:ext uri="{FF2B5EF4-FFF2-40B4-BE49-F238E27FC236}">
                      <a16:creationId xmlns:a16="http://schemas.microsoft.com/office/drawing/2014/main" id="{EE8D4AB5-6416-650F-E0D6-3306CD98BC93}"/>
                    </a:ext>
                  </a:extLst>
                </p:cNvPr>
                <p:cNvSpPr>
                  <a:spLocks noChangeArrowheads="1"/>
                </p:cNvSpPr>
                <p:nvPr/>
              </p:nvSpPr>
              <p:spPr bwMode="auto">
                <a:xfrm>
                  <a:off x="252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1" name="Rectangle 941">
                  <a:extLst>
                    <a:ext uri="{FF2B5EF4-FFF2-40B4-BE49-F238E27FC236}">
                      <a16:creationId xmlns:a16="http://schemas.microsoft.com/office/drawing/2014/main" id="{70B0EF49-E836-FF59-0097-8FEF9BC29748}"/>
                    </a:ext>
                  </a:extLst>
                </p:cNvPr>
                <p:cNvSpPr>
                  <a:spLocks noChangeArrowheads="1"/>
                </p:cNvSpPr>
                <p:nvPr/>
              </p:nvSpPr>
              <p:spPr bwMode="auto">
                <a:xfrm>
                  <a:off x="268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2" name="Rectangle 942">
                  <a:extLst>
                    <a:ext uri="{FF2B5EF4-FFF2-40B4-BE49-F238E27FC236}">
                      <a16:creationId xmlns:a16="http://schemas.microsoft.com/office/drawing/2014/main" id="{EBA13E12-7D94-3B3C-6FB3-85C53DE59A76}"/>
                    </a:ext>
                  </a:extLst>
                </p:cNvPr>
                <p:cNvSpPr>
                  <a:spLocks noChangeArrowheads="1"/>
                </p:cNvSpPr>
                <p:nvPr/>
              </p:nvSpPr>
              <p:spPr bwMode="auto">
                <a:xfrm>
                  <a:off x="2848" y="1690"/>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3" name="Rectangle 943">
                  <a:extLst>
                    <a:ext uri="{FF2B5EF4-FFF2-40B4-BE49-F238E27FC236}">
                      <a16:creationId xmlns:a16="http://schemas.microsoft.com/office/drawing/2014/main" id="{BFC16BBC-7BBC-1DD8-F071-4A19CF57A098}"/>
                    </a:ext>
                  </a:extLst>
                </p:cNvPr>
                <p:cNvSpPr>
                  <a:spLocks noChangeArrowheads="1"/>
                </p:cNvSpPr>
                <p:nvPr/>
              </p:nvSpPr>
              <p:spPr bwMode="auto">
                <a:xfrm>
                  <a:off x="300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4" name="Rectangle 944">
                  <a:extLst>
                    <a:ext uri="{FF2B5EF4-FFF2-40B4-BE49-F238E27FC236}">
                      <a16:creationId xmlns:a16="http://schemas.microsoft.com/office/drawing/2014/main" id="{F62FF6FA-F85B-26E8-E471-494ECB15D428}"/>
                    </a:ext>
                  </a:extLst>
                </p:cNvPr>
                <p:cNvSpPr>
                  <a:spLocks noChangeArrowheads="1"/>
                </p:cNvSpPr>
                <p:nvPr/>
              </p:nvSpPr>
              <p:spPr bwMode="auto">
                <a:xfrm>
                  <a:off x="316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5" name="Rectangle 945">
                  <a:extLst>
                    <a:ext uri="{FF2B5EF4-FFF2-40B4-BE49-F238E27FC236}">
                      <a16:creationId xmlns:a16="http://schemas.microsoft.com/office/drawing/2014/main" id="{0FC1C774-C58B-DBDE-0474-8EBAD020C49D}"/>
                    </a:ext>
                  </a:extLst>
                </p:cNvPr>
                <p:cNvSpPr>
                  <a:spLocks noChangeArrowheads="1"/>
                </p:cNvSpPr>
                <p:nvPr/>
              </p:nvSpPr>
              <p:spPr bwMode="auto">
                <a:xfrm>
                  <a:off x="3328" y="1690"/>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6" name="Rectangle 946">
                  <a:extLst>
                    <a:ext uri="{FF2B5EF4-FFF2-40B4-BE49-F238E27FC236}">
                      <a16:creationId xmlns:a16="http://schemas.microsoft.com/office/drawing/2014/main" id="{27554F0C-2913-AACD-5B4F-0C6EE9CFA5A4}"/>
                    </a:ext>
                  </a:extLst>
                </p:cNvPr>
                <p:cNvSpPr>
                  <a:spLocks noChangeArrowheads="1"/>
                </p:cNvSpPr>
                <p:nvPr/>
              </p:nvSpPr>
              <p:spPr bwMode="auto">
                <a:xfrm>
                  <a:off x="348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7" name="Rectangle 947">
                  <a:extLst>
                    <a:ext uri="{FF2B5EF4-FFF2-40B4-BE49-F238E27FC236}">
                      <a16:creationId xmlns:a16="http://schemas.microsoft.com/office/drawing/2014/main" id="{E2B0D205-BC98-A852-FC1D-5E19E0C85EAA}"/>
                    </a:ext>
                  </a:extLst>
                </p:cNvPr>
                <p:cNvSpPr>
                  <a:spLocks noChangeArrowheads="1"/>
                </p:cNvSpPr>
                <p:nvPr/>
              </p:nvSpPr>
              <p:spPr bwMode="auto">
                <a:xfrm>
                  <a:off x="364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8" name="Rectangle 948">
                  <a:extLst>
                    <a:ext uri="{FF2B5EF4-FFF2-40B4-BE49-F238E27FC236}">
                      <a16:creationId xmlns:a16="http://schemas.microsoft.com/office/drawing/2014/main" id="{E59331A4-BB52-7E9F-7A5C-0A6E148B6B46}"/>
                    </a:ext>
                  </a:extLst>
                </p:cNvPr>
                <p:cNvSpPr>
                  <a:spLocks noChangeArrowheads="1"/>
                </p:cNvSpPr>
                <p:nvPr/>
              </p:nvSpPr>
              <p:spPr bwMode="auto">
                <a:xfrm>
                  <a:off x="380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09" name="Rectangle 949">
                  <a:extLst>
                    <a:ext uri="{FF2B5EF4-FFF2-40B4-BE49-F238E27FC236}">
                      <a16:creationId xmlns:a16="http://schemas.microsoft.com/office/drawing/2014/main" id="{BAD0E743-6EDE-57BB-FE30-BE69A0D0497C}"/>
                    </a:ext>
                  </a:extLst>
                </p:cNvPr>
                <p:cNvSpPr>
                  <a:spLocks noChangeArrowheads="1"/>
                </p:cNvSpPr>
                <p:nvPr/>
              </p:nvSpPr>
              <p:spPr bwMode="auto">
                <a:xfrm>
                  <a:off x="396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10" name="Rectangle 950">
                  <a:extLst>
                    <a:ext uri="{FF2B5EF4-FFF2-40B4-BE49-F238E27FC236}">
                      <a16:creationId xmlns:a16="http://schemas.microsoft.com/office/drawing/2014/main" id="{FCF19E87-4A01-8AF0-B064-30917A2B8185}"/>
                    </a:ext>
                  </a:extLst>
                </p:cNvPr>
                <p:cNvSpPr>
                  <a:spLocks noChangeArrowheads="1"/>
                </p:cNvSpPr>
                <p:nvPr/>
              </p:nvSpPr>
              <p:spPr bwMode="auto">
                <a:xfrm>
                  <a:off x="412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11" name="Rectangle 951">
                  <a:extLst>
                    <a:ext uri="{FF2B5EF4-FFF2-40B4-BE49-F238E27FC236}">
                      <a16:creationId xmlns:a16="http://schemas.microsoft.com/office/drawing/2014/main" id="{CB9D11B3-FB98-718F-CC07-2C1856DB0D4A}"/>
                    </a:ext>
                  </a:extLst>
                </p:cNvPr>
                <p:cNvSpPr>
                  <a:spLocks noChangeArrowheads="1"/>
                </p:cNvSpPr>
                <p:nvPr/>
              </p:nvSpPr>
              <p:spPr bwMode="auto">
                <a:xfrm>
                  <a:off x="428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12" name="Rectangle 952">
                  <a:extLst>
                    <a:ext uri="{FF2B5EF4-FFF2-40B4-BE49-F238E27FC236}">
                      <a16:creationId xmlns:a16="http://schemas.microsoft.com/office/drawing/2014/main" id="{45B73387-DA37-3752-F881-996EA4E72B85}"/>
                    </a:ext>
                  </a:extLst>
                </p:cNvPr>
                <p:cNvSpPr>
                  <a:spLocks noChangeArrowheads="1"/>
                </p:cNvSpPr>
                <p:nvPr/>
              </p:nvSpPr>
              <p:spPr bwMode="auto">
                <a:xfrm>
                  <a:off x="4448" y="169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13" name="Rectangle 953">
                  <a:extLst>
                    <a:ext uri="{FF2B5EF4-FFF2-40B4-BE49-F238E27FC236}">
                      <a16:creationId xmlns:a16="http://schemas.microsoft.com/office/drawing/2014/main" id="{EE257309-CCC2-6721-8745-9D62EBC0BCD3}"/>
                    </a:ext>
                  </a:extLst>
                </p:cNvPr>
                <p:cNvSpPr>
                  <a:spLocks noChangeArrowheads="1"/>
                </p:cNvSpPr>
                <p:nvPr/>
              </p:nvSpPr>
              <p:spPr bwMode="auto">
                <a:xfrm>
                  <a:off x="4609" y="1690"/>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14" name="Rectangle 954">
                  <a:extLst>
                    <a:ext uri="{FF2B5EF4-FFF2-40B4-BE49-F238E27FC236}">
                      <a16:creationId xmlns:a16="http://schemas.microsoft.com/office/drawing/2014/main" id="{B19C3A3E-047A-26EB-4E51-8EF928B52478}"/>
                    </a:ext>
                  </a:extLst>
                </p:cNvPr>
                <p:cNvSpPr>
                  <a:spLocks noChangeArrowheads="1"/>
                </p:cNvSpPr>
                <p:nvPr/>
              </p:nvSpPr>
              <p:spPr bwMode="auto">
                <a:xfrm>
                  <a:off x="124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300">
                    <a:latin typeface="Arial" panose="020B0604020202020204" pitchFamily="34" charset="0"/>
                  </a:endParaRPr>
                </a:p>
              </p:txBody>
            </p:sp>
            <p:sp>
              <p:nvSpPr>
                <p:cNvPr id="528315" name="Rectangle 955">
                  <a:extLst>
                    <a:ext uri="{FF2B5EF4-FFF2-40B4-BE49-F238E27FC236}">
                      <a16:creationId xmlns:a16="http://schemas.microsoft.com/office/drawing/2014/main" id="{73927F2D-1D2E-DBDE-2DBB-FCA083AA7B49}"/>
                    </a:ext>
                  </a:extLst>
                </p:cNvPr>
                <p:cNvSpPr>
                  <a:spLocks noChangeArrowheads="1"/>
                </p:cNvSpPr>
                <p:nvPr/>
              </p:nvSpPr>
              <p:spPr bwMode="auto">
                <a:xfrm>
                  <a:off x="129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16" name="Rectangle 956">
                  <a:extLst>
                    <a:ext uri="{FF2B5EF4-FFF2-40B4-BE49-F238E27FC236}">
                      <a16:creationId xmlns:a16="http://schemas.microsoft.com/office/drawing/2014/main" id="{22A33A06-87C3-0D95-EAE9-B29A8B08C753}"/>
                    </a:ext>
                  </a:extLst>
                </p:cNvPr>
                <p:cNvSpPr>
                  <a:spLocks noChangeArrowheads="1"/>
                </p:cNvSpPr>
                <p:nvPr/>
              </p:nvSpPr>
              <p:spPr bwMode="auto">
                <a:xfrm>
                  <a:off x="1463"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17" name="Rectangle 957">
                  <a:extLst>
                    <a:ext uri="{FF2B5EF4-FFF2-40B4-BE49-F238E27FC236}">
                      <a16:creationId xmlns:a16="http://schemas.microsoft.com/office/drawing/2014/main" id="{356A9EDD-6ACA-34C2-DFE3-F93A519040F9}"/>
                    </a:ext>
                  </a:extLst>
                </p:cNvPr>
                <p:cNvSpPr>
                  <a:spLocks noChangeArrowheads="1"/>
                </p:cNvSpPr>
                <p:nvPr/>
              </p:nvSpPr>
              <p:spPr bwMode="auto">
                <a:xfrm>
                  <a:off x="151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18" name="Rectangle 958">
                  <a:extLst>
                    <a:ext uri="{FF2B5EF4-FFF2-40B4-BE49-F238E27FC236}">
                      <a16:creationId xmlns:a16="http://schemas.microsoft.com/office/drawing/2014/main" id="{421DECAB-1D52-0A9A-1F03-839B9974EFFA}"/>
                    </a:ext>
                  </a:extLst>
                </p:cNvPr>
                <p:cNvSpPr>
                  <a:spLocks noChangeArrowheads="1"/>
                </p:cNvSpPr>
                <p:nvPr/>
              </p:nvSpPr>
              <p:spPr bwMode="auto">
                <a:xfrm>
                  <a:off x="160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19" name="Rectangle 959">
                  <a:extLst>
                    <a:ext uri="{FF2B5EF4-FFF2-40B4-BE49-F238E27FC236}">
                      <a16:creationId xmlns:a16="http://schemas.microsoft.com/office/drawing/2014/main" id="{1B6FB50B-9204-3390-47F2-A9AF284231D6}"/>
                    </a:ext>
                  </a:extLst>
                </p:cNvPr>
                <p:cNvSpPr>
                  <a:spLocks noChangeArrowheads="1"/>
                </p:cNvSpPr>
                <p:nvPr/>
              </p:nvSpPr>
              <p:spPr bwMode="auto">
                <a:xfrm>
                  <a:off x="163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20" name="Rectangle 960">
                  <a:extLst>
                    <a:ext uri="{FF2B5EF4-FFF2-40B4-BE49-F238E27FC236}">
                      <a16:creationId xmlns:a16="http://schemas.microsoft.com/office/drawing/2014/main" id="{0A888718-1E97-2A72-D46A-41522F91C9C2}"/>
                    </a:ext>
                  </a:extLst>
                </p:cNvPr>
                <p:cNvSpPr>
                  <a:spLocks noChangeArrowheads="1"/>
                </p:cNvSpPr>
                <p:nvPr/>
              </p:nvSpPr>
              <p:spPr bwMode="auto">
                <a:xfrm>
                  <a:off x="169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21" name="Rectangle 961">
                  <a:extLst>
                    <a:ext uri="{FF2B5EF4-FFF2-40B4-BE49-F238E27FC236}">
                      <a16:creationId xmlns:a16="http://schemas.microsoft.com/office/drawing/2014/main" id="{AA36D7BD-7736-F2F2-E87E-67C5AE957828}"/>
                    </a:ext>
                  </a:extLst>
                </p:cNvPr>
                <p:cNvSpPr>
                  <a:spLocks noChangeArrowheads="1"/>
                </p:cNvSpPr>
                <p:nvPr/>
              </p:nvSpPr>
              <p:spPr bwMode="auto">
                <a:xfrm>
                  <a:off x="178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22" name="Rectangle 962">
                  <a:extLst>
                    <a:ext uri="{FF2B5EF4-FFF2-40B4-BE49-F238E27FC236}">
                      <a16:creationId xmlns:a16="http://schemas.microsoft.com/office/drawing/2014/main" id="{FBFBAFEC-D84D-E33B-B75D-FB6577056DB2}"/>
                    </a:ext>
                  </a:extLst>
                </p:cNvPr>
                <p:cNvSpPr>
                  <a:spLocks noChangeArrowheads="1"/>
                </p:cNvSpPr>
                <p:nvPr/>
              </p:nvSpPr>
              <p:spPr bwMode="auto">
                <a:xfrm>
                  <a:off x="1838"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23" name="Rectangle 963">
                  <a:extLst>
                    <a:ext uri="{FF2B5EF4-FFF2-40B4-BE49-F238E27FC236}">
                      <a16:creationId xmlns:a16="http://schemas.microsoft.com/office/drawing/2014/main" id="{08AF50A3-4E12-3AFC-AF8E-83B0379B2058}"/>
                    </a:ext>
                  </a:extLst>
                </p:cNvPr>
                <p:cNvSpPr>
                  <a:spLocks noChangeArrowheads="1"/>
                </p:cNvSpPr>
                <p:nvPr/>
              </p:nvSpPr>
              <p:spPr bwMode="auto">
                <a:xfrm>
                  <a:off x="1943"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24" name="Rectangle 964">
                  <a:extLst>
                    <a:ext uri="{FF2B5EF4-FFF2-40B4-BE49-F238E27FC236}">
                      <a16:creationId xmlns:a16="http://schemas.microsoft.com/office/drawing/2014/main" id="{74D9D038-2A5C-8B6B-F267-904DCD2C4538}"/>
                    </a:ext>
                  </a:extLst>
                </p:cNvPr>
                <p:cNvSpPr>
                  <a:spLocks noChangeArrowheads="1"/>
                </p:cNvSpPr>
                <p:nvPr/>
              </p:nvSpPr>
              <p:spPr bwMode="auto">
                <a:xfrm>
                  <a:off x="199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25" name="Rectangle 965">
                  <a:extLst>
                    <a:ext uri="{FF2B5EF4-FFF2-40B4-BE49-F238E27FC236}">
                      <a16:creationId xmlns:a16="http://schemas.microsoft.com/office/drawing/2014/main" id="{D3046647-8134-48FD-DE11-46467EBCBD1A}"/>
                    </a:ext>
                  </a:extLst>
                </p:cNvPr>
                <p:cNvSpPr>
                  <a:spLocks noChangeArrowheads="1"/>
                </p:cNvSpPr>
                <p:nvPr/>
              </p:nvSpPr>
              <p:spPr bwMode="auto">
                <a:xfrm>
                  <a:off x="210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26" name="Rectangle 966">
                  <a:extLst>
                    <a:ext uri="{FF2B5EF4-FFF2-40B4-BE49-F238E27FC236}">
                      <a16:creationId xmlns:a16="http://schemas.microsoft.com/office/drawing/2014/main" id="{E14A640C-C81E-F5D4-A432-D62B1AE3152C}"/>
                    </a:ext>
                  </a:extLst>
                </p:cNvPr>
                <p:cNvSpPr>
                  <a:spLocks noChangeArrowheads="1"/>
                </p:cNvSpPr>
                <p:nvPr/>
              </p:nvSpPr>
              <p:spPr bwMode="auto">
                <a:xfrm>
                  <a:off x="215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27" name="Rectangle 967">
                  <a:extLst>
                    <a:ext uri="{FF2B5EF4-FFF2-40B4-BE49-F238E27FC236}">
                      <a16:creationId xmlns:a16="http://schemas.microsoft.com/office/drawing/2014/main" id="{256212E8-05D5-383B-CEC3-BC20F8E7E150}"/>
                    </a:ext>
                  </a:extLst>
                </p:cNvPr>
                <p:cNvSpPr>
                  <a:spLocks noChangeArrowheads="1"/>
                </p:cNvSpPr>
                <p:nvPr/>
              </p:nvSpPr>
              <p:spPr bwMode="auto">
                <a:xfrm>
                  <a:off x="226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28" name="Rectangle 968">
                  <a:extLst>
                    <a:ext uri="{FF2B5EF4-FFF2-40B4-BE49-F238E27FC236}">
                      <a16:creationId xmlns:a16="http://schemas.microsoft.com/office/drawing/2014/main" id="{AA53B909-B6E9-39E8-37FE-C88CAA835308}"/>
                    </a:ext>
                  </a:extLst>
                </p:cNvPr>
                <p:cNvSpPr>
                  <a:spLocks noChangeArrowheads="1"/>
                </p:cNvSpPr>
                <p:nvPr/>
              </p:nvSpPr>
              <p:spPr bwMode="auto">
                <a:xfrm>
                  <a:off x="2318"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29" name="Rectangle 969">
                  <a:extLst>
                    <a:ext uri="{FF2B5EF4-FFF2-40B4-BE49-F238E27FC236}">
                      <a16:creationId xmlns:a16="http://schemas.microsoft.com/office/drawing/2014/main" id="{86BFBC37-F4F9-4908-7BCE-A01E915244FB}"/>
                    </a:ext>
                  </a:extLst>
                </p:cNvPr>
                <p:cNvSpPr>
                  <a:spLocks noChangeArrowheads="1"/>
                </p:cNvSpPr>
                <p:nvPr/>
              </p:nvSpPr>
              <p:spPr bwMode="auto">
                <a:xfrm>
                  <a:off x="2423"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30" name="Rectangle 970">
                  <a:extLst>
                    <a:ext uri="{FF2B5EF4-FFF2-40B4-BE49-F238E27FC236}">
                      <a16:creationId xmlns:a16="http://schemas.microsoft.com/office/drawing/2014/main" id="{22349793-4609-F1E0-0B85-4BA684803BAC}"/>
                    </a:ext>
                  </a:extLst>
                </p:cNvPr>
                <p:cNvSpPr>
                  <a:spLocks noChangeArrowheads="1"/>
                </p:cNvSpPr>
                <p:nvPr/>
              </p:nvSpPr>
              <p:spPr bwMode="auto">
                <a:xfrm>
                  <a:off x="247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31" name="Rectangle 971">
                  <a:extLst>
                    <a:ext uri="{FF2B5EF4-FFF2-40B4-BE49-F238E27FC236}">
                      <a16:creationId xmlns:a16="http://schemas.microsoft.com/office/drawing/2014/main" id="{074045E4-D8BC-F0E3-C43A-B1D54C1A55E2}"/>
                    </a:ext>
                  </a:extLst>
                </p:cNvPr>
                <p:cNvSpPr>
                  <a:spLocks noChangeArrowheads="1"/>
                </p:cNvSpPr>
                <p:nvPr/>
              </p:nvSpPr>
              <p:spPr bwMode="auto">
                <a:xfrm>
                  <a:off x="256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32" name="Rectangle 972">
                  <a:extLst>
                    <a:ext uri="{FF2B5EF4-FFF2-40B4-BE49-F238E27FC236}">
                      <a16:creationId xmlns:a16="http://schemas.microsoft.com/office/drawing/2014/main" id="{4BE15157-B77E-C2CE-F014-ACD38E9F4DA4}"/>
                    </a:ext>
                  </a:extLst>
                </p:cNvPr>
                <p:cNvSpPr>
                  <a:spLocks noChangeArrowheads="1"/>
                </p:cNvSpPr>
                <p:nvPr/>
              </p:nvSpPr>
              <p:spPr bwMode="auto">
                <a:xfrm>
                  <a:off x="259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33" name="Rectangle 973">
                  <a:extLst>
                    <a:ext uri="{FF2B5EF4-FFF2-40B4-BE49-F238E27FC236}">
                      <a16:creationId xmlns:a16="http://schemas.microsoft.com/office/drawing/2014/main" id="{E825AA5B-B9A9-09DE-6913-FC93E5BCC8C7}"/>
                    </a:ext>
                  </a:extLst>
                </p:cNvPr>
                <p:cNvSpPr>
                  <a:spLocks noChangeArrowheads="1"/>
                </p:cNvSpPr>
                <p:nvPr/>
              </p:nvSpPr>
              <p:spPr bwMode="auto">
                <a:xfrm>
                  <a:off x="265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34" name="Rectangle 974">
                  <a:extLst>
                    <a:ext uri="{FF2B5EF4-FFF2-40B4-BE49-F238E27FC236}">
                      <a16:creationId xmlns:a16="http://schemas.microsoft.com/office/drawing/2014/main" id="{FDB928D7-513E-6D94-AFFB-5DB04E038BF1}"/>
                    </a:ext>
                  </a:extLst>
                </p:cNvPr>
                <p:cNvSpPr>
                  <a:spLocks noChangeArrowheads="1"/>
                </p:cNvSpPr>
                <p:nvPr/>
              </p:nvSpPr>
              <p:spPr bwMode="auto">
                <a:xfrm>
                  <a:off x="2728"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35" name="Rectangle 975">
                  <a:extLst>
                    <a:ext uri="{FF2B5EF4-FFF2-40B4-BE49-F238E27FC236}">
                      <a16:creationId xmlns:a16="http://schemas.microsoft.com/office/drawing/2014/main" id="{25E5E424-14C9-33BF-3E42-051D89CC444F}"/>
                    </a:ext>
                  </a:extLst>
                </p:cNvPr>
                <p:cNvSpPr>
                  <a:spLocks noChangeArrowheads="1"/>
                </p:cNvSpPr>
                <p:nvPr/>
              </p:nvSpPr>
              <p:spPr bwMode="auto">
                <a:xfrm>
                  <a:off x="275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36" name="Rectangle 976">
                  <a:extLst>
                    <a:ext uri="{FF2B5EF4-FFF2-40B4-BE49-F238E27FC236}">
                      <a16:creationId xmlns:a16="http://schemas.microsoft.com/office/drawing/2014/main" id="{24E928A3-6FD2-9C24-B712-E08819B2BF1E}"/>
                    </a:ext>
                  </a:extLst>
                </p:cNvPr>
                <p:cNvSpPr>
                  <a:spLocks noChangeArrowheads="1"/>
                </p:cNvSpPr>
                <p:nvPr/>
              </p:nvSpPr>
              <p:spPr bwMode="auto">
                <a:xfrm>
                  <a:off x="281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37" name="Rectangle 977">
                  <a:extLst>
                    <a:ext uri="{FF2B5EF4-FFF2-40B4-BE49-F238E27FC236}">
                      <a16:creationId xmlns:a16="http://schemas.microsoft.com/office/drawing/2014/main" id="{7C625BAF-72EB-0C1F-CACE-3B71074FB634}"/>
                    </a:ext>
                  </a:extLst>
                </p:cNvPr>
                <p:cNvSpPr>
                  <a:spLocks noChangeArrowheads="1"/>
                </p:cNvSpPr>
                <p:nvPr/>
              </p:nvSpPr>
              <p:spPr bwMode="auto">
                <a:xfrm>
                  <a:off x="288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38" name="Rectangle 978">
                  <a:extLst>
                    <a:ext uri="{FF2B5EF4-FFF2-40B4-BE49-F238E27FC236}">
                      <a16:creationId xmlns:a16="http://schemas.microsoft.com/office/drawing/2014/main" id="{DDF1E60A-D68D-F6D8-117A-EA82A1982E67}"/>
                    </a:ext>
                  </a:extLst>
                </p:cNvPr>
                <p:cNvSpPr>
                  <a:spLocks noChangeArrowheads="1"/>
                </p:cNvSpPr>
                <p:nvPr/>
              </p:nvSpPr>
              <p:spPr bwMode="auto">
                <a:xfrm>
                  <a:off x="291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39" name="Rectangle 979">
                  <a:extLst>
                    <a:ext uri="{FF2B5EF4-FFF2-40B4-BE49-F238E27FC236}">
                      <a16:creationId xmlns:a16="http://schemas.microsoft.com/office/drawing/2014/main" id="{C2F62EEA-4746-D33C-8233-6855B68DF29E}"/>
                    </a:ext>
                  </a:extLst>
                </p:cNvPr>
                <p:cNvSpPr>
                  <a:spLocks noChangeArrowheads="1"/>
                </p:cNvSpPr>
                <p:nvPr/>
              </p:nvSpPr>
              <p:spPr bwMode="auto">
                <a:xfrm>
                  <a:off x="297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40" name="Rectangle 980">
                  <a:extLst>
                    <a:ext uri="{FF2B5EF4-FFF2-40B4-BE49-F238E27FC236}">
                      <a16:creationId xmlns:a16="http://schemas.microsoft.com/office/drawing/2014/main" id="{2D6732BA-665C-332E-238C-83F1984BB2F3}"/>
                    </a:ext>
                  </a:extLst>
                </p:cNvPr>
                <p:cNvSpPr>
                  <a:spLocks noChangeArrowheads="1"/>
                </p:cNvSpPr>
                <p:nvPr/>
              </p:nvSpPr>
              <p:spPr bwMode="auto">
                <a:xfrm>
                  <a:off x="304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41" name="Rectangle 981">
                  <a:extLst>
                    <a:ext uri="{FF2B5EF4-FFF2-40B4-BE49-F238E27FC236}">
                      <a16:creationId xmlns:a16="http://schemas.microsoft.com/office/drawing/2014/main" id="{88FD7CEF-BDA3-B052-0092-F10630436E18}"/>
                    </a:ext>
                  </a:extLst>
                </p:cNvPr>
                <p:cNvSpPr>
                  <a:spLocks noChangeArrowheads="1"/>
                </p:cNvSpPr>
                <p:nvPr/>
              </p:nvSpPr>
              <p:spPr bwMode="auto">
                <a:xfrm>
                  <a:off x="307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42" name="Rectangle 982">
                  <a:extLst>
                    <a:ext uri="{FF2B5EF4-FFF2-40B4-BE49-F238E27FC236}">
                      <a16:creationId xmlns:a16="http://schemas.microsoft.com/office/drawing/2014/main" id="{552B5D63-8BDD-D99C-0135-E210B7D2375B}"/>
                    </a:ext>
                  </a:extLst>
                </p:cNvPr>
                <p:cNvSpPr>
                  <a:spLocks noChangeArrowheads="1"/>
                </p:cNvSpPr>
                <p:nvPr/>
              </p:nvSpPr>
              <p:spPr bwMode="auto">
                <a:xfrm>
                  <a:off x="313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43" name="Rectangle 983">
                  <a:extLst>
                    <a:ext uri="{FF2B5EF4-FFF2-40B4-BE49-F238E27FC236}">
                      <a16:creationId xmlns:a16="http://schemas.microsoft.com/office/drawing/2014/main" id="{E2218E0C-DE8D-071E-BD4A-E3C88DE78690}"/>
                    </a:ext>
                  </a:extLst>
                </p:cNvPr>
                <p:cNvSpPr>
                  <a:spLocks noChangeArrowheads="1"/>
                </p:cNvSpPr>
                <p:nvPr/>
              </p:nvSpPr>
              <p:spPr bwMode="auto">
                <a:xfrm>
                  <a:off x="322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44" name="Rectangle 984">
                  <a:extLst>
                    <a:ext uri="{FF2B5EF4-FFF2-40B4-BE49-F238E27FC236}">
                      <a16:creationId xmlns:a16="http://schemas.microsoft.com/office/drawing/2014/main" id="{FDC002DE-0EA5-C141-2BD9-0418EA4BE684}"/>
                    </a:ext>
                  </a:extLst>
                </p:cNvPr>
                <p:cNvSpPr>
                  <a:spLocks noChangeArrowheads="1"/>
                </p:cNvSpPr>
                <p:nvPr/>
              </p:nvSpPr>
              <p:spPr bwMode="auto">
                <a:xfrm>
                  <a:off x="3278"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45" name="Rectangle 985">
                  <a:extLst>
                    <a:ext uri="{FF2B5EF4-FFF2-40B4-BE49-F238E27FC236}">
                      <a16:creationId xmlns:a16="http://schemas.microsoft.com/office/drawing/2014/main" id="{6320AC26-B00E-7339-9391-06CB97A7FA60}"/>
                    </a:ext>
                  </a:extLst>
                </p:cNvPr>
                <p:cNvSpPr>
                  <a:spLocks noChangeArrowheads="1"/>
                </p:cNvSpPr>
                <p:nvPr/>
              </p:nvSpPr>
              <p:spPr bwMode="auto">
                <a:xfrm>
                  <a:off x="336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46" name="Rectangle 986">
                  <a:extLst>
                    <a:ext uri="{FF2B5EF4-FFF2-40B4-BE49-F238E27FC236}">
                      <a16:creationId xmlns:a16="http://schemas.microsoft.com/office/drawing/2014/main" id="{55045F2F-F0D8-0EAE-6BDE-9A9A23107FE8}"/>
                    </a:ext>
                  </a:extLst>
                </p:cNvPr>
                <p:cNvSpPr>
                  <a:spLocks noChangeArrowheads="1"/>
                </p:cNvSpPr>
                <p:nvPr/>
              </p:nvSpPr>
              <p:spPr bwMode="auto">
                <a:xfrm>
                  <a:off x="339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47" name="Rectangle 987">
                  <a:extLst>
                    <a:ext uri="{FF2B5EF4-FFF2-40B4-BE49-F238E27FC236}">
                      <a16:creationId xmlns:a16="http://schemas.microsoft.com/office/drawing/2014/main" id="{49B8152A-D342-479B-0F39-C89BF862B6E1}"/>
                    </a:ext>
                  </a:extLst>
                </p:cNvPr>
                <p:cNvSpPr>
                  <a:spLocks noChangeArrowheads="1"/>
                </p:cNvSpPr>
                <p:nvPr/>
              </p:nvSpPr>
              <p:spPr bwMode="auto">
                <a:xfrm>
                  <a:off x="345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48" name="Rectangle 988">
                  <a:extLst>
                    <a:ext uri="{FF2B5EF4-FFF2-40B4-BE49-F238E27FC236}">
                      <a16:creationId xmlns:a16="http://schemas.microsoft.com/office/drawing/2014/main" id="{6A3109E1-263F-2883-DD4F-F4CEA60DCD5D}"/>
                    </a:ext>
                  </a:extLst>
                </p:cNvPr>
                <p:cNvSpPr>
                  <a:spLocks noChangeArrowheads="1"/>
                </p:cNvSpPr>
                <p:nvPr/>
              </p:nvSpPr>
              <p:spPr bwMode="auto">
                <a:xfrm>
                  <a:off x="354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49" name="Rectangle 989">
                  <a:extLst>
                    <a:ext uri="{FF2B5EF4-FFF2-40B4-BE49-F238E27FC236}">
                      <a16:creationId xmlns:a16="http://schemas.microsoft.com/office/drawing/2014/main" id="{35E622D6-ACA1-DB02-FAAB-C1800971831D}"/>
                    </a:ext>
                  </a:extLst>
                </p:cNvPr>
                <p:cNvSpPr>
                  <a:spLocks noChangeArrowheads="1"/>
                </p:cNvSpPr>
                <p:nvPr/>
              </p:nvSpPr>
              <p:spPr bwMode="auto">
                <a:xfrm>
                  <a:off x="3597"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50" name="Rectangle 990">
                  <a:extLst>
                    <a:ext uri="{FF2B5EF4-FFF2-40B4-BE49-F238E27FC236}">
                      <a16:creationId xmlns:a16="http://schemas.microsoft.com/office/drawing/2014/main" id="{FF94D9E5-F859-94C0-B524-D5F3571F01A6}"/>
                    </a:ext>
                  </a:extLst>
                </p:cNvPr>
                <p:cNvSpPr>
                  <a:spLocks noChangeArrowheads="1"/>
                </p:cNvSpPr>
                <p:nvPr/>
              </p:nvSpPr>
              <p:spPr bwMode="auto">
                <a:xfrm>
                  <a:off x="3688"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51" name="Rectangle 991">
                  <a:extLst>
                    <a:ext uri="{FF2B5EF4-FFF2-40B4-BE49-F238E27FC236}">
                      <a16:creationId xmlns:a16="http://schemas.microsoft.com/office/drawing/2014/main" id="{43470AD2-DC4A-7FF0-6449-31D1EA1BBCEE}"/>
                    </a:ext>
                  </a:extLst>
                </p:cNvPr>
                <p:cNvSpPr>
                  <a:spLocks noChangeArrowheads="1"/>
                </p:cNvSpPr>
                <p:nvPr/>
              </p:nvSpPr>
              <p:spPr bwMode="auto">
                <a:xfrm>
                  <a:off x="371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52" name="Rectangle 992">
                  <a:extLst>
                    <a:ext uri="{FF2B5EF4-FFF2-40B4-BE49-F238E27FC236}">
                      <a16:creationId xmlns:a16="http://schemas.microsoft.com/office/drawing/2014/main" id="{F0561B22-98AA-92D1-AF35-B82730712230}"/>
                    </a:ext>
                  </a:extLst>
                </p:cNvPr>
                <p:cNvSpPr>
                  <a:spLocks noChangeArrowheads="1"/>
                </p:cNvSpPr>
                <p:nvPr/>
              </p:nvSpPr>
              <p:spPr bwMode="auto">
                <a:xfrm>
                  <a:off x="377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53" name="Rectangle 993">
                  <a:extLst>
                    <a:ext uri="{FF2B5EF4-FFF2-40B4-BE49-F238E27FC236}">
                      <a16:creationId xmlns:a16="http://schemas.microsoft.com/office/drawing/2014/main" id="{E5760722-BCB7-A2D5-7144-33279D3BA7BB}"/>
                    </a:ext>
                  </a:extLst>
                </p:cNvPr>
                <p:cNvSpPr>
                  <a:spLocks noChangeArrowheads="1"/>
                </p:cNvSpPr>
                <p:nvPr/>
              </p:nvSpPr>
              <p:spPr bwMode="auto">
                <a:xfrm>
                  <a:off x="384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54" name="Rectangle 994">
                  <a:extLst>
                    <a:ext uri="{FF2B5EF4-FFF2-40B4-BE49-F238E27FC236}">
                      <a16:creationId xmlns:a16="http://schemas.microsoft.com/office/drawing/2014/main" id="{3A36851B-9ADF-8037-8E22-BA7A3BD10DED}"/>
                    </a:ext>
                  </a:extLst>
                </p:cNvPr>
                <p:cNvSpPr>
                  <a:spLocks noChangeArrowheads="1"/>
                </p:cNvSpPr>
                <p:nvPr/>
              </p:nvSpPr>
              <p:spPr bwMode="auto">
                <a:xfrm>
                  <a:off x="387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55" name="Rectangle 995">
                  <a:extLst>
                    <a:ext uri="{FF2B5EF4-FFF2-40B4-BE49-F238E27FC236}">
                      <a16:creationId xmlns:a16="http://schemas.microsoft.com/office/drawing/2014/main" id="{23B065B7-193B-F775-14C4-99FF34FA44AB}"/>
                    </a:ext>
                  </a:extLst>
                </p:cNvPr>
                <p:cNvSpPr>
                  <a:spLocks noChangeArrowheads="1"/>
                </p:cNvSpPr>
                <p:nvPr/>
              </p:nvSpPr>
              <p:spPr bwMode="auto">
                <a:xfrm>
                  <a:off x="393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56" name="Rectangle 996">
                  <a:extLst>
                    <a:ext uri="{FF2B5EF4-FFF2-40B4-BE49-F238E27FC236}">
                      <a16:creationId xmlns:a16="http://schemas.microsoft.com/office/drawing/2014/main" id="{9BA1C296-304B-98E6-E633-DDB5C90271F0}"/>
                    </a:ext>
                  </a:extLst>
                </p:cNvPr>
                <p:cNvSpPr>
                  <a:spLocks noChangeArrowheads="1"/>
                </p:cNvSpPr>
                <p:nvPr/>
              </p:nvSpPr>
              <p:spPr bwMode="auto">
                <a:xfrm>
                  <a:off x="402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57" name="Rectangle 997">
                  <a:extLst>
                    <a:ext uri="{FF2B5EF4-FFF2-40B4-BE49-F238E27FC236}">
                      <a16:creationId xmlns:a16="http://schemas.microsoft.com/office/drawing/2014/main" id="{6B9E2E42-CECB-56A8-085E-F5EACEBFDDF8}"/>
                    </a:ext>
                  </a:extLst>
                </p:cNvPr>
                <p:cNvSpPr>
                  <a:spLocks noChangeArrowheads="1"/>
                </p:cNvSpPr>
                <p:nvPr/>
              </p:nvSpPr>
              <p:spPr bwMode="auto">
                <a:xfrm>
                  <a:off x="4078"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58" name="Rectangle 998">
                  <a:extLst>
                    <a:ext uri="{FF2B5EF4-FFF2-40B4-BE49-F238E27FC236}">
                      <a16:creationId xmlns:a16="http://schemas.microsoft.com/office/drawing/2014/main" id="{240246DB-1500-96E8-991B-64AAE55D5B18}"/>
                    </a:ext>
                  </a:extLst>
                </p:cNvPr>
                <p:cNvSpPr>
                  <a:spLocks noChangeArrowheads="1"/>
                </p:cNvSpPr>
                <p:nvPr/>
              </p:nvSpPr>
              <p:spPr bwMode="auto">
                <a:xfrm>
                  <a:off x="4184"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59" name="Rectangle 999">
                  <a:extLst>
                    <a:ext uri="{FF2B5EF4-FFF2-40B4-BE49-F238E27FC236}">
                      <a16:creationId xmlns:a16="http://schemas.microsoft.com/office/drawing/2014/main" id="{6C3B1B5A-7229-9A28-833F-C51D84C2F35E}"/>
                    </a:ext>
                  </a:extLst>
                </p:cNvPr>
                <p:cNvSpPr>
                  <a:spLocks noChangeArrowheads="1"/>
                </p:cNvSpPr>
                <p:nvPr/>
              </p:nvSpPr>
              <p:spPr bwMode="auto">
                <a:xfrm>
                  <a:off x="4238"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60" name="Rectangle 1000">
                  <a:extLst>
                    <a:ext uri="{FF2B5EF4-FFF2-40B4-BE49-F238E27FC236}">
                      <a16:creationId xmlns:a16="http://schemas.microsoft.com/office/drawing/2014/main" id="{48CD497F-A248-6B76-6352-833098B47985}"/>
                    </a:ext>
                  </a:extLst>
                </p:cNvPr>
                <p:cNvSpPr>
                  <a:spLocks noChangeArrowheads="1"/>
                </p:cNvSpPr>
                <p:nvPr/>
              </p:nvSpPr>
              <p:spPr bwMode="auto">
                <a:xfrm>
                  <a:off x="432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61" name="Rectangle 1001">
                  <a:extLst>
                    <a:ext uri="{FF2B5EF4-FFF2-40B4-BE49-F238E27FC236}">
                      <a16:creationId xmlns:a16="http://schemas.microsoft.com/office/drawing/2014/main" id="{9BBF75E6-92FD-F2A5-7FD6-9735855CAAFA}"/>
                    </a:ext>
                  </a:extLst>
                </p:cNvPr>
                <p:cNvSpPr>
                  <a:spLocks noChangeArrowheads="1"/>
                </p:cNvSpPr>
                <p:nvPr/>
              </p:nvSpPr>
              <p:spPr bwMode="auto">
                <a:xfrm>
                  <a:off x="435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62" name="Rectangle 1002">
                  <a:extLst>
                    <a:ext uri="{FF2B5EF4-FFF2-40B4-BE49-F238E27FC236}">
                      <a16:creationId xmlns:a16="http://schemas.microsoft.com/office/drawing/2014/main" id="{07A88284-343C-DDF8-56B8-3D994BA7B946}"/>
                    </a:ext>
                  </a:extLst>
                </p:cNvPr>
                <p:cNvSpPr>
                  <a:spLocks noChangeArrowheads="1"/>
                </p:cNvSpPr>
                <p:nvPr/>
              </p:nvSpPr>
              <p:spPr bwMode="auto">
                <a:xfrm>
                  <a:off x="441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63" name="Rectangle 1003">
                  <a:extLst>
                    <a:ext uri="{FF2B5EF4-FFF2-40B4-BE49-F238E27FC236}">
                      <a16:creationId xmlns:a16="http://schemas.microsoft.com/office/drawing/2014/main" id="{A5C6C0E4-5343-B06E-7C49-AE519D70CE31}"/>
                    </a:ext>
                  </a:extLst>
                </p:cNvPr>
                <p:cNvSpPr>
                  <a:spLocks noChangeArrowheads="1"/>
                </p:cNvSpPr>
                <p:nvPr/>
              </p:nvSpPr>
              <p:spPr bwMode="auto">
                <a:xfrm>
                  <a:off x="4487" y="1814"/>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28364" name="Rectangle 1004">
                  <a:extLst>
                    <a:ext uri="{FF2B5EF4-FFF2-40B4-BE49-F238E27FC236}">
                      <a16:creationId xmlns:a16="http://schemas.microsoft.com/office/drawing/2014/main" id="{138731AE-013D-0BD3-237B-C52DE620AA1A}"/>
                    </a:ext>
                  </a:extLst>
                </p:cNvPr>
                <p:cNvSpPr>
                  <a:spLocks noChangeArrowheads="1"/>
                </p:cNvSpPr>
                <p:nvPr/>
              </p:nvSpPr>
              <p:spPr bwMode="auto">
                <a:xfrm>
                  <a:off x="4519" y="18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28365" name="Rectangle 1005">
                  <a:extLst>
                    <a:ext uri="{FF2B5EF4-FFF2-40B4-BE49-F238E27FC236}">
                      <a16:creationId xmlns:a16="http://schemas.microsoft.com/office/drawing/2014/main" id="{7C3AC86A-3948-DAAF-C258-7A5A1D54CC21}"/>
                    </a:ext>
                  </a:extLst>
                </p:cNvPr>
                <p:cNvSpPr>
                  <a:spLocks noChangeArrowheads="1"/>
                </p:cNvSpPr>
                <p:nvPr/>
              </p:nvSpPr>
              <p:spPr bwMode="auto">
                <a:xfrm>
                  <a:off x="4573" y="181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8366" name="Rectangle 1006">
                  <a:extLst>
                    <a:ext uri="{FF2B5EF4-FFF2-40B4-BE49-F238E27FC236}">
                      <a16:creationId xmlns:a16="http://schemas.microsoft.com/office/drawing/2014/main" id="{1BD6DEB3-7EB0-4CF7-DCA9-DD18A78673C1}"/>
                    </a:ext>
                  </a:extLst>
                </p:cNvPr>
                <p:cNvSpPr>
                  <a:spLocks noChangeArrowheads="1"/>
                </p:cNvSpPr>
                <p:nvPr/>
              </p:nvSpPr>
              <p:spPr bwMode="auto">
                <a:xfrm>
                  <a:off x="1129" y="1799"/>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67" name="Rectangle 1007">
                  <a:extLst>
                    <a:ext uri="{FF2B5EF4-FFF2-40B4-BE49-F238E27FC236}">
                      <a16:creationId xmlns:a16="http://schemas.microsoft.com/office/drawing/2014/main" id="{F058DDAE-8F5F-D84D-C665-25A497B6D3AE}"/>
                    </a:ext>
                  </a:extLst>
                </p:cNvPr>
                <p:cNvSpPr>
                  <a:spLocks noChangeArrowheads="1"/>
                </p:cNvSpPr>
                <p:nvPr/>
              </p:nvSpPr>
              <p:spPr bwMode="auto">
                <a:xfrm>
                  <a:off x="1133" y="1799"/>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68" name="Rectangle 1008">
                  <a:extLst>
                    <a:ext uri="{FF2B5EF4-FFF2-40B4-BE49-F238E27FC236}">
                      <a16:creationId xmlns:a16="http://schemas.microsoft.com/office/drawing/2014/main" id="{6F9C4240-5F23-0419-98DE-5244B7F53619}"/>
                    </a:ext>
                  </a:extLst>
                </p:cNvPr>
                <p:cNvSpPr>
                  <a:spLocks noChangeArrowheads="1"/>
                </p:cNvSpPr>
                <p:nvPr/>
              </p:nvSpPr>
              <p:spPr bwMode="auto">
                <a:xfrm>
                  <a:off x="1408" y="1799"/>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69" name="Rectangle 1009">
                  <a:extLst>
                    <a:ext uri="{FF2B5EF4-FFF2-40B4-BE49-F238E27FC236}">
                      <a16:creationId xmlns:a16="http://schemas.microsoft.com/office/drawing/2014/main" id="{B069B6B0-4F34-AF10-27DA-1C2107461964}"/>
                    </a:ext>
                  </a:extLst>
                </p:cNvPr>
                <p:cNvSpPr>
                  <a:spLocks noChangeArrowheads="1"/>
                </p:cNvSpPr>
                <p:nvPr/>
              </p:nvSpPr>
              <p:spPr bwMode="auto">
                <a:xfrm>
                  <a:off x="1413"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0" name="Rectangle 1010">
                  <a:extLst>
                    <a:ext uri="{FF2B5EF4-FFF2-40B4-BE49-F238E27FC236}">
                      <a16:creationId xmlns:a16="http://schemas.microsoft.com/office/drawing/2014/main" id="{1B2E7E19-44DF-ED92-6452-6C621785FD28}"/>
                    </a:ext>
                  </a:extLst>
                </p:cNvPr>
                <p:cNvSpPr>
                  <a:spLocks noChangeArrowheads="1"/>
                </p:cNvSpPr>
                <p:nvPr/>
              </p:nvSpPr>
              <p:spPr bwMode="auto">
                <a:xfrm>
                  <a:off x="156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1" name="Rectangle 1011">
                  <a:extLst>
                    <a:ext uri="{FF2B5EF4-FFF2-40B4-BE49-F238E27FC236}">
                      <a16:creationId xmlns:a16="http://schemas.microsoft.com/office/drawing/2014/main" id="{E01A873E-67FA-B267-C5FE-9A69F20DC096}"/>
                    </a:ext>
                  </a:extLst>
                </p:cNvPr>
                <p:cNvSpPr>
                  <a:spLocks noChangeArrowheads="1"/>
                </p:cNvSpPr>
                <p:nvPr/>
              </p:nvSpPr>
              <p:spPr bwMode="auto">
                <a:xfrm>
                  <a:off x="157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5981" name="Group 1213">
                <a:extLst>
                  <a:ext uri="{FF2B5EF4-FFF2-40B4-BE49-F238E27FC236}">
                    <a16:creationId xmlns:a16="http://schemas.microsoft.com/office/drawing/2014/main" id="{B6D64034-59E1-8A8F-3366-643E400003D4}"/>
                  </a:ext>
                </a:extLst>
              </p:cNvPr>
              <p:cNvGrpSpPr>
                <a:grpSpLocks/>
              </p:cNvGrpSpPr>
              <p:nvPr/>
            </p:nvGrpSpPr>
            <p:grpSpPr bwMode="auto">
              <a:xfrm>
                <a:off x="1129" y="1799"/>
                <a:ext cx="3484" cy="375"/>
                <a:chOff x="1129" y="1799"/>
                <a:chExt cx="3484" cy="375"/>
              </a:xfrm>
            </p:grpSpPr>
            <p:sp>
              <p:nvSpPr>
                <p:cNvPr id="528373" name="Rectangle 1013">
                  <a:extLst>
                    <a:ext uri="{FF2B5EF4-FFF2-40B4-BE49-F238E27FC236}">
                      <a16:creationId xmlns:a16="http://schemas.microsoft.com/office/drawing/2014/main" id="{AF76FB71-1B28-3720-DA04-4779A5D0E5A7}"/>
                    </a:ext>
                  </a:extLst>
                </p:cNvPr>
                <p:cNvSpPr>
                  <a:spLocks noChangeArrowheads="1"/>
                </p:cNvSpPr>
                <p:nvPr/>
              </p:nvSpPr>
              <p:spPr bwMode="auto">
                <a:xfrm>
                  <a:off x="172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4" name="Rectangle 1014">
                  <a:extLst>
                    <a:ext uri="{FF2B5EF4-FFF2-40B4-BE49-F238E27FC236}">
                      <a16:creationId xmlns:a16="http://schemas.microsoft.com/office/drawing/2014/main" id="{31E2E27A-7E7F-89EA-048C-15DF78AB122B}"/>
                    </a:ext>
                  </a:extLst>
                </p:cNvPr>
                <p:cNvSpPr>
                  <a:spLocks noChangeArrowheads="1"/>
                </p:cNvSpPr>
                <p:nvPr/>
              </p:nvSpPr>
              <p:spPr bwMode="auto">
                <a:xfrm>
                  <a:off x="173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5" name="Rectangle 1015">
                  <a:extLst>
                    <a:ext uri="{FF2B5EF4-FFF2-40B4-BE49-F238E27FC236}">
                      <a16:creationId xmlns:a16="http://schemas.microsoft.com/office/drawing/2014/main" id="{055181EF-CEC7-A74B-6FCE-8BCDFEE36793}"/>
                    </a:ext>
                  </a:extLst>
                </p:cNvPr>
                <p:cNvSpPr>
                  <a:spLocks noChangeArrowheads="1"/>
                </p:cNvSpPr>
                <p:nvPr/>
              </p:nvSpPr>
              <p:spPr bwMode="auto">
                <a:xfrm>
                  <a:off x="1888" y="1799"/>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6" name="Rectangle 1016">
                  <a:extLst>
                    <a:ext uri="{FF2B5EF4-FFF2-40B4-BE49-F238E27FC236}">
                      <a16:creationId xmlns:a16="http://schemas.microsoft.com/office/drawing/2014/main" id="{4607AE24-6E98-DC2E-F4DD-86CF98558E68}"/>
                    </a:ext>
                  </a:extLst>
                </p:cNvPr>
                <p:cNvSpPr>
                  <a:spLocks noChangeArrowheads="1"/>
                </p:cNvSpPr>
                <p:nvPr/>
              </p:nvSpPr>
              <p:spPr bwMode="auto">
                <a:xfrm>
                  <a:off x="1893"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7" name="Rectangle 1017">
                  <a:extLst>
                    <a:ext uri="{FF2B5EF4-FFF2-40B4-BE49-F238E27FC236}">
                      <a16:creationId xmlns:a16="http://schemas.microsoft.com/office/drawing/2014/main" id="{01984201-DD4D-A15B-EE34-3CE856A7ED1B}"/>
                    </a:ext>
                  </a:extLst>
                </p:cNvPr>
                <p:cNvSpPr>
                  <a:spLocks noChangeArrowheads="1"/>
                </p:cNvSpPr>
                <p:nvPr/>
              </p:nvSpPr>
              <p:spPr bwMode="auto">
                <a:xfrm>
                  <a:off x="204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8" name="Rectangle 1018">
                  <a:extLst>
                    <a:ext uri="{FF2B5EF4-FFF2-40B4-BE49-F238E27FC236}">
                      <a16:creationId xmlns:a16="http://schemas.microsoft.com/office/drawing/2014/main" id="{6AA8D339-49DE-8E31-CD9B-79FB363D1CAE}"/>
                    </a:ext>
                  </a:extLst>
                </p:cNvPr>
                <p:cNvSpPr>
                  <a:spLocks noChangeArrowheads="1"/>
                </p:cNvSpPr>
                <p:nvPr/>
              </p:nvSpPr>
              <p:spPr bwMode="auto">
                <a:xfrm>
                  <a:off x="205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79" name="Rectangle 1019">
                  <a:extLst>
                    <a:ext uri="{FF2B5EF4-FFF2-40B4-BE49-F238E27FC236}">
                      <a16:creationId xmlns:a16="http://schemas.microsoft.com/office/drawing/2014/main" id="{2CFECE23-28AF-4CD5-7109-7A56DF2BEAD8}"/>
                    </a:ext>
                  </a:extLst>
                </p:cNvPr>
                <p:cNvSpPr>
                  <a:spLocks noChangeArrowheads="1"/>
                </p:cNvSpPr>
                <p:nvPr/>
              </p:nvSpPr>
              <p:spPr bwMode="auto">
                <a:xfrm>
                  <a:off x="220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80" name="Rectangle 1020">
                  <a:extLst>
                    <a:ext uri="{FF2B5EF4-FFF2-40B4-BE49-F238E27FC236}">
                      <a16:creationId xmlns:a16="http://schemas.microsoft.com/office/drawing/2014/main" id="{E95824B8-8B23-B33C-050E-BD08FB2D0424}"/>
                    </a:ext>
                  </a:extLst>
                </p:cNvPr>
                <p:cNvSpPr>
                  <a:spLocks noChangeArrowheads="1"/>
                </p:cNvSpPr>
                <p:nvPr/>
              </p:nvSpPr>
              <p:spPr bwMode="auto">
                <a:xfrm>
                  <a:off x="221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81" name="Rectangle 1021">
                  <a:extLst>
                    <a:ext uri="{FF2B5EF4-FFF2-40B4-BE49-F238E27FC236}">
                      <a16:creationId xmlns:a16="http://schemas.microsoft.com/office/drawing/2014/main" id="{DADE8B1E-45A9-91D8-9B05-60B084D6B420}"/>
                    </a:ext>
                  </a:extLst>
                </p:cNvPr>
                <p:cNvSpPr>
                  <a:spLocks noChangeArrowheads="1"/>
                </p:cNvSpPr>
                <p:nvPr/>
              </p:nvSpPr>
              <p:spPr bwMode="auto">
                <a:xfrm>
                  <a:off x="2368" y="1799"/>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82" name="Rectangle 1022">
                  <a:extLst>
                    <a:ext uri="{FF2B5EF4-FFF2-40B4-BE49-F238E27FC236}">
                      <a16:creationId xmlns:a16="http://schemas.microsoft.com/office/drawing/2014/main" id="{7EED58E2-51B1-861B-EC9E-2648B9B40D67}"/>
                    </a:ext>
                  </a:extLst>
                </p:cNvPr>
                <p:cNvSpPr>
                  <a:spLocks noChangeArrowheads="1"/>
                </p:cNvSpPr>
                <p:nvPr/>
              </p:nvSpPr>
              <p:spPr bwMode="auto">
                <a:xfrm>
                  <a:off x="2373"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83" name="Rectangle 1023">
                  <a:extLst>
                    <a:ext uri="{FF2B5EF4-FFF2-40B4-BE49-F238E27FC236}">
                      <a16:creationId xmlns:a16="http://schemas.microsoft.com/office/drawing/2014/main" id="{639FFECA-0831-F7C1-AC50-0260FE804AB9}"/>
                    </a:ext>
                  </a:extLst>
                </p:cNvPr>
                <p:cNvSpPr>
                  <a:spLocks noChangeArrowheads="1"/>
                </p:cNvSpPr>
                <p:nvPr/>
              </p:nvSpPr>
              <p:spPr bwMode="auto">
                <a:xfrm>
                  <a:off x="252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2" name="Rectangle 1024">
                  <a:extLst>
                    <a:ext uri="{FF2B5EF4-FFF2-40B4-BE49-F238E27FC236}">
                      <a16:creationId xmlns:a16="http://schemas.microsoft.com/office/drawing/2014/main" id="{94A13468-ECF8-C031-E525-72DC8A1D899C}"/>
                    </a:ext>
                  </a:extLst>
                </p:cNvPr>
                <p:cNvSpPr>
                  <a:spLocks noChangeArrowheads="1"/>
                </p:cNvSpPr>
                <p:nvPr/>
              </p:nvSpPr>
              <p:spPr bwMode="auto">
                <a:xfrm>
                  <a:off x="253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3" name="Rectangle 1025">
                  <a:extLst>
                    <a:ext uri="{FF2B5EF4-FFF2-40B4-BE49-F238E27FC236}">
                      <a16:creationId xmlns:a16="http://schemas.microsoft.com/office/drawing/2014/main" id="{BC9C6114-4DC4-A3BC-4483-AA4873E14C13}"/>
                    </a:ext>
                  </a:extLst>
                </p:cNvPr>
                <p:cNvSpPr>
                  <a:spLocks noChangeArrowheads="1"/>
                </p:cNvSpPr>
                <p:nvPr/>
              </p:nvSpPr>
              <p:spPr bwMode="auto">
                <a:xfrm>
                  <a:off x="268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4" name="Rectangle 1026">
                  <a:extLst>
                    <a:ext uri="{FF2B5EF4-FFF2-40B4-BE49-F238E27FC236}">
                      <a16:creationId xmlns:a16="http://schemas.microsoft.com/office/drawing/2014/main" id="{81F2C050-0C48-D043-6DB3-0C0A00B4A27D}"/>
                    </a:ext>
                  </a:extLst>
                </p:cNvPr>
                <p:cNvSpPr>
                  <a:spLocks noChangeArrowheads="1"/>
                </p:cNvSpPr>
                <p:nvPr/>
              </p:nvSpPr>
              <p:spPr bwMode="auto">
                <a:xfrm>
                  <a:off x="269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5" name="Rectangle 1027">
                  <a:extLst>
                    <a:ext uri="{FF2B5EF4-FFF2-40B4-BE49-F238E27FC236}">
                      <a16:creationId xmlns:a16="http://schemas.microsoft.com/office/drawing/2014/main" id="{594828C7-8703-D5EE-FB16-D680A4520443}"/>
                    </a:ext>
                  </a:extLst>
                </p:cNvPr>
                <p:cNvSpPr>
                  <a:spLocks noChangeArrowheads="1"/>
                </p:cNvSpPr>
                <p:nvPr/>
              </p:nvSpPr>
              <p:spPr bwMode="auto">
                <a:xfrm>
                  <a:off x="2848" y="1799"/>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6" name="Rectangle 1028">
                  <a:extLst>
                    <a:ext uri="{FF2B5EF4-FFF2-40B4-BE49-F238E27FC236}">
                      <a16:creationId xmlns:a16="http://schemas.microsoft.com/office/drawing/2014/main" id="{C47CDD40-951A-09D2-31F8-982D558E4350}"/>
                    </a:ext>
                  </a:extLst>
                </p:cNvPr>
                <p:cNvSpPr>
                  <a:spLocks noChangeArrowheads="1"/>
                </p:cNvSpPr>
                <p:nvPr/>
              </p:nvSpPr>
              <p:spPr bwMode="auto">
                <a:xfrm>
                  <a:off x="2853"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7" name="Rectangle 1029">
                  <a:extLst>
                    <a:ext uri="{FF2B5EF4-FFF2-40B4-BE49-F238E27FC236}">
                      <a16:creationId xmlns:a16="http://schemas.microsoft.com/office/drawing/2014/main" id="{41DC6B16-0581-CD72-234A-DFBE89083E83}"/>
                    </a:ext>
                  </a:extLst>
                </p:cNvPr>
                <p:cNvSpPr>
                  <a:spLocks noChangeArrowheads="1"/>
                </p:cNvSpPr>
                <p:nvPr/>
              </p:nvSpPr>
              <p:spPr bwMode="auto">
                <a:xfrm>
                  <a:off x="300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8" name="Rectangle 1030">
                  <a:extLst>
                    <a:ext uri="{FF2B5EF4-FFF2-40B4-BE49-F238E27FC236}">
                      <a16:creationId xmlns:a16="http://schemas.microsoft.com/office/drawing/2014/main" id="{FCEAEA68-742B-BB28-5EE3-50E6FAFCFC7E}"/>
                    </a:ext>
                  </a:extLst>
                </p:cNvPr>
                <p:cNvSpPr>
                  <a:spLocks noChangeArrowheads="1"/>
                </p:cNvSpPr>
                <p:nvPr/>
              </p:nvSpPr>
              <p:spPr bwMode="auto">
                <a:xfrm>
                  <a:off x="301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799" name="Rectangle 1031">
                  <a:extLst>
                    <a:ext uri="{FF2B5EF4-FFF2-40B4-BE49-F238E27FC236}">
                      <a16:creationId xmlns:a16="http://schemas.microsoft.com/office/drawing/2014/main" id="{87B12F6F-298B-4156-7952-F2B976FF2E5B}"/>
                    </a:ext>
                  </a:extLst>
                </p:cNvPr>
                <p:cNvSpPr>
                  <a:spLocks noChangeArrowheads="1"/>
                </p:cNvSpPr>
                <p:nvPr/>
              </p:nvSpPr>
              <p:spPr bwMode="auto">
                <a:xfrm>
                  <a:off x="316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0" name="Rectangle 1032">
                  <a:extLst>
                    <a:ext uri="{FF2B5EF4-FFF2-40B4-BE49-F238E27FC236}">
                      <a16:creationId xmlns:a16="http://schemas.microsoft.com/office/drawing/2014/main" id="{3933B705-5A1D-2FF4-C21A-FF96B1FE660F}"/>
                    </a:ext>
                  </a:extLst>
                </p:cNvPr>
                <p:cNvSpPr>
                  <a:spLocks noChangeArrowheads="1"/>
                </p:cNvSpPr>
                <p:nvPr/>
              </p:nvSpPr>
              <p:spPr bwMode="auto">
                <a:xfrm>
                  <a:off x="317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1" name="Rectangle 1033">
                  <a:extLst>
                    <a:ext uri="{FF2B5EF4-FFF2-40B4-BE49-F238E27FC236}">
                      <a16:creationId xmlns:a16="http://schemas.microsoft.com/office/drawing/2014/main" id="{10AE1E8E-5570-180B-EDF1-92751E7F2152}"/>
                    </a:ext>
                  </a:extLst>
                </p:cNvPr>
                <p:cNvSpPr>
                  <a:spLocks noChangeArrowheads="1"/>
                </p:cNvSpPr>
                <p:nvPr/>
              </p:nvSpPr>
              <p:spPr bwMode="auto">
                <a:xfrm>
                  <a:off x="3328" y="1799"/>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2" name="Rectangle 1034">
                  <a:extLst>
                    <a:ext uri="{FF2B5EF4-FFF2-40B4-BE49-F238E27FC236}">
                      <a16:creationId xmlns:a16="http://schemas.microsoft.com/office/drawing/2014/main" id="{5BFEB3F8-F3E4-6434-020B-66FFE822A69B}"/>
                    </a:ext>
                  </a:extLst>
                </p:cNvPr>
                <p:cNvSpPr>
                  <a:spLocks noChangeArrowheads="1"/>
                </p:cNvSpPr>
                <p:nvPr/>
              </p:nvSpPr>
              <p:spPr bwMode="auto">
                <a:xfrm>
                  <a:off x="3333"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3" name="Rectangle 1035">
                  <a:extLst>
                    <a:ext uri="{FF2B5EF4-FFF2-40B4-BE49-F238E27FC236}">
                      <a16:creationId xmlns:a16="http://schemas.microsoft.com/office/drawing/2014/main" id="{2EF70E7E-97E1-C710-31A2-275D715D97DC}"/>
                    </a:ext>
                  </a:extLst>
                </p:cNvPr>
                <p:cNvSpPr>
                  <a:spLocks noChangeArrowheads="1"/>
                </p:cNvSpPr>
                <p:nvPr/>
              </p:nvSpPr>
              <p:spPr bwMode="auto">
                <a:xfrm>
                  <a:off x="348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4" name="Rectangle 1036">
                  <a:extLst>
                    <a:ext uri="{FF2B5EF4-FFF2-40B4-BE49-F238E27FC236}">
                      <a16:creationId xmlns:a16="http://schemas.microsoft.com/office/drawing/2014/main" id="{FE42D1DA-4F26-38AB-5364-BB43CFFF666A}"/>
                    </a:ext>
                  </a:extLst>
                </p:cNvPr>
                <p:cNvSpPr>
                  <a:spLocks noChangeArrowheads="1"/>
                </p:cNvSpPr>
                <p:nvPr/>
              </p:nvSpPr>
              <p:spPr bwMode="auto">
                <a:xfrm>
                  <a:off x="349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5" name="Rectangle 1037">
                  <a:extLst>
                    <a:ext uri="{FF2B5EF4-FFF2-40B4-BE49-F238E27FC236}">
                      <a16:creationId xmlns:a16="http://schemas.microsoft.com/office/drawing/2014/main" id="{69A45993-CF6F-C7E5-1DF3-9C76F63B1F2C}"/>
                    </a:ext>
                  </a:extLst>
                </p:cNvPr>
                <p:cNvSpPr>
                  <a:spLocks noChangeArrowheads="1"/>
                </p:cNvSpPr>
                <p:nvPr/>
              </p:nvSpPr>
              <p:spPr bwMode="auto">
                <a:xfrm>
                  <a:off x="364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6" name="Rectangle 1038">
                  <a:extLst>
                    <a:ext uri="{FF2B5EF4-FFF2-40B4-BE49-F238E27FC236}">
                      <a16:creationId xmlns:a16="http://schemas.microsoft.com/office/drawing/2014/main" id="{8B556A30-9320-E911-7268-CACDD6A41D49}"/>
                    </a:ext>
                  </a:extLst>
                </p:cNvPr>
                <p:cNvSpPr>
                  <a:spLocks noChangeArrowheads="1"/>
                </p:cNvSpPr>
                <p:nvPr/>
              </p:nvSpPr>
              <p:spPr bwMode="auto">
                <a:xfrm>
                  <a:off x="365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7" name="Rectangle 1039">
                  <a:extLst>
                    <a:ext uri="{FF2B5EF4-FFF2-40B4-BE49-F238E27FC236}">
                      <a16:creationId xmlns:a16="http://schemas.microsoft.com/office/drawing/2014/main" id="{8F32C51D-0CDB-A245-A927-EC104741459D}"/>
                    </a:ext>
                  </a:extLst>
                </p:cNvPr>
                <p:cNvSpPr>
                  <a:spLocks noChangeArrowheads="1"/>
                </p:cNvSpPr>
                <p:nvPr/>
              </p:nvSpPr>
              <p:spPr bwMode="auto">
                <a:xfrm>
                  <a:off x="380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8" name="Rectangle 1040">
                  <a:extLst>
                    <a:ext uri="{FF2B5EF4-FFF2-40B4-BE49-F238E27FC236}">
                      <a16:creationId xmlns:a16="http://schemas.microsoft.com/office/drawing/2014/main" id="{E0166171-9096-EE5A-DD89-FAF6FF0F70D1}"/>
                    </a:ext>
                  </a:extLst>
                </p:cNvPr>
                <p:cNvSpPr>
                  <a:spLocks noChangeArrowheads="1"/>
                </p:cNvSpPr>
                <p:nvPr/>
              </p:nvSpPr>
              <p:spPr bwMode="auto">
                <a:xfrm>
                  <a:off x="381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09" name="Rectangle 1041">
                  <a:extLst>
                    <a:ext uri="{FF2B5EF4-FFF2-40B4-BE49-F238E27FC236}">
                      <a16:creationId xmlns:a16="http://schemas.microsoft.com/office/drawing/2014/main" id="{76B2359B-27A2-E8D6-CE3E-7E52C7633A78}"/>
                    </a:ext>
                  </a:extLst>
                </p:cNvPr>
                <p:cNvSpPr>
                  <a:spLocks noChangeArrowheads="1"/>
                </p:cNvSpPr>
                <p:nvPr/>
              </p:nvSpPr>
              <p:spPr bwMode="auto">
                <a:xfrm>
                  <a:off x="396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0" name="Rectangle 1042">
                  <a:extLst>
                    <a:ext uri="{FF2B5EF4-FFF2-40B4-BE49-F238E27FC236}">
                      <a16:creationId xmlns:a16="http://schemas.microsoft.com/office/drawing/2014/main" id="{0E84FB7F-C5EB-DF19-96BF-9C164F1AA82F}"/>
                    </a:ext>
                  </a:extLst>
                </p:cNvPr>
                <p:cNvSpPr>
                  <a:spLocks noChangeArrowheads="1"/>
                </p:cNvSpPr>
                <p:nvPr/>
              </p:nvSpPr>
              <p:spPr bwMode="auto">
                <a:xfrm>
                  <a:off x="397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1" name="Rectangle 1043">
                  <a:extLst>
                    <a:ext uri="{FF2B5EF4-FFF2-40B4-BE49-F238E27FC236}">
                      <a16:creationId xmlns:a16="http://schemas.microsoft.com/office/drawing/2014/main" id="{29B4BAD9-C84A-671C-8E25-F4C5EFE9D040}"/>
                    </a:ext>
                  </a:extLst>
                </p:cNvPr>
                <p:cNvSpPr>
                  <a:spLocks noChangeArrowheads="1"/>
                </p:cNvSpPr>
                <p:nvPr/>
              </p:nvSpPr>
              <p:spPr bwMode="auto">
                <a:xfrm>
                  <a:off x="412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2" name="Rectangle 1044">
                  <a:extLst>
                    <a:ext uri="{FF2B5EF4-FFF2-40B4-BE49-F238E27FC236}">
                      <a16:creationId xmlns:a16="http://schemas.microsoft.com/office/drawing/2014/main" id="{241CB19E-8845-558B-A2FD-B5F8FF9D1067}"/>
                    </a:ext>
                  </a:extLst>
                </p:cNvPr>
                <p:cNvSpPr>
                  <a:spLocks noChangeArrowheads="1"/>
                </p:cNvSpPr>
                <p:nvPr/>
              </p:nvSpPr>
              <p:spPr bwMode="auto">
                <a:xfrm>
                  <a:off x="413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3" name="Rectangle 1045">
                  <a:extLst>
                    <a:ext uri="{FF2B5EF4-FFF2-40B4-BE49-F238E27FC236}">
                      <a16:creationId xmlns:a16="http://schemas.microsoft.com/office/drawing/2014/main" id="{2242E259-17AC-5510-ADCA-5167E037A2BD}"/>
                    </a:ext>
                  </a:extLst>
                </p:cNvPr>
                <p:cNvSpPr>
                  <a:spLocks noChangeArrowheads="1"/>
                </p:cNvSpPr>
                <p:nvPr/>
              </p:nvSpPr>
              <p:spPr bwMode="auto">
                <a:xfrm>
                  <a:off x="428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4" name="Rectangle 1046">
                  <a:extLst>
                    <a:ext uri="{FF2B5EF4-FFF2-40B4-BE49-F238E27FC236}">
                      <a16:creationId xmlns:a16="http://schemas.microsoft.com/office/drawing/2014/main" id="{6F1E37FD-7AF0-C88D-A673-0001F8FCA51E}"/>
                    </a:ext>
                  </a:extLst>
                </p:cNvPr>
                <p:cNvSpPr>
                  <a:spLocks noChangeArrowheads="1"/>
                </p:cNvSpPr>
                <p:nvPr/>
              </p:nvSpPr>
              <p:spPr bwMode="auto">
                <a:xfrm>
                  <a:off x="4294" y="1799"/>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5" name="Rectangle 1047">
                  <a:extLst>
                    <a:ext uri="{FF2B5EF4-FFF2-40B4-BE49-F238E27FC236}">
                      <a16:creationId xmlns:a16="http://schemas.microsoft.com/office/drawing/2014/main" id="{FE0ED46A-0C1D-ED99-A4DC-55FC6FBEDE37}"/>
                    </a:ext>
                  </a:extLst>
                </p:cNvPr>
                <p:cNvSpPr>
                  <a:spLocks noChangeArrowheads="1"/>
                </p:cNvSpPr>
                <p:nvPr/>
              </p:nvSpPr>
              <p:spPr bwMode="auto">
                <a:xfrm>
                  <a:off x="4448" y="1799"/>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6" name="Rectangle 1048">
                  <a:extLst>
                    <a:ext uri="{FF2B5EF4-FFF2-40B4-BE49-F238E27FC236}">
                      <a16:creationId xmlns:a16="http://schemas.microsoft.com/office/drawing/2014/main" id="{02DFD49C-3363-0067-51A3-7FB4885A379C}"/>
                    </a:ext>
                  </a:extLst>
                </p:cNvPr>
                <p:cNvSpPr>
                  <a:spLocks noChangeArrowheads="1"/>
                </p:cNvSpPr>
                <p:nvPr/>
              </p:nvSpPr>
              <p:spPr bwMode="auto">
                <a:xfrm>
                  <a:off x="4454" y="1799"/>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7" name="Rectangle 1049">
                  <a:extLst>
                    <a:ext uri="{FF2B5EF4-FFF2-40B4-BE49-F238E27FC236}">
                      <a16:creationId xmlns:a16="http://schemas.microsoft.com/office/drawing/2014/main" id="{E330A320-F4E9-30C7-9E56-28D890AE6FA1}"/>
                    </a:ext>
                  </a:extLst>
                </p:cNvPr>
                <p:cNvSpPr>
                  <a:spLocks noChangeArrowheads="1"/>
                </p:cNvSpPr>
                <p:nvPr/>
              </p:nvSpPr>
              <p:spPr bwMode="auto">
                <a:xfrm>
                  <a:off x="4609" y="1799"/>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8" name="Rectangle 1050">
                  <a:extLst>
                    <a:ext uri="{FF2B5EF4-FFF2-40B4-BE49-F238E27FC236}">
                      <a16:creationId xmlns:a16="http://schemas.microsoft.com/office/drawing/2014/main" id="{249E02AE-16AA-EB23-65B5-A394B6966F4B}"/>
                    </a:ext>
                  </a:extLst>
                </p:cNvPr>
                <p:cNvSpPr>
                  <a:spLocks noChangeArrowheads="1"/>
                </p:cNvSpPr>
                <p:nvPr/>
              </p:nvSpPr>
              <p:spPr bwMode="auto">
                <a:xfrm>
                  <a:off x="1129" y="181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19" name="Rectangle 1051">
                  <a:extLst>
                    <a:ext uri="{FF2B5EF4-FFF2-40B4-BE49-F238E27FC236}">
                      <a16:creationId xmlns:a16="http://schemas.microsoft.com/office/drawing/2014/main" id="{9434481C-67C5-BB6E-624D-D5476520E44A}"/>
                    </a:ext>
                  </a:extLst>
                </p:cNvPr>
                <p:cNvSpPr>
                  <a:spLocks noChangeArrowheads="1"/>
                </p:cNvSpPr>
                <p:nvPr/>
              </p:nvSpPr>
              <p:spPr bwMode="auto">
                <a:xfrm>
                  <a:off x="1408" y="181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0" name="Rectangle 1052">
                  <a:extLst>
                    <a:ext uri="{FF2B5EF4-FFF2-40B4-BE49-F238E27FC236}">
                      <a16:creationId xmlns:a16="http://schemas.microsoft.com/office/drawing/2014/main" id="{0DC6FD2E-E11F-BB46-78E1-317A9722ACCC}"/>
                    </a:ext>
                  </a:extLst>
                </p:cNvPr>
                <p:cNvSpPr>
                  <a:spLocks noChangeArrowheads="1"/>
                </p:cNvSpPr>
                <p:nvPr/>
              </p:nvSpPr>
              <p:spPr bwMode="auto">
                <a:xfrm>
                  <a:off x="156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1" name="Rectangle 1053">
                  <a:extLst>
                    <a:ext uri="{FF2B5EF4-FFF2-40B4-BE49-F238E27FC236}">
                      <a16:creationId xmlns:a16="http://schemas.microsoft.com/office/drawing/2014/main" id="{5E46253E-7851-191A-E3AC-465A2D2B1D49}"/>
                    </a:ext>
                  </a:extLst>
                </p:cNvPr>
                <p:cNvSpPr>
                  <a:spLocks noChangeArrowheads="1"/>
                </p:cNvSpPr>
                <p:nvPr/>
              </p:nvSpPr>
              <p:spPr bwMode="auto">
                <a:xfrm>
                  <a:off x="172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2" name="Rectangle 1054">
                  <a:extLst>
                    <a:ext uri="{FF2B5EF4-FFF2-40B4-BE49-F238E27FC236}">
                      <a16:creationId xmlns:a16="http://schemas.microsoft.com/office/drawing/2014/main" id="{1AE0F925-2665-5A48-AA1F-577B3333C1EB}"/>
                    </a:ext>
                  </a:extLst>
                </p:cNvPr>
                <p:cNvSpPr>
                  <a:spLocks noChangeArrowheads="1"/>
                </p:cNvSpPr>
                <p:nvPr/>
              </p:nvSpPr>
              <p:spPr bwMode="auto">
                <a:xfrm>
                  <a:off x="1888" y="181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3" name="Rectangle 1055">
                  <a:extLst>
                    <a:ext uri="{FF2B5EF4-FFF2-40B4-BE49-F238E27FC236}">
                      <a16:creationId xmlns:a16="http://schemas.microsoft.com/office/drawing/2014/main" id="{64291BB9-3E67-B9F6-2350-B4A570A20788}"/>
                    </a:ext>
                  </a:extLst>
                </p:cNvPr>
                <p:cNvSpPr>
                  <a:spLocks noChangeArrowheads="1"/>
                </p:cNvSpPr>
                <p:nvPr/>
              </p:nvSpPr>
              <p:spPr bwMode="auto">
                <a:xfrm>
                  <a:off x="204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4" name="Rectangle 1056">
                  <a:extLst>
                    <a:ext uri="{FF2B5EF4-FFF2-40B4-BE49-F238E27FC236}">
                      <a16:creationId xmlns:a16="http://schemas.microsoft.com/office/drawing/2014/main" id="{F432983E-14C6-7A5B-1F09-AF6474A0F553}"/>
                    </a:ext>
                  </a:extLst>
                </p:cNvPr>
                <p:cNvSpPr>
                  <a:spLocks noChangeArrowheads="1"/>
                </p:cNvSpPr>
                <p:nvPr/>
              </p:nvSpPr>
              <p:spPr bwMode="auto">
                <a:xfrm>
                  <a:off x="220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5" name="Rectangle 1057">
                  <a:extLst>
                    <a:ext uri="{FF2B5EF4-FFF2-40B4-BE49-F238E27FC236}">
                      <a16:creationId xmlns:a16="http://schemas.microsoft.com/office/drawing/2014/main" id="{2BEA2D8B-5B31-A6D4-9561-9C19ECB68C84}"/>
                    </a:ext>
                  </a:extLst>
                </p:cNvPr>
                <p:cNvSpPr>
                  <a:spLocks noChangeArrowheads="1"/>
                </p:cNvSpPr>
                <p:nvPr/>
              </p:nvSpPr>
              <p:spPr bwMode="auto">
                <a:xfrm>
                  <a:off x="2368" y="181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6" name="Rectangle 1058">
                  <a:extLst>
                    <a:ext uri="{FF2B5EF4-FFF2-40B4-BE49-F238E27FC236}">
                      <a16:creationId xmlns:a16="http://schemas.microsoft.com/office/drawing/2014/main" id="{2E1C71F7-43D4-7368-CD10-0231B1983776}"/>
                    </a:ext>
                  </a:extLst>
                </p:cNvPr>
                <p:cNvSpPr>
                  <a:spLocks noChangeArrowheads="1"/>
                </p:cNvSpPr>
                <p:nvPr/>
              </p:nvSpPr>
              <p:spPr bwMode="auto">
                <a:xfrm>
                  <a:off x="252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7" name="Rectangle 1059">
                  <a:extLst>
                    <a:ext uri="{FF2B5EF4-FFF2-40B4-BE49-F238E27FC236}">
                      <a16:creationId xmlns:a16="http://schemas.microsoft.com/office/drawing/2014/main" id="{BBD83DEF-D658-DDEF-E20E-0D5465544187}"/>
                    </a:ext>
                  </a:extLst>
                </p:cNvPr>
                <p:cNvSpPr>
                  <a:spLocks noChangeArrowheads="1"/>
                </p:cNvSpPr>
                <p:nvPr/>
              </p:nvSpPr>
              <p:spPr bwMode="auto">
                <a:xfrm>
                  <a:off x="268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8" name="Rectangle 1060">
                  <a:extLst>
                    <a:ext uri="{FF2B5EF4-FFF2-40B4-BE49-F238E27FC236}">
                      <a16:creationId xmlns:a16="http://schemas.microsoft.com/office/drawing/2014/main" id="{5B5B8896-382F-EC76-EEB7-D567EA9D25A8}"/>
                    </a:ext>
                  </a:extLst>
                </p:cNvPr>
                <p:cNvSpPr>
                  <a:spLocks noChangeArrowheads="1"/>
                </p:cNvSpPr>
                <p:nvPr/>
              </p:nvSpPr>
              <p:spPr bwMode="auto">
                <a:xfrm>
                  <a:off x="2848" y="181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29" name="Rectangle 1061">
                  <a:extLst>
                    <a:ext uri="{FF2B5EF4-FFF2-40B4-BE49-F238E27FC236}">
                      <a16:creationId xmlns:a16="http://schemas.microsoft.com/office/drawing/2014/main" id="{ADA8DDA1-7C55-1705-17E3-2791CED381C5}"/>
                    </a:ext>
                  </a:extLst>
                </p:cNvPr>
                <p:cNvSpPr>
                  <a:spLocks noChangeArrowheads="1"/>
                </p:cNvSpPr>
                <p:nvPr/>
              </p:nvSpPr>
              <p:spPr bwMode="auto">
                <a:xfrm>
                  <a:off x="300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0" name="Rectangle 1062">
                  <a:extLst>
                    <a:ext uri="{FF2B5EF4-FFF2-40B4-BE49-F238E27FC236}">
                      <a16:creationId xmlns:a16="http://schemas.microsoft.com/office/drawing/2014/main" id="{819E9CA3-4CF9-26E7-61CD-43406D5B84AF}"/>
                    </a:ext>
                  </a:extLst>
                </p:cNvPr>
                <p:cNvSpPr>
                  <a:spLocks noChangeArrowheads="1"/>
                </p:cNvSpPr>
                <p:nvPr/>
              </p:nvSpPr>
              <p:spPr bwMode="auto">
                <a:xfrm>
                  <a:off x="316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1" name="Rectangle 1063">
                  <a:extLst>
                    <a:ext uri="{FF2B5EF4-FFF2-40B4-BE49-F238E27FC236}">
                      <a16:creationId xmlns:a16="http://schemas.microsoft.com/office/drawing/2014/main" id="{5172A8D2-EB48-481E-A60D-38EE1582534B}"/>
                    </a:ext>
                  </a:extLst>
                </p:cNvPr>
                <p:cNvSpPr>
                  <a:spLocks noChangeArrowheads="1"/>
                </p:cNvSpPr>
                <p:nvPr/>
              </p:nvSpPr>
              <p:spPr bwMode="auto">
                <a:xfrm>
                  <a:off x="3328" y="1812"/>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2" name="Rectangle 1064">
                  <a:extLst>
                    <a:ext uri="{FF2B5EF4-FFF2-40B4-BE49-F238E27FC236}">
                      <a16:creationId xmlns:a16="http://schemas.microsoft.com/office/drawing/2014/main" id="{4CB59A5C-4AE7-9B69-B0F6-4654E1CF418E}"/>
                    </a:ext>
                  </a:extLst>
                </p:cNvPr>
                <p:cNvSpPr>
                  <a:spLocks noChangeArrowheads="1"/>
                </p:cNvSpPr>
                <p:nvPr/>
              </p:nvSpPr>
              <p:spPr bwMode="auto">
                <a:xfrm>
                  <a:off x="348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3" name="Rectangle 1065">
                  <a:extLst>
                    <a:ext uri="{FF2B5EF4-FFF2-40B4-BE49-F238E27FC236}">
                      <a16:creationId xmlns:a16="http://schemas.microsoft.com/office/drawing/2014/main" id="{366DA35C-B77B-A0FA-D8DF-E16DE565E0C3}"/>
                    </a:ext>
                  </a:extLst>
                </p:cNvPr>
                <p:cNvSpPr>
                  <a:spLocks noChangeArrowheads="1"/>
                </p:cNvSpPr>
                <p:nvPr/>
              </p:nvSpPr>
              <p:spPr bwMode="auto">
                <a:xfrm>
                  <a:off x="364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4" name="Rectangle 1066">
                  <a:extLst>
                    <a:ext uri="{FF2B5EF4-FFF2-40B4-BE49-F238E27FC236}">
                      <a16:creationId xmlns:a16="http://schemas.microsoft.com/office/drawing/2014/main" id="{0D308B17-FFF4-B408-6380-62524CAB09E6}"/>
                    </a:ext>
                  </a:extLst>
                </p:cNvPr>
                <p:cNvSpPr>
                  <a:spLocks noChangeArrowheads="1"/>
                </p:cNvSpPr>
                <p:nvPr/>
              </p:nvSpPr>
              <p:spPr bwMode="auto">
                <a:xfrm>
                  <a:off x="380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5" name="Rectangle 1067">
                  <a:extLst>
                    <a:ext uri="{FF2B5EF4-FFF2-40B4-BE49-F238E27FC236}">
                      <a16:creationId xmlns:a16="http://schemas.microsoft.com/office/drawing/2014/main" id="{529248FA-51D3-4EBF-09C2-AC78675EFD27}"/>
                    </a:ext>
                  </a:extLst>
                </p:cNvPr>
                <p:cNvSpPr>
                  <a:spLocks noChangeArrowheads="1"/>
                </p:cNvSpPr>
                <p:nvPr/>
              </p:nvSpPr>
              <p:spPr bwMode="auto">
                <a:xfrm>
                  <a:off x="396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6" name="Rectangle 1068">
                  <a:extLst>
                    <a:ext uri="{FF2B5EF4-FFF2-40B4-BE49-F238E27FC236}">
                      <a16:creationId xmlns:a16="http://schemas.microsoft.com/office/drawing/2014/main" id="{1C6F004D-106E-ACF9-7F43-F466ED3BC37D}"/>
                    </a:ext>
                  </a:extLst>
                </p:cNvPr>
                <p:cNvSpPr>
                  <a:spLocks noChangeArrowheads="1"/>
                </p:cNvSpPr>
                <p:nvPr/>
              </p:nvSpPr>
              <p:spPr bwMode="auto">
                <a:xfrm>
                  <a:off x="412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7" name="Rectangle 1069">
                  <a:extLst>
                    <a:ext uri="{FF2B5EF4-FFF2-40B4-BE49-F238E27FC236}">
                      <a16:creationId xmlns:a16="http://schemas.microsoft.com/office/drawing/2014/main" id="{30A4E228-386C-FB83-5FB0-FE68E7503737}"/>
                    </a:ext>
                  </a:extLst>
                </p:cNvPr>
                <p:cNvSpPr>
                  <a:spLocks noChangeArrowheads="1"/>
                </p:cNvSpPr>
                <p:nvPr/>
              </p:nvSpPr>
              <p:spPr bwMode="auto">
                <a:xfrm>
                  <a:off x="428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8" name="Rectangle 1070">
                  <a:extLst>
                    <a:ext uri="{FF2B5EF4-FFF2-40B4-BE49-F238E27FC236}">
                      <a16:creationId xmlns:a16="http://schemas.microsoft.com/office/drawing/2014/main" id="{A4DAD148-D662-65CD-BB3A-8813932C4BC3}"/>
                    </a:ext>
                  </a:extLst>
                </p:cNvPr>
                <p:cNvSpPr>
                  <a:spLocks noChangeArrowheads="1"/>
                </p:cNvSpPr>
                <p:nvPr/>
              </p:nvSpPr>
              <p:spPr bwMode="auto">
                <a:xfrm>
                  <a:off x="4448" y="181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39" name="Rectangle 1071">
                  <a:extLst>
                    <a:ext uri="{FF2B5EF4-FFF2-40B4-BE49-F238E27FC236}">
                      <a16:creationId xmlns:a16="http://schemas.microsoft.com/office/drawing/2014/main" id="{77E2B850-EEC8-3DA0-3BB0-5745EF8C75C8}"/>
                    </a:ext>
                  </a:extLst>
                </p:cNvPr>
                <p:cNvSpPr>
                  <a:spLocks noChangeArrowheads="1"/>
                </p:cNvSpPr>
                <p:nvPr/>
              </p:nvSpPr>
              <p:spPr bwMode="auto">
                <a:xfrm>
                  <a:off x="4609" y="181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40" name="Rectangle 1072">
                  <a:extLst>
                    <a:ext uri="{FF2B5EF4-FFF2-40B4-BE49-F238E27FC236}">
                      <a16:creationId xmlns:a16="http://schemas.microsoft.com/office/drawing/2014/main" id="{8F501F26-E42B-B8E1-1F69-2221D004BB1B}"/>
                    </a:ext>
                  </a:extLst>
                </p:cNvPr>
                <p:cNvSpPr>
                  <a:spLocks noChangeArrowheads="1"/>
                </p:cNvSpPr>
                <p:nvPr/>
              </p:nvSpPr>
              <p:spPr bwMode="auto">
                <a:xfrm>
                  <a:off x="124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300">
                    <a:latin typeface="Arial" panose="020B0604020202020204" pitchFamily="34" charset="0"/>
                  </a:endParaRPr>
                </a:p>
              </p:txBody>
            </p:sp>
            <p:sp>
              <p:nvSpPr>
                <p:cNvPr id="545841" name="Rectangle 1073">
                  <a:extLst>
                    <a:ext uri="{FF2B5EF4-FFF2-40B4-BE49-F238E27FC236}">
                      <a16:creationId xmlns:a16="http://schemas.microsoft.com/office/drawing/2014/main" id="{148D801B-F366-70DC-6EC9-81FBDABA040B}"/>
                    </a:ext>
                  </a:extLst>
                </p:cNvPr>
                <p:cNvSpPr>
                  <a:spLocks noChangeArrowheads="1"/>
                </p:cNvSpPr>
                <p:nvPr/>
              </p:nvSpPr>
              <p:spPr bwMode="auto">
                <a:xfrm>
                  <a:off x="129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42" name="Rectangle 1074">
                  <a:extLst>
                    <a:ext uri="{FF2B5EF4-FFF2-40B4-BE49-F238E27FC236}">
                      <a16:creationId xmlns:a16="http://schemas.microsoft.com/office/drawing/2014/main" id="{F9B7920C-248F-E5C0-B5A6-376FD7E71ED9}"/>
                    </a:ext>
                  </a:extLst>
                </p:cNvPr>
                <p:cNvSpPr>
                  <a:spLocks noChangeArrowheads="1"/>
                </p:cNvSpPr>
                <p:nvPr/>
              </p:nvSpPr>
              <p:spPr bwMode="auto">
                <a:xfrm>
                  <a:off x="144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43" name="Rectangle 1075">
                  <a:extLst>
                    <a:ext uri="{FF2B5EF4-FFF2-40B4-BE49-F238E27FC236}">
                      <a16:creationId xmlns:a16="http://schemas.microsoft.com/office/drawing/2014/main" id="{B2FBF092-1659-B16F-94F7-8B71E15434E9}"/>
                    </a:ext>
                  </a:extLst>
                </p:cNvPr>
                <p:cNvSpPr>
                  <a:spLocks noChangeArrowheads="1"/>
                </p:cNvSpPr>
                <p:nvPr/>
              </p:nvSpPr>
              <p:spPr bwMode="auto">
                <a:xfrm>
                  <a:off x="147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44" name="Rectangle 1076">
                  <a:extLst>
                    <a:ext uri="{FF2B5EF4-FFF2-40B4-BE49-F238E27FC236}">
                      <a16:creationId xmlns:a16="http://schemas.microsoft.com/office/drawing/2014/main" id="{9871CA2F-EF10-1D6A-7D60-5BF7F6E77231}"/>
                    </a:ext>
                  </a:extLst>
                </p:cNvPr>
                <p:cNvSpPr>
                  <a:spLocks noChangeArrowheads="1"/>
                </p:cNvSpPr>
                <p:nvPr/>
              </p:nvSpPr>
              <p:spPr bwMode="auto">
                <a:xfrm>
                  <a:off x="1532"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45" name="Rectangle 1077">
                  <a:extLst>
                    <a:ext uri="{FF2B5EF4-FFF2-40B4-BE49-F238E27FC236}">
                      <a16:creationId xmlns:a16="http://schemas.microsoft.com/office/drawing/2014/main" id="{A0EE75C8-48CF-2183-E960-DADCAF825D91}"/>
                    </a:ext>
                  </a:extLst>
                </p:cNvPr>
                <p:cNvSpPr>
                  <a:spLocks noChangeArrowheads="1"/>
                </p:cNvSpPr>
                <p:nvPr/>
              </p:nvSpPr>
              <p:spPr bwMode="auto">
                <a:xfrm>
                  <a:off x="162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46" name="Rectangle 1078">
                  <a:extLst>
                    <a:ext uri="{FF2B5EF4-FFF2-40B4-BE49-F238E27FC236}">
                      <a16:creationId xmlns:a16="http://schemas.microsoft.com/office/drawing/2014/main" id="{FEC26421-5DF8-A5DE-FA7C-5175053D819E}"/>
                    </a:ext>
                  </a:extLst>
                </p:cNvPr>
                <p:cNvSpPr>
                  <a:spLocks noChangeArrowheads="1"/>
                </p:cNvSpPr>
                <p:nvPr/>
              </p:nvSpPr>
              <p:spPr bwMode="auto">
                <a:xfrm>
                  <a:off x="167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47" name="Rectangle 1079">
                  <a:extLst>
                    <a:ext uri="{FF2B5EF4-FFF2-40B4-BE49-F238E27FC236}">
                      <a16:creationId xmlns:a16="http://schemas.microsoft.com/office/drawing/2014/main" id="{0E212B7A-29D8-B8EA-BF98-1B5D695EDCA3}"/>
                    </a:ext>
                  </a:extLst>
                </p:cNvPr>
                <p:cNvSpPr>
                  <a:spLocks noChangeArrowheads="1"/>
                </p:cNvSpPr>
                <p:nvPr/>
              </p:nvSpPr>
              <p:spPr bwMode="auto">
                <a:xfrm>
                  <a:off x="1768"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48" name="Rectangle 1080">
                  <a:extLst>
                    <a:ext uri="{FF2B5EF4-FFF2-40B4-BE49-F238E27FC236}">
                      <a16:creationId xmlns:a16="http://schemas.microsoft.com/office/drawing/2014/main" id="{8CFAD7D5-10AE-6934-FF8F-1CA55F1AEF4D}"/>
                    </a:ext>
                  </a:extLst>
                </p:cNvPr>
                <p:cNvSpPr>
                  <a:spLocks noChangeArrowheads="1"/>
                </p:cNvSpPr>
                <p:nvPr/>
              </p:nvSpPr>
              <p:spPr bwMode="auto">
                <a:xfrm>
                  <a:off x="179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49" name="Rectangle 1081">
                  <a:extLst>
                    <a:ext uri="{FF2B5EF4-FFF2-40B4-BE49-F238E27FC236}">
                      <a16:creationId xmlns:a16="http://schemas.microsoft.com/office/drawing/2014/main" id="{3A372FE9-FAE9-C8B9-0700-AA5B249474F3}"/>
                    </a:ext>
                  </a:extLst>
                </p:cNvPr>
                <p:cNvSpPr>
                  <a:spLocks noChangeArrowheads="1"/>
                </p:cNvSpPr>
                <p:nvPr/>
              </p:nvSpPr>
              <p:spPr bwMode="auto">
                <a:xfrm>
                  <a:off x="185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50" name="Rectangle 1082">
                  <a:extLst>
                    <a:ext uri="{FF2B5EF4-FFF2-40B4-BE49-F238E27FC236}">
                      <a16:creationId xmlns:a16="http://schemas.microsoft.com/office/drawing/2014/main" id="{9089ADCC-76ED-3337-974B-6C0457F066BD}"/>
                    </a:ext>
                  </a:extLst>
                </p:cNvPr>
                <p:cNvSpPr>
                  <a:spLocks noChangeArrowheads="1"/>
                </p:cNvSpPr>
                <p:nvPr/>
              </p:nvSpPr>
              <p:spPr bwMode="auto">
                <a:xfrm>
                  <a:off x="1943"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51" name="Rectangle 1083">
                  <a:extLst>
                    <a:ext uri="{FF2B5EF4-FFF2-40B4-BE49-F238E27FC236}">
                      <a16:creationId xmlns:a16="http://schemas.microsoft.com/office/drawing/2014/main" id="{E1985CD8-F624-0011-B4FA-9BA8A183A849}"/>
                    </a:ext>
                  </a:extLst>
                </p:cNvPr>
                <p:cNvSpPr>
                  <a:spLocks noChangeArrowheads="1"/>
                </p:cNvSpPr>
                <p:nvPr/>
              </p:nvSpPr>
              <p:spPr bwMode="auto">
                <a:xfrm>
                  <a:off x="199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52" name="Rectangle 1084">
                  <a:extLst>
                    <a:ext uri="{FF2B5EF4-FFF2-40B4-BE49-F238E27FC236}">
                      <a16:creationId xmlns:a16="http://schemas.microsoft.com/office/drawing/2014/main" id="{24670E9B-A6F9-790C-10E1-BE0CBBB34428}"/>
                    </a:ext>
                  </a:extLst>
                </p:cNvPr>
                <p:cNvSpPr>
                  <a:spLocks noChangeArrowheads="1"/>
                </p:cNvSpPr>
                <p:nvPr/>
              </p:nvSpPr>
              <p:spPr bwMode="auto">
                <a:xfrm>
                  <a:off x="210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53" name="Rectangle 1085">
                  <a:extLst>
                    <a:ext uri="{FF2B5EF4-FFF2-40B4-BE49-F238E27FC236}">
                      <a16:creationId xmlns:a16="http://schemas.microsoft.com/office/drawing/2014/main" id="{53E8A1FE-9A5B-C8CA-6808-43036E1BE681}"/>
                    </a:ext>
                  </a:extLst>
                </p:cNvPr>
                <p:cNvSpPr>
                  <a:spLocks noChangeArrowheads="1"/>
                </p:cNvSpPr>
                <p:nvPr/>
              </p:nvSpPr>
              <p:spPr bwMode="auto">
                <a:xfrm>
                  <a:off x="215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54" name="Rectangle 1086">
                  <a:extLst>
                    <a:ext uri="{FF2B5EF4-FFF2-40B4-BE49-F238E27FC236}">
                      <a16:creationId xmlns:a16="http://schemas.microsoft.com/office/drawing/2014/main" id="{22CF42CB-60A7-C604-5F0B-1F9321CFC31A}"/>
                    </a:ext>
                  </a:extLst>
                </p:cNvPr>
                <p:cNvSpPr>
                  <a:spLocks noChangeArrowheads="1"/>
                </p:cNvSpPr>
                <p:nvPr/>
              </p:nvSpPr>
              <p:spPr bwMode="auto">
                <a:xfrm>
                  <a:off x="226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55" name="Rectangle 1087">
                  <a:extLst>
                    <a:ext uri="{FF2B5EF4-FFF2-40B4-BE49-F238E27FC236}">
                      <a16:creationId xmlns:a16="http://schemas.microsoft.com/office/drawing/2014/main" id="{1D3E3364-641B-A576-A86D-A96A938F9F37}"/>
                    </a:ext>
                  </a:extLst>
                </p:cNvPr>
                <p:cNvSpPr>
                  <a:spLocks noChangeArrowheads="1"/>
                </p:cNvSpPr>
                <p:nvPr/>
              </p:nvSpPr>
              <p:spPr bwMode="auto">
                <a:xfrm>
                  <a:off x="2318"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56" name="Rectangle 1088">
                  <a:extLst>
                    <a:ext uri="{FF2B5EF4-FFF2-40B4-BE49-F238E27FC236}">
                      <a16:creationId xmlns:a16="http://schemas.microsoft.com/office/drawing/2014/main" id="{814344D8-26F6-66D7-05D7-526CD2DA9858}"/>
                    </a:ext>
                  </a:extLst>
                </p:cNvPr>
                <p:cNvSpPr>
                  <a:spLocks noChangeArrowheads="1"/>
                </p:cNvSpPr>
                <p:nvPr/>
              </p:nvSpPr>
              <p:spPr bwMode="auto">
                <a:xfrm>
                  <a:off x="2423"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57" name="Rectangle 1089">
                  <a:extLst>
                    <a:ext uri="{FF2B5EF4-FFF2-40B4-BE49-F238E27FC236}">
                      <a16:creationId xmlns:a16="http://schemas.microsoft.com/office/drawing/2014/main" id="{9E7CD0C0-C8E1-4267-780F-BF12EB0BFCEA}"/>
                    </a:ext>
                  </a:extLst>
                </p:cNvPr>
                <p:cNvSpPr>
                  <a:spLocks noChangeArrowheads="1"/>
                </p:cNvSpPr>
                <p:nvPr/>
              </p:nvSpPr>
              <p:spPr bwMode="auto">
                <a:xfrm>
                  <a:off x="247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58" name="Rectangle 1090">
                  <a:extLst>
                    <a:ext uri="{FF2B5EF4-FFF2-40B4-BE49-F238E27FC236}">
                      <a16:creationId xmlns:a16="http://schemas.microsoft.com/office/drawing/2014/main" id="{7DAA1F0F-5501-24E7-4E24-F271F63BB5D8}"/>
                    </a:ext>
                  </a:extLst>
                </p:cNvPr>
                <p:cNvSpPr>
                  <a:spLocks noChangeArrowheads="1"/>
                </p:cNvSpPr>
                <p:nvPr/>
              </p:nvSpPr>
              <p:spPr bwMode="auto">
                <a:xfrm>
                  <a:off x="258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59" name="Rectangle 1091">
                  <a:extLst>
                    <a:ext uri="{FF2B5EF4-FFF2-40B4-BE49-F238E27FC236}">
                      <a16:creationId xmlns:a16="http://schemas.microsoft.com/office/drawing/2014/main" id="{456767B2-26AA-0BE9-B6E7-0EBAA9FAD842}"/>
                    </a:ext>
                  </a:extLst>
                </p:cNvPr>
                <p:cNvSpPr>
                  <a:spLocks noChangeArrowheads="1"/>
                </p:cNvSpPr>
                <p:nvPr/>
              </p:nvSpPr>
              <p:spPr bwMode="auto">
                <a:xfrm>
                  <a:off x="263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60" name="Rectangle 1092">
                  <a:extLst>
                    <a:ext uri="{FF2B5EF4-FFF2-40B4-BE49-F238E27FC236}">
                      <a16:creationId xmlns:a16="http://schemas.microsoft.com/office/drawing/2014/main" id="{AF473800-143F-8D90-220C-7150CD7689AA}"/>
                    </a:ext>
                  </a:extLst>
                </p:cNvPr>
                <p:cNvSpPr>
                  <a:spLocks noChangeArrowheads="1"/>
                </p:cNvSpPr>
                <p:nvPr/>
              </p:nvSpPr>
              <p:spPr bwMode="auto">
                <a:xfrm>
                  <a:off x="2728"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61" name="Rectangle 1093">
                  <a:extLst>
                    <a:ext uri="{FF2B5EF4-FFF2-40B4-BE49-F238E27FC236}">
                      <a16:creationId xmlns:a16="http://schemas.microsoft.com/office/drawing/2014/main" id="{0345D4AB-999C-DF74-7736-630535AE662E}"/>
                    </a:ext>
                  </a:extLst>
                </p:cNvPr>
                <p:cNvSpPr>
                  <a:spLocks noChangeArrowheads="1"/>
                </p:cNvSpPr>
                <p:nvPr/>
              </p:nvSpPr>
              <p:spPr bwMode="auto">
                <a:xfrm>
                  <a:off x="275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62" name="Rectangle 1094">
                  <a:extLst>
                    <a:ext uri="{FF2B5EF4-FFF2-40B4-BE49-F238E27FC236}">
                      <a16:creationId xmlns:a16="http://schemas.microsoft.com/office/drawing/2014/main" id="{9FD77C05-CE8F-D8C4-DAD8-FFA0C50046D1}"/>
                    </a:ext>
                  </a:extLst>
                </p:cNvPr>
                <p:cNvSpPr>
                  <a:spLocks noChangeArrowheads="1"/>
                </p:cNvSpPr>
                <p:nvPr/>
              </p:nvSpPr>
              <p:spPr bwMode="auto">
                <a:xfrm>
                  <a:off x="281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63" name="Rectangle 1095">
                  <a:extLst>
                    <a:ext uri="{FF2B5EF4-FFF2-40B4-BE49-F238E27FC236}">
                      <a16:creationId xmlns:a16="http://schemas.microsoft.com/office/drawing/2014/main" id="{2776F403-0A60-24B5-5320-AF8C44FC1058}"/>
                    </a:ext>
                  </a:extLst>
                </p:cNvPr>
                <p:cNvSpPr>
                  <a:spLocks noChangeArrowheads="1"/>
                </p:cNvSpPr>
                <p:nvPr/>
              </p:nvSpPr>
              <p:spPr bwMode="auto">
                <a:xfrm>
                  <a:off x="288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64" name="Rectangle 1096">
                  <a:extLst>
                    <a:ext uri="{FF2B5EF4-FFF2-40B4-BE49-F238E27FC236}">
                      <a16:creationId xmlns:a16="http://schemas.microsoft.com/office/drawing/2014/main" id="{BBD74C45-17A9-A647-1A9B-45E6EA60DC4E}"/>
                    </a:ext>
                  </a:extLst>
                </p:cNvPr>
                <p:cNvSpPr>
                  <a:spLocks noChangeArrowheads="1"/>
                </p:cNvSpPr>
                <p:nvPr/>
              </p:nvSpPr>
              <p:spPr bwMode="auto">
                <a:xfrm>
                  <a:off x="291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65" name="Rectangle 1097">
                  <a:extLst>
                    <a:ext uri="{FF2B5EF4-FFF2-40B4-BE49-F238E27FC236}">
                      <a16:creationId xmlns:a16="http://schemas.microsoft.com/office/drawing/2014/main" id="{2E81CCFD-1AA9-860F-E767-E5D9E15EEF0A}"/>
                    </a:ext>
                  </a:extLst>
                </p:cNvPr>
                <p:cNvSpPr>
                  <a:spLocks noChangeArrowheads="1"/>
                </p:cNvSpPr>
                <p:nvPr/>
              </p:nvSpPr>
              <p:spPr bwMode="auto">
                <a:xfrm>
                  <a:off x="297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66" name="Rectangle 1098">
                  <a:extLst>
                    <a:ext uri="{FF2B5EF4-FFF2-40B4-BE49-F238E27FC236}">
                      <a16:creationId xmlns:a16="http://schemas.microsoft.com/office/drawing/2014/main" id="{DFC23816-B551-FC54-F07A-D835CB8CF690}"/>
                    </a:ext>
                  </a:extLst>
                </p:cNvPr>
                <p:cNvSpPr>
                  <a:spLocks noChangeArrowheads="1"/>
                </p:cNvSpPr>
                <p:nvPr/>
              </p:nvSpPr>
              <p:spPr bwMode="auto">
                <a:xfrm>
                  <a:off x="304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67" name="Rectangle 1099">
                  <a:extLst>
                    <a:ext uri="{FF2B5EF4-FFF2-40B4-BE49-F238E27FC236}">
                      <a16:creationId xmlns:a16="http://schemas.microsoft.com/office/drawing/2014/main" id="{6DA9FB40-1611-F05E-64D1-E737E0F25C79}"/>
                    </a:ext>
                  </a:extLst>
                </p:cNvPr>
                <p:cNvSpPr>
                  <a:spLocks noChangeArrowheads="1"/>
                </p:cNvSpPr>
                <p:nvPr/>
              </p:nvSpPr>
              <p:spPr bwMode="auto">
                <a:xfrm>
                  <a:off x="307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68" name="Rectangle 1100">
                  <a:extLst>
                    <a:ext uri="{FF2B5EF4-FFF2-40B4-BE49-F238E27FC236}">
                      <a16:creationId xmlns:a16="http://schemas.microsoft.com/office/drawing/2014/main" id="{B30AB528-2A4B-D3B4-F7DC-C32FAE99E3D3}"/>
                    </a:ext>
                  </a:extLst>
                </p:cNvPr>
                <p:cNvSpPr>
                  <a:spLocks noChangeArrowheads="1"/>
                </p:cNvSpPr>
                <p:nvPr/>
              </p:nvSpPr>
              <p:spPr bwMode="auto">
                <a:xfrm>
                  <a:off x="313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69" name="Rectangle 1101">
                  <a:extLst>
                    <a:ext uri="{FF2B5EF4-FFF2-40B4-BE49-F238E27FC236}">
                      <a16:creationId xmlns:a16="http://schemas.microsoft.com/office/drawing/2014/main" id="{3597B8CA-1AFB-07AF-C79A-CAD8AF9503E0}"/>
                    </a:ext>
                  </a:extLst>
                </p:cNvPr>
                <p:cNvSpPr>
                  <a:spLocks noChangeArrowheads="1"/>
                </p:cNvSpPr>
                <p:nvPr/>
              </p:nvSpPr>
              <p:spPr bwMode="auto">
                <a:xfrm>
                  <a:off x="3208"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70" name="Rectangle 1102">
                  <a:extLst>
                    <a:ext uri="{FF2B5EF4-FFF2-40B4-BE49-F238E27FC236}">
                      <a16:creationId xmlns:a16="http://schemas.microsoft.com/office/drawing/2014/main" id="{15B02B19-3F0D-6362-527E-F5B64BCD5E6D}"/>
                    </a:ext>
                  </a:extLst>
                </p:cNvPr>
                <p:cNvSpPr>
                  <a:spLocks noChangeArrowheads="1"/>
                </p:cNvSpPr>
                <p:nvPr/>
              </p:nvSpPr>
              <p:spPr bwMode="auto">
                <a:xfrm>
                  <a:off x="323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71" name="Rectangle 1103">
                  <a:extLst>
                    <a:ext uri="{FF2B5EF4-FFF2-40B4-BE49-F238E27FC236}">
                      <a16:creationId xmlns:a16="http://schemas.microsoft.com/office/drawing/2014/main" id="{0F268C26-7388-81C4-BA0E-B5221C2191D5}"/>
                    </a:ext>
                  </a:extLst>
                </p:cNvPr>
                <p:cNvSpPr>
                  <a:spLocks noChangeArrowheads="1"/>
                </p:cNvSpPr>
                <p:nvPr/>
              </p:nvSpPr>
              <p:spPr bwMode="auto">
                <a:xfrm>
                  <a:off x="329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72" name="Rectangle 1104">
                  <a:extLst>
                    <a:ext uri="{FF2B5EF4-FFF2-40B4-BE49-F238E27FC236}">
                      <a16:creationId xmlns:a16="http://schemas.microsoft.com/office/drawing/2014/main" id="{50371548-2D5C-6245-5930-21BC886F5842}"/>
                    </a:ext>
                  </a:extLst>
                </p:cNvPr>
                <p:cNvSpPr>
                  <a:spLocks noChangeArrowheads="1"/>
                </p:cNvSpPr>
                <p:nvPr/>
              </p:nvSpPr>
              <p:spPr bwMode="auto">
                <a:xfrm>
                  <a:off x="3383"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73" name="Rectangle 1105">
                  <a:extLst>
                    <a:ext uri="{FF2B5EF4-FFF2-40B4-BE49-F238E27FC236}">
                      <a16:creationId xmlns:a16="http://schemas.microsoft.com/office/drawing/2014/main" id="{C868233C-7CAE-09F8-E898-9DDED6717742}"/>
                    </a:ext>
                  </a:extLst>
                </p:cNvPr>
                <p:cNvSpPr>
                  <a:spLocks noChangeArrowheads="1"/>
                </p:cNvSpPr>
                <p:nvPr/>
              </p:nvSpPr>
              <p:spPr bwMode="auto">
                <a:xfrm>
                  <a:off x="343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74" name="Rectangle 1106">
                  <a:extLst>
                    <a:ext uri="{FF2B5EF4-FFF2-40B4-BE49-F238E27FC236}">
                      <a16:creationId xmlns:a16="http://schemas.microsoft.com/office/drawing/2014/main" id="{2D02F972-DA8B-9229-CEB5-117A21F12EC7}"/>
                    </a:ext>
                  </a:extLst>
                </p:cNvPr>
                <p:cNvSpPr>
                  <a:spLocks noChangeArrowheads="1"/>
                </p:cNvSpPr>
                <p:nvPr/>
              </p:nvSpPr>
              <p:spPr bwMode="auto">
                <a:xfrm>
                  <a:off x="352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75" name="Rectangle 1107">
                  <a:extLst>
                    <a:ext uri="{FF2B5EF4-FFF2-40B4-BE49-F238E27FC236}">
                      <a16:creationId xmlns:a16="http://schemas.microsoft.com/office/drawing/2014/main" id="{2ADE84AA-C476-EDE3-B852-BCCE46A4E56A}"/>
                    </a:ext>
                  </a:extLst>
                </p:cNvPr>
                <p:cNvSpPr>
                  <a:spLocks noChangeArrowheads="1"/>
                </p:cNvSpPr>
                <p:nvPr/>
              </p:nvSpPr>
              <p:spPr bwMode="auto">
                <a:xfrm>
                  <a:off x="355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76" name="Rectangle 1108">
                  <a:extLst>
                    <a:ext uri="{FF2B5EF4-FFF2-40B4-BE49-F238E27FC236}">
                      <a16:creationId xmlns:a16="http://schemas.microsoft.com/office/drawing/2014/main" id="{1EAA5778-30A3-26F4-AC0A-52470BC9B58C}"/>
                    </a:ext>
                  </a:extLst>
                </p:cNvPr>
                <p:cNvSpPr>
                  <a:spLocks noChangeArrowheads="1"/>
                </p:cNvSpPr>
                <p:nvPr/>
              </p:nvSpPr>
              <p:spPr bwMode="auto">
                <a:xfrm>
                  <a:off x="361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77" name="Rectangle 1109">
                  <a:extLst>
                    <a:ext uri="{FF2B5EF4-FFF2-40B4-BE49-F238E27FC236}">
                      <a16:creationId xmlns:a16="http://schemas.microsoft.com/office/drawing/2014/main" id="{7A45E912-07A7-7E7B-52C9-414ADEBBC84A}"/>
                    </a:ext>
                  </a:extLst>
                </p:cNvPr>
                <p:cNvSpPr>
                  <a:spLocks noChangeArrowheads="1"/>
                </p:cNvSpPr>
                <p:nvPr/>
              </p:nvSpPr>
              <p:spPr bwMode="auto">
                <a:xfrm>
                  <a:off x="370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78" name="Rectangle 1110">
                  <a:extLst>
                    <a:ext uri="{FF2B5EF4-FFF2-40B4-BE49-F238E27FC236}">
                      <a16:creationId xmlns:a16="http://schemas.microsoft.com/office/drawing/2014/main" id="{4EB697F5-8065-D17B-9C22-00BC979C835D}"/>
                    </a:ext>
                  </a:extLst>
                </p:cNvPr>
                <p:cNvSpPr>
                  <a:spLocks noChangeArrowheads="1"/>
                </p:cNvSpPr>
                <p:nvPr/>
              </p:nvSpPr>
              <p:spPr bwMode="auto">
                <a:xfrm>
                  <a:off x="3758"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79" name="Rectangle 1111">
                  <a:extLst>
                    <a:ext uri="{FF2B5EF4-FFF2-40B4-BE49-F238E27FC236}">
                      <a16:creationId xmlns:a16="http://schemas.microsoft.com/office/drawing/2014/main" id="{FD091D78-F863-0A45-B72F-446679935B39}"/>
                    </a:ext>
                  </a:extLst>
                </p:cNvPr>
                <p:cNvSpPr>
                  <a:spLocks noChangeArrowheads="1"/>
                </p:cNvSpPr>
                <p:nvPr/>
              </p:nvSpPr>
              <p:spPr bwMode="auto">
                <a:xfrm>
                  <a:off x="384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80" name="Rectangle 1112">
                  <a:extLst>
                    <a:ext uri="{FF2B5EF4-FFF2-40B4-BE49-F238E27FC236}">
                      <a16:creationId xmlns:a16="http://schemas.microsoft.com/office/drawing/2014/main" id="{7D393913-5388-3C23-D4DA-19C637BD0620}"/>
                    </a:ext>
                  </a:extLst>
                </p:cNvPr>
                <p:cNvSpPr>
                  <a:spLocks noChangeArrowheads="1"/>
                </p:cNvSpPr>
                <p:nvPr/>
              </p:nvSpPr>
              <p:spPr bwMode="auto">
                <a:xfrm>
                  <a:off x="387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81" name="Rectangle 1113">
                  <a:extLst>
                    <a:ext uri="{FF2B5EF4-FFF2-40B4-BE49-F238E27FC236}">
                      <a16:creationId xmlns:a16="http://schemas.microsoft.com/office/drawing/2014/main" id="{BD90901C-B7F4-2212-EF27-9D56F0F13946}"/>
                    </a:ext>
                  </a:extLst>
                </p:cNvPr>
                <p:cNvSpPr>
                  <a:spLocks noChangeArrowheads="1"/>
                </p:cNvSpPr>
                <p:nvPr/>
              </p:nvSpPr>
              <p:spPr bwMode="auto">
                <a:xfrm>
                  <a:off x="393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82" name="Rectangle 1114">
                  <a:extLst>
                    <a:ext uri="{FF2B5EF4-FFF2-40B4-BE49-F238E27FC236}">
                      <a16:creationId xmlns:a16="http://schemas.microsoft.com/office/drawing/2014/main" id="{276D6236-5DBE-034E-FF72-E935D7CD1B82}"/>
                    </a:ext>
                  </a:extLst>
                </p:cNvPr>
                <p:cNvSpPr>
                  <a:spLocks noChangeArrowheads="1"/>
                </p:cNvSpPr>
                <p:nvPr/>
              </p:nvSpPr>
              <p:spPr bwMode="auto">
                <a:xfrm>
                  <a:off x="400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83" name="Rectangle 1115">
                  <a:extLst>
                    <a:ext uri="{FF2B5EF4-FFF2-40B4-BE49-F238E27FC236}">
                      <a16:creationId xmlns:a16="http://schemas.microsoft.com/office/drawing/2014/main" id="{BBD27570-B3BE-1F9B-E670-C5F695974CBD}"/>
                    </a:ext>
                  </a:extLst>
                </p:cNvPr>
                <p:cNvSpPr>
                  <a:spLocks noChangeArrowheads="1"/>
                </p:cNvSpPr>
                <p:nvPr/>
              </p:nvSpPr>
              <p:spPr bwMode="auto">
                <a:xfrm>
                  <a:off x="403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84" name="Rectangle 1116">
                  <a:extLst>
                    <a:ext uri="{FF2B5EF4-FFF2-40B4-BE49-F238E27FC236}">
                      <a16:creationId xmlns:a16="http://schemas.microsoft.com/office/drawing/2014/main" id="{37C6BEB7-791E-E3FB-8CBC-B272A1419568}"/>
                    </a:ext>
                  </a:extLst>
                </p:cNvPr>
                <p:cNvSpPr>
                  <a:spLocks noChangeArrowheads="1"/>
                </p:cNvSpPr>
                <p:nvPr/>
              </p:nvSpPr>
              <p:spPr bwMode="auto">
                <a:xfrm>
                  <a:off x="409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85" name="Rectangle 1117">
                  <a:extLst>
                    <a:ext uri="{FF2B5EF4-FFF2-40B4-BE49-F238E27FC236}">
                      <a16:creationId xmlns:a16="http://schemas.microsoft.com/office/drawing/2014/main" id="{71E70872-C572-1117-D033-B0D9119CAD4C}"/>
                    </a:ext>
                  </a:extLst>
                </p:cNvPr>
                <p:cNvSpPr>
                  <a:spLocks noChangeArrowheads="1"/>
                </p:cNvSpPr>
                <p:nvPr/>
              </p:nvSpPr>
              <p:spPr bwMode="auto">
                <a:xfrm>
                  <a:off x="4184"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86" name="Rectangle 1118">
                  <a:extLst>
                    <a:ext uri="{FF2B5EF4-FFF2-40B4-BE49-F238E27FC236}">
                      <a16:creationId xmlns:a16="http://schemas.microsoft.com/office/drawing/2014/main" id="{AC3CFAE6-CED0-0178-5DAA-9E03A4BAB2FE}"/>
                    </a:ext>
                  </a:extLst>
                </p:cNvPr>
                <p:cNvSpPr>
                  <a:spLocks noChangeArrowheads="1"/>
                </p:cNvSpPr>
                <p:nvPr/>
              </p:nvSpPr>
              <p:spPr bwMode="auto">
                <a:xfrm>
                  <a:off x="4238"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87" name="Rectangle 1119">
                  <a:extLst>
                    <a:ext uri="{FF2B5EF4-FFF2-40B4-BE49-F238E27FC236}">
                      <a16:creationId xmlns:a16="http://schemas.microsoft.com/office/drawing/2014/main" id="{7881852D-F77F-8E79-0D28-00981C96117D}"/>
                    </a:ext>
                  </a:extLst>
                </p:cNvPr>
                <p:cNvSpPr>
                  <a:spLocks noChangeArrowheads="1"/>
                </p:cNvSpPr>
                <p:nvPr/>
              </p:nvSpPr>
              <p:spPr bwMode="auto">
                <a:xfrm>
                  <a:off x="4343"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88" name="Rectangle 1120">
                  <a:extLst>
                    <a:ext uri="{FF2B5EF4-FFF2-40B4-BE49-F238E27FC236}">
                      <a16:creationId xmlns:a16="http://schemas.microsoft.com/office/drawing/2014/main" id="{C202806B-0E5E-AA3E-3EF0-00C7108DBD0B}"/>
                    </a:ext>
                  </a:extLst>
                </p:cNvPr>
                <p:cNvSpPr>
                  <a:spLocks noChangeArrowheads="1"/>
                </p:cNvSpPr>
                <p:nvPr/>
              </p:nvSpPr>
              <p:spPr bwMode="auto">
                <a:xfrm>
                  <a:off x="4397"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89" name="Rectangle 1121">
                  <a:extLst>
                    <a:ext uri="{FF2B5EF4-FFF2-40B4-BE49-F238E27FC236}">
                      <a16:creationId xmlns:a16="http://schemas.microsoft.com/office/drawing/2014/main" id="{E7FEF2B7-238A-B828-F027-10D4A3D44AD0}"/>
                    </a:ext>
                  </a:extLst>
                </p:cNvPr>
                <p:cNvSpPr>
                  <a:spLocks noChangeArrowheads="1"/>
                </p:cNvSpPr>
                <p:nvPr/>
              </p:nvSpPr>
              <p:spPr bwMode="auto">
                <a:xfrm>
                  <a:off x="4487" y="193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890" name="Rectangle 1122">
                  <a:extLst>
                    <a:ext uri="{FF2B5EF4-FFF2-40B4-BE49-F238E27FC236}">
                      <a16:creationId xmlns:a16="http://schemas.microsoft.com/office/drawing/2014/main" id="{786A77C2-E0A5-41DB-5F6D-224DC2C7CA8D}"/>
                    </a:ext>
                  </a:extLst>
                </p:cNvPr>
                <p:cNvSpPr>
                  <a:spLocks noChangeArrowheads="1"/>
                </p:cNvSpPr>
                <p:nvPr/>
              </p:nvSpPr>
              <p:spPr bwMode="auto">
                <a:xfrm>
                  <a:off x="4519" y="193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891" name="Rectangle 1123">
                  <a:extLst>
                    <a:ext uri="{FF2B5EF4-FFF2-40B4-BE49-F238E27FC236}">
                      <a16:creationId xmlns:a16="http://schemas.microsoft.com/office/drawing/2014/main" id="{F8F01BBA-BEC5-9988-BE06-3A3AEE8CF8A8}"/>
                    </a:ext>
                  </a:extLst>
                </p:cNvPr>
                <p:cNvSpPr>
                  <a:spLocks noChangeArrowheads="1"/>
                </p:cNvSpPr>
                <p:nvPr/>
              </p:nvSpPr>
              <p:spPr bwMode="auto">
                <a:xfrm>
                  <a:off x="4573" y="193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892" name="Rectangle 1124">
                  <a:extLst>
                    <a:ext uri="{FF2B5EF4-FFF2-40B4-BE49-F238E27FC236}">
                      <a16:creationId xmlns:a16="http://schemas.microsoft.com/office/drawing/2014/main" id="{813F1972-D0BB-25EB-8050-785A7B026680}"/>
                    </a:ext>
                  </a:extLst>
                </p:cNvPr>
                <p:cNvSpPr>
                  <a:spLocks noChangeArrowheads="1"/>
                </p:cNvSpPr>
                <p:nvPr/>
              </p:nvSpPr>
              <p:spPr bwMode="auto">
                <a:xfrm>
                  <a:off x="1129" y="1922"/>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3" name="Rectangle 1125">
                  <a:extLst>
                    <a:ext uri="{FF2B5EF4-FFF2-40B4-BE49-F238E27FC236}">
                      <a16:creationId xmlns:a16="http://schemas.microsoft.com/office/drawing/2014/main" id="{B775CE48-EEB4-0AF6-E263-700E09FB071F}"/>
                    </a:ext>
                  </a:extLst>
                </p:cNvPr>
                <p:cNvSpPr>
                  <a:spLocks noChangeArrowheads="1"/>
                </p:cNvSpPr>
                <p:nvPr/>
              </p:nvSpPr>
              <p:spPr bwMode="auto">
                <a:xfrm>
                  <a:off x="1133" y="1922"/>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4" name="Rectangle 1126">
                  <a:extLst>
                    <a:ext uri="{FF2B5EF4-FFF2-40B4-BE49-F238E27FC236}">
                      <a16:creationId xmlns:a16="http://schemas.microsoft.com/office/drawing/2014/main" id="{52D6DEC4-5820-0778-5B14-AE80B22DA91D}"/>
                    </a:ext>
                  </a:extLst>
                </p:cNvPr>
                <p:cNvSpPr>
                  <a:spLocks noChangeArrowheads="1"/>
                </p:cNvSpPr>
                <p:nvPr/>
              </p:nvSpPr>
              <p:spPr bwMode="auto">
                <a:xfrm>
                  <a:off x="1408" y="1922"/>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5" name="Rectangle 1127">
                  <a:extLst>
                    <a:ext uri="{FF2B5EF4-FFF2-40B4-BE49-F238E27FC236}">
                      <a16:creationId xmlns:a16="http://schemas.microsoft.com/office/drawing/2014/main" id="{FA32724B-E941-0DA7-A4BF-7EE2F46E3D9B}"/>
                    </a:ext>
                  </a:extLst>
                </p:cNvPr>
                <p:cNvSpPr>
                  <a:spLocks noChangeArrowheads="1"/>
                </p:cNvSpPr>
                <p:nvPr/>
              </p:nvSpPr>
              <p:spPr bwMode="auto">
                <a:xfrm>
                  <a:off x="1413"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6" name="Rectangle 1128">
                  <a:extLst>
                    <a:ext uri="{FF2B5EF4-FFF2-40B4-BE49-F238E27FC236}">
                      <a16:creationId xmlns:a16="http://schemas.microsoft.com/office/drawing/2014/main" id="{5E1A849E-D670-80D3-F629-B4172C19DBC0}"/>
                    </a:ext>
                  </a:extLst>
                </p:cNvPr>
                <p:cNvSpPr>
                  <a:spLocks noChangeArrowheads="1"/>
                </p:cNvSpPr>
                <p:nvPr/>
              </p:nvSpPr>
              <p:spPr bwMode="auto">
                <a:xfrm>
                  <a:off x="156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7" name="Rectangle 1129">
                  <a:extLst>
                    <a:ext uri="{FF2B5EF4-FFF2-40B4-BE49-F238E27FC236}">
                      <a16:creationId xmlns:a16="http://schemas.microsoft.com/office/drawing/2014/main" id="{0CB836CA-BD91-0FB9-0BC1-45818FF90002}"/>
                    </a:ext>
                  </a:extLst>
                </p:cNvPr>
                <p:cNvSpPr>
                  <a:spLocks noChangeArrowheads="1"/>
                </p:cNvSpPr>
                <p:nvPr/>
              </p:nvSpPr>
              <p:spPr bwMode="auto">
                <a:xfrm>
                  <a:off x="157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8" name="Rectangle 1130">
                  <a:extLst>
                    <a:ext uri="{FF2B5EF4-FFF2-40B4-BE49-F238E27FC236}">
                      <a16:creationId xmlns:a16="http://schemas.microsoft.com/office/drawing/2014/main" id="{95A4AD3F-6ECC-C538-0F9C-6CF4C16556CB}"/>
                    </a:ext>
                  </a:extLst>
                </p:cNvPr>
                <p:cNvSpPr>
                  <a:spLocks noChangeArrowheads="1"/>
                </p:cNvSpPr>
                <p:nvPr/>
              </p:nvSpPr>
              <p:spPr bwMode="auto">
                <a:xfrm>
                  <a:off x="172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899" name="Rectangle 1131">
                  <a:extLst>
                    <a:ext uri="{FF2B5EF4-FFF2-40B4-BE49-F238E27FC236}">
                      <a16:creationId xmlns:a16="http://schemas.microsoft.com/office/drawing/2014/main" id="{70294C7C-8EF1-8F4A-68CE-7CC3AC90E635}"/>
                    </a:ext>
                  </a:extLst>
                </p:cNvPr>
                <p:cNvSpPr>
                  <a:spLocks noChangeArrowheads="1"/>
                </p:cNvSpPr>
                <p:nvPr/>
              </p:nvSpPr>
              <p:spPr bwMode="auto">
                <a:xfrm>
                  <a:off x="173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0" name="Rectangle 1132">
                  <a:extLst>
                    <a:ext uri="{FF2B5EF4-FFF2-40B4-BE49-F238E27FC236}">
                      <a16:creationId xmlns:a16="http://schemas.microsoft.com/office/drawing/2014/main" id="{0B63FE5C-1A02-E79C-2C1B-4A404438235E}"/>
                    </a:ext>
                  </a:extLst>
                </p:cNvPr>
                <p:cNvSpPr>
                  <a:spLocks noChangeArrowheads="1"/>
                </p:cNvSpPr>
                <p:nvPr/>
              </p:nvSpPr>
              <p:spPr bwMode="auto">
                <a:xfrm>
                  <a:off x="1888" y="1922"/>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1" name="Rectangle 1133">
                  <a:extLst>
                    <a:ext uri="{FF2B5EF4-FFF2-40B4-BE49-F238E27FC236}">
                      <a16:creationId xmlns:a16="http://schemas.microsoft.com/office/drawing/2014/main" id="{D524CC9E-0D4F-4578-5E1F-E876DF66BE33}"/>
                    </a:ext>
                  </a:extLst>
                </p:cNvPr>
                <p:cNvSpPr>
                  <a:spLocks noChangeArrowheads="1"/>
                </p:cNvSpPr>
                <p:nvPr/>
              </p:nvSpPr>
              <p:spPr bwMode="auto">
                <a:xfrm>
                  <a:off x="1893"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2" name="Rectangle 1134">
                  <a:extLst>
                    <a:ext uri="{FF2B5EF4-FFF2-40B4-BE49-F238E27FC236}">
                      <a16:creationId xmlns:a16="http://schemas.microsoft.com/office/drawing/2014/main" id="{8420FAFD-277D-55C0-72E7-8768A3C9FCA1}"/>
                    </a:ext>
                  </a:extLst>
                </p:cNvPr>
                <p:cNvSpPr>
                  <a:spLocks noChangeArrowheads="1"/>
                </p:cNvSpPr>
                <p:nvPr/>
              </p:nvSpPr>
              <p:spPr bwMode="auto">
                <a:xfrm>
                  <a:off x="204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3" name="Rectangle 1135">
                  <a:extLst>
                    <a:ext uri="{FF2B5EF4-FFF2-40B4-BE49-F238E27FC236}">
                      <a16:creationId xmlns:a16="http://schemas.microsoft.com/office/drawing/2014/main" id="{F8A6C865-11F0-4997-FE07-329C12524E80}"/>
                    </a:ext>
                  </a:extLst>
                </p:cNvPr>
                <p:cNvSpPr>
                  <a:spLocks noChangeArrowheads="1"/>
                </p:cNvSpPr>
                <p:nvPr/>
              </p:nvSpPr>
              <p:spPr bwMode="auto">
                <a:xfrm>
                  <a:off x="205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4" name="Rectangle 1136">
                  <a:extLst>
                    <a:ext uri="{FF2B5EF4-FFF2-40B4-BE49-F238E27FC236}">
                      <a16:creationId xmlns:a16="http://schemas.microsoft.com/office/drawing/2014/main" id="{60C5745E-35B0-5502-42F3-D23B2DC962D5}"/>
                    </a:ext>
                  </a:extLst>
                </p:cNvPr>
                <p:cNvSpPr>
                  <a:spLocks noChangeArrowheads="1"/>
                </p:cNvSpPr>
                <p:nvPr/>
              </p:nvSpPr>
              <p:spPr bwMode="auto">
                <a:xfrm>
                  <a:off x="220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5" name="Rectangle 1137">
                  <a:extLst>
                    <a:ext uri="{FF2B5EF4-FFF2-40B4-BE49-F238E27FC236}">
                      <a16:creationId xmlns:a16="http://schemas.microsoft.com/office/drawing/2014/main" id="{C94DCB94-BD0D-EFE9-B9D2-73C19B3131EA}"/>
                    </a:ext>
                  </a:extLst>
                </p:cNvPr>
                <p:cNvSpPr>
                  <a:spLocks noChangeArrowheads="1"/>
                </p:cNvSpPr>
                <p:nvPr/>
              </p:nvSpPr>
              <p:spPr bwMode="auto">
                <a:xfrm>
                  <a:off x="221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6" name="Rectangle 1138">
                  <a:extLst>
                    <a:ext uri="{FF2B5EF4-FFF2-40B4-BE49-F238E27FC236}">
                      <a16:creationId xmlns:a16="http://schemas.microsoft.com/office/drawing/2014/main" id="{5F531E81-C202-8C27-AAB7-D832603772E0}"/>
                    </a:ext>
                  </a:extLst>
                </p:cNvPr>
                <p:cNvSpPr>
                  <a:spLocks noChangeArrowheads="1"/>
                </p:cNvSpPr>
                <p:nvPr/>
              </p:nvSpPr>
              <p:spPr bwMode="auto">
                <a:xfrm>
                  <a:off x="2368" y="1922"/>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7" name="Rectangle 1139">
                  <a:extLst>
                    <a:ext uri="{FF2B5EF4-FFF2-40B4-BE49-F238E27FC236}">
                      <a16:creationId xmlns:a16="http://schemas.microsoft.com/office/drawing/2014/main" id="{7B6EE9CB-113E-D776-C793-CFCF51DF94E9}"/>
                    </a:ext>
                  </a:extLst>
                </p:cNvPr>
                <p:cNvSpPr>
                  <a:spLocks noChangeArrowheads="1"/>
                </p:cNvSpPr>
                <p:nvPr/>
              </p:nvSpPr>
              <p:spPr bwMode="auto">
                <a:xfrm>
                  <a:off x="2373"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8" name="Rectangle 1140">
                  <a:extLst>
                    <a:ext uri="{FF2B5EF4-FFF2-40B4-BE49-F238E27FC236}">
                      <a16:creationId xmlns:a16="http://schemas.microsoft.com/office/drawing/2014/main" id="{052C4599-BB7A-A25D-46DE-5C128F742777}"/>
                    </a:ext>
                  </a:extLst>
                </p:cNvPr>
                <p:cNvSpPr>
                  <a:spLocks noChangeArrowheads="1"/>
                </p:cNvSpPr>
                <p:nvPr/>
              </p:nvSpPr>
              <p:spPr bwMode="auto">
                <a:xfrm>
                  <a:off x="252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09" name="Rectangle 1141">
                  <a:extLst>
                    <a:ext uri="{FF2B5EF4-FFF2-40B4-BE49-F238E27FC236}">
                      <a16:creationId xmlns:a16="http://schemas.microsoft.com/office/drawing/2014/main" id="{D62931EB-5CAB-8065-AF2C-68019AD5D0E8}"/>
                    </a:ext>
                  </a:extLst>
                </p:cNvPr>
                <p:cNvSpPr>
                  <a:spLocks noChangeArrowheads="1"/>
                </p:cNvSpPr>
                <p:nvPr/>
              </p:nvSpPr>
              <p:spPr bwMode="auto">
                <a:xfrm>
                  <a:off x="253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0" name="Rectangle 1142">
                  <a:extLst>
                    <a:ext uri="{FF2B5EF4-FFF2-40B4-BE49-F238E27FC236}">
                      <a16:creationId xmlns:a16="http://schemas.microsoft.com/office/drawing/2014/main" id="{A66257C1-16FE-59D2-3FDF-D4F9093CF3B1}"/>
                    </a:ext>
                  </a:extLst>
                </p:cNvPr>
                <p:cNvSpPr>
                  <a:spLocks noChangeArrowheads="1"/>
                </p:cNvSpPr>
                <p:nvPr/>
              </p:nvSpPr>
              <p:spPr bwMode="auto">
                <a:xfrm>
                  <a:off x="268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1" name="Rectangle 1143">
                  <a:extLst>
                    <a:ext uri="{FF2B5EF4-FFF2-40B4-BE49-F238E27FC236}">
                      <a16:creationId xmlns:a16="http://schemas.microsoft.com/office/drawing/2014/main" id="{52A08C57-2A79-1444-4A45-7509ED2BF660}"/>
                    </a:ext>
                  </a:extLst>
                </p:cNvPr>
                <p:cNvSpPr>
                  <a:spLocks noChangeArrowheads="1"/>
                </p:cNvSpPr>
                <p:nvPr/>
              </p:nvSpPr>
              <p:spPr bwMode="auto">
                <a:xfrm>
                  <a:off x="269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2" name="Rectangle 1144">
                  <a:extLst>
                    <a:ext uri="{FF2B5EF4-FFF2-40B4-BE49-F238E27FC236}">
                      <a16:creationId xmlns:a16="http://schemas.microsoft.com/office/drawing/2014/main" id="{0A7C6AB9-DA3B-87B0-3D1E-069ABB042487}"/>
                    </a:ext>
                  </a:extLst>
                </p:cNvPr>
                <p:cNvSpPr>
                  <a:spLocks noChangeArrowheads="1"/>
                </p:cNvSpPr>
                <p:nvPr/>
              </p:nvSpPr>
              <p:spPr bwMode="auto">
                <a:xfrm>
                  <a:off x="2848" y="1922"/>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3" name="Rectangle 1145">
                  <a:extLst>
                    <a:ext uri="{FF2B5EF4-FFF2-40B4-BE49-F238E27FC236}">
                      <a16:creationId xmlns:a16="http://schemas.microsoft.com/office/drawing/2014/main" id="{F398AF66-B4AB-DBE7-53A2-10E08BDD52D0}"/>
                    </a:ext>
                  </a:extLst>
                </p:cNvPr>
                <p:cNvSpPr>
                  <a:spLocks noChangeArrowheads="1"/>
                </p:cNvSpPr>
                <p:nvPr/>
              </p:nvSpPr>
              <p:spPr bwMode="auto">
                <a:xfrm>
                  <a:off x="2853"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4" name="Rectangle 1146">
                  <a:extLst>
                    <a:ext uri="{FF2B5EF4-FFF2-40B4-BE49-F238E27FC236}">
                      <a16:creationId xmlns:a16="http://schemas.microsoft.com/office/drawing/2014/main" id="{A1960B88-39C9-2EE9-FBE6-50453F46D3FC}"/>
                    </a:ext>
                  </a:extLst>
                </p:cNvPr>
                <p:cNvSpPr>
                  <a:spLocks noChangeArrowheads="1"/>
                </p:cNvSpPr>
                <p:nvPr/>
              </p:nvSpPr>
              <p:spPr bwMode="auto">
                <a:xfrm>
                  <a:off x="300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5" name="Rectangle 1147">
                  <a:extLst>
                    <a:ext uri="{FF2B5EF4-FFF2-40B4-BE49-F238E27FC236}">
                      <a16:creationId xmlns:a16="http://schemas.microsoft.com/office/drawing/2014/main" id="{F8AE873D-5347-EBD1-BAEB-3ABE25B2EB14}"/>
                    </a:ext>
                  </a:extLst>
                </p:cNvPr>
                <p:cNvSpPr>
                  <a:spLocks noChangeArrowheads="1"/>
                </p:cNvSpPr>
                <p:nvPr/>
              </p:nvSpPr>
              <p:spPr bwMode="auto">
                <a:xfrm>
                  <a:off x="301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6" name="Rectangle 1148">
                  <a:extLst>
                    <a:ext uri="{FF2B5EF4-FFF2-40B4-BE49-F238E27FC236}">
                      <a16:creationId xmlns:a16="http://schemas.microsoft.com/office/drawing/2014/main" id="{AB1B4751-7091-57D8-9BAF-22682C0BF4C6}"/>
                    </a:ext>
                  </a:extLst>
                </p:cNvPr>
                <p:cNvSpPr>
                  <a:spLocks noChangeArrowheads="1"/>
                </p:cNvSpPr>
                <p:nvPr/>
              </p:nvSpPr>
              <p:spPr bwMode="auto">
                <a:xfrm>
                  <a:off x="316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7" name="Rectangle 1149">
                  <a:extLst>
                    <a:ext uri="{FF2B5EF4-FFF2-40B4-BE49-F238E27FC236}">
                      <a16:creationId xmlns:a16="http://schemas.microsoft.com/office/drawing/2014/main" id="{980A4A98-39DC-A3E9-73D1-45BD645B3573}"/>
                    </a:ext>
                  </a:extLst>
                </p:cNvPr>
                <p:cNvSpPr>
                  <a:spLocks noChangeArrowheads="1"/>
                </p:cNvSpPr>
                <p:nvPr/>
              </p:nvSpPr>
              <p:spPr bwMode="auto">
                <a:xfrm>
                  <a:off x="317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8" name="Rectangle 1150">
                  <a:extLst>
                    <a:ext uri="{FF2B5EF4-FFF2-40B4-BE49-F238E27FC236}">
                      <a16:creationId xmlns:a16="http://schemas.microsoft.com/office/drawing/2014/main" id="{D64467BE-1E28-366B-8812-ABEDF67C22A9}"/>
                    </a:ext>
                  </a:extLst>
                </p:cNvPr>
                <p:cNvSpPr>
                  <a:spLocks noChangeArrowheads="1"/>
                </p:cNvSpPr>
                <p:nvPr/>
              </p:nvSpPr>
              <p:spPr bwMode="auto">
                <a:xfrm>
                  <a:off x="3328" y="1922"/>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19" name="Rectangle 1151">
                  <a:extLst>
                    <a:ext uri="{FF2B5EF4-FFF2-40B4-BE49-F238E27FC236}">
                      <a16:creationId xmlns:a16="http://schemas.microsoft.com/office/drawing/2014/main" id="{B21E1E2E-5919-D8A1-D583-F17F57D9FBA8}"/>
                    </a:ext>
                  </a:extLst>
                </p:cNvPr>
                <p:cNvSpPr>
                  <a:spLocks noChangeArrowheads="1"/>
                </p:cNvSpPr>
                <p:nvPr/>
              </p:nvSpPr>
              <p:spPr bwMode="auto">
                <a:xfrm>
                  <a:off x="3333"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0" name="Rectangle 1152">
                  <a:extLst>
                    <a:ext uri="{FF2B5EF4-FFF2-40B4-BE49-F238E27FC236}">
                      <a16:creationId xmlns:a16="http://schemas.microsoft.com/office/drawing/2014/main" id="{6CD49641-241B-1083-12D3-D72380274889}"/>
                    </a:ext>
                  </a:extLst>
                </p:cNvPr>
                <p:cNvSpPr>
                  <a:spLocks noChangeArrowheads="1"/>
                </p:cNvSpPr>
                <p:nvPr/>
              </p:nvSpPr>
              <p:spPr bwMode="auto">
                <a:xfrm>
                  <a:off x="348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1" name="Rectangle 1153">
                  <a:extLst>
                    <a:ext uri="{FF2B5EF4-FFF2-40B4-BE49-F238E27FC236}">
                      <a16:creationId xmlns:a16="http://schemas.microsoft.com/office/drawing/2014/main" id="{B13FF79B-DA8A-2E2E-E0E1-B897C6804E98}"/>
                    </a:ext>
                  </a:extLst>
                </p:cNvPr>
                <p:cNvSpPr>
                  <a:spLocks noChangeArrowheads="1"/>
                </p:cNvSpPr>
                <p:nvPr/>
              </p:nvSpPr>
              <p:spPr bwMode="auto">
                <a:xfrm>
                  <a:off x="349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2" name="Rectangle 1154">
                  <a:extLst>
                    <a:ext uri="{FF2B5EF4-FFF2-40B4-BE49-F238E27FC236}">
                      <a16:creationId xmlns:a16="http://schemas.microsoft.com/office/drawing/2014/main" id="{5E68B24F-04EA-331E-9F87-89F7BFD54717}"/>
                    </a:ext>
                  </a:extLst>
                </p:cNvPr>
                <p:cNvSpPr>
                  <a:spLocks noChangeArrowheads="1"/>
                </p:cNvSpPr>
                <p:nvPr/>
              </p:nvSpPr>
              <p:spPr bwMode="auto">
                <a:xfrm>
                  <a:off x="364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3" name="Rectangle 1155">
                  <a:extLst>
                    <a:ext uri="{FF2B5EF4-FFF2-40B4-BE49-F238E27FC236}">
                      <a16:creationId xmlns:a16="http://schemas.microsoft.com/office/drawing/2014/main" id="{A6493D80-C609-C0AD-C14D-E2B39B78410E}"/>
                    </a:ext>
                  </a:extLst>
                </p:cNvPr>
                <p:cNvSpPr>
                  <a:spLocks noChangeArrowheads="1"/>
                </p:cNvSpPr>
                <p:nvPr/>
              </p:nvSpPr>
              <p:spPr bwMode="auto">
                <a:xfrm>
                  <a:off x="365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4" name="Rectangle 1156">
                  <a:extLst>
                    <a:ext uri="{FF2B5EF4-FFF2-40B4-BE49-F238E27FC236}">
                      <a16:creationId xmlns:a16="http://schemas.microsoft.com/office/drawing/2014/main" id="{840819B1-28B8-7075-7A4B-7874284DEDAD}"/>
                    </a:ext>
                  </a:extLst>
                </p:cNvPr>
                <p:cNvSpPr>
                  <a:spLocks noChangeArrowheads="1"/>
                </p:cNvSpPr>
                <p:nvPr/>
              </p:nvSpPr>
              <p:spPr bwMode="auto">
                <a:xfrm>
                  <a:off x="380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5" name="Rectangle 1157">
                  <a:extLst>
                    <a:ext uri="{FF2B5EF4-FFF2-40B4-BE49-F238E27FC236}">
                      <a16:creationId xmlns:a16="http://schemas.microsoft.com/office/drawing/2014/main" id="{A3F84049-7EA7-B0DC-3947-3EE5D2A335E1}"/>
                    </a:ext>
                  </a:extLst>
                </p:cNvPr>
                <p:cNvSpPr>
                  <a:spLocks noChangeArrowheads="1"/>
                </p:cNvSpPr>
                <p:nvPr/>
              </p:nvSpPr>
              <p:spPr bwMode="auto">
                <a:xfrm>
                  <a:off x="381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6" name="Rectangle 1158">
                  <a:extLst>
                    <a:ext uri="{FF2B5EF4-FFF2-40B4-BE49-F238E27FC236}">
                      <a16:creationId xmlns:a16="http://schemas.microsoft.com/office/drawing/2014/main" id="{06A9F4B9-A78A-B3E5-9C9D-523C7ABA4BA4}"/>
                    </a:ext>
                  </a:extLst>
                </p:cNvPr>
                <p:cNvSpPr>
                  <a:spLocks noChangeArrowheads="1"/>
                </p:cNvSpPr>
                <p:nvPr/>
              </p:nvSpPr>
              <p:spPr bwMode="auto">
                <a:xfrm>
                  <a:off x="396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7" name="Rectangle 1159">
                  <a:extLst>
                    <a:ext uri="{FF2B5EF4-FFF2-40B4-BE49-F238E27FC236}">
                      <a16:creationId xmlns:a16="http://schemas.microsoft.com/office/drawing/2014/main" id="{3F2EA57C-FF56-4188-0DD5-DFB305EFFE85}"/>
                    </a:ext>
                  </a:extLst>
                </p:cNvPr>
                <p:cNvSpPr>
                  <a:spLocks noChangeArrowheads="1"/>
                </p:cNvSpPr>
                <p:nvPr/>
              </p:nvSpPr>
              <p:spPr bwMode="auto">
                <a:xfrm>
                  <a:off x="397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8" name="Rectangle 1160">
                  <a:extLst>
                    <a:ext uri="{FF2B5EF4-FFF2-40B4-BE49-F238E27FC236}">
                      <a16:creationId xmlns:a16="http://schemas.microsoft.com/office/drawing/2014/main" id="{D7709A24-18AC-D43B-BF23-095B55D760DB}"/>
                    </a:ext>
                  </a:extLst>
                </p:cNvPr>
                <p:cNvSpPr>
                  <a:spLocks noChangeArrowheads="1"/>
                </p:cNvSpPr>
                <p:nvPr/>
              </p:nvSpPr>
              <p:spPr bwMode="auto">
                <a:xfrm>
                  <a:off x="412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29" name="Rectangle 1161">
                  <a:extLst>
                    <a:ext uri="{FF2B5EF4-FFF2-40B4-BE49-F238E27FC236}">
                      <a16:creationId xmlns:a16="http://schemas.microsoft.com/office/drawing/2014/main" id="{6AF988A0-E032-225A-6B6C-F71341795FBC}"/>
                    </a:ext>
                  </a:extLst>
                </p:cNvPr>
                <p:cNvSpPr>
                  <a:spLocks noChangeArrowheads="1"/>
                </p:cNvSpPr>
                <p:nvPr/>
              </p:nvSpPr>
              <p:spPr bwMode="auto">
                <a:xfrm>
                  <a:off x="413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0" name="Rectangle 1162">
                  <a:extLst>
                    <a:ext uri="{FF2B5EF4-FFF2-40B4-BE49-F238E27FC236}">
                      <a16:creationId xmlns:a16="http://schemas.microsoft.com/office/drawing/2014/main" id="{D84D57E3-4E67-0DC7-0D0B-FA3954065A31}"/>
                    </a:ext>
                  </a:extLst>
                </p:cNvPr>
                <p:cNvSpPr>
                  <a:spLocks noChangeArrowheads="1"/>
                </p:cNvSpPr>
                <p:nvPr/>
              </p:nvSpPr>
              <p:spPr bwMode="auto">
                <a:xfrm>
                  <a:off x="428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1" name="Rectangle 1163">
                  <a:extLst>
                    <a:ext uri="{FF2B5EF4-FFF2-40B4-BE49-F238E27FC236}">
                      <a16:creationId xmlns:a16="http://schemas.microsoft.com/office/drawing/2014/main" id="{953A0EBB-91FE-2C15-DF90-A7D66944A7F2}"/>
                    </a:ext>
                  </a:extLst>
                </p:cNvPr>
                <p:cNvSpPr>
                  <a:spLocks noChangeArrowheads="1"/>
                </p:cNvSpPr>
                <p:nvPr/>
              </p:nvSpPr>
              <p:spPr bwMode="auto">
                <a:xfrm>
                  <a:off x="4294" y="192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2" name="Rectangle 1164">
                  <a:extLst>
                    <a:ext uri="{FF2B5EF4-FFF2-40B4-BE49-F238E27FC236}">
                      <a16:creationId xmlns:a16="http://schemas.microsoft.com/office/drawing/2014/main" id="{97A8D0F1-1F00-7504-9307-1B828B3E4963}"/>
                    </a:ext>
                  </a:extLst>
                </p:cNvPr>
                <p:cNvSpPr>
                  <a:spLocks noChangeArrowheads="1"/>
                </p:cNvSpPr>
                <p:nvPr/>
              </p:nvSpPr>
              <p:spPr bwMode="auto">
                <a:xfrm>
                  <a:off x="4448" y="1922"/>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3" name="Rectangle 1165">
                  <a:extLst>
                    <a:ext uri="{FF2B5EF4-FFF2-40B4-BE49-F238E27FC236}">
                      <a16:creationId xmlns:a16="http://schemas.microsoft.com/office/drawing/2014/main" id="{EE2EA023-7980-9E6E-46BD-8201D485698F}"/>
                    </a:ext>
                  </a:extLst>
                </p:cNvPr>
                <p:cNvSpPr>
                  <a:spLocks noChangeArrowheads="1"/>
                </p:cNvSpPr>
                <p:nvPr/>
              </p:nvSpPr>
              <p:spPr bwMode="auto">
                <a:xfrm>
                  <a:off x="4454" y="192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4" name="Rectangle 1166">
                  <a:extLst>
                    <a:ext uri="{FF2B5EF4-FFF2-40B4-BE49-F238E27FC236}">
                      <a16:creationId xmlns:a16="http://schemas.microsoft.com/office/drawing/2014/main" id="{975E947A-0E06-6F97-C06A-00E3DB168958}"/>
                    </a:ext>
                  </a:extLst>
                </p:cNvPr>
                <p:cNvSpPr>
                  <a:spLocks noChangeArrowheads="1"/>
                </p:cNvSpPr>
                <p:nvPr/>
              </p:nvSpPr>
              <p:spPr bwMode="auto">
                <a:xfrm>
                  <a:off x="4609" y="1922"/>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5" name="Rectangle 1167">
                  <a:extLst>
                    <a:ext uri="{FF2B5EF4-FFF2-40B4-BE49-F238E27FC236}">
                      <a16:creationId xmlns:a16="http://schemas.microsoft.com/office/drawing/2014/main" id="{B8FA5197-43D7-0353-F7DE-742E0A1548E2}"/>
                    </a:ext>
                  </a:extLst>
                </p:cNvPr>
                <p:cNvSpPr>
                  <a:spLocks noChangeArrowheads="1"/>
                </p:cNvSpPr>
                <p:nvPr/>
              </p:nvSpPr>
              <p:spPr bwMode="auto">
                <a:xfrm>
                  <a:off x="1129" y="1934"/>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6" name="Rectangle 1168">
                  <a:extLst>
                    <a:ext uri="{FF2B5EF4-FFF2-40B4-BE49-F238E27FC236}">
                      <a16:creationId xmlns:a16="http://schemas.microsoft.com/office/drawing/2014/main" id="{FC0A8780-594F-DF86-16FD-545ED5B99F1E}"/>
                    </a:ext>
                  </a:extLst>
                </p:cNvPr>
                <p:cNvSpPr>
                  <a:spLocks noChangeArrowheads="1"/>
                </p:cNvSpPr>
                <p:nvPr/>
              </p:nvSpPr>
              <p:spPr bwMode="auto">
                <a:xfrm>
                  <a:off x="1408" y="1934"/>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7" name="Rectangle 1169">
                  <a:extLst>
                    <a:ext uri="{FF2B5EF4-FFF2-40B4-BE49-F238E27FC236}">
                      <a16:creationId xmlns:a16="http://schemas.microsoft.com/office/drawing/2014/main" id="{BE59A2F0-46B8-D429-1F96-A618C872CA02}"/>
                    </a:ext>
                  </a:extLst>
                </p:cNvPr>
                <p:cNvSpPr>
                  <a:spLocks noChangeArrowheads="1"/>
                </p:cNvSpPr>
                <p:nvPr/>
              </p:nvSpPr>
              <p:spPr bwMode="auto">
                <a:xfrm>
                  <a:off x="156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8" name="Rectangle 1170">
                  <a:extLst>
                    <a:ext uri="{FF2B5EF4-FFF2-40B4-BE49-F238E27FC236}">
                      <a16:creationId xmlns:a16="http://schemas.microsoft.com/office/drawing/2014/main" id="{08E6BBC3-5AC3-094F-1D18-3A95A8B63692}"/>
                    </a:ext>
                  </a:extLst>
                </p:cNvPr>
                <p:cNvSpPr>
                  <a:spLocks noChangeArrowheads="1"/>
                </p:cNvSpPr>
                <p:nvPr/>
              </p:nvSpPr>
              <p:spPr bwMode="auto">
                <a:xfrm>
                  <a:off x="172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39" name="Rectangle 1171">
                  <a:extLst>
                    <a:ext uri="{FF2B5EF4-FFF2-40B4-BE49-F238E27FC236}">
                      <a16:creationId xmlns:a16="http://schemas.microsoft.com/office/drawing/2014/main" id="{15E7E12C-A6E9-DAAD-1380-425D85BE3271}"/>
                    </a:ext>
                  </a:extLst>
                </p:cNvPr>
                <p:cNvSpPr>
                  <a:spLocks noChangeArrowheads="1"/>
                </p:cNvSpPr>
                <p:nvPr/>
              </p:nvSpPr>
              <p:spPr bwMode="auto">
                <a:xfrm>
                  <a:off x="1888" y="1934"/>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0" name="Rectangle 1172">
                  <a:extLst>
                    <a:ext uri="{FF2B5EF4-FFF2-40B4-BE49-F238E27FC236}">
                      <a16:creationId xmlns:a16="http://schemas.microsoft.com/office/drawing/2014/main" id="{C6CB79A2-19B5-1DD1-1A07-E8A467437041}"/>
                    </a:ext>
                  </a:extLst>
                </p:cNvPr>
                <p:cNvSpPr>
                  <a:spLocks noChangeArrowheads="1"/>
                </p:cNvSpPr>
                <p:nvPr/>
              </p:nvSpPr>
              <p:spPr bwMode="auto">
                <a:xfrm>
                  <a:off x="204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1" name="Rectangle 1173">
                  <a:extLst>
                    <a:ext uri="{FF2B5EF4-FFF2-40B4-BE49-F238E27FC236}">
                      <a16:creationId xmlns:a16="http://schemas.microsoft.com/office/drawing/2014/main" id="{C3A99CFB-C3A4-FD0C-CE71-FC1D05B9E785}"/>
                    </a:ext>
                  </a:extLst>
                </p:cNvPr>
                <p:cNvSpPr>
                  <a:spLocks noChangeArrowheads="1"/>
                </p:cNvSpPr>
                <p:nvPr/>
              </p:nvSpPr>
              <p:spPr bwMode="auto">
                <a:xfrm>
                  <a:off x="220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2" name="Rectangle 1174">
                  <a:extLst>
                    <a:ext uri="{FF2B5EF4-FFF2-40B4-BE49-F238E27FC236}">
                      <a16:creationId xmlns:a16="http://schemas.microsoft.com/office/drawing/2014/main" id="{EEBBF6FA-10CB-1F89-3838-78780266EF88}"/>
                    </a:ext>
                  </a:extLst>
                </p:cNvPr>
                <p:cNvSpPr>
                  <a:spLocks noChangeArrowheads="1"/>
                </p:cNvSpPr>
                <p:nvPr/>
              </p:nvSpPr>
              <p:spPr bwMode="auto">
                <a:xfrm>
                  <a:off x="2368" y="1934"/>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3" name="Rectangle 1175">
                  <a:extLst>
                    <a:ext uri="{FF2B5EF4-FFF2-40B4-BE49-F238E27FC236}">
                      <a16:creationId xmlns:a16="http://schemas.microsoft.com/office/drawing/2014/main" id="{DB91BF2A-55C3-D03B-3696-26DDADF01D51}"/>
                    </a:ext>
                  </a:extLst>
                </p:cNvPr>
                <p:cNvSpPr>
                  <a:spLocks noChangeArrowheads="1"/>
                </p:cNvSpPr>
                <p:nvPr/>
              </p:nvSpPr>
              <p:spPr bwMode="auto">
                <a:xfrm>
                  <a:off x="252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4" name="Rectangle 1176">
                  <a:extLst>
                    <a:ext uri="{FF2B5EF4-FFF2-40B4-BE49-F238E27FC236}">
                      <a16:creationId xmlns:a16="http://schemas.microsoft.com/office/drawing/2014/main" id="{12B8157D-5F96-7E5F-D8A1-2B3599919B93}"/>
                    </a:ext>
                  </a:extLst>
                </p:cNvPr>
                <p:cNvSpPr>
                  <a:spLocks noChangeArrowheads="1"/>
                </p:cNvSpPr>
                <p:nvPr/>
              </p:nvSpPr>
              <p:spPr bwMode="auto">
                <a:xfrm>
                  <a:off x="268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5" name="Rectangle 1177">
                  <a:extLst>
                    <a:ext uri="{FF2B5EF4-FFF2-40B4-BE49-F238E27FC236}">
                      <a16:creationId xmlns:a16="http://schemas.microsoft.com/office/drawing/2014/main" id="{15D20823-69A2-16D5-6B22-06C2C9967731}"/>
                    </a:ext>
                  </a:extLst>
                </p:cNvPr>
                <p:cNvSpPr>
                  <a:spLocks noChangeArrowheads="1"/>
                </p:cNvSpPr>
                <p:nvPr/>
              </p:nvSpPr>
              <p:spPr bwMode="auto">
                <a:xfrm>
                  <a:off x="2848" y="1934"/>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6" name="Rectangle 1178">
                  <a:extLst>
                    <a:ext uri="{FF2B5EF4-FFF2-40B4-BE49-F238E27FC236}">
                      <a16:creationId xmlns:a16="http://schemas.microsoft.com/office/drawing/2014/main" id="{B75A21E9-B8EB-FE1F-3286-2A28125FC0DF}"/>
                    </a:ext>
                  </a:extLst>
                </p:cNvPr>
                <p:cNvSpPr>
                  <a:spLocks noChangeArrowheads="1"/>
                </p:cNvSpPr>
                <p:nvPr/>
              </p:nvSpPr>
              <p:spPr bwMode="auto">
                <a:xfrm>
                  <a:off x="300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7" name="Rectangle 1179">
                  <a:extLst>
                    <a:ext uri="{FF2B5EF4-FFF2-40B4-BE49-F238E27FC236}">
                      <a16:creationId xmlns:a16="http://schemas.microsoft.com/office/drawing/2014/main" id="{4CB8CF05-333D-FF3A-766C-B4DA0BC69BAA}"/>
                    </a:ext>
                  </a:extLst>
                </p:cNvPr>
                <p:cNvSpPr>
                  <a:spLocks noChangeArrowheads="1"/>
                </p:cNvSpPr>
                <p:nvPr/>
              </p:nvSpPr>
              <p:spPr bwMode="auto">
                <a:xfrm>
                  <a:off x="316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8" name="Rectangle 1180">
                  <a:extLst>
                    <a:ext uri="{FF2B5EF4-FFF2-40B4-BE49-F238E27FC236}">
                      <a16:creationId xmlns:a16="http://schemas.microsoft.com/office/drawing/2014/main" id="{CBE965A4-43EB-C1E8-5B64-6CE52B95B800}"/>
                    </a:ext>
                  </a:extLst>
                </p:cNvPr>
                <p:cNvSpPr>
                  <a:spLocks noChangeArrowheads="1"/>
                </p:cNvSpPr>
                <p:nvPr/>
              </p:nvSpPr>
              <p:spPr bwMode="auto">
                <a:xfrm>
                  <a:off x="3328" y="1934"/>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49" name="Rectangle 1181">
                  <a:extLst>
                    <a:ext uri="{FF2B5EF4-FFF2-40B4-BE49-F238E27FC236}">
                      <a16:creationId xmlns:a16="http://schemas.microsoft.com/office/drawing/2014/main" id="{57662801-4510-03FB-023F-B142697FA423}"/>
                    </a:ext>
                  </a:extLst>
                </p:cNvPr>
                <p:cNvSpPr>
                  <a:spLocks noChangeArrowheads="1"/>
                </p:cNvSpPr>
                <p:nvPr/>
              </p:nvSpPr>
              <p:spPr bwMode="auto">
                <a:xfrm>
                  <a:off x="348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0" name="Rectangle 1182">
                  <a:extLst>
                    <a:ext uri="{FF2B5EF4-FFF2-40B4-BE49-F238E27FC236}">
                      <a16:creationId xmlns:a16="http://schemas.microsoft.com/office/drawing/2014/main" id="{8BCF447E-F7A0-82B1-785E-6B8248FB9C6C}"/>
                    </a:ext>
                  </a:extLst>
                </p:cNvPr>
                <p:cNvSpPr>
                  <a:spLocks noChangeArrowheads="1"/>
                </p:cNvSpPr>
                <p:nvPr/>
              </p:nvSpPr>
              <p:spPr bwMode="auto">
                <a:xfrm>
                  <a:off x="364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1" name="Rectangle 1183">
                  <a:extLst>
                    <a:ext uri="{FF2B5EF4-FFF2-40B4-BE49-F238E27FC236}">
                      <a16:creationId xmlns:a16="http://schemas.microsoft.com/office/drawing/2014/main" id="{9D53D94E-375D-7EFF-BE55-207B5E94AC30}"/>
                    </a:ext>
                  </a:extLst>
                </p:cNvPr>
                <p:cNvSpPr>
                  <a:spLocks noChangeArrowheads="1"/>
                </p:cNvSpPr>
                <p:nvPr/>
              </p:nvSpPr>
              <p:spPr bwMode="auto">
                <a:xfrm>
                  <a:off x="380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2" name="Rectangle 1184">
                  <a:extLst>
                    <a:ext uri="{FF2B5EF4-FFF2-40B4-BE49-F238E27FC236}">
                      <a16:creationId xmlns:a16="http://schemas.microsoft.com/office/drawing/2014/main" id="{FE9DD5FF-7311-5119-49FD-D296643D23D9}"/>
                    </a:ext>
                  </a:extLst>
                </p:cNvPr>
                <p:cNvSpPr>
                  <a:spLocks noChangeArrowheads="1"/>
                </p:cNvSpPr>
                <p:nvPr/>
              </p:nvSpPr>
              <p:spPr bwMode="auto">
                <a:xfrm>
                  <a:off x="396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3" name="Rectangle 1185">
                  <a:extLst>
                    <a:ext uri="{FF2B5EF4-FFF2-40B4-BE49-F238E27FC236}">
                      <a16:creationId xmlns:a16="http://schemas.microsoft.com/office/drawing/2014/main" id="{608429AC-0429-481F-D110-88027E3F273E}"/>
                    </a:ext>
                  </a:extLst>
                </p:cNvPr>
                <p:cNvSpPr>
                  <a:spLocks noChangeArrowheads="1"/>
                </p:cNvSpPr>
                <p:nvPr/>
              </p:nvSpPr>
              <p:spPr bwMode="auto">
                <a:xfrm>
                  <a:off x="412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4" name="Rectangle 1186">
                  <a:extLst>
                    <a:ext uri="{FF2B5EF4-FFF2-40B4-BE49-F238E27FC236}">
                      <a16:creationId xmlns:a16="http://schemas.microsoft.com/office/drawing/2014/main" id="{1E4163FB-6C91-7A11-B637-A6458F15C967}"/>
                    </a:ext>
                  </a:extLst>
                </p:cNvPr>
                <p:cNvSpPr>
                  <a:spLocks noChangeArrowheads="1"/>
                </p:cNvSpPr>
                <p:nvPr/>
              </p:nvSpPr>
              <p:spPr bwMode="auto">
                <a:xfrm>
                  <a:off x="428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5" name="Rectangle 1187">
                  <a:extLst>
                    <a:ext uri="{FF2B5EF4-FFF2-40B4-BE49-F238E27FC236}">
                      <a16:creationId xmlns:a16="http://schemas.microsoft.com/office/drawing/2014/main" id="{54BA5200-6A0D-BCBA-6A50-6B724DD76BB3}"/>
                    </a:ext>
                  </a:extLst>
                </p:cNvPr>
                <p:cNvSpPr>
                  <a:spLocks noChangeArrowheads="1"/>
                </p:cNvSpPr>
                <p:nvPr/>
              </p:nvSpPr>
              <p:spPr bwMode="auto">
                <a:xfrm>
                  <a:off x="4448" y="193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6" name="Rectangle 1188">
                  <a:extLst>
                    <a:ext uri="{FF2B5EF4-FFF2-40B4-BE49-F238E27FC236}">
                      <a16:creationId xmlns:a16="http://schemas.microsoft.com/office/drawing/2014/main" id="{B2207769-18D8-3E14-3BCD-8737BA170C4B}"/>
                    </a:ext>
                  </a:extLst>
                </p:cNvPr>
                <p:cNvSpPr>
                  <a:spLocks noChangeArrowheads="1"/>
                </p:cNvSpPr>
                <p:nvPr/>
              </p:nvSpPr>
              <p:spPr bwMode="auto">
                <a:xfrm>
                  <a:off x="4609" y="1934"/>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5957" name="Rectangle 1189">
                  <a:extLst>
                    <a:ext uri="{FF2B5EF4-FFF2-40B4-BE49-F238E27FC236}">
                      <a16:creationId xmlns:a16="http://schemas.microsoft.com/office/drawing/2014/main" id="{061B995E-1FB6-D2C6-AB73-B0D8197C15F6}"/>
                    </a:ext>
                  </a:extLst>
                </p:cNvPr>
                <p:cNvSpPr>
                  <a:spLocks noChangeArrowheads="1"/>
                </p:cNvSpPr>
                <p:nvPr/>
              </p:nvSpPr>
              <p:spPr bwMode="auto">
                <a:xfrm>
                  <a:off x="124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300">
                    <a:latin typeface="Arial" panose="020B0604020202020204" pitchFamily="34" charset="0"/>
                  </a:endParaRPr>
                </a:p>
              </p:txBody>
            </p:sp>
            <p:sp>
              <p:nvSpPr>
                <p:cNvPr id="545958" name="Rectangle 1190">
                  <a:extLst>
                    <a:ext uri="{FF2B5EF4-FFF2-40B4-BE49-F238E27FC236}">
                      <a16:creationId xmlns:a16="http://schemas.microsoft.com/office/drawing/2014/main" id="{43D2F7E8-BBD6-46A3-6E12-6A7A6558DFD0}"/>
                    </a:ext>
                  </a:extLst>
                </p:cNvPr>
                <p:cNvSpPr>
                  <a:spLocks noChangeArrowheads="1"/>
                </p:cNvSpPr>
                <p:nvPr/>
              </p:nvSpPr>
              <p:spPr bwMode="auto">
                <a:xfrm>
                  <a:off x="129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59" name="Rectangle 1191">
                  <a:extLst>
                    <a:ext uri="{FF2B5EF4-FFF2-40B4-BE49-F238E27FC236}">
                      <a16:creationId xmlns:a16="http://schemas.microsoft.com/office/drawing/2014/main" id="{D79569D6-12AE-C8C6-3068-98BD3521A8D7}"/>
                    </a:ext>
                  </a:extLst>
                </p:cNvPr>
                <p:cNvSpPr>
                  <a:spLocks noChangeArrowheads="1"/>
                </p:cNvSpPr>
                <p:nvPr/>
              </p:nvSpPr>
              <p:spPr bwMode="auto">
                <a:xfrm>
                  <a:off x="1463"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60" name="Rectangle 1192">
                  <a:extLst>
                    <a:ext uri="{FF2B5EF4-FFF2-40B4-BE49-F238E27FC236}">
                      <a16:creationId xmlns:a16="http://schemas.microsoft.com/office/drawing/2014/main" id="{871D34DC-0F3B-A131-D413-25CD92FC04CB}"/>
                    </a:ext>
                  </a:extLst>
                </p:cNvPr>
                <p:cNvSpPr>
                  <a:spLocks noChangeArrowheads="1"/>
                </p:cNvSpPr>
                <p:nvPr/>
              </p:nvSpPr>
              <p:spPr bwMode="auto">
                <a:xfrm>
                  <a:off x="151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61" name="Rectangle 1193">
                  <a:extLst>
                    <a:ext uri="{FF2B5EF4-FFF2-40B4-BE49-F238E27FC236}">
                      <a16:creationId xmlns:a16="http://schemas.microsoft.com/office/drawing/2014/main" id="{81C80E46-E7FF-AC7D-71BA-D8F5F7255C82}"/>
                    </a:ext>
                  </a:extLst>
                </p:cNvPr>
                <p:cNvSpPr>
                  <a:spLocks noChangeArrowheads="1"/>
                </p:cNvSpPr>
                <p:nvPr/>
              </p:nvSpPr>
              <p:spPr bwMode="auto">
                <a:xfrm>
                  <a:off x="160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62" name="Rectangle 1194">
                  <a:extLst>
                    <a:ext uri="{FF2B5EF4-FFF2-40B4-BE49-F238E27FC236}">
                      <a16:creationId xmlns:a16="http://schemas.microsoft.com/office/drawing/2014/main" id="{6A82E18C-FA20-F3D4-9BE5-DFCAEBAEDA4F}"/>
                    </a:ext>
                  </a:extLst>
                </p:cNvPr>
                <p:cNvSpPr>
                  <a:spLocks noChangeArrowheads="1"/>
                </p:cNvSpPr>
                <p:nvPr/>
              </p:nvSpPr>
              <p:spPr bwMode="auto">
                <a:xfrm>
                  <a:off x="163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63" name="Rectangle 1195">
                  <a:extLst>
                    <a:ext uri="{FF2B5EF4-FFF2-40B4-BE49-F238E27FC236}">
                      <a16:creationId xmlns:a16="http://schemas.microsoft.com/office/drawing/2014/main" id="{927AE4A5-760F-01F1-1FD2-08B967AF224F}"/>
                    </a:ext>
                  </a:extLst>
                </p:cNvPr>
                <p:cNvSpPr>
                  <a:spLocks noChangeArrowheads="1"/>
                </p:cNvSpPr>
                <p:nvPr/>
              </p:nvSpPr>
              <p:spPr bwMode="auto">
                <a:xfrm>
                  <a:off x="169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64" name="Rectangle 1196">
                  <a:extLst>
                    <a:ext uri="{FF2B5EF4-FFF2-40B4-BE49-F238E27FC236}">
                      <a16:creationId xmlns:a16="http://schemas.microsoft.com/office/drawing/2014/main" id="{F9E75C5F-B521-7F40-7EBF-F8E2C72F1348}"/>
                    </a:ext>
                  </a:extLst>
                </p:cNvPr>
                <p:cNvSpPr>
                  <a:spLocks noChangeArrowheads="1"/>
                </p:cNvSpPr>
                <p:nvPr/>
              </p:nvSpPr>
              <p:spPr bwMode="auto">
                <a:xfrm>
                  <a:off x="178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65" name="Rectangle 1197">
                  <a:extLst>
                    <a:ext uri="{FF2B5EF4-FFF2-40B4-BE49-F238E27FC236}">
                      <a16:creationId xmlns:a16="http://schemas.microsoft.com/office/drawing/2014/main" id="{9CC21660-BD62-072D-EA14-0283D7727357}"/>
                    </a:ext>
                  </a:extLst>
                </p:cNvPr>
                <p:cNvSpPr>
                  <a:spLocks noChangeArrowheads="1"/>
                </p:cNvSpPr>
                <p:nvPr/>
              </p:nvSpPr>
              <p:spPr bwMode="auto">
                <a:xfrm>
                  <a:off x="1838"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66" name="Rectangle 1198">
                  <a:extLst>
                    <a:ext uri="{FF2B5EF4-FFF2-40B4-BE49-F238E27FC236}">
                      <a16:creationId xmlns:a16="http://schemas.microsoft.com/office/drawing/2014/main" id="{E69C017A-2F09-0B86-8FBC-A511DBAA267C}"/>
                    </a:ext>
                  </a:extLst>
                </p:cNvPr>
                <p:cNvSpPr>
                  <a:spLocks noChangeArrowheads="1"/>
                </p:cNvSpPr>
                <p:nvPr/>
              </p:nvSpPr>
              <p:spPr bwMode="auto">
                <a:xfrm>
                  <a:off x="192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67" name="Rectangle 1199">
                  <a:extLst>
                    <a:ext uri="{FF2B5EF4-FFF2-40B4-BE49-F238E27FC236}">
                      <a16:creationId xmlns:a16="http://schemas.microsoft.com/office/drawing/2014/main" id="{D4B00F75-7407-F078-0B80-6256BF0EDEBF}"/>
                    </a:ext>
                  </a:extLst>
                </p:cNvPr>
                <p:cNvSpPr>
                  <a:spLocks noChangeArrowheads="1"/>
                </p:cNvSpPr>
                <p:nvPr/>
              </p:nvSpPr>
              <p:spPr bwMode="auto">
                <a:xfrm>
                  <a:off x="195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68" name="Rectangle 1200">
                  <a:extLst>
                    <a:ext uri="{FF2B5EF4-FFF2-40B4-BE49-F238E27FC236}">
                      <a16:creationId xmlns:a16="http://schemas.microsoft.com/office/drawing/2014/main" id="{EFB4DC0F-338C-A393-7179-4E42E749C0C2}"/>
                    </a:ext>
                  </a:extLst>
                </p:cNvPr>
                <p:cNvSpPr>
                  <a:spLocks noChangeArrowheads="1"/>
                </p:cNvSpPr>
                <p:nvPr/>
              </p:nvSpPr>
              <p:spPr bwMode="auto">
                <a:xfrm>
                  <a:off x="2012"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69" name="Rectangle 1201">
                  <a:extLst>
                    <a:ext uri="{FF2B5EF4-FFF2-40B4-BE49-F238E27FC236}">
                      <a16:creationId xmlns:a16="http://schemas.microsoft.com/office/drawing/2014/main" id="{9BBC02AE-68A7-453A-706C-8E974CFADB74}"/>
                    </a:ext>
                  </a:extLst>
                </p:cNvPr>
                <p:cNvSpPr>
                  <a:spLocks noChangeArrowheads="1"/>
                </p:cNvSpPr>
                <p:nvPr/>
              </p:nvSpPr>
              <p:spPr bwMode="auto">
                <a:xfrm>
                  <a:off x="210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70" name="Rectangle 1202">
                  <a:extLst>
                    <a:ext uri="{FF2B5EF4-FFF2-40B4-BE49-F238E27FC236}">
                      <a16:creationId xmlns:a16="http://schemas.microsoft.com/office/drawing/2014/main" id="{EEBE7477-9FA8-EE30-D86B-359CF5EA5B82}"/>
                    </a:ext>
                  </a:extLst>
                </p:cNvPr>
                <p:cNvSpPr>
                  <a:spLocks noChangeArrowheads="1"/>
                </p:cNvSpPr>
                <p:nvPr/>
              </p:nvSpPr>
              <p:spPr bwMode="auto">
                <a:xfrm>
                  <a:off x="215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71" name="Rectangle 1203">
                  <a:extLst>
                    <a:ext uri="{FF2B5EF4-FFF2-40B4-BE49-F238E27FC236}">
                      <a16:creationId xmlns:a16="http://schemas.microsoft.com/office/drawing/2014/main" id="{DB3C0190-D25C-024B-CFF3-79AEADF71367}"/>
                    </a:ext>
                  </a:extLst>
                </p:cNvPr>
                <p:cNvSpPr>
                  <a:spLocks noChangeArrowheads="1"/>
                </p:cNvSpPr>
                <p:nvPr/>
              </p:nvSpPr>
              <p:spPr bwMode="auto">
                <a:xfrm>
                  <a:off x="226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72" name="Rectangle 1204">
                  <a:extLst>
                    <a:ext uri="{FF2B5EF4-FFF2-40B4-BE49-F238E27FC236}">
                      <a16:creationId xmlns:a16="http://schemas.microsoft.com/office/drawing/2014/main" id="{D5A261B4-8F07-A7BA-10C7-8D8A81C9FBB8}"/>
                    </a:ext>
                  </a:extLst>
                </p:cNvPr>
                <p:cNvSpPr>
                  <a:spLocks noChangeArrowheads="1"/>
                </p:cNvSpPr>
                <p:nvPr/>
              </p:nvSpPr>
              <p:spPr bwMode="auto">
                <a:xfrm>
                  <a:off x="2318"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73" name="Rectangle 1205">
                  <a:extLst>
                    <a:ext uri="{FF2B5EF4-FFF2-40B4-BE49-F238E27FC236}">
                      <a16:creationId xmlns:a16="http://schemas.microsoft.com/office/drawing/2014/main" id="{90689224-C1F6-0C60-61E8-6485D1F4647D}"/>
                    </a:ext>
                  </a:extLst>
                </p:cNvPr>
                <p:cNvSpPr>
                  <a:spLocks noChangeArrowheads="1"/>
                </p:cNvSpPr>
                <p:nvPr/>
              </p:nvSpPr>
              <p:spPr bwMode="auto">
                <a:xfrm>
                  <a:off x="2423"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74" name="Rectangle 1206">
                  <a:extLst>
                    <a:ext uri="{FF2B5EF4-FFF2-40B4-BE49-F238E27FC236}">
                      <a16:creationId xmlns:a16="http://schemas.microsoft.com/office/drawing/2014/main" id="{9D5C97F4-A7B0-7C6E-CEF0-C7C25A318264}"/>
                    </a:ext>
                  </a:extLst>
                </p:cNvPr>
                <p:cNvSpPr>
                  <a:spLocks noChangeArrowheads="1"/>
                </p:cNvSpPr>
                <p:nvPr/>
              </p:nvSpPr>
              <p:spPr bwMode="auto">
                <a:xfrm>
                  <a:off x="247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75" name="Rectangle 1207">
                  <a:extLst>
                    <a:ext uri="{FF2B5EF4-FFF2-40B4-BE49-F238E27FC236}">
                      <a16:creationId xmlns:a16="http://schemas.microsoft.com/office/drawing/2014/main" id="{8E7BB673-9EC1-60BE-E1D7-297E755AE017}"/>
                    </a:ext>
                  </a:extLst>
                </p:cNvPr>
                <p:cNvSpPr>
                  <a:spLocks noChangeArrowheads="1"/>
                </p:cNvSpPr>
                <p:nvPr/>
              </p:nvSpPr>
              <p:spPr bwMode="auto">
                <a:xfrm>
                  <a:off x="258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76" name="Rectangle 1208">
                  <a:extLst>
                    <a:ext uri="{FF2B5EF4-FFF2-40B4-BE49-F238E27FC236}">
                      <a16:creationId xmlns:a16="http://schemas.microsoft.com/office/drawing/2014/main" id="{5792B402-94C6-BF52-795A-BC7877081CB6}"/>
                    </a:ext>
                  </a:extLst>
                </p:cNvPr>
                <p:cNvSpPr>
                  <a:spLocks noChangeArrowheads="1"/>
                </p:cNvSpPr>
                <p:nvPr/>
              </p:nvSpPr>
              <p:spPr bwMode="auto">
                <a:xfrm>
                  <a:off x="263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77" name="Rectangle 1209">
                  <a:extLst>
                    <a:ext uri="{FF2B5EF4-FFF2-40B4-BE49-F238E27FC236}">
                      <a16:creationId xmlns:a16="http://schemas.microsoft.com/office/drawing/2014/main" id="{7CA0224D-AB9F-8974-EFB9-21A48C64C770}"/>
                    </a:ext>
                  </a:extLst>
                </p:cNvPr>
                <p:cNvSpPr>
                  <a:spLocks noChangeArrowheads="1"/>
                </p:cNvSpPr>
                <p:nvPr/>
              </p:nvSpPr>
              <p:spPr bwMode="auto">
                <a:xfrm>
                  <a:off x="274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78" name="Rectangle 1210">
                  <a:extLst>
                    <a:ext uri="{FF2B5EF4-FFF2-40B4-BE49-F238E27FC236}">
                      <a16:creationId xmlns:a16="http://schemas.microsoft.com/office/drawing/2014/main" id="{04807DCC-9B65-838D-8710-9EA8A83633A9}"/>
                    </a:ext>
                  </a:extLst>
                </p:cNvPr>
                <p:cNvSpPr>
                  <a:spLocks noChangeArrowheads="1"/>
                </p:cNvSpPr>
                <p:nvPr/>
              </p:nvSpPr>
              <p:spPr bwMode="auto">
                <a:xfrm>
                  <a:off x="2798"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79" name="Rectangle 1211">
                  <a:extLst>
                    <a:ext uri="{FF2B5EF4-FFF2-40B4-BE49-F238E27FC236}">
                      <a16:creationId xmlns:a16="http://schemas.microsoft.com/office/drawing/2014/main" id="{8536091C-06E7-D9BB-731B-41BBEAF03625}"/>
                    </a:ext>
                  </a:extLst>
                </p:cNvPr>
                <p:cNvSpPr>
                  <a:spLocks noChangeArrowheads="1"/>
                </p:cNvSpPr>
                <p:nvPr/>
              </p:nvSpPr>
              <p:spPr bwMode="auto">
                <a:xfrm>
                  <a:off x="288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80" name="Rectangle 1212">
                  <a:extLst>
                    <a:ext uri="{FF2B5EF4-FFF2-40B4-BE49-F238E27FC236}">
                      <a16:creationId xmlns:a16="http://schemas.microsoft.com/office/drawing/2014/main" id="{D668FB07-59FF-C5E7-23D9-E9D8455B8403}"/>
                    </a:ext>
                  </a:extLst>
                </p:cNvPr>
                <p:cNvSpPr>
                  <a:spLocks noChangeArrowheads="1"/>
                </p:cNvSpPr>
                <p:nvPr/>
              </p:nvSpPr>
              <p:spPr bwMode="auto">
                <a:xfrm>
                  <a:off x="291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grpSp>
          <p:grpSp>
            <p:nvGrpSpPr>
              <p:cNvPr id="546182" name="Group 1414">
                <a:extLst>
                  <a:ext uri="{FF2B5EF4-FFF2-40B4-BE49-F238E27FC236}">
                    <a16:creationId xmlns:a16="http://schemas.microsoft.com/office/drawing/2014/main" id="{1FDE80FA-D1B4-5752-3E1C-4A6433A18DB5}"/>
                  </a:ext>
                </a:extLst>
              </p:cNvPr>
              <p:cNvGrpSpPr>
                <a:grpSpLocks/>
              </p:cNvGrpSpPr>
              <p:nvPr/>
            </p:nvGrpSpPr>
            <p:grpSpPr bwMode="auto">
              <a:xfrm>
                <a:off x="1129" y="2044"/>
                <a:ext cx="3484" cy="252"/>
                <a:chOff x="1129" y="2044"/>
                <a:chExt cx="3484" cy="252"/>
              </a:xfrm>
            </p:grpSpPr>
            <p:sp>
              <p:nvSpPr>
                <p:cNvPr id="545982" name="Rectangle 1214">
                  <a:extLst>
                    <a:ext uri="{FF2B5EF4-FFF2-40B4-BE49-F238E27FC236}">
                      <a16:creationId xmlns:a16="http://schemas.microsoft.com/office/drawing/2014/main" id="{B200F496-46F1-4A01-9067-EA19FAEF3468}"/>
                    </a:ext>
                  </a:extLst>
                </p:cNvPr>
                <p:cNvSpPr>
                  <a:spLocks noChangeArrowheads="1"/>
                </p:cNvSpPr>
                <p:nvPr/>
              </p:nvSpPr>
              <p:spPr bwMode="auto">
                <a:xfrm>
                  <a:off x="297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83" name="Rectangle 1215">
                  <a:extLst>
                    <a:ext uri="{FF2B5EF4-FFF2-40B4-BE49-F238E27FC236}">
                      <a16:creationId xmlns:a16="http://schemas.microsoft.com/office/drawing/2014/main" id="{9ECABA10-0A1D-3AB9-3447-B4A2B5E90C91}"/>
                    </a:ext>
                  </a:extLst>
                </p:cNvPr>
                <p:cNvSpPr>
                  <a:spLocks noChangeArrowheads="1"/>
                </p:cNvSpPr>
                <p:nvPr/>
              </p:nvSpPr>
              <p:spPr bwMode="auto">
                <a:xfrm>
                  <a:off x="304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84" name="Rectangle 1216">
                  <a:extLst>
                    <a:ext uri="{FF2B5EF4-FFF2-40B4-BE49-F238E27FC236}">
                      <a16:creationId xmlns:a16="http://schemas.microsoft.com/office/drawing/2014/main" id="{E9AB7A3A-A96C-1485-81BA-65B66A646ED3}"/>
                    </a:ext>
                  </a:extLst>
                </p:cNvPr>
                <p:cNvSpPr>
                  <a:spLocks noChangeArrowheads="1"/>
                </p:cNvSpPr>
                <p:nvPr/>
              </p:nvSpPr>
              <p:spPr bwMode="auto">
                <a:xfrm>
                  <a:off x="307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85" name="Rectangle 1217">
                  <a:extLst>
                    <a:ext uri="{FF2B5EF4-FFF2-40B4-BE49-F238E27FC236}">
                      <a16:creationId xmlns:a16="http://schemas.microsoft.com/office/drawing/2014/main" id="{20DC9592-97C6-61D2-70DB-E1E1E31BBD99}"/>
                    </a:ext>
                  </a:extLst>
                </p:cNvPr>
                <p:cNvSpPr>
                  <a:spLocks noChangeArrowheads="1"/>
                </p:cNvSpPr>
                <p:nvPr/>
              </p:nvSpPr>
              <p:spPr bwMode="auto">
                <a:xfrm>
                  <a:off x="313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86" name="Rectangle 1218">
                  <a:extLst>
                    <a:ext uri="{FF2B5EF4-FFF2-40B4-BE49-F238E27FC236}">
                      <a16:creationId xmlns:a16="http://schemas.microsoft.com/office/drawing/2014/main" id="{8E0E6D3D-92D3-2CAD-0EF8-BC7884645921}"/>
                    </a:ext>
                  </a:extLst>
                </p:cNvPr>
                <p:cNvSpPr>
                  <a:spLocks noChangeArrowheads="1"/>
                </p:cNvSpPr>
                <p:nvPr/>
              </p:nvSpPr>
              <p:spPr bwMode="auto">
                <a:xfrm>
                  <a:off x="3208"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87" name="Rectangle 1219">
                  <a:extLst>
                    <a:ext uri="{FF2B5EF4-FFF2-40B4-BE49-F238E27FC236}">
                      <a16:creationId xmlns:a16="http://schemas.microsoft.com/office/drawing/2014/main" id="{A421BF46-BED2-4083-6963-B30E48E48D8A}"/>
                    </a:ext>
                  </a:extLst>
                </p:cNvPr>
                <p:cNvSpPr>
                  <a:spLocks noChangeArrowheads="1"/>
                </p:cNvSpPr>
                <p:nvPr/>
              </p:nvSpPr>
              <p:spPr bwMode="auto">
                <a:xfrm>
                  <a:off x="323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88" name="Rectangle 1220">
                  <a:extLst>
                    <a:ext uri="{FF2B5EF4-FFF2-40B4-BE49-F238E27FC236}">
                      <a16:creationId xmlns:a16="http://schemas.microsoft.com/office/drawing/2014/main" id="{C6CDCA61-94C4-68B1-A756-CDEE992D48AF}"/>
                    </a:ext>
                  </a:extLst>
                </p:cNvPr>
                <p:cNvSpPr>
                  <a:spLocks noChangeArrowheads="1"/>
                </p:cNvSpPr>
                <p:nvPr/>
              </p:nvSpPr>
              <p:spPr bwMode="auto">
                <a:xfrm>
                  <a:off x="329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89" name="Rectangle 1221">
                  <a:extLst>
                    <a:ext uri="{FF2B5EF4-FFF2-40B4-BE49-F238E27FC236}">
                      <a16:creationId xmlns:a16="http://schemas.microsoft.com/office/drawing/2014/main" id="{2D950002-7517-5B6C-B959-3ACA349FC046}"/>
                    </a:ext>
                  </a:extLst>
                </p:cNvPr>
                <p:cNvSpPr>
                  <a:spLocks noChangeArrowheads="1"/>
                </p:cNvSpPr>
                <p:nvPr/>
              </p:nvSpPr>
              <p:spPr bwMode="auto">
                <a:xfrm>
                  <a:off x="336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90" name="Rectangle 1222">
                  <a:extLst>
                    <a:ext uri="{FF2B5EF4-FFF2-40B4-BE49-F238E27FC236}">
                      <a16:creationId xmlns:a16="http://schemas.microsoft.com/office/drawing/2014/main" id="{BE9AB81F-95CE-DDF0-C64D-05DF8C01D511}"/>
                    </a:ext>
                  </a:extLst>
                </p:cNvPr>
                <p:cNvSpPr>
                  <a:spLocks noChangeArrowheads="1"/>
                </p:cNvSpPr>
                <p:nvPr/>
              </p:nvSpPr>
              <p:spPr bwMode="auto">
                <a:xfrm>
                  <a:off x="339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91" name="Rectangle 1223">
                  <a:extLst>
                    <a:ext uri="{FF2B5EF4-FFF2-40B4-BE49-F238E27FC236}">
                      <a16:creationId xmlns:a16="http://schemas.microsoft.com/office/drawing/2014/main" id="{6CB6679F-5E85-BEFC-4A09-3685C582820E}"/>
                    </a:ext>
                  </a:extLst>
                </p:cNvPr>
                <p:cNvSpPr>
                  <a:spLocks noChangeArrowheads="1"/>
                </p:cNvSpPr>
                <p:nvPr/>
              </p:nvSpPr>
              <p:spPr bwMode="auto">
                <a:xfrm>
                  <a:off x="345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92" name="Rectangle 1224">
                  <a:extLst>
                    <a:ext uri="{FF2B5EF4-FFF2-40B4-BE49-F238E27FC236}">
                      <a16:creationId xmlns:a16="http://schemas.microsoft.com/office/drawing/2014/main" id="{F68D41EB-13D6-F2CB-6F39-F54E652FC083}"/>
                    </a:ext>
                  </a:extLst>
                </p:cNvPr>
                <p:cNvSpPr>
                  <a:spLocks noChangeArrowheads="1"/>
                </p:cNvSpPr>
                <p:nvPr/>
              </p:nvSpPr>
              <p:spPr bwMode="auto">
                <a:xfrm>
                  <a:off x="354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93" name="Rectangle 1225">
                  <a:extLst>
                    <a:ext uri="{FF2B5EF4-FFF2-40B4-BE49-F238E27FC236}">
                      <a16:creationId xmlns:a16="http://schemas.microsoft.com/office/drawing/2014/main" id="{FC98486D-FA0F-1870-E879-78DD76FF5D10}"/>
                    </a:ext>
                  </a:extLst>
                </p:cNvPr>
                <p:cNvSpPr>
                  <a:spLocks noChangeArrowheads="1"/>
                </p:cNvSpPr>
                <p:nvPr/>
              </p:nvSpPr>
              <p:spPr bwMode="auto">
                <a:xfrm>
                  <a:off x="359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94" name="Rectangle 1226">
                  <a:extLst>
                    <a:ext uri="{FF2B5EF4-FFF2-40B4-BE49-F238E27FC236}">
                      <a16:creationId xmlns:a16="http://schemas.microsoft.com/office/drawing/2014/main" id="{F99C9289-B527-6781-7DF8-DB3DD020E47B}"/>
                    </a:ext>
                  </a:extLst>
                </p:cNvPr>
                <p:cNvSpPr>
                  <a:spLocks noChangeArrowheads="1"/>
                </p:cNvSpPr>
                <p:nvPr/>
              </p:nvSpPr>
              <p:spPr bwMode="auto">
                <a:xfrm>
                  <a:off x="3688"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5995" name="Rectangle 1227">
                  <a:extLst>
                    <a:ext uri="{FF2B5EF4-FFF2-40B4-BE49-F238E27FC236}">
                      <a16:creationId xmlns:a16="http://schemas.microsoft.com/office/drawing/2014/main" id="{9AB28C59-6CF5-1816-DCFD-8A312BD0563D}"/>
                    </a:ext>
                  </a:extLst>
                </p:cNvPr>
                <p:cNvSpPr>
                  <a:spLocks noChangeArrowheads="1"/>
                </p:cNvSpPr>
                <p:nvPr/>
              </p:nvSpPr>
              <p:spPr bwMode="auto">
                <a:xfrm>
                  <a:off x="371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96" name="Rectangle 1228">
                  <a:extLst>
                    <a:ext uri="{FF2B5EF4-FFF2-40B4-BE49-F238E27FC236}">
                      <a16:creationId xmlns:a16="http://schemas.microsoft.com/office/drawing/2014/main" id="{813B238C-B42A-2D30-34E1-B22A18453EA6}"/>
                    </a:ext>
                  </a:extLst>
                </p:cNvPr>
                <p:cNvSpPr>
                  <a:spLocks noChangeArrowheads="1"/>
                </p:cNvSpPr>
                <p:nvPr/>
              </p:nvSpPr>
              <p:spPr bwMode="auto">
                <a:xfrm>
                  <a:off x="377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97" name="Rectangle 1229">
                  <a:extLst>
                    <a:ext uri="{FF2B5EF4-FFF2-40B4-BE49-F238E27FC236}">
                      <a16:creationId xmlns:a16="http://schemas.microsoft.com/office/drawing/2014/main" id="{E8365B96-E90C-F9BE-361A-F78444C7F365}"/>
                    </a:ext>
                  </a:extLst>
                </p:cNvPr>
                <p:cNvSpPr>
                  <a:spLocks noChangeArrowheads="1"/>
                </p:cNvSpPr>
                <p:nvPr/>
              </p:nvSpPr>
              <p:spPr bwMode="auto">
                <a:xfrm>
                  <a:off x="3863"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5998" name="Rectangle 1230">
                  <a:extLst>
                    <a:ext uri="{FF2B5EF4-FFF2-40B4-BE49-F238E27FC236}">
                      <a16:creationId xmlns:a16="http://schemas.microsoft.com/office/drawing/2014/main" id="{7D99CD86-1644-2072-6646-C03B86534D23}"/>
                    </a:ext>
                  </a:extLst>
                </p:cNvPr>
                <p:cNvSpPr>
                  <a:spLocks noChangeArrowheads="1"/>
                </p:cNvSpPr>
                <p:nvPr/>
              </p:nvSpPr>
              <p:spPr bwMode="auto">
                <a:xfrm>
                  <a:off x="391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5999" name="Rectangle 1231">
                  <a:extLst>
                    <a:ext uri="{FF2B5EF4-FFF2-40B4-BE49-F238E27FC236}">
                      <a16:creationId xmlns:a16="http://schemas.microsoft.com/office/drawing/2014/main" id="{1A460E38-20F3-6DD8-5F06-77D26CA7936F}"/>
                    </a:ext>
                  </a:extLst>
                </p:cNvPr>
                <p:cNvSpPr>
                  <a:spLocks noChangeArrowheads="1"/>
                </p:cNvSpPr>
                <p:nvPr/>
              </p:nvSpPr>
              <p:spPr bwMode="auto">
                <a:xfrm>
                  <a:off x="4007"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000" name="Rectangle 1232">
                  <a:extLst>
                    <a:ext uri="{FF2B5EF4-FFF2-40B4-BE49-F238E27FC236}">
                      <a16:creationId xmlns:a16="http://schemas.microsoft.com/office/drawing/2014/main" id="{B8BC535D-C220-1031-8B50-89EA7C84B3B0}"/>
                    </a:ext>
                  </a:extLst>
                </p:cNvPr>
                <p:cNvSpPr>
                  <a:spLocks noChangeArrowheads="1"/>
                </p:cNvSpPr>
                <p:nvPr/>
              </p:nvSpPr>
              <p:spPr bwMode="auto">
                <a:xfrm>
                  <a:off x="403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01" name="Rectangle 1233">
                  <a:extLst>
                    <a:ext uri="{FF2B5EF4-FFF2-40B4-BE49-F238E27FC236}">
                      <a16:creationId xmlns:a16="http://schemas.microsoft.com/office/drawing/2014/main" id="{B0E2BB4B-0E17-8E6F-0EA1-5BAC3283169B}"/>
                    </a:ext>
                  </a:extLst>
                </p:cNvPr>
                <p:cNvSpPr>
                  <a:spLocks noChangeArrowheads="1"/>
                </p:cNvSpPr>
                <p:nvPr/>
              </p:nvSpPr>
              <p:spPr bwMode="auto">
                <a:xfrm>
                  <a:off x="409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02" name="Rectangle 1234">
                  <a:extLst>
                    <a:ext uri="{FF2B5EF4-FFF2-40B4-BE49-F238E27FC236}">
                      <a16:creationId xmlns:a16="http://schemas.microsoft.com/office/drawing/2014/main" id="{34657051-0227-7E5F-E8BD-65B35B8D4032}"/>
                    </a:ext>
                  </a:extLst>
                </p:cNvPr>
                <p:cNvSpPr>
                  <a:spLocks noChangeArrowheads="1"/>
                </p:cNvSpPr>
                <p:nvPr/>
              </p:nvSpPr>
              <p:spPr bwMode="auto">
                <a:xfrm>
                  <a:off x="4168" y="2059"/>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003" name="Rectangle 1235">
                  <a:extLst>
                    <a:ext uri="{FF2B5EF4-FFF2-40B4-BE49-F238E27FC236}">
                      <a16:creationId xmlns:a16="http://schemas.microsoft.com/office/drawing/2014/main" id="{4370CB8A-44B3-7F05-4CB5-DF87FB65BFB4}"/>
                    </a:ext>
                  </a:extLst>
                </p:cNvPr>
                <p:cNvSpPr>
                  <a:spLocks noChangeArrowheads="1"/>
                </p:cNvSpPr>
                <p:nvPr/>
              </p:nvSpPr>
              <p:spPr bwMode="auto">
                <a:xfrm>
                  <a:off x="4199"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04" name="Rectangle 1236">
                  <a:extLst>
                    <a:ext uri="{FF2B5EF4-FFF2-40B4-BE49-F238E27FC236}">
                      <a16:creationId xmlns:a16="http://schemas.microsoft.com/office/drawing/2014/main" id="{0D65DBD7-D636-9C1F-8819-A86E1D967158}"/>
                    </a:ext>
                  </a:extLst>
                </p:cNvPr>
                <p:cNvSpPr>
                  <a:spLocks noChangeArrowheads="1"/>
                </p:cNvSpPr>
                <p:nvPr/>
              </p:nvSpPr>
              <p:spPr bwMode="auto">
                <a:xfrm>
                  <a:off x="4253"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05" name="Rectangle 1237">
                  <a:extLst>
                    <a:ext uri="{FF2B5EF4-FFF2-40B4-BE49-F238E27FC236}">
                      <a16:creationId xmlns:a16="http://schemas.microsoft.com/office/drawing/2014/main" id="{F5F456E4-F411-A40C-077E-DC4F45C06A63}"/>
                    </a:ext>
                  </a:extLst>
                </p:cNvPr>
                <p:cNvSpPr>
                  <a:spLocks noChangeArrowheads="1"/>
                </p:cNvSpPr>
                <p:nvPr/>
              </p:nvSpPr>
              <p:spPr bwMode="auto">
                <a:xfrm>
                  <a:off x="4343"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06" name="Rectangle 1238">
                  <a:extLst>
                    <a:ext uri="{FF2B5EF4-FFF2-40B4-BE49-F238E27FC236}">
                      <a16:creationId xmlns:a16="http://schemas.microsoft.com/office/drawing/2014/main" id="{8FA1ABAB-2F61-29B8-E2C5-89F43EACDAC0}"/>
                    </a:ext>
                  </a:extLst>
                </p:cNvPr>
                <p:cNvSpPr>
                  <a:spLocks noChangeArrowheads="1"/>
                </p:cNvSpPr>
                <p:nvPr/>
              </p:nvSpPr>
              <p:spPr bwMode="auto">
                <a:xfrm>
                  <a:off x="4397"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07" name="Rectangle 1239">
                  <a:extLst>
                    <a:ext uri="{FF2B5EF4-FFF2-40B4-BE49-F238E27FC236}">
                      <a16:creationId xmlns:a16="http://schemas.microsoft.com/office/drawing/2014/main" id="{D877E0AB-5ADA-8E61-A8B4-769368FEE80F}"/>
                    </a:ext>
                  </a:extLst>
                </p:cNvPr>
                <p:cNvSpPr>
                  <a:spLocks noChangeArrowheads="1"/>
                </p:cNvSpPr>
                <p:nvPr/>
              </p:nvSpPr>
              <p:spPr bwMode="auto">
                <a:xfrm>
                  <a:off x="4504" y="2059"/>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08" name="Rectangle 1240">
                  <a:extLst>
                    <a:ext uri="{FF2B5EF4-FFF2-40B4-BE49-F238E27FC236}">
                      <a16:creationId xmlns:a16="http://schemas.microsoft.com/office/drawing/2014/main" id="{29DD9584-1CE1-94F0-BDCF-CF75B3F57C26}"/>
                    </a:ext>
                  </a:extLst>
                </p:cNvPr>
                <p:cNvSpPr>
                  <a:spLocks noChangeArrowheads="1"/>
                </p:cNvSpPr>
                <p:nvPr/>
              </p:nvSpPr>
              <p:spPr bwMode="auto">
                <a:xfrm>
                  <a:off x="4558" y="205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09" name="Rectangle 1241">
                  <a:extLst>
                    <a:ext uri="{FF2B5EF4-FFF2-40B4-BE49-F238E27FC236}">
                      <a16:creationId xmlns:a16="http://schemas.microsoft.com/office/drawing/2014/main" id="{97CEAF4F-957D-C779-C5E8-D72E26686D23}"/>
                    </a:ext>
                  </a:extLst>
                </p:cNvPr>
                <p:cNvSpPr>
                  <a:spLocks noChangeArrowheads="1"/>
                </p:cNvSpPr>
                <p:nvPr/>
              </p:nvSpPr>
              <p:spPr bwMode="auto">
                <a:xfrm>
                  <a:off x="1129" y="2044"/>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0" name="Rectangle 1242">
                  <a:extLst>
                    <a:ext uri="{FF2B5EF4-FFF2-40B4-BE49-F238E27FC236}">
                      <a16:creationId xmlns:a16="http://schemas.microsoft.com/office/drawing/2014/main" id="{E08452A4-B6E7-7D4A-C60E-4EECFAFA726B}"/>
                    </a:ext>
                  </a:extLst>
                </p:cNvPr>
                <p:cNvSpPr>
                  <a:spLocks noChangeArrowheads="1"/>
                </p:cNvSpPr>
                <p:nvPr/>
              </p:nvSpPr>
              <p:spPr bwMode="auto">
                <a:xfrm>
                  <a:off x="1133" y="2044"/>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1" name="Rectangle 1243">
                  <a:extLst>
                    <a:ext uri="{FF2B5EF4-FFF2-40B4-BE49-F238E27FC236}">
                      <a16:creationId xmlns:a16="http://schemas.microsoft.com/office/drawing/2014/main" id="{985BAD65-FAE0-C91E-088B-0868EC7B1239}"/>
                    </a:ext>
                  </a:extLst>
                </p:cNvPr>
                <p:cNvSpPr>
                  <a:spLocks noChangeArrowheads="1"/>
                </p:cNvSpPr>
                <p:nvPr/>
              </p:nvSpPr>
              <p:spPr bwMode="auto">
                <a:xfrm>
                  <a:off x="1408" y="2044"/>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2" name="Rectangle 1244">
                  <a:extLst>
                    <a:ext uri="{FF2B5EF4-FFF2-40B4-BE49-F238E27FC236}">
                      <a16:creationId xmlns:a16="http://schemas.microsoft.com/office/drawing/2014/main" id="{C8D625E3-ABBD-175B-16E2-ABB3589C0900}"/>
                    </a:ext>
                  </a:extLst>
                </p:cNvPr>
                <p:cNvSpPr>
                  <a:spLocks noChangeArrowheads="1"/>
                </p:cNvSpPr>
                <p:nvPr/>
              </p:nvSpPr>
              <p:spPr bwMode="auto">
                <a:xfrm>
                  <a:off x="1413"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3" name="Rectangle 1245">
                  <a:extLst>
                    <a:ext uri="{FF2B5EF4-FFF2-40B4-BE49-F238E27FC236}">
                      <a16:creationId xmlns:a16="http://schemas.microsoft.com/office/drawing/2014/main" id="{E404DEEF-088C-20E6-CA8B-09C026234702}"/>
                    </a:ext>
                  </a:extLst>
                </p:cNvPr>
                <p:cNvSpPr>
                  <a:spLocks noChangeArrowheads="1"/>
                </p:cNvSpPr>
                <p:nvPr/>
              </p:nvSpPr>
              <p:spPr bwMode="auto">
                <a:xfrm>
                  <a:off x="156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4" name="Rectangle 1246">
                  <a:extLst>
                    <a:ext uri="{FF2B5EF4-FFF2-40B4-BE49-F238E27FC236}">
                      <a16:creationId xmlns:a16="http://schemas.microsoft.com/office/drawing/2014/main" id="{32B30218-3ED4-7386-0247-6A719993808E}"/>
                    </a:ext>
                  </a:extLst>
                </p:cNvPr>
                <p:cNvSpPr>
                  <a:spLocks noChangeArrowheads="1"/>
                </p:cNvSpPr>
                <p:nvPr/>
              </p:nvSpPr>
              <p:spPr bwMode="auto">
                <a:xfrm>
                  <a:off x="157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5" name="Rectangle 1247">
                  <a:extLst>
                    <a:ext uri="{FF2B5EF4-FFF2-40B4-BE49-F238E27FC236}">
                      <a16:creationId xmlns:a16="http://schemas.microsoft.com/office/drawing/2014/main" id="{DC62A6BD-6470-ED36-36D7-5FD85EA21140}"/>
                    </a:ext>
                  </a:extLst>
                </p:cNvPr>
                <p:cNvSpPr>
                  <a:spLocks noChangeArrowheads="1"/>
                </p:cNvSpPr>
                <p:nvPr/>
              </p:nvSpPr>
              <p:spPr bwMode="auto">
                <a:xfrm>
                  <a:off x="172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6" name="Rectangle 1248">
                  <a:extLst>
                    <a:ext uri="{FF2B5EF4-FFF2-40B4-BE49-F238E27FC236}">
                      <a16:creationId xmlns:a16="http://schemas.microsoft.com/office/drawing/2014/main" id="{90B1CA63-189D-CCCD-2EBC-9C9F7F3588AD}"/>
                    </a:ext>
                  </a:extLst>
                </p:cNvPr>
                <p:cNvSpPr>
                  <a:spLocks noChangeArrowheads="1"/>
                </p:cNvSpPr>
                <p:nvPr/>
              </p:nvSpPr>
              <p:spPr bwMode="auto">
                <a:xfrm>
                  <a:off x="173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7" name="Rectangle 1249">
                  <a:extLst>
                    <a:ext uri="{FF2B5EF4-FFF2-40B4-BE49-F238E27FC236}">
                      <a16:creationId xmlns:a16="http://schemas.microsoft.com/office/drawing/2014/main" id="{22B44000-0A98-046D-B043-EE4CC84CA0F8}"/>
                    </a:ext>
                  </a:extLst>
                </p:cNvPr>
                <p:cNvSpPr>
                  <a:spLocks noChangeArrowheads="1"/>
                </p:cNvSpPr>
                <p:nvPr/>
              </p:nvSpPr>
              <p:spPr bwMode="auto">
                <a:xfrm>
                  <a:off x="1888" y="2044"/>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8" name="Rectangle 1250">
                  <a:extLst>
                    <a:ext uri="{FF2B5EF4-FFF2-40B4-BE49-F238E27FC236}">
                      <a16:creationId xmlns:a16="http://schemas.microsoft.com/office/drawing/2014/main" id="{B6801CDD-80C1-70BE-C6A6-F78A5344FA6E}"/>
                    </a:ext>
                  </a:extLst>
                </p:cNvPr>
                <p:cNvSpPr>
                  <a:spLocks noChangeArrowheads="1"/>
                </p:cNvSpPr>
                <p:nvPr/>
              </p:nvSpPr>
              <p:spPr bwMode="auto">
                <a:xfrm>
                  <a:off x="1893"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19" name="Rectangle 1251">
                  <a:extLst>
                    <a:ext uri="{FF2B5EF4-FFF2-40B4-BE49-F238E27FC236}">
                      <a16:creationId xmlns:a16="http://schemas.microsoft.com/office/drawing/2014/main" id="{49F8F305-47AC-31D6-C851-1D87925332E8}"/>
                    </a:ext>
                  </a:extLst>
                </p:cNvPr>
                <p:cNvSpPr>
                  <a:spLocks noChangeArrowheads="1"/>
                </p:cNvSpPr>
                <p:nvPr/>
              </p:nvSpPr>
              <p:spPr bwMode="auto">
                <a:xfrm>
                  <a:off x="204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0" name="Rectangle 1252">
                  <a:extLst>
                    <a:ext uri="{FF2B5EF4-FFF2-40B4-BE49-F238E27FC236}">
                      <a16:creationId xmlns:a16="http://schemas.microsoft.com/office/drawing/2014/main" id="{F4818FBD-1D29-9DB6-A76E-F00BF4BA2CEB}"/>
                    </a:ext>
                  </a:extLst>
                </p:cNvPr>
                <p:cNvSpPr>
                  <a:spLocks noChangeArrowheads="1"/>
                </p:cNvSpPr>
                <p:nvPr/>
              </p:nvSpPr>
              <p:spPr bwMode="auto">
                <a:xfrm>
                  <a:off x="205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1" name="Rectangle 1253">
                  <a:extLst>
                    <a:ext uri="{FF2B5EF4-FFF2-40B4-BE49-F238E27FC236}">
                      <a16:creationId xmlns:a16="http://schemas.microsoft.com/office/drawing/2014/main" id="{C8752078-ECCE-919F-DD99-6F5757E6BBFF}"/>
                    </a:ext>
                  </a:extLst>
                </p:cNvPr>
                <p:cNvSpPr>
                  <a:spLocks noChangeArrowheads="1"/>
                </p:cNvSpPr>
                <p:nvPr/>
              </p:nvSpPr>
              <p:spPr bwMode="auto">
                <a:xfrm>
                  <a:off x="220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2" name="Rectangle 1254">
                  <a:extLst>
                    <a:ext uri="{FF2B5EF4-FFF2-40B4-BE49-F238E27FC236}">
                      <a16:creationId xmlns:a16="http://schemas.microsoft.com/office/drawing/2014/main" id="{652C857B-C879-35F4-D7AC-5D02E8D10E95}"/>
                    </a:ext>
                  </a:extLst>
                </p:cNvPr>
                <p:cNvSpPr>
                  <a:spLocks noChangeArrowheads="1"/>
                </p:cNvSpPr>
                <p:nvPr/>
              </p:nvSpPr>
              <p:spPr bwMode="auto">
                <a:xfrm>
                  <a:off x="221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3" name="Rectangle 1255">
                  <a:extLst>
                    <a:ext uri="{FF2B5EF4-FFF2-40B4-BE49-F238E27FC236}">
                      <a16:creationId xmlns:a16="http://schemas.microsoft.com/office/drawing/2014/main" id="{DE38A57E-4CB8-D717-8632-77321478BA4F}"/>
                    </a:ext>
                  </a:extLst>
                </p:cNvPr>
                <p:cNvSpPr>
                  <a:spLocks noChangeArrowheads="1"/>
                </p:cNvSpPr>
                <p:nvPr/>
              </p:nvSpPr>
              <p:spPr bwMode="auto">
                <a:xfrm>
                  <a:off x="2368" y="2044"/>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4" name="Rectangle 1256">
                  <a:extLst>
                    <a:ext uri="{FF2B5EF4-FFF2-40B4-BE49-F238E27FC236}">
                      <a16:creationId xmlns:a16="http://schemas.microsoft.com/office/drawing/2014/main" id="{8495A936-18F5-979A-8C52-F3A6B52366CF}"/>
                    </a:ext>
                  </a:extLst>
                </p:cNvPr>
                <p:cNvSpPr>
                  <a:spLocks noChangeArrowheads="1"/>
                </p:cNvSpPr>
                <p:nvPr/>
              </p:nvSpPr>
              <p:spPr bwMode="auto">
                <a:xfrm>
                  <a:off x="2373"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5" name="Rectangle 1257">
                  <a:extLst>
                    <a:ext uri="{FF2B5EF4-FFF2-40B4-BE49-F238E27FC236}">
                      <a16:creationId xmlns:a16="http://schemas.microsoft.com/office/drawing/2014/main" id="{8E7B3773-B670-77A0-26A6-0A4A4CEAF53B}"/>
                    </a:ext>
                  </a:extLst>
                </p:cNvPr>
                <p:cNvSpPr>
                  <a:spLocks noChangeArrowheads="1"/>
                </p:cNvSpPr>
                <p:nvPr/>
              </p:nvSpPr>
              <p:spPr bwMode="auto">
                <a:xfrm>
                  <a:off x="252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6" name="Rectangle 1258">
                  <a:extLst>
                    <a:ext uri="{FF2B5EF4-FFF2-40B4-BE49-F238E27FC236}">
                      <a16:creationId xmlns:a16="http://schemas.microsoft.com/office/drawing/2014/main" id="{1F826598-B346-3FCE-2FDE-90A5DF2A4EE5}"/>
                    </a:ext>
                  </a:extLst>
                </p:cNvPr>
                <p:cNvSpPr>
                  <a:spLocks noChangeArrowheads="1"/>
                </p:cNvSpPr>
                <p:nvPr/>
              </p:nvSpPr>
              <p:spPr bwMode="auto">
                <a:xfrm>
                  <a:off x="253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7" name="Rectangle 1259">
                  <a:extLst>
                    <a:ext uri="{FF2B5EF4-FFF2-40B4-BE49-F238E27FC236}">
                      <a16:creationId xmlns:a16="http://schemas.microsoft.com/office/drawing/2014/main" id="{B4EC74C4-E40A-0F0E-3825-EAAAA7BF5647}"/>
                    </a:ext>
                  </a:extLst>
                </p:cNvPr>
                <p:cNvSpPr>
                  <a:spLocks noChangeArrowheads="1"/>
                </p:cNvSpPr>
                <p:nvPr/>
              </p:nvSpPr>
              <p:spPr bwMode="auto">
                <a:xfrm>
                  <a:off x="268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8" name="Rectangle 1260">
                  <a:extLst>
                    <a:ext uri="{FF2B5EF4-FFF2-40B4-BE49-F238E27FC236}">
                      <a16:creationId xmlns:a16="http://schemas.microsoft.com/office/drawing/2014/main" id="{6D8B1024-408E-A336-6F32-0B1045B2B70B}"/>
                    </a:ext>
                  </a:extLst>
                </p:cNvPr>
                <p:cNvSpPr>
                  <a:spLocks noChangeArrowheads="1"/>
                </p:cNvSpPr>
                <p:nvPr/>
              </p:nvSpPr>
              <p:spPr bwMode="auto">
                <a:xfrm>
                  <a:off x="269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29" name="Rectangle 1261">
                  <a:extLst>
                    <a:ext uri="{FF2B5EF4-FFF2-40B4-BE49-F238E27FC236}">
                      <a16:creationId xmlns:a16="http://schemas.microsoft.com/office/drawing/2014/main" id="{5FCE6EBF-59AA-624A-F86E-38F4F9A27B7D}"/>
                    </a:ext>
                  </a:extLst>
                </p:cNvPr>
                <p:cNvSpPr>
                  <a:spLocks noChangeArrowheads="1"/>
                </p:cNvSpPr>
                <p:nvPr/>
              </p:nvSpPr>
              <p:spPr bwMode="auto">
                <a:xfrm>
                  <a:off x="2848" y="2044"/>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0" name="Rectangle 1262">
                  <a:extLst>
                    <a:ext uri="{FF2B5EF4-FFF2-40B4-BE49-F238E27FC236}">
                      <a16:creationId xmlns:a16="http://schemas.microsoft.com/office/drawing/2014/main" id="{860CDA61-C3AE-2385-3074-3E1B83F57779}"/>
                    </a:ext>
                  </a:extLst>
                </p:cNvPr>
                <p:cNvSpPr>
                  <a:spLocks noChangeArrowheads="1"/>
                </p:cNvSpPr>
                <p:nvPr/>
              </p:nvSpPr>
              <p:spPr bwMode="auto">
                <a:xfrm>
                  <a:off x="2853"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1" name="Rectangle 1263">
                  <a:extLst>
                    <a:ext uri="{FF2B5EF4-FFF2-40B4-BE49-F238E27FC236}">
                      <a16:creationId xmlns:a16="http://schemas.microsoft.com/office/drawing/2014/main" id="{4AEE3463-EF3E-AF1B-1EE2-DA6A29FA6F2D}"/>
                    </a:ext>
                  </a:extLst>
                </p:cNvPr>
                <p:cNvSpPr>
                  <a:spLocks noChangeArrowheads="1"/>
                </p:cNvSpPr>
                <p:nvPr/>
              </p:nvSpPr>
              <p:spPr bwMode="auto">
                <a:xfrm>
                  <a:off x="300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2" name="Rectangle 1264">
                  <a:extLst>
                    <a:ext uri="{FF2B5EF4-FFF2-40B4-BE49-F238E27FC236}">
                      <a16:creationId xmlns:a16="http://schemas.microsoft.com/office/drawing/2014/main" id="{E5DCA5F7-3FB1-67C0-7CAF-683BECE5C481}"/>
                    </a:ext>
                  </a:extLst>
                </p:cNvPr>
                <p:cNvSpPr>
                  <a:spLocks noChangeArrowheads="1"/>
                </p:cNvSpPr>
                <p:nvPr/>
              </p:nvSpPr>
              <p:spPr bwMode="auto">
                <a:xfrm>
                  <a:off x="301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3" name="Rectangle 1265">
                  <a:extLst>
                    <a:ext uri="{FF2B5EF4-FFF2-40B4-BE49-F238E27FC236}">
                      <a16:creationId xmlns:a16="http://schemas.microsoft.com/office/drawing/2014/main" id="{20BA0460-A4F7-F1C9-DCEF-927508284A8F}"/>
                    </a:ext>
                  </a:extLst>
                </p:cNvPr>
                <p:cNvSpPr>
                  <a:spLocks noChangeArrowheads="1"/>
                </p:cNvSpPr>
                <p:nvPr/>
              </p:nvSpPr>
              <p:spPr bwMode="auto">
                <a:xfrm>
                  <a:off x="316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4" name="Rectangle 1266">
                  <a:extLst>
                    <a:ext uri="{FF2B5EF4-FFF2-40B4-BE49-F238E27FC236}">
                      <a16:creationId xmlns:a16="http://schemas.microsoft.com/office/drawing/2014/main" id="{B9742899-5AE9-8A57-E3CE-952F1DCCD0FF}"/>
                    </a:ext>
                  </a:extLst>
                </p:cNvPr>
                <p:cNvSpPr>
                  <a:spLocks noChangeArrowheads="1"/>
                </p:cNvSpPr>
                <p:nvPr/>
              </p:nvSpPr>
              <p:spPr bwMode="auto">
                <a:xfrm>
                  <a:off x="317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5" name="Rectangle 1267">
                  <a:extLst>
                    <a:ext uri="{FF2B5EF4-FFF2-40B4-BE49-F238E27FC236}">
                      <a16:creationId xmlns:a16="http://schemas.microsoft.com/office/drawing/2014/main" id="{F62C8477-F2B7-DDE9-741F-C6FB552564C9}"/>
                    </a:ext>
                  </a:extLst>
                </p:cNvPr>
                <p:cNvSpPr>
                  <a:spLocks noChangeArrowheads="1"/>
                </p:cNvSpPr>
                <p:nvPr/>
              </p:nvSpPr>
              <p:spPr bwMode="auto">
                <a:xfrm>
                  <a:off x="3328" y="2044"/>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6" name="Rectangle 1268">
                  <a:extLst>
                    <a:ext uri="{FF2B5EF4-FFF2-40B4-BE49-F238E27FC236}">
                      <a16:creationId xmlns:a16="http://schemas.microsoft.com/office/drawing/2014/main" id="{62E88A00-CE15-6245-AF0D-02D66F019DAD}"/>
                    </a:ext>
                  </a:extLst>
                </p:cNvPr>
                <p:cNvSpPr>
                  <a:spLocks noChangeArrowheads="1"/>
                </p:cNvSpPr>
                <p:nvPr/>
              </p:nvSpPr>
              <p:spPr bwMode="auto">
                <a:xfrm>
                  <a:off x="3333"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7" name="Rectangle 1269">
                  <a:extLst>
                    <a:ext uri="{FF2B5EF4-FFF2-40B4-BE49-F238E27FC236}">
                      <a16:creationId xmlns:a16="http://schemas.microsoft.com/office/drawing/2014/main" id="{F2D49BE9-5ED5-4023-C181-3A2E6BBFD87E}"/>
                    </a:ext>
                  </a:extLst>
                </p:cNvPr>
                <p:cNvSpPr>
                  <a:spLocks noChangeArrowheads="1"/>
                </p:cNvSpPr>
                <p:nvPr/>
              </p:nvSpPr>
              <p:spPr bwMode="auto">
                <a:xfrm>
                  <a:off x="348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8" name="Rectangle 1270">
                  <a:extLst>
                    <a:ext uri="{FF2B5EF4-FFF2-40B4-BE49-F238E27FC236}">
                      <a16:creationId xmlns:a16="http://schemas.microsoft.com/office/drawing/2014/main" id="{6B145C1F-3A55-9047-EE7F-7935ED243A35}"/>
                    </a:ext>
                  </a:extLst>
                </p:cNvPr>
                <p:cNvSpPr>
                  <a:spLocks noChangeArrowheads="1"/>
                </p:cNvSpPr>
                <p:nvPr/>
              </p:nvSpPr>
              <p:spPr bwMode="auto">
                <a:xfrm>
                  <a:off x="349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39" name="Rectangle 1271">
                  <a:extLst>
                    <a:ext uri="{FF2B5EF4-FFF2-40B4-BE49-F238E27FC236}">
                      <a16:creationId xmlns:a16="http://schemas.microsoft.com/office/drawing/2014/main" id="{A377DD67-556D-E72A-6BA2-AC3C661AA698}"/>
                    </a:ext>
                  </a:extLst>
                </p:cNvPr>
                <p:cNvSpPr>
                  <a:spLocks noChangeArrowheads="1"/>
                </p:cNvSpPr>
                <p:nvPr/>
              </p:nvSpPr>
              <p:spPr bwMode="auto">
                <a:xfrm>
                  <a:off x="364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0" name="Rectangle 1272">
                  <a:extLst>
                    <a:ext uri="{FF2B5EF4-FFF2-40B4-BE49-F238E27FC236}">
                      <a16:creationId xmlns:a16="http://schemas.microsoft.com/office/drawing/2014/main" id="{E0FF7B12-954E-7CA5-7806-0F1DF5407FEA}"/>
                    </a:ext>
                  </a:extLst>
                </p:cNvPr>
                <p:cNvSpPr>
                  <a:spLocks noChangeArrowheads="1"/>
                </p:cNvSpPr>
                <p:nvPr/>
              </p:nvSpPr>
              <p:spPr bwMode="auto">
                <a:xfrm>
                  <a:off x="365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1" name="Rectangle 1273">
                  <a:extLst>
                    <a:ext uri="{FF2B5EF4-FFF2-40B4-BE49-F238E27FC236}">
                      <a16:creationId xmlns:a16="http://schemas.microsoft.com/office/drawing/2014/main" id="{70B1720B-89EF-07F6-32DF-3DB100C90415}"/>
                    </a:ext>
                  </a:extLst>
                </p:cNvPr>
                <p:cNvSpPr>
                  <a:spLocks noChangeArrowheads="1"/>
                </p:cNvSpPr>
                <p:nvPr/>
              </p:nvSpPr>
              <p:spPr bwMode="auto">
                <a:xfrm>
                  <a:off x="380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2" name="Rectangle 1274">
                  <a:extLst>
                    <a:ext uri="{FF2B5EF4-FFF2-40B4-BE49-F238E27FC236}">
                      <a16:creationId xmlns:a16="http://schemas.microsoft.com/office/drawing/2014/main" id="{D7E50E31-A8CA-C9B3-B876-B2B4662C36FB}"/>
                    </a:ext>
                  </a:extLst>
                </p:cNvPr>
                <p:cNvSpPr>
                  <a:spLocks noChangeArrowheads="1"/>
                </p:cNvSpPr>
                <p:nvPr/>
              </p:nvSpPr>
              <p:spPr bwMode="auto">
                <a:xfrm>
                  <a:off x="381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3" name="Rectangle 1275">
                  <a:extLst>
                    <a:ext uri="{FF2B5EF4-FFF2-40B4-BE49-F238E27FC236}">
                      <a16:creationId xmlns:a16="http://schemas.microsoft.com/office/drawing/2014/main" id="{BB88807B-B340-4BDA-C65E-51C276F128AB}"/>
                    </a:ext>
                  </a:extLst>
                </p:cNvPr>
                <p:cNvSpPr>
                  <a:spLocks noChangeArrowheads="1"/>
                </p:cNvSpPr>
                <p:nvPr/>
              </p:nvSpPr>
              <p:spPr bwMode="auto">
                <a:xfrm>
                  <a:off x="396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4" name="Rectangle 1276">
                  <a:extLst>
                    <a:ext uri="{FF2B5EF4-FFF2-40B4-BE49-F238E27FC236}">
                      <a16:creationId xmlns:a16="http://schemas.microsoft.com/office/drawing/2014/main" id="{994A507D-D41B-A808-70DA-CEAB30EB5254}"/>
                    </a:ext>
                  </a:extLst>
                </p:cNvPr>
                <p:cNvSpPr>
                  <a:spLocks noChangeArrowheads="1"/>
                </p:cNvSpPr>
                <p:nvPr/>
              </p:nvSpPr>
              <p:spPr bwMode="auto">
                <a:xfrm>
                  <a:off x="397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5" name="Rectangle 1277">
                  <a:extLst>
                    <a:ext uri="{FF2B5EF4-FFF2-40B4-BE49-F238E27FC236}">
                      <a16:creationId xmlns:a16="http://schemas.microsoft.com/office/drawing/2014/main" id="{39EC84E5-4AF0-2BB7-1A8D-7190DCF5E70D}"/>
                    </a:ext>
                  </a:extLst>
                </p:cNvPr>
                <p:cNvSpPr>
                  <a:spLocks noChangeArrowheads="1"/>
                </p:cNvSpPr>
                <p:nvPr/>
              </p:nvSpPr>
              <p:spPr bwMode="auto">
                <a:xfrm>
                  <a:off x="412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6" name="Rectangle 1278">
                  <a:extLst>
                    <a:ext uri="{FF2B5EF4-FFF2-40B4-BE49-F238E27FC236}">
                      <a16:creationId xmlns:a16="http://schemas.microsoft.com/office/drawing/2014/main" id="{13A7F0C3-33FF-4A9D-4307-7E6FDEF5C22B}"/>
                    </a:ext>
                  </a:extLst>
                </p:cNvPr>
                <p:cNvSpPr>
                  <a:spLocks noChangeArrowheads="1"/>
                </p:cNvSpPr>
                <p:nvPr/>
              </p:nvSpPr>
              <p:spPr bwMode="auto">
                <a:xfrm>
                  <a:off x="413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7" name="Rectangle 1279">
                  <a:extLst>
                    <a:ext uri="{FF2B5EF4-FFF2-40B4-BE49-F238E27FC236}">
                      <a16:creationId xmlns:a16="http://schemas.microsoft.com/office/drawing/2014/main" id="{F11AC0DB-2934-E7EB-FADC-81FC4C14D108}"/>
                    </a:ext>
                  </a:extLst>
                </p:cNvPr>
                <p:cNvSpPr>
                  <a:spLocks noChangeArrowheads="1"/>
                </p:cNvSpPr>
                <p:nvPr/>
              </p:nvSpPr>
              <p:spPr bwMode="auto">
                <a:xfrm>
                  <a:off x="428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8" name="Rectangle 1280">
                  <a:extLst>
                    <a:ext uri="{FF2B5EF4-FFF2-40B4-BE49-F238E27FC236}">
                      <a16:creationId xmlns:a16="http://schemas.microsoft.com/office/drawing/2014/main" id="{AA042823-EF74-5EDD-C118-6F6C85275A9A}"/>
                    </a:ext>
                  </a:extLst>
                </p:cNvPr>
                <p:cNvSpPr>
                  <a:spLocks noChangeArrowheads="1"/>
                </p:cNvSpPr>
                <p:nvPr/>
              </p:nvSpPr>
              <p:spPr bwMode="auto">
                <a:xfrm>
                  <a:off x="4294" y="2044"/>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49" name="Rectangle 1281">
                  <a:extLst>
                    <a:ext uri="{FF2B5EF4-FFF2-40B4-BE49-F238E27FC236}">
                      <a16:creationId xmlns:a16="http://schemas.microsoft.com/office/drawing/2014/main" id="{474928DC-43F5-C564-B715-1BF56CCDFD6A}"/>
                    </a:ext>
                  </a:extLst>
                </p:cNvPr>
                <p:cNvSpPr>
                  <a:spLocks noChangeArrowheads="1"/>
                </p:cNvSpPr>
                <p:nvPr/>
              </p:nvSpPr>
              <p:spPr bwMode="auto">
                <a:xfrm>
                  <a:off x="4448" y="2044"/>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0" name="Rectangle 1282">
                  <a:extLst>
                    <a:ext uri="{FF2B5EF4-FFF2-40B4-BE49-F238E27FC236}">
                      <a16:creationId xmlns:a16="http://schemas.microsoft.com/office/drawing/2014/main" id="{7FDA74C1-24DF-6538-70C2-73CD0B5CE208}"/>
                    </a:ext>
                  </a:extLst>
                </p:cNvPr>
                <p:cNvSpPr>
                  <a:spLocks noChangeArrowheads="1"/>
                </p:cNvSpPr>
                <p:nvPr/>
              </p:nvSpPr>
              <p:spPr bwMode="auto">
                <a:xfrm>
                  <a:off x="4454" y="2044"/>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1" name="Rectangle 1283">
                  <a:extLst>
                    <a:ext uri="{FF2B5EF4-FFF2-40B4-BE49-F238E27FC236}">
                      <a16:creationId xmlns:a16="http://schemas.microsoft.com/office/drawing/2014/main" id="{A378CB8D-0F2D-F3E4-6B8B-B6A137C62243}"/>
                    </a:ext>
                  </a:extLst>
                </p:cNvPr>
                <p:cNvSpPr>
                  <a:spLocks noChangeArrowheads="1"/>
                </p:cNvSpPr>
                <p:nvPr/>
              </p:nvSpPr>
              <p:spPr bwMode="auto">
                <a:xfrm>
                  <a:off x="4609" y="2044"/>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2" name="Rectangle 1284">
                  <a:extLst>
                    <a:ext uri="{FF2B5EF4-FFF2-40B4-BE49-F238E27FC236}">
                      <a16:creationId xmlns:a16="http://schemas.microsoft.com/office/drawing/2014/main" id="{4E9A5E77-7CCB-C2CF-0062-CC0C183CCC82}"/>
                    </a:ext>
                  </a:extLst>
                </p:cNvPr>
                <p:cNvSpPr>
                  <a:spLocks noChangeArrowheads="1"/>
                </p:cNvSpPr>
                <p:nvPr/>
              </p:nvSpPr>
              <p:spPr bwMode="auto">
                <a:xfrm>
                  <a:off x="1129" y="205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3" name="Rectangle 1285">
                  <a:extLst>
                    <a:ext uri="{FF2B5EF4-FFF2-40B4-BE49-F238E27FC236}">
                      <a16:creationId xmlns:a16="http://schemas.microsoft.com/office/drawing/2014/main" id="{E9733B8F-2180-E382-C234-8887014777F5}"/>
                    </a:ext>
                  </a:extLst>
                </p:cNvPr>
                <p:cNvSpPr>
                  <a:spLocks noChangeArrowheads="1"/>
                </p:cNvSpPr>
                <p:nvPr/>
              </p:nvSpPr>
              <p:spPr bwMode="auto">
                <a:xfrm>
                  <a:off x="1408" y="205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4" name="Rectangle 1286">
                  <a:extLst>
                    <a:ext uri="{FF2B5EF4-FFF2-40B4-BE49-F238E27FC236}">
                      <a16:creationId xmlns:a16="http://schemas.microsoft.com/office/drawing/2014/main" id="{9D08264B-AAB3-31D5-29DA-8BE0680CB54F}"/>
                    </a:ext>
                  </a:extLst>
                </p:cNvPr>
                <p:cNvSpPr>
                  <a:spLocks noChangeArrowheads="1"/>
                </p:cNvSpPr>
                <p:nvPr/>
              </p:nvSpPr>
              <p:spPr bwMode="auto">
                <a:xfrm>
                  <a:off x="156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5" name="Rectangle 1287">
                  <a:extLst>
                    <a:ext uri="{FF2B5EF4-FFF2-40B4-BE49-F238E27FC236}">
                      <a16:creationId xmlns:a16="http://schemas.microsoft.com/office/drawing/2014/main" id="{F01F7F79-5F31-FCDA-B6C9-2B24A7D9284A}"/>
                    </a:ext>
                  </a:extLst>
                </p:cNvPr>
                <p:cNvSpPr>
                  <a:spLocks noChangeArrowheads="1"/>
                </p:cNvSpPr>
                <p:nvPr/>
              </p:nvSpPr>
              <p:spPr bwMode="auto">
                <a:xfrm>
                  <a:off x="172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6" name="Rectangle 1288">
                  <a:extLst>
                    <a:ext uri="{FF2B5EF4-FFF2-40B4-BE49-F238E27FC236}">
                      <a16:creationId xmlns:a16="http://schemas.microsoft.com/office/drawing/2014/main" id="{B4FF1689-6A64-EC03-BB94-C178D6BA903E}"/>
                    </a:ext>
                  </a:extLst>
                </p:cNvPr>
                <p:cNvSpPr>
                  <a:spLocks noChangeArrowheads="1"/>
                </p:cNvSpPr>
                <p:nvPr/>
              </p:nvSpPr>
              <p:spPr bwMode="auto">
                <a:xfrm>
                  <a:off x="1888" y="205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7" name="Rectangle 1289">
                  <a:extLst>
                    <a:ext uri="{FF2B5EF4-FFF2-40B4-BE49-F238E27FC236}">
                      <a16:creationId xmlns:a16="http://schemas.microsoft.com/office/drawing/2014/main" id="{05B7F0F1-ABEC-F6F8-FC3E-45E6437A530E}"/>
                    </a:ext>
                  </a:extLst>
                </p:cNvPr>
                <p:cNvSpPr>
                  <a:spLocks noChangeArrowheads="1"/>
                </p:cNvSpPr>
                <p:nvPr/>
              </p:nvSpPr>
              <p:spPr bwMode="auto">
                <a:xfrm>
                  <a:off x="204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8" name="Rectangle 1290">
                  <a:extLst>
                    <a:ext uri="{FF2B5EF4-FFF2-40B4-BE49-F238E27FC236}">
                      <a16:creationId xmlns:a16="http://schemas.microsoft.com/office/drawing/2014/main" id="{5AD7CF16-3FC8-C52E-2E54-32DE5E6518A1}"/>
                    </a:ext>
                  </a:extLst>
                </p:cNvPr>
                <p:cNvSpPr>
                  <a:spLocks noChangeArrowheads="1"/>
                </p:cNvSpPr>
                <p:nvPr/>
              </p:nvSpPr>
              <p:spPr bwMode="auto">
                <a:xfrm>
                  <a:off x="220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59" name="Rectangle 1291">
                  <a:extLst>
                    <a:ext uri="{FF2B5EF4-FFF2-40B4-BE49-F238E27FC236}">
                      <a16:creationId xmlns:a16="http://schemas.microsoft.com/office/drawing/2014/main" id="{6A4F3BED-02C6-1958-5743-2DD6FFDF11AB}"/>
                    </a:ext>
                  </a:extLst>
                </p:cNvPr>
                <p:cNvSpPr>
                  <a:spLocks noChangeArrowheads="1"/>
                </p:cNvSpPr>
                <p:nvPr/>
              </p:nvSpPr>
              <p:spPr bwMode="auto">
                <a:xfrm>
                  <a:off x="2368" y="205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0" name="Rectangle 1292">
                  <a:extLst>
                    <a:ext uri="{FF2B5EF4-FFF2-40B4-BE49-F238E27FC236}">
                      <a16:creationId xmlns:a16="http://schemas.microsoft.com/office/drawing/2014/main" id="{020B0D9B-3FC0-B0EB-8A97-05B51FD6C4DE}"/>
                    </a:ext>
                  </a:extLst>
                </p:cNvPr>
                <p:cNvSpPr>
                  <a:spLocks noChangeArrowheads="1"/>
                </p:cNvSpPr>
                <p:nvPr/>
              </p:nvSpPr>
              <p:spPr bwMode="auto">
                <a:xfrm>
                  <a:off x="252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1" name="Rectangle 1293">
                  <a:extLst>
                    <a:ext uri="{FF2B5EF4-FFF2-40B4-BE49-F238E27FC236}">
                      <a16:creationId xmlns:a16="http://schemas.microsoft.com/office/drawing/2014/main" id="{03C2075C-A7BB-64ED-84A9-F997703454F9}"/>
                    </a:ext>
                  </a:extLst>
                </p:cNvPr>
                <p:cNvSpPr>
                  <a:spLocks noChangeArrowheads="1"/>
                </p:cNvSpPr>
                <p:nvPr/>
              </p:nvSpPr>
              <p:spPr bwMode="auto">
                <a:xfrm>
                  <a:off x="268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2" name="Rectangle 1294">
                  <a:extLst>
                    <a:ext uri="{FF2B5EF4-FFF2-40B4-BE49-F238E27FC236}">
                      <a16:creationId xmlns:a16="http://schemas.microsoft.com/office/drawing/2014/main" id="{6C243501-DF65-A73C-4D0D-EAE9C2EC7626}"/>
                    </a:ext>
                  </a:extLst>
                </p:cNvPr>
                <p:cNvSpPr>
                  <a:spLocks noChangeArrowheads="1"/>
                </p:cNvSpPr>
                <p:nvPr/>
              </p:nvSpPr>
              <p:spPr bwMode="auto">
                <a:xfrm>
                  <a:off x="2848" y="205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3" name="Rectangle 1295">
                  <a:extLst>
                    <a:ext uri="{FF2B5EF4-FFF2-40B4-BE49-F238E27FC236}">
                      <a16:creationId xmlns:a16="http://schemas.microsoft.com/office/drawing/2014/main" id="{EDBE6433-7873-5AD9-AEB1-E7F209437652}"/>
                    </a:ext>
                  </a:extLst>
                </p:cNvPr>
                <p:cNvSpPr>
                  <a:spLocks noChangeArrowheads="1"/>
                </p:cNvSpPr>
                <p:nvPr/>
              </p:nvSpPr>
              <p:spPr bwMode="auto">
                <a:xfrm>
                  <a:off x="300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4" name="Rectangle 1296">
                  <a:extLst>
                    <a:ext uri="{FF2B5EF4-FFF2-40B4-BE49-F238E27FC236}">
                      <a16:creationId xmlns:a16="http://schemas.microsoft.com/office/drawing/2014/main" id="{81728739-5D3D-7000-7A78-EFB8A923B933}"/>
                    </a:ext>
                  </a:extLst>
                </p:cNvPr>
                <p:cNvSpPr>
                  <a:spLocks noChangeArrowheads="1"/>
                </p:cNvSpPr>
                <p:nvPr/>
              </p:nvSpPr>
              <p:spPr bwMode="auto">
                <a:xfrm>
                  <a:off x="316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5" name="Rectangle 1297">
                  <a:extLst>
                    <a:ext uri="{FF2B5EF4-FFF2-40B4-BE49-F238E27FC236}">
                      <a16:creationId xmlns:a16="http://schemas.microsoft.com/office/drawing/2014/main" id="{FF482A93-5139-02B4-A67A-355DC679D55F}"/>
                    </a:ext>
                  </a:extLst>
                </p:cNvPr>
                <p:cNvSpPr>
                  <a:spLocks noChangeArrowheads="1"/>
                </p:cNvSpPr>
                <p:nvPr/>
              </p:nvSpPr>
              <p:spPr bwMode="auto">
                <a:xfrm>
                  <a:off x="3328" y="205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6" name="Rectangle 1298">
                  <a:extLst>
                    <a:ext uri="{FF2B5EF4-FFF2-40B4-BE49-F238E27FC236}">
                      <a16:creationId xmlns:a16="http://schemas.microsoft.com/office/drawing/2014/main" id="{7E77E84A-54B7-D7A0-CF83-5C23452141CE}"/>
                    </a:ext>
                  </a:extLst>
                </p:cNvPr>
                <p:cNvSpPr>
                  <a:spLocks noChangeArrowheads="1"/>
                </p:cNvSpPr>
                <p:nvPr/>
              </p:nvSpPr>
              <p:spPr bwMode="auto">
                <a:xfrm>
                  <a:off x="348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7" name="Rectangle 1299">
                  <a:extLst>
                    <a:ext uri="{FF2B5EF4-FFF2-40B4-BE49-F238E27FC236}">
                      <a16:creationId xmlns:a16="http://schemas.microsoft.com/office/drawing/2014/main" id="{C343058E-8A3A-3217-02E0-5B8E0BDC0CE7}"/>
                    </a:ext>
                  </a:extLst>
                </p:cNvPr>
                <p:cNvSpPr>
                  <a:spLocks noChangeArrowheads="1"/>
                </p:cNvSpPr>
                <p:nvPr/>
              </p:nvSpPr>
              <p:spPr bwMode="auto">
                <a:xfrm>
                  <a:off x="364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8" name="Rectangle 1300">
                  <a:extLst>
                    <a:ext uri="{FF2B5EF4-FFF2-40B4-BE49-F238E27FC236}">
                      <a16:creationId xmlns:a16="http://schemas.microsoft.com/office/drawing/2014/main" id="{61D5316E-1945-B9EF-1480-F24A77523834}"/>
                    </a:ext>
                  </a:extLst>
                </p:cNvPr>
                <p:cNvSpPr>
                  <a:spLocks noChangeArrowheads="1"/>
                </p:cNvSpPr>
                <p:nvPr/>
              </p:nvSpPr>
              <p:spPr bwMode="auto">
                <a:xfrm>
                  <a:off x="380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69" name="Rectangle 1301">
                  <a:extLst>
                    <a:ext uri="{FF2B5EF4-FFF2-40B4-BE49-F238E27FC236}">
                      <a16:creationId xmlns:a16="http://schemas.microsoft.com/office/drawing/2014/main" id="{C5472166-5A64-7292-5D7D-F174DD28E018}"/>
                    </a:ext>
                  </a:extLst>
                </p:cNvPr>
                <p:cNvSpPr>
                  <a:spLocks noChangeArrowheads="1"/>
                </p:cNvSpPr>
                <p:nvPr/>
              </p:nvSpPr>
              <p:spPr bwMode="auto">
                <a:xfrm>
                  <a:off x="396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70" name="Rectangle 1302">
                  <a:extLst>
                    <a:ext uri="{FF2B5EF4-FFF2-40B4-BE49-F238E27FC236}">
                      <a16:creationId xmlns:a16="http://schemas.microsoft.com/office/drawing/2014/main" id="{108F1D54-1916-4E60-A3B3-B38530AF7902}"/>
                    </a:ext>
                  </a:extLst>
                </p:cNvPr>
                <p:cNvSpPr>
                  <a:spLocks noChangeArrowheads="1"/>
                </p:cNvSpPr>
                <p:nvPr/>
              </p:nvSpPr>
              <p:spPr bwMode="auto">
                <a:xfrm>
                  <a:off x="412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71" name="Rectangle 1303">
                  <a:extLst>
                    <a:ext uri="{FF2B5EF4-FFF2-40B4-BE49-F238E27FC236}">
                      <a16:creationId xmlns:a16="http://schemas.microsoft.com/office/drawing/2014/main" id="{B1D0543D-AE38-9BDD-0BA2-CE09CC378647}"/>
                    </a:ext>
                  </a:extLst>
                </p:cNvPr>
                <p:cNvSpPr>
                  <a:spLocks noChangeArrowheads="1"/>
                </p:cNvSpPr>
                <p:nvPr/>
              </p:nvSpPr>
              <p:spPr bwMode="auto">
                <a:xfrm>
                  <a:off x="428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72" name="Rectangle 1304">
                  <a:extLst>
                    <a:ext uri="{FF2B5EF4-FFF2-40B4-BE49-F238E27FC236}">
                      <a16:creationId xmlns:a16="http://schemas.microsoft.com/office/drawing/2014/main" id="{800D89B5-D36D-CDBE-0DEC-EBD2A705F247}"/>
                    </a:ext>
                  </a:extLst>
                </p:cNvPr>
                <p:cNvSpPr>
                  <a:spLocks noChangeArrowheads="1"/>
                </p:cNvSpPr>
                <p:nvPr/>
              </p:nvSpPr>
              <p:spPr bwMode="auto">
                <a:xfrm>
                  <a:off x="4448" y="205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73" name="Rectangle 1305">
                  <a:extLst>
                    <a:ext uri="{FF2B5EF4-FFF2-40B4-BE49-F238E27FC236}">
                      <a16:creationId xmlns:a16="http://schemas.microsoft.com/office/drawing/2014/main" id="{436BA756-13D5-B9E4-43D5-8430030A0819}"/>
                    </a:ext>
                  </a:extLst>
                </p:cNvPr>
                <p:cNvSpPr>
                  <a:spLocks noChangeArrowheads="1"/>
                </p:cNvSpPr>
                <p:nvPr/>
              </p:nvSpPr>
              <p:spPr bwMode="auto">
                <a:xfrm>
                  <a:off x="4609" y="205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074" name="Rectangle 1306">
                  <a:extLst>
                    <a:ext uri="{FF2B5EF4-FFF2-40B4-BE49-F238E27FC236}">
                      <a16:creationId xmlns:a16="http://schemas.microsoft.com/office/drawing/2014/main" id="{D0A49764-B7AC-6D91-AC21-E34F55AD278C}"/>
                    </a:ext>
                  </a:extLst>
                </p:cNvPr>
                <p:cNvSpPr>
                  <a:spLocks noChangeArrowheads="1"/>
                </p:cNvSpPr>
                <p:nvPr/>
              </p:nvSpPr>
              <p:spPr bwMode="auto">
                <a:xfrm>
                  <a:off x="1217" y="218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300">
                    <a:latin typeface="Arial" panose="020B0604020202020204" pitchFamily="34" charset="0"/>
                  </a:endParaRPr>
                </a:p>
              </p:txBody>
            </p:sp>
            <p:sp>
              <p:nvSpPr>
                <p:cNvPr id="546075" name="Rectangle 1307">
                  <a:extLst>
                    <a:ext uri="{FF2B5EF4-FFF2-40B4-BE49-F238E27FC236}">
                      <a16:creationId xmlns:a16="http://schemas.microsoft.com/office/drawing/2014/main" id="{20B7244C-9574-756D-D2A9-040E17918ED9}"/>
                    </a:ext>
                  </a:extLst>
                </p:cNvPr>
                <p:cNvSpPr>
                  <a:spLocks noChangeArrowheads="1"/>
                </p:cNvSpPr>
                <p:nvPr/>
              </p:nvSpPr>
              <p:spPr bwMode="auto">
                <a:xfrm>
                  <a:off x="1324"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76" name="Rectangle 1308">
                  <a:extLst>
                    <a:ext uri="{FF2B5EF4-FFF2-40B4-BE49-F238E27FC236}">
                      <a16:creationId xmlns:a16="http://schemas.microsoft.com/office/drawing/2014/main" id="{A946FDB7-D4F6-EADE-7619-EDBA04B7C164}"/>
                    </a:ext>
                  </a:extLst>
                </p:cNvPr>
                <p:cNvSpPr>
                  <a:spLocks noChangeArrowheads="1"/>
                </p:cNvSpPr>
                <p:nvPr/>
              </p:nvSpPr>
              <p:spPr bwMode="auto">
                <a:xfrm>
                  <a:off x="1463"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77" name="Rectangle 1309">
                  <a:extLst>
                    <a:ext uri="{FF2B5EF4-FFF2-40B4-BE49-F238E27FC236}">
                      <a16:creationId xmlns:a16="http://schemas.microsoft.com/office/drawing/2014/main" id="{CFA14756-D169-F513-CD00-A2A2E55AC367}"/>
                    </a:ext>
                  </a:extLst>
                </p:cNvPr>
                <p:cNvSpPr>
                  <a:spLocks noChangeArrowheads="1"/>
                </p:cNvSpPr>
                <p:nvPr/>
              </p:nvSpPr>
              <p:spPr bwMode="auto">
                <a:xfrm>
                  <a:off x="151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78" name="Rectangle 1310">
                  <a:extLst>
                    <a:ext uri="{FF2B5EF4-FFF2-40B4-BE49-F238E27FC236}">
                      <a16:creationId xmlns:a16="http://schemas.microsoft.com/office/drawing/2014/main" id="{074944F3-1056-D1B7-B035-2B707C5BF39C}"/>
                    </a:ext>
                  </a:extLst>
                </p:cNvPr>
                <p:cNvSpPr>
                  <a:spLocks noChangeArrowheads="1"/>
                </p:cNvSpPr>
                <p:nvPr/>
              </p:nvSpPr>
              <p:spPr bwMode="auto">
                <a:xfrm>
                  <a:off x="162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79" name="Rectangle 1311">
                  <a:extLst>
                    <a:ext uri="{FF2B5EF4-FFF2-40B4-BE49-F238E27FC236}">
                      <a16:creationId xmlns:a16="http://schemas.microsoft.com/office/drawing/2014/main" id="{3A9EEA0E-6C6B-6291-56A5-C3452B994117}"/>
                    </a:ext>
                  </a:extLst>
                </p:cNvPr>
                <p:cNvSpPr>
                  <a:spLocks noChangeArrowheads="1"/>
                </p:cNvSpPr>
                <p:nvPr/>
              </p:nvSpPr>
              <p:spPr bwMode="auto">
                <a:xfrm>
                  <a:off x="167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80" name="Rectangle 1312">
                  <a:extLst>
                    <a:ext uri="{FF2B5EF4-FFF2-40B4-BE49-F238E27FC236}">
                      <a16:creationId xmlns:a16="http://schemas.microsoft.com/office/drawing/2014/main" id="{EFEFB1E6-87DA-0520-8507-CF689414BC67}"/>
                    </a:ext>
                  </a:extLst>
                </p:cNvPr>
                <p:cNvSpPr>
                  <a:spLocks noChangeArrowheads="1"/>
                </p:cNvSpPr>
                <p:nvPr/>
              </p:nvSpPr>
              <p:spPr bwMode="auto">
                <a:xfrm>
                  <a:off x="1768"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081" name="Rectangle 1313">
                  <a:extLst>
                    <a:ext uri="{FF2B5EF4-FFF2-40B4-BE49-F238E27FC236}">
                      <a16:creationId xmlns:a16="http://schemas.microsoft.com/office/drawing/2014/main" id="{85201291-87CB-E829-50CF-CB4CCBBE7ECE}"/>
                    </a:ext>
                  </a:extLst>
                </p:cNvPr>
                <p:cNvSpPr>
                  <a:spLocks noChangeArrowheads="1"/>
                </p:cNvSpPr>
                <p:nvPr/>
              </p:nvSpPr>
              <p:spPr bwMode="auto">
                <a:xfrm>
                  <a:off x="179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82" name="Rectangle 1314">
                  <a:extLst>
                    <a:ext uri="{FF2B5EF4-FFF2-40B4-BE49-F238E27FC236}">
                      <a16:creationId xmlns:a16="http://schemas.microsoft.com/office/drawing/2014/main" id="{F92C513A-EC14-E2BA-64EB-23C489648F3C}"/>
                    </a:ext>
                  </a:extLst>
                </p:cNvPr>
                <p:cNvSpPr>
                  <a:spLocks noChangeArrowheads="1"/>
                </p:cNvSpPr>
                <p:nvPr/>
              </p:nvSpPr>
              <p:spPr bwMode="auto">
                <a:xfrm>
                  <a:off x="185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83" name="Rectangle 1315">
                  <a:extLst>
                    <a:ext uri="{FF2B5EF4-FFF2-40B4-BE49-F238E27FC236}">
                      <a16:creationId xmlns:a16="http://schemas.microsoft.com/office/drawing/2014/main" id="{DDA55630-7D99-DBCF-69A4-FE65105F5313}"/>
                    </a:ext>
                  </a:extLst>
                </p:cNvPr>
                <p:cNvSpPr>
                  <a:spLocks noChangeArrowheads="1"/>
                </p:cNvSpPr>
                <p:nvPr/>
              </p:nvSpPr>
              <p:spPr bwMode="auto">
                <a:xfrm>
                  <a:off x="1943"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84" name="Rectangle 1316">
                  <a:extLst>
                    <a:ext uri="{FF2B5EF4-FFF2-40B4-BE49-F238E27FC236}">
                      <a16:creationId xmlns:a16="http://schemas.microsoft.com/office/drawing/2014/main" id="{2FF9CDEF-54C6-D04A-D9B0-8EDB5EA1A590}"/>
                    </a:ext>
                  </a:extLst>
                </p:cNvPr>
                <p:cNvSpPr>
                  <a:spLocks noChangeArrowheads="1"/>
                </p:cNvSpPr>
                <p:nvPr/>
              </p:nvSpPr>
              <p:spPr bwMode="auto">
                <a:xfrm>
                  <a:off x="199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85" name="Rectangle 1317">
                  <a:extLst>
                    <a:ext uri="{FF2B5EF4-FFF2-40B4-BE49-F238E27FC236}">
                      <a16:creationId xmlns:a16="http://schemas.microsoft.com/office/drawing/2014/main" id="{3E42EB26-4595-68B5-00CB-0D975818539E}"/>
                    </a:ext>
                  </a:extLst>
                </p:cNvPr>
                <p:cNvSpPr>
                  <a:spLocks noChangeArrowheads="1"/>
                </p:cNvSpPr>
                <p:nvPr/>
              </p:nvSpPr>
              <p:spPr bwMode="auto">
                <a:xfrm>
                  <a:off x="208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086" name="Rectangle 1318">
                  <a:extLst>
                    <a:ext uri="{FF2B5EF4-FFF2-40B4-BE49-F238E27FC236}">
                      <a16:creationId xmlns:a16="http://schemas.microsoft.com/office/drawing/2014/main" id="{90CB4436-7192-8B75-0E2D-27A8496DD6D3}"/>
                    </a:ext>
                  </a:extLst>
                </p:cNvPr>
                <p:cNvSpPr>
                  <a:spLocks noChangeArrowheads="1"/>
                </p:cNvSpPr>
                <p:nvPr/>
              </p:nvSpPr>
              <p:spPr bwMode="auto">
                <a:xfrm>
                  <a:off x="211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87" name="Rectangle 1319">
                  <a:extLst>
                    <a:ext uri="{FF2B5EF4-FFF2-40B4-BE49-F238E27FC236}">
                      <a16:creationId xmlns:a16="http://schemas.microsoft.com/office/drawing/2014/main" id="{37D9CD94-7C89-EA50-D678-5174CAD3E85E}"/>
                    </a:ext>
                  </a:extLst>
                </p:cNvPr>
                <p:cNvSpPr>
                  <a:spLocks noChangeArrowheads="1"/>
                </p:cNvSpPr>
                <p:nvPr/>
              </p:nvSpPr>
              <p:spPr bwMode="auto">
                <a:xfrm>
                  <a:off x="217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88" name="Rectangle 1320">
                  <a:extLst>
                    <a:ext uri="{FF2B5EF4-FFF2-40B4-BE49-F238E27FC236}">
                      <a16:creationId xmlns:a16="http://schemas.microsoft.com/office/drawing/2014/main" id="{E5B97DB0-2C21-4C2E-5933-CF716D76BDC3}"/>
                    </a:ext>
                  </a:extLst>
                </p:cNvPr>
                <p:cNvSpPr>
                  <a:spLocks noChangeArrowheads="1"/>
                </p:cNvSpPr>
                <p:nvPr/>
              </p:nvSpPr>
              <p:spPr bwMode="auto">
                <a:xfrm>
                  <a:off x="226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89" name="Rectangle 1321">
                  <a:extLst>
                    <a:ext uri="{FF2B5EF4-FFF2-40B4-BE49-F238E27FC236}">
                      <a16:creationId xmlns:a16="http://schemas.microsoft.com/office/drawing/2014/main" id="{05B5A4A0-F8E9-1D49-8E4B-99F4E3AD264F}"/>
                    </a:ext>
                  </a:extLst>
                </p:cNvPr>
                <p:cNvSpPr>
                  <a:spLocks noChangeArrowheads="1"/>
                </p:cNvSpPr>
                <p:nvPr/>
              </p:nvSpPr>
              <p:spPr bwMode="auto">
                <a:xfrm>
                  <a:off x="2318"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90" name="Rectangle 1322">
                  <a:extLst>
                    <a:ext uri="{FF2B5EF4-FFF2-40B4-BE49-F238E27FC236}">
                      <a16:creationId xmlns:a16="http://schemas.microsoft.com/office/drawing/2014/main" id="{CEB940FF-8227-EC15-D23A-57357BBA05F3}"/>
                    </a:ext>
                  </a:extLst>
                </p:cNvPr>
                <p:cNvSpPr>
                  <a:spLocks noChangeArrowheads="1"/>
                </p:cNvSpPr>
                <p:nvPr/>
              </p:nvSpPr>
              <p:spPr bwMode="auto">
                <a:xfrm>
                  <a:off x="2423"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91" name="Rectangle 1323">
                  <a:extLst>
                    <a:ext uri="{FF2B5EF4-FFF2-40B4-BE49-F238E27FC236}">
                      <a16:creationId xmlns:a16="http://schemas.microsoft.com/office/drawing/2014/main" id="{6A7685C3-8953-1020-45D0-1B05523E7E6E}"/>
                    </a:ext>
                  </a:extLst>
                </p:cNvPr>
                <p:cNvSpPr>
                  <a:spLocks noChangeArrowheads="1"/>
                </p:cNvSpPr>
                <p:nvPr/>
              </p:nvSpPr>
              <p:spPr bwMode="auto">
                <a:xfrm>
                  <a:off x="247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92" name="Rectangle 1324">
                  <a:extLst>
                    <a:ext uri="{FF2B5EF4-FFF2-40B4-BE49-F238E27FC236}">
                      <a16:creationId xmlns:a16="http://schemas.microsoft.com/office/drawing/2014/main" id="{E8677E59-1946-FA26-E17D-C0B01D7B8EA0}"/>
                    </a:ext>
                  </a:extLst>
                </p:cNvPr>
                <p:cNvSpPr>
                  <a:spLocks noChangeArrowheads="1"/>
                </p:cNvSpPr>
                <p:nvPr/>
              </p:nvSpPr>
              <p:spPr bwMode="auto">
                <a:xfrm>
                  <a:off x="258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93" name="Rectangle 1325">
                  <a:extLst>
                    <a:ext uri="{FF2B5EF4-FFF2-40B4-BE49-F238E27FC236}">
                      <a16:creationId xmlns:a16="http://schemas.microsoft.com/office/drawing/2014/main" id="{326FA30F-8FB1-9BDE-CD22-DF7C73873616}"/>
                    </a:ext>
                  </a:extLst>
                </p:cNvPr>
                <p:cNvSpPr>
                  <a:spLocks noChangeArrowheads="1"/>
                </p:cNvSpPr>
                <p:nvPr/>
              </p:nvSpPr>
              <p:spPr bwMode="auto">
                <a:xfrm>
                  <a:off x="263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94" name="Rectangle 1326">
                  <a:extLst>
                    <a:ext uri="{FF2B5EF4-FFF2-40B4-BE49-F238E27FC236}">
                      <a16:creationId xmlns:a16="http://schemas.microsoft.com/office/drawing/2014/main" id="{1F3C1ECD-2A9B-C454-C138-8225B81F58B5}"/>
                    </a:ext>
                  </a:extLst>
                </p:cNvPr>
                <p:cNvSpPr>
                  <a:spLocks noChangeArrowheads="1"/>
                </p:cNvSpPr>
                <p:nvPr/>
              </p:nvSpPr>
              <p:spPr bwMode="auto">
                <a:xfrm>
                  <a:off x="274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95" name="Rectangle 1327">
                  <a:extLst>
                    <a:ext uri="{FF2B5EF4-FFF2-40B4-BE49-F238E27FC236}">
                      <a16:creationId xmlns:a16="http://schemas.microsoft.com/office/drawing/2014/main" id="{28E63A7C-5DEF-D594-ACCF-E0D398192767}"/>
                    </a:ext>
                  </a:extLst>
                </p:cNvPr>
                <p:cNvSpPr>
                  <a:spLocks noChangeArrowheads="1"/>
                </p:cNvSpPr>
                <p:nvPr/>
              </p:nvSpPr>
              <p:spPr bwMode="auto">
                <a:xfrm>
                  <a:off x="2798"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96" name="Rectangle 1328">
                  <a:extLst>
                    <a:ext uri="{FF2B5EF4-FFF2-40B4-BE49-F238E27FC236}">
                      <a16:creationId xmlns:a16="http://schemas.microsoft.com/office/drawing/2014/main" id="{95D39760-2D45-89D3-1698-5BA5656FFB26}"/>
                    </a:ext>
                  </a:extLst>
                </p:cNvPr>
                <p:cNvSpPr>
                  <a:spLocks noChangeArrowheads="1"/>
                </p:cNvSpPr>
                <p:nvPr/>
              </p:nvSpPr>
              <p:spPr bwMode="auto">
                <a:xfrm>
                  <a:off x="2903"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097" name="Rectangle 1329">
                  <a:extLst>
                    <a:ext uri="{FF2B5EF4-FFF2-40B4-BE49-F238E27FC236}">
                      <a16:creationId xmlns:a16="http://schemas.microsoft.com/office/drawing/2014/main" id="{93911A0C-E8D3-B33D-511A-B240EDA41EF5}"/>
                    </a:ext>
                  </a:extLst>
                </p:cNvPr>
                <p:cNvSpPr>
                  <a:spLocks noChangeArrowheads="1"/>
                </p:cNvSpPr>
                <p:nvPr/>
              </p:nvSpPr>
              <p:spPr bwMode="auto">
                <a:xfrm>
                  <a:off x="2957"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098" name="Rectangle 1330">
                  <a:extLst>
                    <a:ext uri="{FF2B5EF4-FFF2-40B4-BE49-F238E27FC236}">
                      <a16:creationId xmlns:a16="http://schemas.microsoft.com/office/drawing/2014/main" id="{B69AFF58-625A-78BB-B8C6-2BE2A138EC20}"/>
                    </a:ext>
                  </a:extLst>
                </p:cNvPr>
                <p:cNvSpPr>
                  <a:spLocks noChangeArrowheads="1"/>
                </p:cNvSpPr>
                <p:nvPr/>
              </p:nvSpPr>
              <p:spPr bwMode="auto">
                <a:xfrm>
                  <a:off x="304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099" name="Rectangle 1331">
                  <a:extLst>
                    <a:ext uri="{FF2B5EF4-FFF2-40B4-BE49-F238E27FC236}">
                      <a16:creationId xmlns:a16="http://schemas.microsoft.com/office/drawing/2014/main" id="{5982BDCD-17B1-A92B-B3CA-6C005C0B275A}"/>
                    </a:ext>
                  </a:extLst>
                </p:cNvPr>
                <p:cNvSpPr>
                  <a:spLocks noChangeArrowheads="1"/>
                </p:cNvSpPr>
                <p:nvPr/>
              </p:nvSpPr>
              <p:spPr bwMode="auto">
                <a:xfrm>
                  <a:off x="307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00" name="Rectangle 1332">
                  <a:extLst>
                    <a:ext uri="{FF2B5EF4-FFF2-40B4-BE49-F238E27FC236}">
                      <a16:creationId xmlns:a16="http://schemas.microsoft.com/office/drawing/2014/main" id="{941D4C4A-340F-2734-B8C6-60520AEB4AA9}"/>
                    </a:ext>
                  </a:extLst>
                </p:cNvPr>
                <p:cNvSpPr>
                  <a:spLocks noChangeArrowheads="1"/>
                </p:cNvSpPr>
                <p:nvPr/>
              </p:nvSpPr>
              <p:spPr bwMode="auto">
                <a:xfrm>
                  <a:off x="313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01" name="Rectangle 1333">
                  <a:extLst>
                    <a:ext uri="{FF2B5EF4-FFF2-40B4-BE49-F238E27FC236}">
                      <a16:creationId xmlns:a16="http://schemas.microsoft.com/office/drawing/2014/main" id="{04DBA19B-8E62-B044-DCA7-95B1C2705083}"/>
                    </a:ext>
                  </a:extLst>
                </p:cNvPr>
                <p:cNvSpPr>
                  <a:spLocks noChangeArrowheads="1"/>
                </p:cNvSpPr>
                <p:nvPr/>
              </p:nvSpPr>
              <p:spPr bwMode="auto">
                <a:xfrm>
                  <a:off x="3208"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02" name="Rectangle 1334">
                  <a:extLst>
                    <a:ext uri="{FF2B5EF4-FFF2-40B4-BE49-F238E27FC236}">
                      <a16:creationId xmlns:a16="http://schemas.microsoft.com/office/drawing/2014/main" id="{F27E8470-AFF4-2159-3167-73C2FF8A4EDE}"/>
                    </a:ext>
                  </a:extLst>
                </p:cNvPr>
                <p:cNvSpPr>
                  <a:spLocks noChangeArrowheads="1"/>
                </p:cNvSpPr>
                <p:nvPr/>
              </p:nvSpPr>
              <p:spPr bwMode="auto">
                <a:xfrm>
                  <a:off x="323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03" name="Rectangle 1335">
                  <a:extLst>
                    <a:ext uri="{FF2B5EF4-FFF2-40B4-BE49-F238E27FC236}">
                      <a16:creationId xmlns:a16="http://schemas.microsoft.com/office/drawing/2014/main" id="{4C33C030-19F7-299C-7D9D-586F06676FCD}"/>
                    </a:ext>
                  </a:extLst>
                </p:cNvPr>
                <p:cNvSpPr>
                  <a:spLocks noChangeArrowheads="1"/>
                </p:cNvSpPr>
                <p:nvPr/>
              </p:nvSpPr>
              <p:spPr bwMode="auto">
                <a:xfrm>
                  <a:off x="329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04" name="Rectangle 1336">
                  <a:extLst>
                    <a:ext uri="{FF2B5EF4-FFF2-40B4-BE49-F238E27FC236}">
                      <a16:creationId xmlns:a16="http://schemas.microsoft.com/office/drawing/2014/main" id="{EC3517A1-0BBF-A613-D2E1-7E8B9C926116}"/>
                    </a:ext>
                  </a:extLst>
                </p:cNvPr>
                <p:cNvSpPr>
                  <a:spLocks noChangeArrowheads="1"/>
                </p:cNvSpPr>
                <p:nvPr/>
              </p:nvSpPr>
              <p:spPr bwMode="auto">
                <a:xfrm>
                  <a:off x="336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05" name="Rectangle 1337">
                  <a:extLst>
                    <a:ext uri="{FF2B5EF4-FFF2-40B4-BE49-F238E27FC236}">
                      <a16:creationId xmlns:a16="http://schemas.microsoft.com/office/drawing/2014/main" id="{F555D3D6-F3B2-D894-B58B-885EB5695B7A}"/>
                    </a:ext>
                  </a:extLst>
                </p:cNvPr>
                <p:cNvSpPr>
                  <a:spLocks noChangeArrowheads="1"/>
                </p:cNvSpPr>
                <p:nvPr/>
              </p:nvSpPr>
              <p:spPr bwMode="auto">
                <a:xfrm>
                  <a:off x="339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06" name="Rectangle 1338">
                  <a:extLst>
                    <a:ext uri="{FF2B5EF4-FFF2-40B4-BE49-F238E27FC236}">
                      <a16:creationId xmlns:a16="http://schemas.microsoft.com/office/drawing/2014/main" id="{DF76701C-285A-3EFA-8318-B9A041CE12CA}"/>
                    </a:ext>
                  </a:extLst>
                </p:cNvPr>
                <p:cNvSpPr>
                  <a:spLocks noChangeArrowheads="1"/>
                </p:cNvSpPr>
                <p:nvPr/>
              </p:nvSpPr>
              <p:spPr bwMode="auto">
                <a:xfrm>
                  <a:off x="345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07" name="Rectangle 1339">
                  <a:extLst>
                    <a:ext uri="{FF2B5EF4-FFF2-40B4-BE49-F238E27FC236}">
                      <a16:creationId xmlns:a16="http://schemas.microsoft.com/office/drawing/2014/main" id="{33FE094D-27D6-6881-5DBE-4E8147D9987C}"/>
                    </a:ext>
                  </a:extLst>
                </p:cNvPr>
                <p:cNvSpPr>
                  <a:spLocks noChangeArrowheads="1"/>
                </p:cNvSpPr>
                <p:nvPr/>
              </p:nvSpPr>
              <p:spPr bwMode="auto">
                <a:xfrm>
                  <a:off x="352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08" name="Rectangle 1340">
                  <a:extLst>
                    <a:ext uri="{FF2B5EF4-FFF2-40B4-BE49-F238E27FC236}">
                      <a16:creationId xmlns:a16="http://schemas.microsoft.com/office/drawing/2014/main" id="{61BAD59E-6F6D-9AFB-0A22-6AE6AF4347B9}"/>
                    </a:ext>
                  </a:extLst>
                </p:cNvPr>
                <p:cNvSpPr>
                  <a:spLocks noChangeArrowheads="1"/>
                </p:cNvSpPr>
                <p:nvPr/>
              </p:nvSpPr>
              <p:spPr bwMode="auto">
                <a:xfrm>
                  <a:off x="355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09" name="Rectangle 1341">
                  <a:extLst>
                    <a:ext uri="{FF2B5EF4-FFF2-40B4-BE49-F238E27FC236}">
                      <a16:creationId xmlns:a16="http://schemas.microsoft.com/office/drawing/2014/main" id="{75F41E95-3655-5C1A-FC16-3CA43F157442}"/>
                    </a:ext>
                  </a:extLst>
                </p:cNvPr>
                <p:cNvSpPr>
                  <a:spLocks noChangeArrowheads="1"/>
                </p:cNvSpPr>
                <p:nvPr/>
              </p:nvSpPr>
              <p:spPr bwMode="auto">
                <a:xfrm>
                  <a:off x="361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10" name="Rectangle 1342">
                  <a:extLst>
                    <a:ext uri="{FF2B5EF4-FFF2-40B4-BE49-F238E27FC236}">
                      <a16:creationId xmlns:a16="http://schemas.microsoft.com/office/drawing/2014/main" id="{6937D4F3-1D6A-929F-CAFD-21FC82FC57B1}"/>
                    </a:ext>
                  </a:extLst>
                </p:cNvPr>
                <p:cNvSpPr>
                  <a:spLocks noChangeArrowheads="1"/>
                </p:cNvSpPr>
                <p:nvPr/>
              </p:nvSpPr>
              <p:spPr bwMode="auto">
                <a:xfrm>
                  <a:off x="370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11" name="Rectangle 1343">
                  <a:extLst>
                    <a:ext uri="{FF2B5EF4-FFF2-40B4-BE49-F238E27FC236}">
                      <a16:creationId xmlns:a16="http://schemas.microsoft.com/office/drawing/2014/main" id="{53E17BB2-847F-8B55-BF79-7CA76456F0F4}"/>
                    </a:ext>
                  </a:extLst>
                </p:cNvPr>
                <p:cNvSpPr>
                  <a:spLocks noChangeArrowheads="1"/>
                </p:cNvSpPr>
                <p:nvPr/>
              </p:nvSpPr>
              <p:spPr bwMode="auto">
                <a:xfrm>
                  <a:off x="3758"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12" name="Rectangle 1344">
                  <a:extLst>
                    <a:ext uri="{FF2B5EF4-FFF2-40B4-BE49-F238E27FC236}">
                      <a16:creationId xmlns:a16="http://schemas.microsoft.com/office/drawing/2014/main" id="{EA70759E-E0D8-52FB-038C-B47AB86DBB0E}"/>
                    </a:ext>
                  </a:extLst>
                </p:cNvPr>
                <p:cNvSpPr>
                  <a:spLocks noChangeArrowheads="1"/>
                </p:cNvSpPr>
                <p:nvPr/>
              </p:nvSpPr>
              <p:spPr bwMode="auto">
                <a:xfrm>
                  <a:off x="384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13" name="Rectangle 1345">
                  <a:extLst>
                    <a:ext uri="{FF2B5EF4-FFF2-40B4-BE49-F238E27FC236}">
                      <a16:creationId xmlns:a16="http://schemas.microsoft.com/office/drawing/2014/main" id="{126047F9-4628-6B72-BC54-9BE6DBFD2C73}"/>
                    </a:ext>
                  </a:extLst>
                </p:cNvPr>
                <p:cNvSpPr>
                  <a:spLocks noChangeArrowheads="1"/>
                </p:cNvSpPr>
                <p:nvPr/>
              </p:nvSpPr>
              <p:spPr bwMode="auto">
                <a:xfrm>
                  <a:off x="387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14" name="Rectangle 1346">
                  <a:extLst>
                    <a:ext uri="{FF2B5EF4-FFF2-40B4-BE49-F238E27FC236}">
                      <a16:creationId xmlns:a16="http://schemas.microsoft.com/office/drawing/2014/main" id="{AC421FB2-8D99-B294-73B3-406BE9EAD6B9}"/>
                    </a:ext>
                  </a:extLst>
                </p:cNvPr>
                <p:cNvSpPr>
                  <a:spLocks noChangeArrowheads="1"/>
                </p:cNvSpPr>
                <p:nvPr/>
              </p:nvSpPr>
              <p:spPr bwMode="auto">
                <a:xfrm>
                  <a:off x="393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15" name="Rectangle 1347">
                  <a:extLst>
                    <a:ext uri="{FF2B5EF4-FFF2-40B4-BE49-F238E27FC236}">
                      <a16:creationId xmlns:a16="http://schemas.microsoft.com/office/drawing/2014/main" id="{937A925B-1656-DE66-1422-A8A47EAF6EEC}"/>
                    </a:ext>
                  </a:extLst>
                </p:cNvPr>
                <p:cNvSpPr>
                  <a:spLocks noChangeArrowheads="1"/>
                </p:cNvSpPr>
                <p:nvPr/>
              </p:nvSpPr>
              <p:spPr bwMode="auto">
                <a:xfrm>
                  <a:off x="402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16" name="Rectangle 1348">
                  <a:extLst>
                    <a:ext uri="{FF2B5EF4-FFF2-40B4-BE49-F238E27FC236}">
                      <a16:creationId xmlns:a16="http://schemas.microsoft.com/office/drawing/2014/main" id="{036997DC-F5AD-17DE-4BFF-0BB653604032}"/>
                    </a:ext>
                  </a:extLst>
                </p:cNvPr>
                <p:cNvSpPr>
                  <a:spLocks noChangeArrowheads="1"/>
                </p:cNvSpPr>
                <p:nvPr/>
              </p:nvSpPr>
              <p:spPr bwMode="auto">
                <a:xfrm>
                  <a:off x="4078"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17" name="Rectangle 1349">
                  <a:extLst>
                    <a:ext uri="{FF2B5EF4-FFF2-40B4-BE49-F238E27FC236}">
                      <a16:creationId xmlns:a16="http://schemas.microsoft.com/office/drawing/2014/main" id="{BF2EBD0C-EAAE-D562-B650-B6FFF641030E}"/>
                    </a:ext>
                  </a:extLst>
                </p:cNvPr>
                <p:cNvSpPr>
                  <a:spLocks noChangeArrowheads="1"/>
                </p:cNvSpPr>
                <p:nvPr/>
              </p:nvSpPr>
              <p:spPr bwMode="auto">
                <a:xfrm>
                  <a:off x="4168"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18" name="Rectangle 1350">
                  <a:extLst>
                    <a:ext uri="{FF2B5EF4-FFF2-40B4-BE49-F238E27FC236}">
                      <a16:creationId xmlns:a16="http://schemas.microsoft.com/office/drawing/2014/main" id="{46C86433-409A-BA96-4D52-13D9EBE68316}"/>
                    </a:ext>
                  </a:extLst>
                </p:cNvPr>
                <p:cNvSpPr>
                  <a:spLocks noChangeArrowheads="1"/>
                </p:cNvSpPr>
                <p:nvPr/>
              </p:nvSpPr>
              <p:spPr bwMode="auto">
                <a:xfrm>
                  <a:off x="419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19" name="Rectangle 1351">
                  <a:extLst>
                    <a:ext uri="{FF2B5EF4-FFF2-40B4-BE49-F238E27FC236}">
                      <a16:creationId xmlns:a16="http://schemas.microsoft.com/office/drawing/2014/main" id="{BEC5CC0D-80B2-79FD-D78C-14CDBEF0B249}"/>
                    </a:ext>
                  </a:extLst>
                </p:cNvPr>
                <p:cNvSpPr>
                  <a:spLocks noChangeArrowheads="1"/>
                </p:cNvSpPr>
                <p:nvPr/>
              </p:nvSpPr>
              <p:spPr bwMode="auto">
                <a:xfrm>
                  <a:off x="425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20" name="Rectangle 1352">
                  <a:extLst>
                    <a:ext uri="{FF2B5EF4-FFF2-40B4-BE49-F238E27FC236}">
                      <a16:creationId xmlns:a16="http://schemas.microsoft.com/office/drawing/2014/main" id="{BB2A9AEB-6235-DBF6-A267-E3BD7EB91741}"/>
                    </a:ext>
                  </a:extLst>
                </p:cNvPr>
                <p:cNvSpPr>
                  <a:spLocks noChangeArrowheads="1"/>
                </p:cNvSpPr>
                <p:nvPr/>
              </p:nvSpPr>
              <p:spPr bwMode="auto">
                <a:xfrm>
                  <a:off x="4327" y="218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21" name="Rectangle 1353">
                  <a:extLst>
                    <a:ext uri="{FF2B5EF4-FFF2-40B4-BE49-F238E27FC236}">
                      <a16:creationId xmlns:a16="http://schemas.microsoft.com/office/drawing/2014/main" id="{5574EF3F-9333-7CE4-5410-B2CFDF39CC6D}"/>
                    </a:ext>
                  </a:extLst>
                </p:cNvPr>
                <p:cNvSpPr>
                  <a:spLocks noChangeArrowheads="1"/>
                </p:cNvSpPr>
                <p:nvPr/>
              </p:nvSpPr>
              <p:spPr bwMode="auto">
                <a:xfrm>
                  <a:off x="4359"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22" name="Rectangle 1354">
                  <a:extLst>
                    <a:ext uri="{FF2B5EF4-FFF2-40B4-BE49-F238E27FC236}">
                      <a16:creationId xmlns:a16="http://schemas.microsoft.com/office/drawing/2014/main" id="{93A7E8D6-2BEE-560D-BF44-66AE4C241196}"/>
                    </a:ext>
                  </a:extLst>
                </p:cNvPr>
                <p:cNvSpPr>
                  <a:spLocks noChangeArrowheads="1"/>
                </p:cNvSpPr>
                <p:nvPr/>
              </p:nvSpPr>
              <p:spPr bwMode="auto">
                <a:xfrm>
                  <a:off x="4413"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23" name="Rectangle 1355">
                  <a:extLst>
                    <a:ext uri="{FF2B5EF4-FFF2-40B4-BE49-F238E27FC236}">
                      <a16:creationId xmlns:a16="http://schemas.microsoft.com/office/drawing/2014/main" id="{B612D2B4-E8E3-87CF-0CAA-8C6E334D85E8}"/>
                    </a:ext>
                  </a:extLst>
                </p:cNvPr>
                <p:cNvSpPr>
                  <a:spLocks noChangeArrowheads="1"/>
                </p:cNvSpPr>
                <p:nvPr/>
              </p:nvSpPr>
              <p:spPr bwMode="auto">
                <a:xfrm>
                  <a:off x="4504" y="218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24" name="Rectangle 1356">
                  <a:extLst>
                    <a:ext uri="{FF2B5EF4-FFF2-40B4-BE49-F238E27FC236}">
                      <a16:creationId xmlns:a16="http://schemas.microsoft.com/office/drawing/2014/main" id="{D45BAC0E-C2EA-7CFC-BA93-F7E282CC1FA4}"/>
                    </a:ext>
                  </a:extLst>
                </p:cNvPr>
                <p:cNvSpPr>
                  <a:spLocks noChangeArrowheads="1"/>
                </p:cNvSpPr>
                <p:nvPr/>
              </p:nvSpPr>
              <p:spPr bwMode="auto">
                <a:xfrm>
                  <a:off x="4558" y="218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25" name="Rectangle 1357">
                  <a:extLst>
                    <a:ext uri="{FF2B5EF4-FFF2-40B4-BE49-F238E27FC236}">
                      <a16:creationId xmlns:a16="http://schemas.microsoft.com/office/drawing/2014/main" id="{D9F7ED53-E2C3-4350-B576-8E985C16A930}"/>
                    </a:ext>
                  </a:extLst>
                </p:cNvPr>
                <p:cNvSpPr>
                  <a:spLocks noChangeArrowheads="1"/>
                </p:cNvSpPr>
                <p:nvPr/>
              </p:nvSpPr>
              <p:spPr bwMode="auto">
                <a:xfrm>
                  <a:off x="1129" y="2167"/>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26" name="Rectangle 1358">
                  <a:extLst>
                    <a:ext uri="{FF2B5EF4-FFF2-40B4-BE49-F238E27FC236}">
                      <a16:creationId xmlns:a16="http://schemas.microsoft.com/office/drawing/2014/main" id="{A38D3065-6B5B-318B-81CB-657D0CF6E159}"/>
                    </a:ext>
                  </a:extLst>
                </p:cNvPr>
                <p:cNvSpPr>
                  <a:spLocks noChangeArrowheads="1"/>
                </p:cNvSpPr>
                <p:nvPr/>
              </p:nvSpPr>
              <p:spPr bwMode="auto">
                <a:xfrm>
                  <a:off x="1133" y="2167"/>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27" name="Rectangle 1359">
                  <a:extLst>
                    <a:ext uri="{FF2B5EF4-FFF2-40B4-BE49-F238E27FC236}">
                      <a16:creationId xmlns:a16="http://schemas.microsoft.com/office/drawing/2014/main" id="{E0916415-CDAC-B813-7D8F-F9078B66EB55}"/>
                    </a:ext>
                  </a:extLst>
                </p:cNvPr>
                <p:cNvSpPr>
                  <a:spLocks noChangeArrowheads="1"/>
                </p:cNvSpPr>
                <p:nvPr/>
              </p:nvSpPr>
              <p:spPr bwMode="auto">
                <a:xfrm>
                  <a:off x="1408" y="2167"/>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28" name="Rectangle 1360">
                  <a:extLst>
                    <a:ext uri="{FF2B5EF4-FFF2-40B4-BE49-F238E27FC236}">
                      <a16:creationId xmlns:a16="http://schemas.microsoft.com/office/drawing/2014/main" id="{0D0BC498-6BFE-D777-DD70-20FA0A9F4DC3}"/>
                    </a:ext>
                  </a:extLst>
                </p:cNvPr>
                <p:cNvSpPr>
                  <a:spLocks noChangeArrowheads="1"/>
                </p:cNvSpPr>
                <p:nvPr/>
              </p:nvSpPr>
              <p:spPr bwMode="auto">
                <a:xfrm>
                  <a:off x="1413"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29" name="Rectangle 1361">
                  <a:extLst>
                    <a:ext uri="{FF2B5EF4-FFF2-40B4-BE49-F238E27FC236}">
                      <a16:creationId xmlns:a16="http://schemas.microsoft.com/office/drawing/2014/main" id="{F18270C8-7F82-F1A1-8D36-ECA23F69351F}"/>
                    </a:ext>
                  </a:extLst>
                </p:cNvPr>
                <p:cNvSpPr>
                  <a:spLocks noChangeArrowheads="1"/>
                </p:cNvSpPr>
                <p:nvPr/>
              </p:nvSpPr>
              <p:spPr bwMode="auto">
                <a:xfrm>
                  <a:off x="156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0" name="Rectangle 1362">
                  <a:extLst>
                    <a:ext uri="{FF2B5EF4-FFF2-40B4-BE49-F238E27FC236}">
                      <a16:creationId xmlns:a16="http://schemas.microsoft.com/office/drawing/2014/main" id="{A57113E3-DD72-E8E2-2F27-2F7B6270E601}"/>
                    </a:ext>
                  </a:extLst>
                </p:cNvPr>
                <p:cNvSpPr>
                  <a:spLocks noChangeArrowheads="1"/>
                </p:cNvSpPr>
                <p:nvPr/>
              </p:nvSpPr>
              <p:spPr bwMode="auto">
                <a:xfrm>
                  <a:off x="157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1" name="Rectangle 1363">
                  <a:extLst>
                    <a:ext uri="{FF2B5EF4-FFF2-40B4-BE49-F238E27FC236}">
                      <a16:creationId xmlns:a16="http://schemas.microsoft.com/office/drawing/2014/main" id="{92B77AC9-6AF7-65A6-F80A-7B0C312CDEB9}"/>
                    </a:ext>
                  </a:extLst>
                </p:cNvPr>
                <p:cNvSpPr>
                  <a:spLocks noChangeArrowheads="1"/>
                </p:cNvSpPr>
                <p:nvPr/>
              </p:nvSpPr>
              <p:spPr bwMode="auto">
                <a:xfrm>
                  <a:off x="172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2" name="Rectangle 1364">
                  <a:extLst>
                    <a:ext uri="{FF2B5EF4-FFF2-40B4-BE49-F238E27FC236}">
                      <a16:creationId xmlns:a16="http://schemas.microsoft.com/office/drawing/2014/main" id="{24C0429B-D9C7-35C4-D269-79884982FD78}"/>
                    </a:ext>
                  </a:extLst>
                </p:cNvPr>
                <p:cNvSpPr>
                  <a:spLocks noChangeArrowheads="1"/>
                </p:cNvSpPr>
                <p:nvPr/>
              </p:nvSpPr>
              <p:spPr bwMode="auto">
                <a:xfrm>
                  <a:off x="173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3" name="Rectangle 1365">
                  <a:extLst>
                    <a:ext uri="{FF2B5EF4-FFF2-40B4-BE49-F238E27FC236}">
                      <a16:creationId xmlns:a16="http://schemas.microsoft.com/office/drawing/2014/main" id="{3505D9A0-59C1-06B3-459B-4A376E1D2714}"/>
                    </a:ext>
                  </a:extLst>
                </p:cNvPr>
                <p:cNvSpPr>
                  <a:spLocks noChangeArrowheads="1"/>
                </p:cNvSpPr>
                <p:nvPr/>
              </p:nvSpPr>
              <p:spPr bwMode="auto">
                <a:xfrm>
                  <a:off x="1888" y="2167"/>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4" name="Rectangle 1366">
                  <a:extLst>
                    <a:ext uri="{FF2B5EF4-FFF2-40B4-BE49-F238E27FC236}">
                      <a16:creationId xmlns:a16="http://schemas.microsoft.com/office/drawing/2014/main" id="{00D00376-0A77-AA2E-6933-5FD22D5B1147}"/>
                    </a:ext>
                  </a:extLst>
                </p:cNvPr>
                <p:cNvSpPr>
                  <a:spLocks noChangeArrowheads="1"/>
                </p:cNvSpPr>
                <p:nvPr/>
              </p:nvSpPr>
              <p:spPr bwMode="auto">
                <a:xfrm>
                  <a:off x="1893"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5" name="Rectangle 1367">
                  <a:extLst>
                    <a:ext uri="{FF2B5EF4-FFF2-40B4-BE49-F238E27FC236}">
                      <a16:creationId xmlns:a16="http://schemas.microsoft.com/office/drawing/2014/main" id="{4C1EE059-666B-68FD-406D-044A1B93611F}"/>
                    </a:ext>
                  </a:extLst>
                </p:cNvPr>
                <p:cNvSpPr>
                  <a:spLocks noChangeArrowheads="1"/>
                </p:cNvSpPr>
                <p:nvPr/>
              </p:nvSpPr>
              <p:spPr bwMode="auto">
                <a:xfrm>
                  <a:off x="204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6" name="Rectangle 1368">
                  <a:extLst>
                    <a:ext uri="{FF2B5EF4-FFF2-40B4-BE49-F238E27FC236}">
                      <a16:creationId xmlns:a16="http://schemas.microsoft.com/office/drawing/2014/main" id="{7FEECE66-CAC7-6900-2498-B74CB79DEAA1}"/>
                    </a:ext>
                  </a:extLst>
                </p:cNvPr>
                <p:cNvSpPr>
                  <a:spLocks noChangeArrowheads="1"/>
                </p:cNvSpPr>
                <p:nvPr/>
              </p:nvSpPr>
              <p:spPr bwMode="auto">
                <a:xfrm>
                  <a:off x="205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7" name="Rectangle 1369">
                  <a:extLst>
                    <a:ext uri="{FF2B5EF4-FFF2-40B4-BE49-F238E27FC236}">
                      <a16:creationId xmlns:a16="http://schemas.microsoft.com/office/drawing/2014/main" id="{874EC25F-1941-B219-D5D4-DD4B69326D6A}"/>
                    </a:ext>
                  </a:extLst>
                </p:cNvPr>
                <p:cNvSpPr>
                  <a:spLocks noChangeArrowheads="1"/>
                </p:cNvSpPr>
                <p:nvPr/>
              </p:nvSpPr>
              <p:spPr bwMode="auto">
                <a:xfrm>
                  <a:off x="220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8" name="Rectangle 1370">
                  <a:extLst>
                    <a:ext uri="{FF2B5EF4-FFF2-40B4-BE49-F238E27FC236}">
                      <a16:creationId xmlns:a16="http://schemas.microsoft.com/office/drawing/2014/main" id="{5C76272C-32FF-15B5-1997-E800F54084CD}"/>
                    </a:ext>
                  </a:extLst>
                </p:cNvPr>
                <p:cNvSpPr>
                  <a:spLocks noChangeArrowheads="1"/>
                </p:cNvSpPr>
                <p:nvPr/>
              </p:nvSpPr>
              <p:spPr bwMode="auto">
                <a:xfrm>
                  <a:off x="221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39" name="Rectangle 1371">
                  <a:extLst>
                    <a:ext uri="{FF2B5EF4-FFF2-40B4-BE49-F238E27FC236}">
                      <a16:creationId xmlns:a16="http://schemas.microsoft.com/office/drawing/2014/main" id="{3932DE17-724E-575C-05A2-35110771CFA8}"/>
                    </a:ext>
                  </a:extLst>
                </p:cNvPr>
                <p:cNvSpPr>
                  <a:spLocks noChangeArrowheads="1"/>
                </p:cNvSpPr>
                <p:nvPr/>
              </p:nvSpPr>
              <p:spPr bwMode="auto">
                <a:xfrm>
                  <a:off x="2368" y="2167"/>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0" name="Rectangle 1372">
                  <a:extLst>
                    <a:ext uri="{FF2B5EF4-FFF2-40B4-BE49-F238E27FC236}">
                      <a16:creationId xmlns:a16="http://schemas.microsoft.com/office/drawing/2014/main" id="{A30B777A-8B14-FF2F-3747-E91836ED950F}"/>
                    </a:ext>
                  </a:extLst>
                </p:cNvPr>
                <p:cNvSpPr>
                  <a:spLocks noChangeArrowheads="1"/>
                </p:cNvSpPr>
                <p:nvPr/>
              </p:nvSpPr>
              <p:spPr bwMode="auto">
                <a:xfrm>
                  <a:off x="2373"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1" name="Rectangle 1373">
                  <a:extLst>
                    <a:ext uri="{FF2B5EF4-FFF2-40B4-BE49-F238E27FC236}">
                      <a16:creationId xmlns:a16="http://schemas.microsoft.com/office/drawing/2014/main" id="{613844ED-335E-43A7-0348-75B6A7E15A83}"/>
                    </a:ext>
                  </a:extLst>
                </p:cNvPr>
                <p:cNvSpPr>
                  <a:spLocks noChangeArrowheads="1"/>
                </p:cNvSpPr>
                <p:nvPr/>
              </p:nvSpPr>
              <p:spPr bwMode="auto">
                <a:xfrm>
                  <a:off x="252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2" name="Rectangle 1374">
                  <a:extLst>
                    <a:ext uri="{FF2B5EF4-FFF2-40B4-BE49-F238E27FC236}">
                      <a16:creationId xmlns:a16="http://schemas.microsoft.com/office/drawing/2014/main" id="{B0B5D24F-51B3-D143-32EB-AE866441A474}"/>
                    </a:ext>
                  </a:extLst>
                </p:cNvPr>
                <p:cNvSpPr>
                  <a:spLocks noChangeArrowheads="1"/>
                </p:cNvSpPr>
                <p:nvPr/>
              </p:nvSpPr>
              <p:spPr bwMode="auto">
                <a:xfrm>
                  <a:off x="253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3" name="Rectangle 1375">
                  <a:extLst>
                    <a:ext uri="{FF2B5EF4-FFF2-40B4-BE49-F238E27FC236}">
                      <a16:creationId xmlns:a16="http://schemas.microsoft.com/office/drawing/2014/main" id="{63B95C86-EDE0-AC36-110B-FEB182359B1A}"/>
                    </a:ext>
                  </a:extLst>
                </p:cNvPr>
                <p:cNvSpPr>
                  <a:spLocks noChangeArrowheads="1"/>
                </p:cNvSpPr>
                <p:nvPr/>
              </p:nvSpPr>
              <p:spPr bwMode="auto">
                <a:xfrm>
                  <a:off x="268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4" name="Rectangle 1376">
                  <a:extLst>
                    <a:ext uri="{FF2B5EF4-FFF2-40B4-BE49-F238E27FC236}">
                      <a16:creationId xmlns:a16="http://schemas.microsoft.com/office/drawing/2014/main" id="{810E2978-D593-A93F-B71A-DF0F27C298FD}"/>
                    </a:ext>
                  </a:extLst>
                </p:cNvPr>
                <p:cNvSpPr>
                  <a:spLocks noChangeArrowheads="1"/>
                </p:cNvSpPr>
                <p:nvPr/>
              </p:nvSpPr>
              <p:spPr bwMode="auto">
                <a:xfrm>
                  <a:off x="269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5" name="Rectangle 1377">
                  <a:extLst>
                    <a:ext uri="{FF2B5EF4-FFF2-40B4-BE49-F238E27FC236}">
                      <a16:creationId xmlns:a16="http://schemas.microsoft.com/office/drawing/2014/main" id="{9046B36D-8146-903A-2D31-EA8FF2E3AB94}"/>
                    </a:ext>
                  </a:extLst>
                </p:cNvPr>
                <p:cNvSpPr>
                  <a:spLocks noChangeArrowheads="1"/>
                </p:cNvSpPr>
                <p:nvPr/>
              </p:nvSpPr>
              <p:spPr bwMode="auto">
                <a:xfrm>
                  <a:off x="2848" y="2167"/>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6" name="Rectangle 1378">
                  <a:extLst>
                    <a:ext uri="{FF2B5EF4-FFF2-40B4-BE49-F238E27FC236}">
                      <a16:creationId xmlns:a16="http://schemas.microsoft.com/office/drawing/2014/main" id="{46A62FA6-54AB-F878-E5F6-E9350A2B7E7E}"/>
                    </a:ext>
                  </a:extLst>
                </p:cNvPr>
                <p:cNvSpPr>
                  <a:spLocks noChangeArrowheads="1"/>
                </p:cNvSpPr>
                <p:nvPr/>
              </p:nvSpPr>
              <p:spPr bwMode="auto">
                <a:xfrm>
                  <a:off x="2853"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7" name="Rectangle 1379">
                  <a:extLst>
                    <a:ext uri="{FF2B5EF4-FFF2-40B4-BE49-F238E27FC236}">
                      <a16:creationId xmlns:a16="http://schemas.microsoft.com/office/drawing/2014/main" id="{9A6F0CCC-807A-84F4-1076-6995E269D21B}"/>
                    </a:ext>
                  </a:extLst>
                </p:cNvPr>
                <p:cNvSpPr>
                  <a:spLocks noChangeArrowheads="1"/>
                </p:cNvSpPr>
                <p:nvPr/>
              </p:nvSpPr>
              <p:spPr bwMode="auto">
                <a:xfrm>
                  <a:off x="300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8" name="Rectangle 1380">
                  <a:extLst>
                    <a:ext uri="{FF2B5EF4-FFF2-40B4-BE49-F238E27FC236}">
                      <a16:creationId xmlns:a16="http://schemas.microsoft.com/office/drawing/2014/main" id="{E6D25480-DCF6-B29C-532F-F53EB0C6CEA9}"/>
                    </a:ext>
                  </a:extLst>
                </p:cNvPr>
                <p:cNvSpPr>
                  <a:spLocks noChangeArrowheads="1"/>
                </p:cNvSpPr>
                <p:nvPr/>
              </p:nvSpPr>
              <p:spPr bwMode="auto">
                <a:xfrm>
                  <a:off x="301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49" name="Rectangle 1381">
                  <a:extLst>
                    <a:ext uri="{FF2B5EF4-FFF2-40B4-BE49-F238E27FC236}">
                      <a16:creationId xmlns:a16="http://schemas.microsoft.com/office/drawing/2014/main" id="{48FACD27-0C6B-5950-E83F-6484971179CB}"/>
                    </a:ext>
                  </a:extLst>
                </p:cNvPr>
                <p:cNvSpPr>
                  <a:spLocks noChangeArrowheads="1"/>
                </p:cNvSpPr>
                <p:nvPr/>
              </p:nvSpPr>
              <p:spPr bwMode="auto">
                <a:xfrm>
                  <a:off x="316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0" name="Rectangle 1382">
                  <a:extLst>
                    <a:ext uri="{FF2B5EF4-FFF2-40B4-BE49-F238E27FC236}">
                      <a16:creationId xmlns:a16="http://schemas.microsoft.com/office/drawing/2014/main" id="{0C33E2AA-5EDB-B6FA-EC0B-55A1E1F34D29}"/>
                    </a:ext>
                  </a:extLst>
                </p:cNvPr>
                <p:cNvSpPr>
                  <a:spLocks noChangeArrowheads="1"/>
                </p:cNvSpPr>
                <p:nvPr/>
              </p:nvSpPr>
              <p:spPr bwMode="auto">
                <a:xfrm>
                  <a:off x="317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1" name="Rectangle 1383">
                  <a:extLst>
                    <a:ext uri="{FF2B5EF4-FFF2-40B4-BE49-F238E27FC236}">
                      <a16:creationId xmlns:a16="http://schemas.microsoft.com/office/drawing/2014/main" id="{3A8C6124-5790-047C-7689-1D1F087165FD}"/>
                    </a:ext>
                  </a:extLst>
                </p:cNvPr>
                <p:cNvSpPr>
                  <a:spLocks noChangeArrowheads="1"/>
                </p:cNvSpPr>
                <p:nvPr/>
              </p:nvSpPr>
              <p:spPr bwMode="auto">
                <a:xfrm>
                  <a:off x="3328" y="2167"/>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2" name="Rectangle 1384">
                  <a:extLst>
                    <a:ext uri="{FF2B5EF4-FFF2-40B4-BE49-F238E27FC236}">
                      <a16:creationId xmlns:a16="http://schemas.microsoft.com/office/drawing/2014/main" id="{FB3AC8C4-5362-AD1A-5C5D-2858BC72C9B8}"/>
                    </a:ext>
                  </a:extLst>
                </p:cNvPr>
                <p:cNvSpPr>
                  <a:spLocks noChangeArrowheads="1"/>
                </p:cNvSpPr>
                <p:nvPr/>
              </p:nvSpPr>
              <p:spPr bwMode="auto">
                <a:xfrm>
                  <a:off x="3333"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3" name="Rectangle 1385">
                  <a:extLst>
                    <a:ext uri="{FF2B5EF4-FFF2-40B4-BE49-F238E27FC236}">
                      <a16:creationId xmlns:a16="http://schemas.microsoft.com/office/drawing/2014/main" id="{954CDF01-99D7-789E-DFE3-A537090B0487}"/>
                    </a:ext>
                  </a:extLst>
                </p:cNvPr>
                <p:cNvSpPr>
                  <a:spLocks noChangeArrowheads="1"/>
                </p:cNvSpPr>
                <p:nvPr/>
              </p:nvSpPr>
              <p:spPr bwMode="auto">
                <a:xfrm>
                  <a:off x="348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4" name="Rectangle 1386">
                  <a:extLst>
                    <a:ext uri="{FF2B5EF4-FFF2-40B4-BE49-F238E27FC236}">
                      <a16:creationId xmlns:a16="http://schemas.microsoft.com/office/drawing/2014/main" id="{94D420FC-3391-3254-AF37-5FA18FA049AF}"/>
                    </a:ext>
                  </a:extLst>
                </p:cNvPr>
                <p:cNvSpPr>
                  <a:spLocks noChangeArrowheads="1"/>
                </p:cNvSpPr>
                <p:nvPr/>
              </p:nvSpPr>
              <p:spPr bwMode="auto">
                <a:xfrm>
                  <a:off x="349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5" name="Rectangle 1387">
                  <a:extLst>
                    <a:ext uri="{FF2B5EF4-FFF2-40B4-BE49-F238E27FC236}">
                      <a16:creationId xmlns:a16="http://schemas.microsoft.com/office/drawing/2014/main" id="{F3A519A3-2C2A-804B-7978-743DA444F92E}"/>
                    </a:ext>
                  </a:extLst>
                </p:cNvPr>
                <p:cNvSpPr>
                  <a:spLocks noChangeArrowheads="1"/>
                </p:cNvSpPr>
                <p:nvPr/>
              </p:nvSpPr>
              <p:spPr bwMode="auto">
                <a:xfrm>
                  <a:off x="364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6" name="Rectangle 1388">
                  <a:extLst>
                    <a:ext uri="{FF2B5EF4-FFF2-40B4-BE49-F238E27FC236}">
                      <a16:creationId xmlns:a16="http://schemas.microsoft.com/office/drawing/2014/main" id="{944C8603-73DC-C500-62D1-54B6B4D38E80}"/>
                    </a:ext>
                  </a:extLst>
                </p:cNvPr>
                <p:cNvSpPr>
                  <a:spLocks noChangeArrowheads="1"/>
                </p:cNvSpPr>
                <p:nvPr/>
              </p:nvSpPr>
              <p:spPr bwMode="auto">
                <a:xfrm>
                  <a:off x="365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7" name="Rectangle 1389">
                  <a:extLst>
                    <a:ext uri="{FF2B5EF4-FFF2-40B4-BE49-F238E27FC236}">
                      <a16:creationId xmlns:a16="http://schemas.microsoft.com/office/drawing/2014/main" id="{889F9DBA-4DD2-D295-568E-88E1F527AC0A}"/>
                    </a:ext>
                  </a:extLst>
                </p:cNvPr>
                <p:cNvSpPr>
                  <a:spLocks noChangeArrowheads="1"/>
                </p:cNvSpPr>
                <p:nvPr/>
              </p:nvSpPr>
              <p:spPr bwMode="auto">
                <a:xfrm>
                  <a:off x="380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8" name="Rectangle 1390">
                  <a:extLst>
                    <a:ext uri="{FF2B5EF4-FFF2-40B4-BE49-F238E27FC236}">
                      <a16:creationId xmlns:a16="http://schemas.microsoft.com/office/drawing/2014/main" id="{7C270C1B-B53B-78BB-7B16-0DE28C81260E}"/>
                    </a:ext>
                  </a:extLst>
                </p:cNvPr>
                <p:cNvSpPr>
                  <a:spLocks noChangeArrowheads="1"/>
                </p:cNvSpPr>
                <p:nvPr/>
              </p:nvSpPr>
              <p:spPr bwMode="auto">
                <a:xfrm>
                  <a:off x="381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59" name="Rectangle 1391">
                  <a:extLst>
                    <a:ext uri="{FF2B5EF4-FFF2-40B4-BE49-F238E27FC236}">
                      <a16:creationId xmlns:a16="http://schemas.microsoft.com/office/drawing/2014/main" id="{54A9CE26-5310-DB41-FCAC-FF307E450C05}"/>
                    </a:ext>
                  </a:extLst>
                </p:cNvPr>
                <p:cNvSpPr>
                  <a:spLocks noChangeArrowheads="1"/>
                </p:cNvSpPr>
                <p:nvPr/>
              </p:nvSpPr>
              <p:spPr bwMode="auto">
                <a:xfrm>
                  <a:off x="396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0" name="Rectangle 1392">
                  <a:extLst>
                    <a:ext uri="{FF2B5EF4-FFF2-40B4-BE49-F238E27FC236}">
                      <a16:creationId xmlns:a16="http://schemas.microsoft.com/office/drawing/2014/main" id="{5F2AE4E7-6C91-3124-37B8-C4927052047B}"/>
                    </a:ext>
                  </a:extLst>
                </p:cNvPr>
                <p:cNvSpPr>
                  <a:spLocks noChangeArrowheads="1"/>
                </p:cNvSpPr>
                <p:nvPr/>
              </p:nvSpPr>
              <p:spPr bwMode="auto">
                <a:xfrm>
                  <a:off x="397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1" name="Rectangle 1393">
                  <a:extLst>
                    <a:ext uri="{FF2B5EF4-FFF2-40B4-BE49-F238E27FC236}">
                      <a16:creationId xmlns:a16="http://schemas.microsoft.com/office/drawing/2014/main" id="{1FC68745-5549-F5DA-318A-0740993F5EA2}"/>
                    </a:ext>
                  </a:extLst>
                </p:cNvPr>
                <p:cNvSpPr>
                  <a:spLocks noChangeArrowheads="1"/>
                </p:cNvSpPr>
                <p:nvPr/>
              </p:nvSpPr>
              <p:spPr bwMode="auto">
                <a:xfrm>
                  <a:off x="412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2" name="Rectangle 1394">
                  <a:extLst>
                    <a:ext uri="{FF2B5EF4-FFF2-40B4-BE49-F238E27FC236}">
                      <a16:creationId xmlns:a16="http://schemas.microsoft.com/office/drawing/2014/main" id="{1C6915B5-93CA-941C-A769-DE8935901521}"/>
                    </a:ext>
                  </a:extLst>
                </p:cNvPr>
                <p:cNvSpPr>
                  <a:spLocks noChangeArrowheads="1"/>
                </p:cNvSpPr>
                <p:nvPr/>
              </p:nvSpPr>
              <p:spPr bwMode="auto">
                <a:xfrm>
                  <a:off x="413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3" name="Rectangle 1395">
                  <a:extLst>
                    <a:ext uri="{FF2B5EF4-FFF2-40B4-BE49-F238E27FC236}">
                      <a16:creationId xmlns:a16="http://schemas.microsoft.com/office/drawing/2014/main" id="{C704E4CA-D650-922A-7120-D67854813E04}"/>
                    </a:ext>
                  </a:extLst>
                </p:cNvPr>
                <p:cNvSpPr>
                  <a:spLocks noChangeArrowheads="1"/>
                </p:cNvSpPr>
                <p:nvPr/>
              </p:nvSpPr>
              <p:spPr bwMode="auto">
                <a:xfrm>
                  <a:off x="428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4" name="Rectangle 1396">
                  <a:extLst>
                    <a:ext uri="{FF2B5EF4-FFF2-40B4-BE49-F238E27FC236}">
                      <a16:creationId xmlns:a16="http://schemas.microsoft.com/office/drawing/2014/main" id="{857264FB-17E5-54B7-86C7-687A45801342}"/>
                    </a:ext>
                  </a:extLst>
                </p:cNvPr>
                <p:cNvSpPr>
                  <a:spLocks noChangeArrowheads="1"/>
                </p:cNvSpPr>
                <p:nvPr/>
              </p:nvSpPr>
              <p:spPr bwMode="auto">
                <a:xfrm>
                  <a:off x="4294" y="2167"/>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5" name="Rectangle 1397">
                  <a:extLst>
                    <a:ext uri="{FF2B5EF4-FFF2-40B4-BE49-F238E27FC236}">
                      <a16:creationId xmlns:a16="http://schemas.microsoft.com/office/drawing/2014/main" id="{2559DB90-FE3E-EFB1-A0F4-03DC0C06BBB7}"/>
                    </a:ext>
                  </a:extLst>
                </p:cNvPr>
                <p:cNvSpPr>
                  <a:spLocks noChangeArrowheads="1"/>
                </p:cNvSpPr>
                <p:nvPr/>
              </p:nvSpPr>
              <p:spPr bwMode="auto">
                <a:xfrm>
                  <a:off x="4448" y="2167"/>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6" name="Rectangle 1398">
                  <a:extLst>
                    <a:ext uri="{FF2B5EF4-FFF2-40B4-BE49-F238E27FC236}">
                      <a16:creationId xmlns:a16="http://schemas.microsoft.com/office/drawing/2014/main" id="{B2030AA3-0E1E-06C8-543E-5472BDD00E71}"/>
                    </a:ext>
                  </a:extLst>
                </p:cNvPr>
                <p:cNvSpPr>
                  <a:spLocks noChangeArrowheads="1"/>
                </p:cNvSpPr>
                <p:nvPr/>
              </p:nvSpPr>
              <p:spPr bwMode="auto">
                <a:xfrm>
                  <a:off x="4454" y="2167"/>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7" name="Rectangle 1399">
                  <a:extLst>
                    <a:ext uri="{FF2B5EF4-FFF2-40B4-BE49-F238E27FC236}">
                      <a16:creationId xmlns:a16="http://schemas.microsoft.com/office/drawing/2014/main" id="{8EB0B79D-1410-AC4F-50C7-17B2723363E6}"/>
                    </a:ext>
                  </a:extLst>
                </p:cNvPr>
                <p:cNvSpPr>
                  <a:spLocks noChangeArrowheads="1"/>
                </p:cNvSpPr>
                <p:nvPr/>
              </p:nvSpPr>
              <p:spPr bwMode="auto">
                <a:xfrm>
                  <a:off x="4609" y="2167"/>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8" name="Rectangle 1400">
                  <a:extLst>
                    <a:ext uri="{FF2B5EF4-FFF2-40B4-BE49-F238E27FC236}">
                      <a16:creationId xmlns:a16="http://schemas.microsoft.com/office/drawing/2014/main" id="{0ADC9DE3-FB6E-6A00-AB1B-7DB052ABDF0D}"/>
                    </a:ext>
                  </a:extLst>
                </p:cNvPr>
                <p:cNvSpPr>
                  <a:spLocks noChangeArrowheads="1"/>
                </p:cNvSpPr>
                <p:nvPr/>
              </p:nvSpPr>
              <p:spPr bwMode="auto">
                <a:xfrm>
                  <a:off x="1129" y="2179"/>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69" name="Rectangle 1401">
                  <a:extLst>
                    <a:ext uri="{FF2B5EF4-FFF2-40B4-BE49-F238E27FC236}">
                      <a16:creationId xmlns:a16="http://schemas.microsoft.com/office/drawing/2014/main" id="{1410EAB9-35FF-6B85-66BE-C6CF48A9DC34}"/>
                    </a:ext>
                  </a:extLst>
                </p:cNvPr>
                <p:cNvSpPr>
                  <a:spLocks noChangeArrowheads="1"/>
                </p:cNvSpPr>
                <p:nvPr/>
              </p:nvSpPr>
              <p:spPr bwMode="auto">
                <a:xfrm>
                  <a:off x="1408" y="217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0" name="Rectangle 1402">
                  <a:extLst>
                    <a:ext uri="{FF2B5EF4-FFF2-40B4-BE49-F238E27FC236}">
                      <a16:creationId xmlns:a16="http://schemas.microsoft.com/office/drawing/2014/main" id="{76B65F64-0E46-941E-9750-1F367CE92CBD}"/>
                    </a:ext>
                  </a:extLst>
                </p:cNvPr>
                <p:cNvSpPr>
                  <a:spLocks noChangeArrowheads="1"/>
                </p:cNvSpPr>
                <p:nvPr/>
              </p:nvSpPr>
              <p:spPr bwMode="auto">
                <a:xfrm>
                  <a:off x="156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1" name="Rectangle 1403">
                  <a:extLst>
                    <a:ext uri="{FF2B5EF4-FFF2-40B4-BE49-F238E27FC236}">
                      <a16:creationId xmlns:a16="http://schemas.microsoft.com/office/drawing/2014/main" id="{ABF84F09-3949-E9B0-1176-5DE1DF693E01}"/>
                    </a:ext>
                  </a:extLst>
                </p:cNvPr>
                <p:cNvSpPr>
                  <a:spLocks noChangeArrowheads="1"/>
                </p:cNvSpPr>
                <p:nvPr/>
              </p:nvSpPr>
              <p:spPr bwMode="auto">
                <a:xfrm>
                  <a:off x="172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2" name="Rectangle 1404">
                  <a:extLst>
                    <a:ext uri="{FF2B5EF4-FFF2-40B4-BE49-F238E27FC236}">
                      <a16:creationId xmlns:a16="http://schemas.microsoft.com/office/drawing/2014/main" id="{A05C2778-6905-5CE9-C19B-92A36467046E}"/>
                    </a:ext>
                  </a:extLst>
                </p:cNvPr>
                <p:cNvSpPr>
                  <a:spLocks noChangeArrowheads="1"/>
                </p:cNvSpPr>
                <p:nvPr/>
              </p:nvSpPr>
              <p:spPr bwMode="auto">
                <a:xfrm>
                  <a:off x="1888" y="217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3" name="Rectangle 1405">
                  <a:extLst>
                    <a:ext uri="{FF2B5EF4-FFF2-40B4-BE49-F238E27FC236}">
                      <a16:creationId xmlns:a16="http://schemas.microsoft.com/office/drawing/2014/main" id="{49D85ED3-0A22-F8A7-B2DF-FD486D0EFEAA}"/>
                    </a:ext>
                  </a:extLst>
                </p:cNvPr>
                <p:cNvSpPr>
                  <a:spLocks noChangeArrowheads="1"/>
                </p:cNvSpPr>
                <p:nvPr/>
              </p:nvSpPr>
              <p:spPr bwMode="auto">
                <a:xfrm>
                  <a:off x="204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4" name="Rectangle 1406">
                  <a:extLst>
                    <a:ext uri="{FF2B5EF4-FFF2-40B4-BE49-F238E27FC236}">
                      <a16:creationId xmlns:a16="http://schemas.microsoft.com/office/drawing/2014/main" id="{51C2F011-585B-9372-CE86-D6A2B0332422}"/>
                    </a:ext>
                  </a:extLst>
                </p:cNvPr>
                <p:cNvSpPr>
                  <a:spLocks noChangeArrowheads="1"/>
                </p:cNvSpPr>
                <p:nvPr/>
              </p:nvSpPr>
              <p:spPr bwMode="auto">
                <a:xfrm>
                  <a:off x="220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5" name="Rectangle 1407">
                  <a:extLst>
                    <a:ext uri="{FF2B5EF4-FFF2-40B4-BE49-F238E27FC236}">
                      <a16:creationId xmlns:a16="http://schemas.microsoft.com/office/drawing/2014/main" id="{3A95A799-E701-BB30-E3AF-AC3D970DD460}"/>
                    </a:ext>
                  </a:extLst>
                </p:cNvPr>
                <p:cNvSpPr>
                  <a:spLocks noChangeArrowheads="1"/>
                </p:cNvSpPr>
                <p:nvPr/>
              </p:nvSpPr>
              <p:spPr bwMode="auto">
                <a:xfrm>
                  <a:off x="2368" y="217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6" name="Rectangle 1408">
                  <a:extLst>
                    <a:ext uri="{FF2B5EF4-FFF2-40B4-BE49-F238E27FC236}">
                      <a16:creationId xmlns:a16="http://schemas.microsoft.com/office/drawing/2014/main" id="{7B11376A-893B-1728-AFAA-9327D53DF41D}"/>
                    </a:ext>
                  </a:extLst>
                </p:cNvPr>
                <p:cNvSpPr>
                  <a:spLocks noChangeArrowheads="1"/>
                </p:cNvSpPr>
                <p:nvPr/>
              </p:nvSpPr>
              <p:spPr bwMode="auto">
                <a:xfrm>
                  <a:off x="252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7" name="Rectangle 1409">
                  <a:extLst>
                    <a:ext uri="{FF2B5EF4-FFF2-40B4-BE49-F238E27FC236}">
                      <a16:creationId xmlns:a16="http://schemas.microsoft.com/office/drawing/2014/main" id="{C6C5B4CF-3698-7C6E-EA8A-3C496196A5ED}"/>
                    </a:ext>
                  </a:extLst>
                </p:cNvPr>
                <p:cNvSpPr>
                  <a:spLocks noChangeArrowheads="1"/>
                </p:cNvSpPr>
                <p:nvPr/>
              </p:nvSpPr>
              <p:spPr bwMode="auto">
                <a:xfrm>
                  <a:off x="268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8" name="Rectangle 1410">
                  <a:extLst>
                    <a:ext uri="{FF2B5EF4-FFF2-40B4-BE49-F238E27FC236}">
                      <a16:creationId xmlns:a16="http://schemas.microsoft.com/office/drawing/2014/main" id="{94ED393D-CAE7-2D66-48B0-27E9E81ED497}"/>
                    </a:ext>
                  </a:extLst>
                </p:cNvPr>
                <p:cNvSpPr>
                  <a:spLocks noChangeArrowheads="1"/>
                </p:cNvSpPr>
                <p:nvPr/>
              </p:nvSpPr>
              <p:spPr bwMode="auto">
                <a:xfrm>
                  <a:off x="2848" y="217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79" name="Rectangle 1411">
                  <a:extLst>
                    <a:ext uri="{FF2B5EF4-FFF2-40B4-BE49-F238E27FC236}">
                      <a16:creationId xmlns:a16="http://schemas.microsoft.com/office/drawing/2014/main" id="{5CF76110-DC3B-316B-E914-48B63A751AB1}"/>
                    </a:ext>
                  </a:extLst>
                </p:cNvPr>
                <p:cNvSpPr>
                  <a:spLocks noChangeArrowheads="1"/>
                </p:cNvSpPr>
                <p:nvPr/>
              </p:nvSpPr>
              <p:spPr bwMode="auto">
                <a:xfrm>
                  <a:off x="300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0" name="Rectangle 1412">
                  <a:extLst>
                    <a:ext uri="{FF2B5EF4-FFF2-40B4-BE49-F238E27FC236}">
                      <a16:creationId xmlns:a16="http://schemas.microsoft.com/office/drawing/2014/main" id="{91221E3F-FA5A-7AD7-698E-AB89A4D09CB1}"/>
                    </a:ext>
                  </a:extLst>
                </p:cNvPr>
                <p:cNvSpPr>
                  <a:spLocks noChangeArrowheads="1"/>
                </p:cNvSpPr>
                <p:nvPr/>
              </p:nvSpPr>
              <p:spPr bwMode="auto">
                <a:xfrm>
                  <a:off x="316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1" name="Rectangle 1413">
                  <a:extLst>
                    <a:ext uri="{FF2B5EF4-FFF2-40B4-BE49-F238E27FC236}">
                      <a16:creationId xmlns:a16="http://schemas.microsoft.com/office/drawing/2014/main" id="{4383C199-358C-0E4A-0893-7E14CDD03384}"/>
                    </a:ext>
                  </a:extLst>
                </p:cNvPr>
                <p:cNvSpPr>
                  <a:spLocks noChangeArrowheads="1"/>
                </p:cNvSpPr>
                <p:nvPr/>
              </p:nvSpPr>
              <p:spPr bwMode="auto">
                <a:xfrm>
                  <a:off x="3328" y="217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6383" name="Group 1615">
                <a:extLst>
                  <a:ext uri="{FF2B5EF4-FFF2-40B4-BE49-F238E27FC236}">
                    <a16:creationId xmlns:a16="http://schemas.microsoft.com/office/drawing/2014/main" id="{A6DF5982-9A97-3F83-3B27-E00A7ABEEB6B}"/>
                  </a:ext>
                </a:extLst>
              </p:cNvPr>
              <p:cNvGrpSpPr>
                <a:grpSpLocks/>
              </p:cNvGrpSpPr>
              <p:nvPr/>
            </p:nvGrpSpPr>
            <p:grpSpPr bwMode="auto">
              <a:xfrm>
                <a:off x="1129" y="2179"/>
                <a:ext cx="3484" cy="362"/>
                <a:chOff x="1129" y="2179"/>
                <a:chExt cx="3484" cy="362"/>
              </a:xfrm>
            </p:grpSpPr>
            <p:sp>
              <p:nvSpPr>
                <p:cNvPr id="546183" name="Rectangle 1415">
                  <a:extLst>
                    <a:ext uri="{FF2B5EF4-FFF2-40B4-BE49-F238E27FC236}">
                      <a16:creationId xmlns:a16="http://schemas.microsoft.com/office/drawing/2014/main" id="{57F942E0-2CDD-A374-330B-C9F1EFAF7D19}"/>
                    </a:ext>
                  </a:extLst>
                </p:cNvPr>
                <p:cNvSpPr>
                  <a:spLocks noChangeArrowheads="1"/>
                </p:cNvSpPr>
                <p:nvPr/>
              </p:nvSpPr>
              <p:spPr bwMode="auto">
                <a:xfrm>
                  <a:off x="348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4" name="Rectangle 1416">
                  <a:extLst>
                    <a:ext uri="{FF2B5EF4-FFF2-40B4-BE49-F238E27FC236}">
                      <a16:creationId xmlns:a16="http://schemas.microsoft.com/office/drawing/2014/main" id="{93435324-AD73-B303-6515-EF24B300F340}"/>
                    </a:ext>
                  </a:extLst>
                </p:cNvPr>
                <p:cNvSpPr>
                  <a:spLocks noChangeArrowheads="1"/>
                </p:cNvSpPr>
                <p:nvPr/>
              </p:nvSpPr>
              <p:spPr bwMode="auto">
                <a:xfrm>
                  <a:off x="364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5" name="Rectangle 1417">
                  <a:extLst>
                    <a:ext uri="{FF2B5EF4-FFF2-40B4-BE49-F238E27FC236}">
                      <a16:creationId xmlns:a16="http://schemas.microsoft.com/office/drawing/2014/main" id="{5171C830-534D-03EF-8771-2B3417A0F350}"/>
                    </a:ext>
                  </a:extLst>
                </p:cNvPr>
                <p:cNvSpPr>
                  <a:spLocks noChangeArrowheads="1"/>
                </p:cNvSpPr>
                <p:nvPr/>
              </p:nvSpPr>
              <p:spPr bwMode="auto">
                <a:xfrm>
                  <a:off x="380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6" name="Rectangle 1418">
                  <a:extLst>
                    <a:ext uri="{FF2B5EF4-FFF2-40B4-BE49-F238E27FC236}">
                      <a16:creationId xmlns:a16="http://schemas.microsoft.com/office/drawing/2014/main" id="{7552846C-740A-F759-40B8-08A00F847611}"/>
                    </a:ext>
                  </a:extLst>
                </p:cNvPr>
                <p:cNvSpPr>
                  <a:spLocks noChangeArrowheads="1"/>
                </p:cNvSpPr>
                <p:nvPr/>
              </p:nvSpPr>
              <p:spPr bwMode="auto">
                <a:xfrm>
                  <a:off x="396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7" name="Rectangle 1419">
                  <a:extLst>
                    <a:ext uri="{FF2B5EF4-FFF2-40B4-BE49-F238E27FC236}">
                      <a16:creationId xmlns:a16="http://schemas.microsoft.com/office/drawing/2014/main" id="{90AADED3-0DCC-3FE5-DA35-BE56AB360004}"/>
                    </a:ext>
                  </a:extLst>
                </p:cNvPr>
                <p:cNvSpPr>
                  <a:spLocks noChangeArrowheads="1"/>
                </p:cNvSpPr>
                <p:nvPr/>
              </p:nvSpPr>
              <p:spPr bwMode="auto">
                <a:xfrm>
                  <a:off x="412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8" name="Rectangle 1420">
                  <a:extLst>
                    <a:ext uri="{FF2B5EF4-FFF2-40B4-BE49-F238E27FC236}">
                      <a16:creationId xmlns:a16="http://schemas.microsoft.com/office/drawing/2014/main" id="{5C91B20A-A1EA-EC79-4DEE-2E4E79EC1F43}"/>
                    </a:ext>
                  </a:extLst>
                </p:cNvPr>
                <p:cNvSpPr>
                  <a:spLocks noChangeArrowheads="1"/>
                </p:cNvSpPr>
                <p:nvPr/>
              </p:nvSpPr>
              <p:spPr bwMode="auto">
                <a:xfrm>
                  <a:off x="428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89" name="Rectangle 1421">
                  <a:extLst>
                    <a:ext uri="{FF2B5EF4-FFF2-40B4-BE49-F238E27FC236}">
                      <a16:creationId xmlns:a16="http://schemas.microsoft.com/office/drawing/2014/main" id="{CDAAC175-B5FF-E751-08F9-7889C1562CF5}"/>
                    </a:ext>
                  </a:extLst>
                </p:cNvPr>
                <p:cNvSpPr>
                  <a:spLocks noChangeArrowheads="1"/>
                </p:cNvSpPr>
                <p:nvPr/>
              </p:nvSpPr>
              <p:spPr bwMode="auto">
                <a:xfrm>
                  <a:off x="4448" y="217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90" name="Rectangle 1422">
                  <a:extLst>
                    <a:ext uri="{FF2B5EF4-FFF2-40B4-BE49-F238E27FC236}">
                      <a16:creationId xmlns:a16="http://schemas.microsoft.com/office/drawing/2014/main" id="{80BC3E38-A9CC-294B-E64F-11F3FCC92EAC}"/>
                    </a:ext>
                  </a:extLst>
                </p:cNvPr>
                <p:cNvSpPr>
                  <a:spLocks noChangeArrowheads="1"/>
                </p:cNvSpPr>
                <p:nvPr/>
              </p:nvSpPr>
              <p:spPr bwMode="auto">
                <a:xfrm>
                  <a:off x="4609" y="2179"/>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191" name="Rectangle 1423">
                  <a:extLst>
                    <a:ext uri="{FF2B5EF4-FFF2-40B4-BE49-F238E27FC236}">
                      <a16:creationId xmlns:a16="http://schemas.microsoft.com/office/drawing/2014/main" id="{6C9BC7FD-3B13-CE4C-D95E-D306FFE8BB13}"/>
                    </a:ext>
                  </a:extLst>
                </p:cNvPr>
                <p:cNvSpPr>
                  <a:spLocks noChangeArrowheads="1"/>
                </p:cNvSpPr>
                <p:nvPr/>
              </p:nvSpPr>
              <p:spPr bwMode="auto">
                <a:xfrm>
                  <a:off x="1217" y="230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11</a:t>
                  </a:r>
                  <a:endParaRPr lang="en-US" altLang="en-US" sz="1300">
                    <a:latin typeface="Arial" panose="020B0604020202020204" pitchFamily="34" charset="0"/>
                  </a:endParaRPr>
                </a:p>
              </p:txBody>
            </p:sp>
            <p:sp>
              <p:nvSpPr>
                <p:cNvPr id="546192" name="Rectangle 1424">
                  <a:extLst>
                    <a:ext uri="{FF2B5EF4-FFF2-40B4-BE49-F238E27FC236}">
                      <a16:creationId xmlns:a16="http://schemas.microsoft.com/office/drawing/2014/main" id="{98EBA423-3780-6C93-E65D-9C088809258B}"/>
                    </a:ext>
                  </a:extLst>
                </p:cNvPr>
                <p:cNvSpPr>
                  <a:spLocks noChangeArrowheads="1"/>
                </p:cNvSpPr>
                <p:nvPr/>
              </p:nvSpPr>
              <p:spPr bwMode="auto">
                <a:xfrm>
                  <a:off x="1324"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93" name="Rectangle 1425">
                  <a:extLst>
                    <a:ext uri="{FF2B5EF4-FFF2-40B4-BE49-F238E27FC236}">
                      <a16:creationId xmlns:a16="http://schemas.microsoft.com/office/drawing/2014/main" id="{9D38823E-B3ED-B031-23E9-D8EBB569F74A}"/>
                    </a:ext>
                  </a:extLst>
                </p:cNvPr>
                <p:cNvSpPr>
                  <a:spLocks noChangeArrowheads="1"/>
                </p:cNvSpPr>
                <p:nvPr/>
              </p:nvSpPr>
              <p:spPr bwMode="auto">
                <a:xfrm>
                  <a:off x="144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194" name="Rectangle 1426">
                  <a:extLst>
                    <a:ext uri="{FF2B5EF4-FFF2-40B4-BE49-F238E27FC236}">
                      <a16:creationId xmlns:a16="http://schemas.microsoft.com/office/drawing/2014/main" id="{520BCFD4-8C6E-0D96-4091-FBAE8E21E9BA}"/>
                    </a:ext>
                  </a:extLst>
                </p:cNvPr>
                <p:cNvSpPr>
                  <a:spLocks noChangeArrowheads="1"/>
                </p:cNvSpPr>
                <p:nvPr/>
              </p:nvSpPr>
              <p:spPr bwMode="auto">
                <a:xfrm>
                  <a:off x="147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95" name="Rectangle 1427">
                  <a:extLst>
                    <a:ext uri="{FF2B5EF4-FFF2-40B4-BE49-F238E27FC236}">
                      <a16:creationId xmlns:a16="http://schemas.microsoft.com/office/drawing/2014/main" id="{841197F1-A4CE-DC1F-BD7B-04085AB8C7CD}"/>
                    </a:ext>
                  </a:extLst>
                </p:cNvPr>
                <p:cNvSpPr>
                  <a:spLocks noChangeArrowheads="1"/>
                </p:cNvSpPr>
                <p:nvPr/>
              </p:nvSpPr>
              <p:spPr bwMode="auto">
                <a:xfrm>
                  <a:off x="1532"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96" name="Rectangle 1428">
                  <a:extLst>
                    <a:ext uri="{FF2B5EF4-FFF2-40B4-BE49-F238E27FC236}">
                      <a16:creationId xmlns:a16="http://schemas.microsoft.com/office/drawing/2014/main" id="{D4D34A28-B8C4-4B9F-5C2E-8ACFE7F7D300}"/>
                    </a:ext>
                  </a:extLst>
                </p:cNvPr>
                <p:cNvSpPr>
                  <a:spLocks noChangeArrowheads="1"/>
                </p:cNvSpPr>
                <p:nvPr/>
              </p:nvSpPr>
              <p:spPr bwMode="auto">
                <a:xfrm>
                  <a:off x="162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97" name="Rectangle 1429">
                  <a:extLst>
                    <a:ext uri="{FF2B5EF4-FFF2-40B4-BE49-F238E27FC236}">
                      <a16:creationId xmlns:a16="http://schemas.microsoft.com/office/drawing/2014/main" id="{2F653EDA-73C6-C2CB-97E8-0348812CE438}"/>
                    </a:ext>
                  </a:extLst>
                </p:cNvPr>
                <p:cNvSpPr>
                  <a:spLocks noChangeArrowheads="1"/>
                </p:cNvSpPr>
                <p:nvPr/>
              </p:nvSpPr>
              <p:spPr bwMode="auto">
                <a:xfrm>
                  <a:off x="167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198" name="Rectangle 1430">
                  <a:extLst>
                    <a:ext uri="{FF2B5EF4-FFF2-40B4-BE49-F238E27FC236}">
                      <a16:creationId xmlns:a16="http://schemas.microsoft.com/office/drawing/2014/main" id="{953C5D7F-A9B3-A824-60F5-D716242E9818}"/>
                    </a:ext>
                  </a:extLst>
                </p:cNvPr>
                <p:cNvSpPr>
                  <a:spLocks noChangeArrowheads="1"/>
                </p:cNvSpPr>
                <p:nvPr/>
              </p:nvSpPr>
              <p:spPr bwMode="auto">
                <a:xfrm>
                  <a:off x="178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199" name="Rectangle 1431">
                  <a:extLst>
                    <a:ext uri="{FF2B5EF4-FFF2-40B4-BE49-F238E27FC236}">
                      <a16:creationId xmlns:a16="http://schemas.microsoft.com/office/drawing/2014/main" id="{AD98D591-3B48-45FC-0F8B-59ABDEA038BB}"/>
                    </a:ext>
                  </a:extLst>
                </p:cNvPr>
                <p:cNvSpPr>
                  <a:spLocks noChangeArrowheads="1"/>
                </p:cNvSpPr>
                <p:nvPr/>
              </p:nvSpPr>
              <p:spPr bwMode="auto">
                <a:xfrm>
                  <a:off x="1838"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00" name="Rectangle 1432">
                  <a:extLst>
                    <a:ext uri="{FF2B5EF4-FFF2-40B4-BE49-F238E27FC236}">
                      <a16:creationId xmlns:a16="http://schemas.microsoft.com/office/drawing/2014/main" id="{C039DF39-CB2D-8E2E-D2CD-F9BF10774D41}"/>
                    </a:ext>
                  </a:extLst>
                </p:cNvPr>
                <p:cNvSpPr>
                  <a:spLocks noChangeArrowheads="1"/>
                </p:cNvSpPr>
                <p:nvPr/>
              </p:nvSpPr>
              <p:spPr bwMode="auto">
                <a:xfrm>
                  <a:off x="192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01" name="Rectangle 1433">
                  <a:extLst>
                    <a:ext uri="{FF2B5EF4-FFF2-40B4-BE49-F238E27FC236}">
                      <a16:creationId xmlns:a16="http://schemas.microsoft.com/office/drawing/2014/main" id="{DE194BE0-AC1D-7E9F-0057-7F332C47CC74}"/>
                    </a:ext>
                  </a:extLst>
                </p:cNvPr>
                <p:cNvSpPr>
                  <a:spLocks noChangeArrowheads="1"/>
                </p:cNvSpPr>
                <p:nvPr/>
              </p:nvSpPr>
              <p:spPr bwMode="auto">
                <a:xfrm>
                  <a:off x="195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02" name="Rectangle 1434">
                  <a:extLst>
                    <a:ext uri="{FF2B5EF4-FFF2-40B4-BE49-F238E27FC236}">
                      <a16:creationId xmlns:a16="http://schemas.microsoft.com/office/drawing/2014/main" id="{C1631A7C-B50C-2D23-75B3-4A87D39CD949}"/>
                    </a:ext>
                  </a:extLst>
                </p:cNvPr>
                <p:cNvSpPr>
                  <a:spLocks noChangeArrowheads="1"/>
                </p:cNvSpPr>
                <p:nvPr/>
              </p:nvSpPr>
              <p:spPr bwMode="auto">
                <a:xfrm>
                  <a:off x="2012"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03" name="Rectangle 1435">
                  <a:extLst>
                    <a:ext uri="{FF2B5EF4-FFF2-40B4-BE49-F238E27FC236}">
                      <a16:creationId xmlns:a16="http://schemas.microsoft.com/office/drawing/2014/main" id="{C3063CA2-DF63-9CD3-5E31-71B3F3C0F0CD}"/>
                    </a:ext>
                  </a:extLst>
                </p:cNvPr>
                <p:cNvSpPr>
                  <a:spLocks noChangeArrowheads="1"/>
                </p:cNvSpPr>
                <p:nvPr/>
              </p:nvSpPr>
              <p:spPr bwMode="auto">
                <a:xfrm>
                  <a:off x="210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04" name="Rectangle 1436">
                  <a:extLst>
                    <a:ext uri="{FF2B5EF4-FFF2-40B4-BE49-F238E27FC236}">
                      <a16:creationId xmlns:a16="http://schemas.microsoft.com/office/drawing/2014/main" id="{59CD58EB-06B0-0609-B0DF-90A824FC4E87}"/>
                    </a:ext>
                  </a:extLst>
                </p:cNvPr>
                <p:cNvSpPr>
                  <a:spLocks noChangeArrowheads="1"/>
                </p:cNvSpPr>
                <p:nvPr/>
              </p:nvSpPr>
              <p:spPr bwMode="auto">
                <a:xfrm>
                  <a:off x="215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05" name="Rectangle 1437">
                  <a:extLst>
                    <a:ext uri="{FF2B5EF4-FFF2-40B4-BE49-F238E27FC236}">
                      <a16:creationId xmlns:a16="http://schemas.microsoft.com/office/drawing/2014/main" id="{7D0B2B64-548E-4266-41F3-2C9601A0D2E4}"/>
                    </a:ext>
                  </a:extLst>
                </p:cNvPr>
                <p:cNvSpPr>
                  <a:spLocks noChangeArrowheads="1"/>
                </p:cNvSpPr>
                <p:nvPr/>
              </p:nvSpPr>
              <p:spPr bwMode="auto">
                <a:xfrm>
                  <a:off x="2248"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06" name="Rectangle 1438">
                  <a:extLst>
                    <a:ext uri="{FF2B5EF4-FFF2-40B4-BE49-F238E27FC236}">
                      <a16:creationId xmlns:a16="http://schemas.microsoft.com/office/drawing/2014/main" id="{0FFDB248-A297-D521-EB2A-698CC0FBB9D4}"/>
                    </a:ext>
                  </a:extLst>
                </p:cNvPr>
                <p:cNvSpPr>
                  <a:spLocks noChangeArrowheads="1"/>
                </p:cNvSpPr>
                <p:nvPr/>
              </p:nvSpPr>
              <p:spPr bwMode="auto">
                <a:xfrm>
                  <a:off x="227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07" name="Rectangle 1439">
                  <a:extLst>
                    <a:ext uri="{FF2B5EF4-FFF2-40B4-BE49-F238E27FC236}">
                      <a16:creationId xmlns:a16="http://schemas.microsoft.com/office/drawing/2014/main" id="{B70DBAD3-121F-E273-0CD3-965F2530E98B}"/>
                    </a:ext>
                  </a:extLst>
                </p:cNvPr>
                <p:cNvSpPr>
                  <a:spLocks noChangeArrowheads="1"/>
                </p:cNvSpPr>
                <p:nvPr/>
              </p:nvSpPr>
              <p:spPr bwMode="auto">
                <a:xfrm>
                  <a:off x="233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08" name="Rectangle 1440">
                  <a:extLst>
                    <a:ext uri="{FF2B5EF4-FFF2-40B4-BE49-F238E27FC236}">
                      <a16:creationId xmlns:a16="http://schemas.microsoft.com/office/drawing/2014/main" id="{B8C90D99-4650-B6F9-DCB0-99547A71616B}"/>
                    </a:ext>
                  </a:extLst>
                </p:cNvPr>
                <p:cNvSpPr>
                  <a:spLocks noChangeArrowheads="1"/>
                </p:cNvSpPr>
                <p:nvPr/>
              </p:nvSpPr>
              <p:spPr bwMode="auto">
                <a:xfrm>
                  <a:off x="2423"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09" name="Rectangle 1441">
                  <a:extLst>
                    <a:ext uri="{FF2B5EF4-FFF2-40B4-BE49-F238E27FC236}">
                      <a16:creationId xmlns:a16="http://schemas.microsoft.com/office/drawing/2014/main" id="{496D9C78-DFDC-F710-134D-840B680249BB}"/>
                    </a:ext>
                  </a:extLst>
                </p:cNvPr>
                <p:cNvSpPr>
                  <a:spLocks noChangeArrowheads="1"/>
                </p:cNvSpPr>
                <p:nvPr/>
              </p:nvSpPr>
              <p:spPr bwMode="auto">
                <a:xfrm>
                  <a:off x="247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10" name="Rectangle 1442">
                  <a:extLst>
                    <a:ext uri="{FF2B5EF4-FFF2-40B4-BE49-F238E27FC236}">
                      <a16:creationId xmlns:a16="http://schemas.microsoft.com/office/drawing/2014/main" id="{278A0CDA-7B62-9169-6E24-E9EF88EBC135}"/>
                    </a:ext>
                  </a:extLst>
                </p:cNvPr>
                <p:cNvSpPr>
                  <a:spLocks noChangeArrowheads="1"/>
                </p:cNvSpPr>
                <p:nvPr/>
              </p:nvSpPr>
              <p:spPr bwMode="auto">
                <a:xfrm>
                  <a:off x="258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11" name="Rectangle 1443">
                  <a:extLst>
                    <a:ext uri="{FF2B5EF4-FFF2-40B4-BE49-F238E27FC236}">
                      <a16:creationId xmlns:a16="http://schemas.microsoft.com/office/drawing/2014/main" id="{D0E2005F-D8B3-5942-6D80-9257D291B4A3}"/>
                    </a:ext>
                  </a:extLst>
                </p:cNvPr>
                <p:cNvSpPr>
                  <a:spLocks noChangeArrowheads="1"/>
                </p:cNvSpPr>
                <p:nvPr/>
              </p:nvSpPr>
              <p:spPr bwMode="auto">
                <a:xfrm>
                  <a:off x="263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12" name="Rectangle 1444">
                  <a:extLst>
                    <a:ext uri="{FF2B5EF4-FFF2-40B4-BE49-F238E27FC236}">
                      <a16:creationId xmlns:a16="http://schemas.microsoft.com/office/drawing/2014/main" id="{ADA3BA24-60C2-D9CD-DD5B-7BD2C2079ED5}"/>
                    </a:ext>
                  </a:extLst>
                </p:cNvPr>
                <p:cNvSpPr>
                  <a:spLocks noChangeArrowheads="1"/>
                </p:cNvSpPr>
                <p:nvPr/>
              </p:nvSpPr>
              <p:spPr bwMode="auto">
                <a:xfrm>
                  <a:off x="274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13" name="Rectangle 1445">
                  <a:extLst>
                    <a:ext uri="{FF2B5EF4-FFF2-40B4-BE49-F238E27FC236}">
                      <a16:creationId xmlns:a16="http://schemas.microsoft.com/office/drawing/2014/main" id="{7AEAA104-1F71-A905-CBF3-E0DB8EABCDB6}"/>
                    </a:ext>
                  </a:extLst>
                </p:cNvPr>
                <p:cNvSpPr>
                  <a:spLocks noChangeArrowheads="1"/>
                </p:cNvSpPr>
                <p:nvPr/>
              </p:nvSpPr>
              <p:spPr bwMode="auto">
                <a:xfrm>
                  <a:off x="2798"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14" name="Rectangle 1446">
                  <a:extLst>
                    <a:ext uri="{FF2B5EF4-FFF2-40B4-BE49-F238E27FC236}">
                      <a16:creationId xmlns:a16="http://schemas.microsoft.com/office/drawing/2014/main" id="{D8CF20B4-852A-3968-A2E5-572A68FEAB15}"/>
                    </a:ext>
                  </a:extLst>
                </p:cNvPr>
                <p:cNvSpPr>
                  <a:spLocks noChangeArrowheads="1"/>
                </p:cNvSpPr>
                <p:nvPr/>
              </p:nvSpPr>
              <p:spPr bwMode="auto">
                <a:xfrm>
                  <a:off x="2903"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15" name="Rectangle 1447">
                  <a:extLst>
                    <a:ext uri="{FF2B5EF4-FFF2-40B4-BE49-F238E27FC236}">
                      <a16:creationId xmlns:a16="http://schemas.microsoft.com/office/drawing/2014/main" id="{C995C555-6010-F9EE-A8D3-C29E3B695902}"/>
                    </a:ext>
                  </a:extLst>
                </p:cNvPr>
                <p:cNvSpPr>
                  <a:spLocks noChangeArrowheads="1"/>
                </p:cNvSpPr>
                <p:nvPr/>
              </p:nvSpPr>
              <p:spPr bwMode="auto">
                <a:xfrm>
                  <a:off x="295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16" name="Rectangle 1448">
                  <a:extLst>
                    <a:ext uri="{FF2B5EF4-FFF2-40B4-BE49-F238E27FC236}">
                      <a16:creationId xmlns:a16="http://schemas.microsoft.com/office/drawing/2014/main" id="{B9429F7C-DF70-95F3-F557-A3F6BD324F74}"/>
                    </a:ext>
                  </a:extLst>
                </p:cNvPr>
                <p:cNvSpPr>
                  <a:spLocks noChangeArrowheads="1"/>
                </p:cNvSpPr>
                <p:nvPr/>
              </p:nvSpPr>
              <p:spPr bwMode="auto">
                <a:xfrm>
                  <a:off x="306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17" name="Rectangle 1449">
                  <a:extLst>
                    <a:ext uri="{FF2B5EF4-FFF2-40B4-BE49-F238E27FC236}">
                      <a16:creationId xmlns:a16="http://schemas.microsoft.com/office/drawing/2014/main" id="{B8A845CF-BFAD-1C26-3A7F-75F58F458231}"/>
                    </a:ext>
                  </a:extLst>
                </p:cNvPr>
                <p:cNvSpPr>
                  <a:spLocks noChangeArrowheads="1"/>
                </p:cNvSpPr>
                <p:nvPr/>
              </p:nvSpPr>
              <p:spPr bwMode="auto">
                <a:xfrm>
                  <a:off x="311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18" name="Rectangle 1450">
                  <a:extLst>
                    <a:ext uri="{FF2B5EF4-FFF2-40B4-BE49-F238E27FC236}">
                      <a16:creationId xmlns:a16="http://schemas.microsoft.com/office/drawing/2014/main" id="{91C45C12-0EA4-57A4-047C-03FB1759C14B}"/>
                    </a:ext>
                  </a:extLst>
                </p:cNvPr>
                <p:cNvSpPr>
                  <a:spLocks noChangeArrowheads="1"/>
                </p:cNvSpPr>
                <p:nvPr/>
              </p:nvSpPr>
              <p:spPr bwMode="auto">
                <a:xfrm>
                  <a:off x="3208"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19" name="Rectangle 1451">
                  <a:extLst>
                    <a:ext uri="{FF2B5EF4-FFF2-40B4-BE49-F238E27FC236}">
                      <a16:creationId xmlns:a16="http://schemas.microsoft.com/office/drawing/2014/main" id="{C2F03639-E005-29A0-3D40-986B4AE8D466}"/>
                    </a:ext>
                  </a:extLst>
                </p:cNvPr>
                <p:cNvSpPr>
                  <a:spLocks noChangeArrowheads="1"/>
                </p:cNvSpPr>
                <p:nvPr/>
              </p:nvSpPr>
              <p:spPr bwMode="auto">
                <a:xfrm>
                  <a:off x="323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20" name="Rectangle 1452">
                  <a:extLst>
                    <a:ext uri="{FF2B5EF4-FFF2-40B4-BE49-F238E27FC236}">
                      <a16:creationId xmlns:a16="http://schemas.microsoft.com/office/drawing/2014/main" id="{D6E117AE-F6D3-0409-7946-7FA2ABBEF397}"/>
                    </a:ext>
                  </a:extLst>
                </p:cNvPr>
                <p:cNvSpPr>
                  <a:spLocks noChangeArrowheads="1"/>
                </p:cNvSpPr>
                <p:nvPr/>
              </p:nvSpPr>
              <p:spPr bwMode="auto">
                <a:xfrm>
                  <a:off x="329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21" name="Rectangle 1453">
                  <a:extLst>
                    <a:ext uri="{FF2B5EF4-FFF2-40B4-BE49-F238E27FC236}">
                      <a16:creationId xmlns:a16="http://schemas.microsoft.com/office/drawing/2014/main" id="{B574DFA8-7E94-5100-4A9A-67E9E5801984}"/>
                    </a:ext>
                  </a:extLst>
                </p:cNvPr>
                <p:cNvSpPr>
                  <a:spLocks noChangeArrowheads="1"/>
                </p:cNvSpPr>
                <p:nvPr/>
              </p:nvSpPr>
              <p:spPr bwMode="auto">
                <a:xfrm>
                  <a:off x="336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22" name="Rectangle 1454">
                  <a:extLst>
                    <a:ext uri="{FF2B5EF4-FFF2-40B4-BE49-F238E27FC236}">
                      <a16:creationId xmlns:a16="http://schemas.microsoft.com/office/drawing/2014/main" id="{ACC47AAD-4615-6F25-C0C2-174BECF53A6F}"/>
                    </a:ext>
                  </a:extLst>
                </p:cNvPr>
                <p:cNvSpPr>
                  <a:spLocks noChangeArrowheads="1"/>
                </p:cNvSpPr>
                <p:nvPr/>
              </p:nvSpPr>
              <p:spPr bwMode="auto">
                <a:xfrm>
                  <a:off x="339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23" name="Rectangle 1455">
                  <a:extLst>
                    <a:ext uri="{FF2B5EF4-FFF2-40B4-BE49-F238E27FC236}">
                      <a16:creationId xmlns:a16="http://schemas.microsoft.com/office/drawing/2014/main" id="{ACA83B78-979F-902C-2CD9-4BF0C4494163}"/>
                    </a:ext>
                  </a:extLst>
                </p:cNvPr>
                <p:cNvSpPr>
                  <a:spLocks noChangeArrowheads="1"/>
                </p:cNvSpPr>
                <p:nvPr/>
              </p:nvSpPr>
              <p:spPr bwMode="auto">
                <a:xfrm>
                  <a:off x="345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24" name="Rectangle 1456">
                  <a:extLst>
                    <a:ext uri="{FF2B5EF4-FFF2-40B4-BE49-F238E27FC236}">
                      <a16:creationId xmlns:a16="http://schemas.microsoft.com/office/drawing/2014/main" id="{8B42A96B-4DEC-AB6E-9754-A54CC66401E9}"/>
                    </a:ext>
                  </a:extLst>
                </p:cNvPr>
                <p:cNvSpPr>
                  <a:spLocks noChangeArrowheads="1"/>
                </p:cNvSpPr>
                <p:nvPr/>
              </p:nvSpPr>
              <p:spPr bwMode="auto">
                <a:xfrm>
                  <a:off x="352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25" name="Rectangle 1457">
                  <a:extLst>
                    <a:ext uri="{FF2B5EF4-FFF2-40B4-BE49-F238E27FC236}">
                      <a16:creationId xmlns:a16="http://schemas.microsoft.com/office/drawing/2014/main" id="{DC00E7F8-A8D6-FD2F-5C86-C185EB9E5362}"/>
                    </a:ext>
                  </a:extLst>
                </p:cNvPr>
                <p:cNvSpPr>
                  <a:spLocks noChangeArrowheads="1"/>
                </p:cNvSpPr>
                <p:nvPr/>
              </p:nvSpPr>
              <p:spPr bwMode="auto">
                <a:xfrm>
                  <a:off x="355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26" name="Rectangle 1458">
                  <a:extLst>
                    <a:ext uri="{FF2B5EF4-FFF2-40B4-BE49-F238E27FC236}">
                      <a16:creationId xmlns:a16="http://schemas.microsoft.com/office/drawing/2014/main" id="{5355C750-3D4C-2B05-599B-B3B52443F9CF}"/>
                    </a:ext>
                  </a:extLst>
                </p:cNvPr>
                <p:cNvSpPr>
                  <a:spLocks noChangeArrowheads="1"/>
                </p:cNvSpPr>
                <p:nvPr/>
              </p:nvSpPr>
              <p:spPr bwMode="auto">
                <a:xfrm>
                  <a:off x="361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27" name="Rectangle 1459">
                  <a:extLst>
                    <a:ext uri="{FF2B5EF4-FFF2-40B4-BE49-F238E27FC236}">
                      <a16:creationId xmlns:a16="http://schemas.microsoft.com/office/drawing/2014/main" id="{9371D4DF-B41A-EF45-78B8-320B9CCFEF39}"/>
                    </a:ext>
                  </a:extLst>
                </p:cNvPr>
                <p:cNvSpPr>
                  <a:spLocks noChangeArrowheads="1"/>
                </p:cNvSpPr>
                <p:nvPr/>
              </p:nvSpPr>
              <p:spPr bwMode="auto">
                <a:xfrm>
                  <a:off x="3688"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28" name="Rectangle 1460">
                  <a:extLst>
                    <a:ext uri="{FF2B5EF4-FFF2-40B4-BE49-F238E27FC236}">
                      <a16:creationId xmlns:a16="http://schemas.microsoft.com/office/drawing/2014/main" id="{EB0E3E15-C96C-0033-756D-22DCA16AEF2A}"/>
                    </a:ext>
                  </a:extLst>
                </p:cNvPr>
                <p:cNvSpPr>
                  <a:spLocks noChangeArrowheads="1"/>
                </p:cNvSpPr>
                <p:nvPr/>
              </p:nvSpPr>
              <p:spPr bwMode="auto">
                <a:xfrm>
                  <a:off x="371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29" name="Rectangle 1461">
                  <a:extLst>
                    <a:ext uri="{FF2B5EF4-FFF2-40B4-BE49-F238E27FC236}">
                      <a16:creationId xmlns:a16="http://schemas.microsoft.com/office/drawing/2014/main" id="{C3BE567F-B592-7C16-8E34-975B2E49FF30}"/>
                    </a:ext>
                  </a:extLst>
                </p:cNvPr>
                <p:cNvSpPr>
                  <a:spLocks noChangeArrowheads="1"/>
                </p:cNvSpPr>
                <p:nvPr/>
              </p:nvSpPr>
              <p:spPr bwMode="auto">
                <a:xfrm>
                  <a:off x="377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30" name="Rectangle 1462">
                  <a:extLst>
                    <a:ext uri="{FF2B5EF4-FFF2-40B4-BE49-F238E27FC236}">
                      <a16:creationId xmlns:a16="http://schemas.microsoft.com/office/drawing/2014/main" id="{14E96A91-1919-45AF-9AD5-1EF27E5EFECB}"/>
                    </a:ext>
                  </a:extLst>
                </p:cNvPr>
                <p:cNvSpPr>
                  <a:spLocks noChangeArrowheads="1"/>
                </p:cNvSpPr>
                <p:nvPr/>
              </p:nvSpPr>
              <p:spPr bwMode="auto">
                <a:xfrm>
                  <a:off x="3863"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31" name="Rectangle 1463">
                  <a:extLst>
                    <a:ext uri="{FF2B5EF4-FFF2-40B4-BE49-F238E27FC236}">
                      <a16:creationId xmlns:a16="http://schemas.microsoft.com/office/drawing/2014/main" id="{7F966204-F450-ACAB-54BE-83E9F56B47E2}"/>
                    </a:ext>
                  </a:extLst>
                </p:cNvPr>
                <p:cNvSpPr>
                  <a:spLocks noChangeArrowheads="1"/>
                </p:cNvSpPr>
                <p:nvPr/>
              </p:nvSpPr>
              <p:spPr bwMode="auto">
                <a:xfrm>
                  <a:off x="3917"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32" name="Rectangle 1464">
                  <a:extLst>
                    <a:ext uri="{FF2B5EF4-FFF2-40B4-BE49-F238E27FC236}">
                      <a16:creationId xmlns:a16="http://schemas.microsoft.com/office/drawing/2014/main" id="{988C5F6E-D975-5CB2-A5B7-90A17FE90857}"/>
                    </a:ext>
                  </a:extLst>
                </p:cNvPr>
                <p:cNvSpPr>
                  <a:spLocks noChangeArrowheads="1"/>
                </p:cNvSpPr>
                <p:nvPr/>
              </p:nvSpPr>
              <p:spPr bwMode="auto">
                <a:xfrm>
                  <a:off x="400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33" name="Rectangle 1465">
                  <a:extLst>
                    <a:ext uri="{FF2B5EF4-FFF2-40B4-BE49-F238E27FC236}">
                      <a16:creationId xmlns:a16="http://schemas.microsoft.com/office/drawing/2014/main" id="{AF8F06B2-8DF7-B6CB-A03D-172C326F4461}"/>
                    </a:ext>
                  </a:extLst>
                </p:cNvPr>
                <p:cNvSpPr>
                  <a:spLocks noChangeArrowheads="1"/>
                </p:cNvSpPr>
                <p:nvPr/>
              </p:nvSpPr>
              <p:spPr bwMode="auto">
                <a:xfrm>
                  <a:off x="403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34" name="Rectangle 1466">
                  <a:extLst>
                    <a:ext uri="{FF2B5EF4-FFF2-40B4-BE49-F238E27FC236}">
                      <a16:creationId xmlns:a16="http://schemas.microsoft.com/office/drawing/2014/main" id="{F812CE09-4B1A-1C55-4202-EAC5D58E6813}"/>
                    </a:ext>
                  </a:extLst>
                </p:cNvPr>
                <p:cNvSpPr>
                  <a:spLocks noChangeArrowheads="1"/>
                </p:cNvSpPr>
                <p:nvPr/>
              </p:nvSpPr>
              <p:spPr bwMode="auto">
                <a:xfrm>
                  <a:off x="409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35" name="Rectangle 1467">
                  <a:extLst>
                    <a:ext uri="{FF2B5EF4-FFF2-40B4-BE49-F238E27FC236}">
                      <a16:creationId xmlns:a16="http://schemas.microsoft.com/office/drawing/2014/main" id="{40309F14-9A74-6597-1A61-BD8F324E009F}"/>
                    </a:ext>
                  </a:extLst>
                </p:cNvPr>
                <p:cNvSpPr>
                  <a:spLocks noChangeArrowheads="1"/>
                </p:cNvSpPr>
                <p:nvPr/>
              </p:nvSpPr>
              <p:spPr bwMode="auto">
                <a:xfrm>
                  <a:off x="4184"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36" name="Rectangle 1468">
                  <a:extLst>
                    <a:ext uri="{FF2B5EF4-FFF2-40B4-BE49-F238E27FC236}">
                      <a16:creationId xmlns:a16="http://schemas.microsoft.com/office/drawing/2014/main" id="{F151908C-8F5C-5041-B9BB-389B6E1A8476}"/>
                    </a:ext>
                  </a:extLst>
                </p:cNvPr>
                <p:cNvSpPr>
                  <a:spLocks noChangeArrowheads="1"/>
                </p:cNvSpPr>
                <p:nvPr/>
              </p:nvSpPr>
              <p:spPr bwMode="auto">
                <a:xfrm>
                  <a:off x="4238"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37" name="Rectangle 1469">
                  <a:extLst>
                    <a:ext uri="{FF2B5EF4-FFF2-40B4-BE49-F238E27FC236}">
                      <a16:creationId xmlns:a16="http://schemas.microsoft.com/office/drawing/2014/main" id="{B4100101-08D9-6AFE-5117-7B642B589FD9}"/>
                    </a:ext>
                  </a:extLst>
                </p:cNvPr>
                <p:cNvSpPr>
                  <a:spLocks noChangeArrowheads="1"/>
                </p:cNvSpPr>
                <p:nvPr/>
              </p:nvSpPr>
              <p:spPr bwMode="auto">
                <a:xfrm>
                  <a:off x="432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38" name="Rectangle 1470">
                  <a:extLst>
                    <a:ext uri="{FF2B5EF4-FFF2-40B4-BE49-F238E27FC236}">
                      <a16:creationId xmlns:a16="http://schemas.microsoft.com/office/drawing/2014/main" id="{A1CED2F1-DA26-B3E1-BB91-02A50EDD1645}"/>
                    </a:ext>
                  </a:extLst>
                </p:cNvPr>
                <p:cNvSpPr>
                  <a:spLocks noChangeArrowheads="1"/>
                </p:cNvSpPr>
                <p:nvPr/>
              </p:nvSpPr>
              <p:spPr bwMode="auto">
                <a:xfrm>
                  <a:off x="435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39" name="Rectangle 1471">
                  <a:extLst>
                    <a:ext uri="{FF2B5EF4-FFF2-40B4-BE49-F238E27FC236}">
                      <a16:creationId xmlns:a16="http://schemas.microsoft.com/office/drawing/2014/main" id="{DFDCE93D-6FF6-A205-64A6-1AD7B9340957}"/>
                    </a:ext>
                  </a:extLst>
                </p:cNvPr>
                <p:cNvSpPr>
                  <a:spLocks noChangeArrowheads="1"/>
                </p:cNvSpPr>
                <p:nvPr/>
              </p:nvSpPr>
              <p:spPr bwMode="auto">
                <a:xfrm>
                  <a:off x="441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40" name="Rectangle 1472">
                  <a:extLst>
                    <a:ext uri="{FF2B5EF4-FFF2-40B4-BE49-F238E27FC236}">
                      <a16:creationId xmlns:a16="http://schemas.microsoft.com/office/drawing/2014/main" id="{CA47FDAA-F3BB-C44A-B91D-8A26FFCD87E2}"/>
                    </a:ext>
                  </a:extLst>
                </p:cNvPr>
                <p:cNvSpPr>
                  <a:spLocks noChangeArrowheads="1"/>
                </p:cNvSpPr>
                <p:nvPr/>
              </p:nvSpPr>
              <p:spPr bwMode="auto">
                <a:xfrm>
                  <a:off x="4487" y="230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241" name="Rectangle 1473">
                  <a:extLst>
                    <a:ext uri="{FF2B5EF4-FFF2-40B4-BE49-F238E27FC236}">
                      <a16:creationId xmlns:a16="http://schemas.microsoft.com/office/drawing/2014/main" id="{884A147B-0088-D4A1-2842-82B48481D2C5}"/>
                    </a:ext>
                  </a:extLst>
                </p:cNvPr>
                <p:cNvSpPr>
                  <a:spLocks noChangeArrowheads="1"/>
                </p:cNvSpPr>
                <p:nvPr/>
              </p:nvSpPr>
              <p:spPr bwMode="auto">
                <a:xfrm>
                  <a:off x="4519" y="230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242" name="Rectangle 1474">
                  <a:extLst>
                    <a:ext uri="{FF2B5EF4-FFF2-40B4-BE49-F238E27FC236}">
                      <a16:creationId xmlns:a16="http://schemas.microsoft.com/office/drawing/2014/main" id="{FED38F76-BCC5-9E8B-BB96-FD70F042CBD2}"/>
                    </a:ext>
                  </a:extLst>
                </p:cNvPr>
                <p:cNvSpPr>
                  <a:spLocks noChangeArrowheads="1"/>
                </p:cNvSpPr>
                <p:nvPr/>
              </p:nvSpPr>
              <p:spPr bwMode="auto">
                <a:xfrm>
                  <a:off x="4573" y="230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243" name="Rectangle 1475">
                  <a:extLst>
                    <a:ext uri="{FF2B5EF4-FFF2-40B4-BE49-F238E27FC236}">
                      <a16:creationId xmlns:a16="http://schemas.microsoft.com/office/drawing/2014/main" id="{CC3BD6BF-A53C-C72E-17FE-5F308B442FDB}"/>
                    </a:ext>
                  </a:extLst>
                </p:cNvPr>
                <p:cNvSpPr>
                  <a:spLocks noChangeArrowheads="1"/>
                </p:cNvSpPr>
                <p:nvPr/>
              </p:nvSpPr>
              <p:spPr bwMode="auto">
                <a:xfrm>
                  <a:off x="1129" y="2289"/>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4" name="Rectangle 1476">
                  <a:extLst>
                    <a:ext uri="{FF2B5EF4-FFF2-40B4-BE49-F238E27FC236}">
                      <a16:creationId xmlns:a16="http://schemas.microsoft.com/office/drawing/2014/main" id="{585AE66A-2748-9B3E-569F-917B67904329}"/>
                    </a:ext>
                  </a:extLst>
                </p:cNvPr>
                <p:cNvSpPr>
                  <a:spLocks noChangeArrowheads="1"/>
                </p:cNvSpPr>
                <p:nvPr/>
              </p:nvSpPr>
              <p:spPr bwMode="auto">
                <a:xfrm>
                  <a:off x="1133" y="2289"/>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5" name="Rectangle 1477">
                  <a:extLst>
                    <a:ext uri="{FF2B5EF4-FFF2-40B4-BE49-F238E27FC236}">
                      <a16:creationId xmlns:a16="http://schemas.microsoft.com/office/drawing/2014/main" id="{53C5789B-5A0D-13E5-9930-440840256392}"/>
                    </a:ext>
                  </a:extLst>
                </p:cNvPr>
                <p:cNvSpPr>
                  <a:spLocks noChangeArrowheads="1"/>
                </p:cNvSpPr>
                <p:nvPr/>
              </p:nvSpPr>
              <p:spPr bwMode="auto">
                <a:xfrm>
                  <a:off x="1408" y="2289"/>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6" name="Rectangle 1478">
                  <a:extLst>
                    <a:ext uri="{FF2B5EF4-FFF2-40B4-BE49-F238E27FC236}">
                      <a16:creationId xmlns:a16="http://schemas.microsoft.com/office/drawing/2014/main" id="{89637E7A-CA1A-EBE6-BDFE-2B7AFF1E7E12}"/>
                    </a:ext>
                  </a:extLst>
                </p:cNvPr>
                <p:cNvSpPr>
                  <a:spLocks noChangeArrowheads="1"/>
                </p:cNvSpPr>
                <p:nvPr/>
              </p:nvSpPr>
              <p:spPr bwMode="auto">
                <a:xfrm>
                  <a:off x="1413"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7" name="Rectangle 1479">
                  <a:extLst>
                    <a:ext uri="{FF2B5EF4-FFF2-40B4-BE49-F238E27FC236}">
                      <a16:creationId xmlns:a16="http://schemas.microsoft.com/office/drawing/2014/main" id="{68CC54F4-854F-E410-3323-F1399ECCFF59}"/>
                    </a:ext>
                  </a:extLst>
                </p:cNvPr>
                <p:cNvSpPr>
                  <a:spLocks noChangeArrowheads="1"/>
                </p:cNvSpPr>
                <p:nvPr/>
              </p:nvSpPr>
              <p:spPr bwMode="auto">
                <a:xfrm>
                  <a:off x="156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8" name="Rectangle 1480">
                  <a:extLst>
                    <a:ext uri="{FF2B5EF4-FFF2-40B4-BE49-F238E27FC236}">
                      <a16:creationId xmlns:a16="http://schemas.microsoft.com/office/drawing/2014/main" id="{40957D1A-91EE-8924-03F7-B81325B1010E}"/>
                    </a:ext>
                  </a:extLst>
                </p:cNvPr>
                <p:cNvSpPr>
                  <a:spLocks noChangeArrowheads="1"/>
                </p:cNvSpPr>
                <p:nvPr/>
              </p:nvSpPr>
              <p:spPr bwMode="auto">
                <a:xfrm>
                  <a:off x="157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49" name="Rectangle 1481">
                  <a:extLst>
                    <a:ext uri="{FF2B5EF4-FFF2-40B4-BE49-F238E27FC236}">
                      <a16:creationId xmlns:a16="http://schemas.microsoft.com/office/drawing/2014/main" id="{6AB8DAF0-4EFD-C6FF-0583-AF4D9724C220}"/>
                    </a:ext>
                  </a:extLst>
                </p:cNvPr>
                <p:cNvSpPr>
                  <a:spLocks noChangeArrowheads="1"/>
                </p:cNvSpPr>
                <p:nvPr/>
              </p:nvSpPr>
              <p:spPr bwMode="auto">
                <a:xfrm>
                  <a:off x="172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0" name="Rectangle 1482">
                  <a:extLst>
                    <a:ext uri="{FF2B5EF4-FFF2-40B4-BE49-F238E27FC236}">
                      <a16:creationId xmlns:a16="http://schemas.microsoft.com/office/drawing/2014/main" id="{BEB40450-FFB5-E542-9F4A-77612575CF59}"/>
                    </a:ext>
                  </a:extLst>
                </p:cNvPr>
                <p:cNvSpPr>
                  <a:spLocks noChangeArrowheads="1"/>
                </p:cNvSpPr>
                <p:nvPr/>
              </p:nvSpPr>
              <p:spPr bwMode="auto">
                <a:xfrm>
                  <a:off x="173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1" name="Rectangle 1483">
                  <a:extLst>
                    <a:ext uri="{FF2B5EF4-FFF2-40B4-BE49-F238E27FC236}">
                      <a16:creationId xmlns:a16="http://schemas.microsoft.com/office/drawing/2014/main" id="{207E6049-C9FB-CEDE-D608-4DE12A94C83B}"/>
                    </a:ext>
                  </a:extLst>
                </p:cNvPr>
                <p:cNvSpPr>
                  <a:spLocks noChangeArrowheads="1"/>
                </p:cNvSpPr>
                <p:nvPr/>
              </p:nvSpPr>
              <p:spPr bwMode="auto">
                <a:xfrm>
                  <a:off x="1888" y="2289"/>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2" name="Rectangle 1484">
                  <a:extLst>
                    <a:ext uri="{FF2B5EF4-FFF2-40B4-BE49-F238E27FC236}">
                      <a16:creationId xmlns:a16="http://schemas.microsoft.com/office/drawing/2014/main" id="{2DA9A1BE-0B07-1DB2-46EA-D7571FDDA8B8}"/>
                    </a:ext>
                  </a:extLst>
                </p:cNvPr>
                <p:cNvSpPr>
                  <a:spLocks noChangeArrowheads="1"/>
                </p:cNvSpPr>
                <p:nvPr/>
              </p:nvSpPr>
              <p:spPr bwMode="auto">
                <a:xfrm>
                  <a:off x="1893"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3" name="Rectangle 1485">
                  <a:extLst>
                    <a:ext uri="{FF2B5EF4-FFF2-40B4-BE49-F238E27FC236}">
                      <a16:creationId xmlns:a16="http://schemas.microsoft.com/office/drawing/2014/main" id="{BB927D12-0F11-A923-47F4-164B5B1BDAD3}"/>
                    </a:ext>
                  </a:extLst>
                </p:cNvPr>
                <p:cNvSpPr>
                  <a:spLocks noChangeArrowheads="1"/>
                </p:cNvSpPr>
                <p:nvPr/>
              </p:nvSpPr>
              <p:spPr bwMode="auto">
                <a:xfrm>
                  <a:off x="204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4" name="Rectangle 1486">
                  <a:extLst>
                    <a:ext uri="{FF2B5EF4-FFF2-40B4-BE49-F238E27FC236}">
                      <a16:creationId xmlns:a16="http://schemas.microsoft.com/office/drawing/2014/main" id="{E565323C-D851-F845-0CDD-46C9AD6A554E}"/>
                    </a:ext>
                  </a:extLst>
                </p:cNvPr>
                <p:cNvSpPr>
                  <a:spLocks noChangeArrowheads="1"/>
                </p:cNvSpPr>
                <p:nvPr/>
              </p:nvSpPr>
              <p:spPr bwMode="auto">
                <a:xfrm>
                  <a:off x="205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5" name="Rectangle 1487">
                  <a:extLst>
                    <a:ext uri="{FF2B5EF4-FFF2-40B4-BE49-F238E27FC236}">
                      <a16:creationId xmlns:a16="http://schemas.microsoft.com/office/drawing/2014/main" id="{E9630DFF-12F4-F94F-7674-BA818228EE6E}"/>
                    </a:ext>
                  </a:extLst>
                </p:cNvPr>
                <p:cNvSpPr>
                  <a:spLocks noChangeArrowheads="1"/>
                </p:cNvSpPr>
                <p:nvPr/>
              </p:nvSpPr>
              <p:spPr bwMode="auto">
                <a:xfrm>
                  <a:off x="220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6" name="Rectangle 1488">
                  <a:extLst>
                    <a:ext uri="{FF2B5EF4-FFF2-40B4-BE49-F238E27FC236}">
                      <a16:creationId xmlns:a16="http://schemas.microsoft.com/office/drawing/2014/main" id="{A8F3F72D-8483-32DC-E86F-9E95ABFC7685}"/>
                    </a:ext>
                  </a:extLst>
                </p:cNvPr>
                <p:cNvSpPr>
                  <a:spLocks noChangeArrowheads="1"/>
                </p:cNvSpPr>
                <p:nvPr/>
              </p:nvSpPr>
              <p:spPr bwMode="auto">
                <a:xfrm>
                  <a:off x="221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7" name="Rectangle 1489">
                  <a:extLst>
                    <a:ext uri="{FF2B5EF4-FFF2-40B4-BE49-F238E27FC236}">
                      <a16:creationId xmlns:a16="http://schemas.microsoft.com/office/drawing/2014/main" id="{FB8E95AF-7192-C1F8-BB22-41FEEE52896A}"/>
                    </a:ext>
                  </a:extLst>
                </p:cNvPr>
                <p:cNvSpPr>
                  <a:spLocks noChangeArrowheads="1"/>
                </p:cNvSpPr>
                <p:nvPr/>
              </p:nvSpPr>
              <p:spPr bwMode="auto">
                <a:xfrm>
                  <a:off x="2368" y="2289"/>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8" name="Rectangle 1490">
                  <a:extLst>
                    <a:ext uri="{FF2B5EF4-FFF2-40B4-BE49-F238E27FC236}">
                      <a16:creationId xmlns:a16="http://schemas.microsoft.com/office/drawing/2014/main" id="{1F1E2035-8BEE-1D29-1F4D-4DC6548E8B28}"/>
                    </a:ext>
                  </a:extLst>
                </p:cNvPr>
                <p:cNvSpPr>
                  <a:spLocks noChangeArrowheads="1"/>
                </p:cNvSpPr>
                <p:nvPr/>
              </p:nvSpPr>
              <p:spPr bwMode="auto">
                <a:xfrm>
                  <a:off x="2373"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59" name="Rectangle 1491">
                  <a:extLst>
                    <a:ext uri="{FF2B5EF4-FFF2-40B4-BE49-F238E27FC236}">
                      <a16:creationId xmlns:a16="http://schemas.microsoft.com/office/drawing/2014/main" id="{DE90EC0E-4E90-7067-6737-918FA71089F8}"/>
                    </a:ext>
                  </a:extLst>
                </p:cNvPr>
                <p:cNvSpPr>
                  <a:spLocks noChangeArrowheads="1"/>
                </p:cNvSpPr>
                <p:nvPr/>
              </p:nvSpPr>
              <p:spPr bwMode="auto">
                <a:xfrm>
                  <a:off x="252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0" name="Rectangle 1492">
                  <a:extLst>
                    <a:ext uri="{FF2B5EF4-FFF2-40B4-BE49-F238E27FC236}">
                      <a16:creationId xmlns:a16="http://schemas.microsoft.com/office/drawing/2014/main" id="{D0FA1E6A-552B-0670-8020-521D36C3BD42}"/>
                    </a:ext>
                  </a:extLst>
                </p:cNvPr>
                <p:cNvSpPr>
                  <a:spLocks noChangeArrowheads="1"/>
                </p:cNvSpPr>
                <p:nvPr/>
              </p:nvSpPr>
              <p:spPr bwMode="auto">
                <a:xfrm>
                  <a:off x="253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1" name="Rectangle 1493">
                  <a:extLst>
                    <a:ext uri="{FF2B5EF4-FFF2-40B4-BE49-F238E27FC236}">
                      <a16:creationId xmlns:a16="http://schemas.microsoft.com/office/drawing/2014/main" id="{07901A7A-21FB-D46B-B0F2-589E9132AF5E}"/>
                    </a:ext>
                  </a:extLst>
                </p:cNvPr>
                <p:cNvSpPr>
                  <a:spLocks noChangeArrowheads="1"/>
                </p:cNvSpPr>
                <p:nvPr/>
              </p:nvSpPr>
              <p:spPr bwMode="auto">
                <a:xfrm>
                  <a:off x="268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2" name="Rectangle 1494">
                  <a:extLst>
                    <a:ext uri="{FF2B5EF4-FFF2-40B4-BE49-F238E27FC236}">
                      <a16:creationId xmlns:a16="http://schemas.microsoft.com/office/drawing/2014/main" id="{8E1B886F-58F2-68D3-38E4-DE85CE9597F1}"/>
                    </a:ext>
                  </a:extLst>
                </p:cNvPr>
                <p:cNvSpPr>
                  <a:spLocks noChangeArrowheads="1"/>
                </p:cNvSpPr>
                <p:nvPr/>
              </p:nvSpPr>
              <p:spPr bwMode="auto">
                <a:xfrm>
                  <a:off x="269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3" name="Rectangle 1495">
                  <a:extLst>
                    <a:ext uri="{FF2B5EF4-FFF2-40B4-BE49-F238E27FC236}">
                      <a16:creationId xmlns:a16="http://schemas.microsoft.com/office/drawing/2014/main" id="{D55FCFF8-8A22-1CBE-0457-1072E356AEE6}"/>
                    </a:ext>
                  </a:extLst>
                </p:cNvPr>
                <p:cNvSpPr>
                  <a:spLocks noChangeArrowheads="1"/>
                </p:cNvSpPr>
                <p:nvPr/>
              </p:nvSpPr>
              <p:spPr bwMode="auto">
                <a:xfrm>
                  <a:off x="2848" y="2289"/>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4" name="Rectangle 1496">
                  <a:extLst>
                    <a:ext uri="{FF2B5EF4-FFF2-40B4-BE49-F238E27FC236}">
                      <a16:creationId xmlns:a16="http://schemas.microsoft.com/office/drawing/2014/main" id="{54076477-4D0C-D474-3093-A5A6A461E1FB}"/>
                    </a:ext>
                  </a:extLst>
                </p:cNvPr>
                <p:cNvSpPr>
                  <a:spLocks noChangeArrowheads="1"/>
                </p:cNvSpPr>
                <p:nvPr/>
              </p:nvSpPr>
              <p:spPr bwMode="auto">
                <a:xfrm>
                  <a:off x="2853"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5" name="Rectangle 1497">
                  <a:extLst>
                    <a:ext uri="{FF2B5EF4-FFF2-40B4-BE49-F238E27FC236}">
                      <a16:creationId xmlns:a16="http://schemas.microsoft.com/office/drawing/2014/main" id="{919EB0F8-33BA-0DE5-2D5C-9639B1A83CA0}"/>
                    </a:ext>
                  </a:extLst>
                </p:cNvPr>
                <p:cNvSpPr>
                  <a:spLocks noChangeArrowheads="1"/>
                </p:cNvSpPr>
                <p:nvPr/>
              </p:nvSpPr>
              <p:spPr bwMode="auto">
                <a:xfrm>
                  <a:off x="300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6" name="Rectangle 1498">
                  <a:extLst>
                    <a:ext uri="{FF2B5EF4-FFF2-40B4-BE49-F238E27FC236}">
                      <a16:creationId xmlns:a16="http://schemas.microsoft.com/office/drawing/2014/main" id="{3CF4C548-7EA0-780D-820E-37D3B3803673}"/>
                    </a:ext>
                  </a:extLst>
                </p:cNvPr>
                <p:cNvSpPr>
                  <a:spLocks noChangeArrowheads="1"/>
                </p:cNvSpPr>
                <p:nvPr/>
              </p:nvSpPr>
              <p:spPr bwMode="auto">
                <a:xfrm>
                  <a:off x="301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7" name="Rectangle 1499">
                  <a:extLst>
                    <a:ext uri="{FF2B5EF4-FFF2-40B4-BE49-F238E27FC236}">
                      <a16:creationId xmlns:a16="http://schemas.microsoft.com/office/drawing/2014/main" id="{2B3FA6A5-886F-0697-F8DE-81CC8612CFA2}"/>
                    </a:ext>
                  </a:extLst>
                </p:cNvPr>
                <p:cNvSpPr>
                  <a:spLocks noChangeArrowheads="1"/>
                </p:cNvSpPr>
                <p:nvPr/>
              </p:nvSpPr>
              <p:spPr bwMode="auto">
                <a:xfrm>
                  <a:off x="316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8" name="Rectangle 1500">
                  <a:extLst>
                    <a:ext uri="{FF2B5EF4-FFF2-40B4-BE49-F238E27FC236}">
                      <a16:creationId xmlns:a16="http://schemas.microsoft.com/office/drawing/2014/main" id="{0637E102-48C5-173C-519B-4F168457F5EF}"/>
                    </a:ext>
                  </a:extLst>
                </p:cNvPr>
                <p:cNvSpPr>
                  <a:spLocks noChangeArrowheads="1"/>
                </p:cNvSpPr>
                <p:nvPr/>
              </p:nvSpPr>
              <p:spPr bwMode="auto">
                <a:xfrm>
                  <a:off x="317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69" name="Rectangle 1501">
                  <a:extLst>
                    <a:ext uri="{FF2B5EF4-FFF2-40B4-BE49-F238E27FC236}">
                      <a16:creationId xmlns:a16="http://schemas.microsoft.com/office/drawing/2014/main" id="{E5BCE088-159D-987D-3E7F-EB57A5604624}"/>
                    </a:ext>
                  </a:extLst>
                </p:cNvPr>
                <p:cNvSpPr>
                  <a:spLocks noChangeArrowheads="1"/>
                </p:cNvSpPr>
                <p:nvPr/>
              </p:nvSpPr>
              <p:spPr bwMode="auto">
                <a:xfrm>
                  <a:off x="3328" y="2289"/>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0" name="Rectangle 1502">
                  <a:extLst>
                    <a:ext uri="{FF2B5EF4-FFF2-40B4-BE49-F238E27FC236}">
                      <a16:creationId xmlns:a16="http://schemas.microsoft.com/office/drawing/2014/main" id="{B9007942-10F6-8977-E5D6-EF2236CA149B}"/>
                    </a:ext>
                  </a:extLst>
                </p:cNvPr>
                <p:cNvSpPr>
                  <a:spLocks noChangeArrowheads="1"/>
                </p:cNvSpPr>
                <p:nvPr/>
              </p:nvSpPr>
              <p:spPr bwMode="auto">
                <a:xfrm>
                  <a:off x="3333"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1" name="Rectangle 1503">
                  <a:extLst>
                    <a:ext uri="{FF2B5EF4-FFF2-40B4-BE49-F238E27FC236}">
                      <a16:creationId xmlns:a16="http://schemas.microsoft.com/office/drawing/2014/main" id="{8F995772-7866-D823-5E4E-890C1DD9CAA0}"/>
                    </a:ext>
                  </a:extLst>
                </p:cNvPr>
                <p:cNvSpPr>
                  <a:spLocks noChangeArrowheads="1"/>
                </p:cNvSpPr>
                <p:nvPr/>
              </p:nvSpPr>
              <p:spPr bwMode="auto">
                <a:xfrm>
                  <a:off x="348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2" name="Rectangle 1504">
                  <a:extLst>
                    <a:ext uri="{FF2B5EF4-FFF2-40B4-BE49-F238E27FC236}">
                      <a16:creationId xmlns:a16="http://schemas.microsoft.com/office/drawing/2014/main" id="{B05C807D-462C-6E5C-ECE1-9826D0F0E703}"/>
                    </a:ext>
                  </a:extLst>
                </p:cNvPr>
                <p:cNvSpPr>
                  <a:spLocks noChangeArrowheads="1"/>
                </p:cNvSpPr>
                <p:nvPr/>
              </p:nvSpPr>
              <p:spPr bwMode="auto">
                <a:xfrm>
                  <a:off x="349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3" name="Rectangle 1505">
                  <a:extLst>
                    <a:ext uri="{FF2B5EF4-FFF2-40B4-BE49-F238E27FC236}">
                      <a16:creationId xmlns:a16="http://schemas.microsoft.com/office/drawing/2014/main" id="{8A00BCAF-59CA-4550-1B65-FCF125CB911A}"/>
                    </a:ext>
                  </a:extLst>
                </p:cNvPr>
                <p:cNvSpPr>
                  <a:spLocks noChangeArrowheads="1"/>
                </p:cNvSpPr>
                <p:nvPr/>
              </p:nvSpPr>
              <p:spPr bwMode="auto">
                <a:xfrm>
                  <a:off x="364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4" name="Rectangle 1506">
                  <a:extLst>
                    <a:ext uri="{FF2B5EF4-FFF2-40B4-BE49-F238E27FC236}">
                      <a16:creationId xmlns:a16="http://schemas.microsoft.com/office/drawing/2014/main" id="{265F4434-A77F-2D15-D190-3466D71B464A}"/>
                    </a:ext>
                  </a:extLst>
                </p:cNvPr>
                <p:cNvSpPr>
                  <a:spLocks noChangeArrowheads="1"/>
                </p:cNvSpPr>
                <p:nvPr/>
              </p:nvSpPr>
              <p:spPr bwMode="auto">
                <a:xfrm>
                  <a:off x="365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5" name="Rectangle 1507">
                  <a:extLst>
                    <a:ext uri="{FF2B5EF4-FFF2-40B4-BE49-F238E27FC236}">
                      <a16:creationId xmlns:a16="http://schemas.microsoft.com/office/drawing/2014/main" id="{DE652B81-5174-52EA-8618-3AA730AB0C23}"/>
                    </a:ext>
                  </a:extLst>
                </p:cNvPr>
                <p:cNvSpPr>
                  <a:spLocks noChangeArrowheads="1"/>
                </p:cNvSpPr>
                <p:nvPr/>
              </p:nvSpPr>
              <p:spPr bwMode="auto">
                <a:xfrm>
                  <a:off x="380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6" name="Rectangle 1508">
                  <a:extLst>
                    <a:ext uri="{FF2B5EF4-FFF2-40B4-BE49-F238E27FC236}">
                      <a16:creationId xmlns:a16="http://schemas.microsoft.com/office/drawing/2014/main" id="{23380093-6535-A207-33D7-33CE48969037}"/>
                    </a:ext>
                  </a:extLst>
                </p:cNvPr>
                <p:cNvSpPr>
                  <a:spLocks noChangeArrowheads="1"/>
                </p:cNvSpPr>
                <p:nvPr/>
              </p:nvSpPr>
              <p:spPr bwMode="auto">
                <a:xfrm>
                  <a:off x="381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7" name="Rectangle 1509">
                  <a:extLst>
                    <a:ext uri="{FF2B5EF4-FFF2-40B4-BE49-F238E27FC236}">
                      <a16:creationId xmlns:a16="http://schemas.microsoft.com/office/drawing/2014/main" id="{54DE6D69-F3BF-B1B0-1A8A-494278A6C3ED}"/>
                    </a:ext>
                  </a:extLst>
                </p:cNvPr>
                <p:cNvSpPr>
                  <a:spLocks noChangeArrowheads="1"/>
                </p:cNvSpPr>
                <p:nvPr/>
              </p:nvSpPr>
              <p:spPr bwMode="auto">
                <a:xfrm>
                  <a:off x="396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8" name="Rectangle 1510">
                  <a:extLst>
                    <a:ext uri="{FF2B5EF4-FFF2-40B4-BE49-F238E27FC236}">
                      <a16:creationId xmlns:a16="http://schemas.microsoft.com/office/drawing/2014/main" id="{9941FC5E-ED0B-D30D-C6DB-861FB7B4E94E}"/>
                    </a:ext>
                  </a:extLst>
                </p:cNvPr>
                <p:cNvSpPr>
                  <a:spLocks noChangeArrowheads="1"/>
                </p:cNvSpPr>
                <p:nvPr/>
              </p:nvSpPr>
              <p:spPr bwMode="auto">
                <a:xfrm>
                  <a:off x="397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79" name="Rectangle 1511">
                  <a:extLst>
                    <a:ext uri="{FF2B5EF4-FFF2-40B4-BE49-F238E27FC236}">
                      <a16:creationId xmlns:a16="http://schemas.microsoft.com/office/drawing/2014/main" id="{D892D7E3-425F-5B21-CCB7-27BD6351E767}"/>
                    </a:ext>
                  </a:extLst>
                </p:cNvPr>
                <p:cNvSpPr>
                  <a:spLocks noChangeArrowheads="1"/>
                </p:cNvSpPr>
                <p:nvPr/>
              </p:nvSpPr>
              <p:spPr bwMode="auto">
                <a:xfrm>
                  <a:off x="412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0" name="Rectangle 1512">
                  <a:extLst>
                    <a:ext uri="{FF2B5EF4-FFF2-40B4-BE49-F238E27FC236}">
                      <a16:creationId xmlns:a16="http://schemas.microsoft.com/office/drawing/2014/main" id="{70784C3D-4E00-F1AF-399E-DF4ED7594EA9}"/>
                    </a:ext>
                  </a:extLst>
                </p:cNvPr>
                <p:cNvSpPr>
                  <a:spLocks noChangeArrowheads="1"/>
                </p:cNvSpPr>
                <p:nvPr/>
              </p:nvSpPr>
              <p:spPr bwMode="auto">
                <a:xfrm>
                  <a:off x="413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1" name="Rectangle 1513">
                  <a:extLst>
                    <a:ext uri="{FF2B5EF4-FFF2-40B4-BE49-F238E27FC236}">
                      <a16:creationId xmlns:a16="http://schemas.microsoft.com/office/drawing/2014/main" id="{CD125918-2A43-BE7E-278F-DCF783FF0F8E}"/>
                    </a:ext>
                  </a:extLst>
                </p:cNvPr>
                <p:cNvSpPr>
                  <a:spLocks noChangeArrowheads="1"/>
                </p:cNvSpPr>
                <p:nvPr/>
              </p:nvSpPr>
              <p:spPr bwMode="auto">
                <a:xfrm>
                  <a:off x="428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2" name="Rectangle 1514">
                  <a:extLst>
                    <a:ext uri="{FF2B5EF4-FFF2-40B4-BE49-F238E27FC236}">
                      <a16:creationId xmlns:a16="http://schemas.microsoft.com/office/drawing/2014/main" id="{81B6CDD7-1379-B1B1-6CC5-8C7B31CC2334}"/>
                    </a:ext>
                  </a:extLst>
                </p:cNvPr>
                <p:cNvSpPr>
                  <a:spLocks noChangeArrowheads="1"/>
                </p:cNvSpPr>
                <p:nvPr/>
              </p:nvSpPr>
              <p:spPr bwMode="auto">
                <a:xfrm>
                  <a:off x="4294" y="2289"/>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3" name="Rectangle 1515">
                  <a:extLst>
                    <a:ext uri="{FF2B5EF4-FFF2-40B4-BE49-F238E27FC236}">
                      <a16:creationId xmlns:a16="http://schemas.microsoft.com/office/drawing/2014/main" id="{914E3AE3-2860-7EE3-52F2-3D9AC3EC53EC}"/>
                    </a:ext>
                  </a:extLst>
                </p:cNvPr>
                <p:cNvSpPr>
                  <a:spLocks noChangeArrowheads="1"/>
                </p:cNvSpPr>
                <p:nvPr/>
              </p:nvSpPr>
              <p:spPr bwMode="auto">
                <a:xfrm>
                  <a:off x="4448" y="2289"/>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4" name="Rectangle 1516">
                  <a:extLst>
                    <a:ext uri="{FF2B5EF4-FFF2-40B4-BE49-F238E27FC236}">
                      <a16:creationId xmlns:a16="http://schemas.microsoft.com/office/drawing/2014/main" id="{A2685E74-FACD-8176-6CDC-1D4A7D120BCA}"/>
                    </a:ext>
                  </a:extLst>
                </p:cNvPr>
                <p:cNvSpPr>
                  <a:spLocks noChangeArrowheads="1"/>
                </p:cNvSpPr>
                <p:nvPr/>
              </p:nvSpPr>
              <p:spPr bwMode="auto">
                <a:xfrm>
                  <a:off x="4454" y="2289"/>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5" name="Rectangle 1517">
                  <a:extLst>
                    <a:ext uri="{FF2B5EF4-FFF2-40B4-BE49-F238E27FC236}">
                      <a16:creationId xmlns:a16="http://schemas.microsoft.com/office/drawing/2014/main" id="{CEC9A3A5-1C06-0D95-0CA3-465AAD550B8C}"/>
                    </a:ext>
                  </a:extLst>
                </p:cNvPr>
                <p:cNvSpPr>
                  <a:spLocks noChangeArrowheads="1"/>
                </p:cNvSpPr>
                <p:nvPr/>
              </p:nvSpPr>
              <p:spPr bwMode="auto">
                <a:xfrm>
                  <a:off x="4609" y="2289"/>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6" name="Rectangle 1518">
                  <a:extLst>
                    <a:ext uri="{FF2B5EF4-FFF2-40B4-BE49-F238E27FC236}">
                      <a16:creationId xmlns:a16="http://schemas.microsoft.com/office/drawing/2014/main" id="{C4BDF187-5E66-038B-EF5B-D2F5C803910B}"/>
                    </a:ext>
                  </a:extLst>
                </p:cNvPr>
                <p:cNvSpPr>
                  <a:spLocks noChangeArrowheads="1"/>
                </p:cNvSpPr>
                <p:nvPr/>
              </p:nvSpPr>
              <p:spPr bwMode="auto">
                <a:xfrm>
                  <a:off x="1129" y="230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7" name="Rectangle 1519">
                  <a:extLst>
                    <a:ext uri="{FF2B5EF4-FFF2-40B4-BE49-F238E27FC236}">
                      <a16:creationId xmlns:a16="http://schemas.microsoft.com/office/drawing/2014/main" id="{56EDDDD0-AD53-12E1-8FC5-98556D11B52F}"/>
                    </a:ext>
                  </a:extLst>
                </p:cNvPr>
                <p:cNvSpPr>
                  <a:spLocks noChangeArrowheads="1"/>
                </p:cNvSpPr>
                <p:nvPr/>
              </p:nvSpPr>
              <p:spPr bwMode="auto">
                <a:xfrm>
                  <a:off x="1408" y="230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8" name="Rectangle 1520">
                  <a:extLst>
                    <a:ext uri="{FF2B5EF4-FFF2-40B4-BE49-F238E27FC236}">
                      <a16:creationId xmlns:a16="http://schemas.microsoft.com/office/drawing/2014/main" id="{FDBE55C2-F704-B488-9CDC-18B36CC20B57}"/>
                    </a:ext>
                  </a:extLst>
                </p:cNvPr>
                <p:cNvSpPr>
                  <a:spLocks noChangeArrowheads="1"/>
                </p:cNvSpPr>
                <p:nvPr/>
              </p:nvSpPr>
              <p:spPr bwMode="auto">
                <a:xfrm>
                  <a:off x="156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89" name="Rectangle 1521">
                  <a:extLst>
                    <a:ext uri="{FF2B5EF4-FFF2-40B4-BE49-F238E27FC236}">
                      <a16:creationId xmlns:a16="http://schemas.microsoft.com/office/drawing/2014/main" id="{20570EA4-8384-F552-9D79-EED08758207F}"/>
                    </a:ext>
                  </a:extLst>
                </p:cNvPr>
                <p:cNvSpPr>
                  <a:spLocks noChangeArrowheads="1"/>
                </p:cNvSpPr>
                <p:nvPr/>
              </p:nvSpPr>
              <p:spPr bwMode="auto">
                <a:xfrm>
                  <a:off x="172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0" name="Rectangle 1522">
                  <a:extLst>
                    <a:ext uri="{FF2B5EF4-FFF2-40B4-BE49-F238E27FC236}">
                      <a16:creationId xmlns:a16="http://schemas.microsoft.com/office/drawing/2014/main" id="{DD1F4573-DFFC-1FAF-E3D6-FFF21D47699C}"/>
                    </a:ext>
                  </a:extLst>
                </p:cNvPr>
                <p:cNvSpPr>
                  <a:spLocks noChangeArrowheads="1"/>
                </p:cNvSpPr>
                <p:nvPr/>
              </p:nvSpPr>
              <p:spPr bwMode="auto">
                <a:xfrm>
                  <a:off x="1888" y="230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1" name="Rectangle 1523">
                  <a:extLst>
                    <a:ext uri="{FF2B5EF4-FFF2-40B4-BE49-F238E27FC236}">
                      <a16:creationId xmlns:a16="http://schemas.microsoft.com/office/drawing/2014/main" id="{D3C16100-9C12-8C10-EC01-F88BF1EFFEE4}"/>
                    </a:ext>
                  </a:extLst>
                </p:cNvPr>
                <p:cNvSpPr>
                  <a:spLocks noChangeArrowheads="1"/>
                </p:cNvSpPr>
                <p:nvPr/>
              </p:nvSpPr>
              <p:spPr bwMode="auto">
                <a:xfrm>
                  <a:off x="204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2" name="Rectangle 1524">
                  <a:extLst>
                    <a:ext uri="{FF2B5EF4-FFF2-40B4-BE49-F238E27FC236}">
                      <a16:creationId xmlns:a16="http://schemas.microsoft.com/office/drawing/2014/main" id="{F761E939-89BE-3935-F2DF-B1FC21517BD8}"/>
                    </a:ext>
                  </a:extLst>
                </p:cNvPr>
                <p:cNvSpPr>
                  <a:spLocks noChangeArrowheads="1"/>
                </p:cNvSpPr>
                <p:nvPr/>
              </p:nvSpPr>
              <p:spPr bwMode="auto">
                <a:xfrm>
                  <a:off x="220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3" name="Rectangle 1525">
                  <a:extLst>
                    <a:ext uri="{FF2B5EF4-FFF2-40B4-BE49-F238E27FC236}">
                      <a16:creationId xmlns:a16="http://schemas.microsoft.com/office/drawing/2014/main" id="{D09DB3B1-25E2-679B-D489-C7035267DDC4}"/>
                    </a:ext>
                  </a:extLst>
                </p:cNvPr>
                <p:cNvSpPr>
                  <a:spLocks noChangeArrowheads="1"/>
                </p:cNvSpPr>
                <p:nvPr/>
              </p:nvSpPr>
              <p:spPr bwMode="auto">
                <a:xfrm>
                  <a:off x="2368" y="230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4" name="Rectangle 1526">
                  <a:extLst>
                    <a:ext uri="{FF2B5EF4-FFF2-40B4-BE49-F238E27FC236}">
                      <a16:creationId xmlns:a16="http://schemas.microsoft.com/office/drawing/2014/main" id="{705A5BF8-90A4-0281-A1A6-87F4BD0BE61B}"/>
                    </a:ext>
                  </a:extLst>
                </p:cNvPr>
                <p:cNvSpPr>
                  <a:spLocks noChangeArrowheads="1"/>
                </p:cNvSpPr>
                <p:nvPr/>
              </p:nvSpPr>
              <p:spPr bwMode="auto">
                <a:xfrm>
                  <a:off x="252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5" name="Rectangle 1527">
                  <a:extLst>
                    <a:ext uri="{FF2B5EF4-FFF2-40B4-BE49-F238E27FC236}">
                      <a16:creationId xmlns:a16="http://schemas.microsoft.com/office/drawing/2014/main" id="{916616D2-FD98-816A-8B7D-7C6081B5E051}"/>
                    </a:ext>
                  </a:extLst>
                </p:cNvPr>
                <p:cNvSpPr>
                  <a:spLocks noChangeArrowheads="1"/>
                </p:cNvSpPr>
                <p:nvPr/>
              </p:nvSpPr>
              <p:spPr bwMode="auto">
                <a:xfrm>
                  <a:off x="268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6" name="Rectangle 1528">
                  <a:extLst>
                    <a:ext uri="{FF2B5EF4-FFF2-40B4-BE49-F238E27FC236}">
                      <a16:creationId xmlns:a16="http://schemas.microsoft.com/office/drawing/2014/main" id="{35CEAEF8-1C8E-4C29-8663-46E51B9E37D3}"/>
                    </a:ext>
                  </a:extLst>
                </p:cNvPr>
                <p:cNvSpPr>
                  <a:spLocks noChangeArrowheads="1"/>
                </p:cNvSpPr>
                <p:nvPr/>
              </p:nvSpPr>
              <p:spPr bwMode="auto">
                <a:xfrm>
                  <a:off x="2848" y="230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7" name="Rectangle 1529">
                  <a:extLst>
                    <a:ext uri="{FF2B5EF4-FFF2-40B4-BE49-F238E27FC236}">
                      <a16:creationId xmlns:a16="http://schemas.microsoft.com/office/drawing/2014/main" id="{487BA79E-D86D-42B9-E401-0CD62302F90B}"/>
                    </a:ext>
                  </a:extLst>
                </p:cNvPr>
                <p:cNvSpPr>
                  <a:spLocks noChangeArrowheads="1"/>
                </p:cNvSpPr>
                <p:nvPr/>
              </p:nvSpPr>
              <p:spPr bwMode="auto">
                <a:xfrm>
                  <a:off x="300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8" name="Rectangle 1530">
                  <a:extLst>
                    <a:ext uri="{FF2B5EF4-FFF2-40B4-BE49-F238E27FC236}">
                      <a16:creationId xmlns:a16="http://schemas.microsoft.com/office/drawing/2014/main" id="{AC9AC919-3597-E321-D430-A7E9E7AF3EE8}"/>
                    </a:ext>
                  </a:extLst>
                </p:cNvPr>
                <p:cNvSpPr>
                  <a:spLocks noChangeArrowheads="1"/>
                </p:cNvSpPr>
                <p:nvPr/>
              </p:nvSpPr>
              <p:spPr bwMode="auto">
                <a:xfrm>
                  <a:off x="316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299" name="Rectangle 1531">
                  <a:extLst>
                    <a:ext uri="{FF2B5EF4-FFF2-40B4-BE49-F238E27FC236}">
                      <a16:creationId xmlns:a16="http://schemas.microsoft.com/office/drawing/2014/main" id="{836D2875-79BD-8372-05A8-8C75A14F49A8}"/>
                    </a:ext>
                  </a:extLst>
                </p:cNvPr>
                <p:cNvSpPr>
                  <a:spLocks noChangeArrowheads="1"/>
                </p:cNvSpPr>
                <p:nvPr/>
              </p:nvSpPr>
              <p:spPr bwMode="auto">
                <a:xfrm>
                  <a:off x="3328" y="230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0" name="Rectangle 1532">
                  <a:extLst>
                    <a:ext uri="{FF2B5EF4-FFF2-40B4-BE49-F238E27FC236}">
                      <a16:creationId xmlns:a16="http://schemas.microsoft.com/office/drawing/2014/main" id="{51F7459F-CEA2-AB20-3447-51DD670C3C5F}"/>
                    </a:ext>
                  </a:extLst>
                </p:cNvPr>
                <p:cNvSpPr>
                  <a:spLocks noChangeArrowheads="1"/>
                </p:cNvSpPr>
                <p:nvPr/>
              </p:nvSpPr>
              <p:spPr bwMode="auto">
                <a:xfrm>
                  <a:off x="348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1" name="Rectangle 1533">
                  <a:extLst>
                    <a:ext uri="{FF2B5EF4-FFF2-40B4-BE49-F238E27FC236}">
                      <a16:creationId xmlns:a16="http://schemas.microsoft.com/office/drawing/2014/main" id="{841B2045-C76D-A7BB-B96B-AD749212304E}"/>
                    </a:ext>
                  </a:extLst>
                </p:cNvPr>
                <p:cNvSpPr>
                  <a:spLocks noChangeArrowheads="1"/>
                </p:cNvSpPr>
                <p:nvPr/>
              </p:nvSpPr>
              <p:spPr bwMode="auto">
                <a:xfrm>
                  <a:off x="364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2" name="Rectangle 1534">
                  <a:extLst>
                    <a:ext uri="{FF2B5EF4-FFF2-40B4-BE49-F238E27FC236}">
                      <a16:creationId xmlns:a16="http://schemas.microsoft.com/office/drawing/2014/main" id="{7EE98F56-9ECB-E787-C623-73EB14F92A8D}"/>
                    </a:ext>
                  </a:extLst>
                </p:cNvPr>
                <p:cNvSpPr>
                  <a:spLocks noChangeArrowheads="1"/>
                </p:cNvSpPr>
                <p:nvPr/>
              </p:nvSpPr>
              <p:spPr bwMode="auto">
                <a:xfrm>
                  <a:off x="380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3" name="Rectangle 1535">
                  <a:extLst>
                    <a:ext uri="{FF2B5EF4-FFF2-40B4-BE49-F238E27FC236}">
                      <a16:creationId xmlns:a16="http://schemas.microsoft.com/office/drawing/2014/main" id="{7AFD2928-B977-57E3-9C5C-F95A01F81742}"/>
                    </a:ext>
                  </a:extLst>
                </p:cNvPr>
                <p:cNvSpPr>
                  <a:spLocks noChangeArrowheads="1"/>
                </p:cNvSpPr>
                <p:nvPr/>
              </p:nvSpPr>
              <p:spPr bwMode="auto">
                <a:xfrm>
                  <a:off x="396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4" name="Rectangle 1536">
                  <a:extLst>
                    <a:ext uri="{FF2B5EF4-FFF2-40B4-BE49-F238E27FC236}">
                      <a16:creationId xmlns:a16="http://schemas.microsoft.com/office/drawing/2014/main" id="{A350B15B-FDA0-243D-CA57-158741792FB1}"/>
                    </a:ext>
                  </a:extLst>
                </p:cNvPr>
                <p:cNvSpPr>
                  <a:spLocks noChangeArrowheads="1"/>
                </p:cNvSpPr>
                <p:nvPr/>
              </p:nvSpPr>
              <p:spPr bwMode="auto">
                <a:xfrm>
                  <a:off x="412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5" name="Rectangle 1537">
                  <a:extLst>
                    <a:ext uri="{FF2B5EF4-FFF2-40B4-BE49-F238E27FC236}">
                      <a16:creationId xmlns:a16="http://schemas.microsoft.com/office/drawing/2014/main" id="{15C78EF5-0A19-451F-7DB8-C09B672E4485}"/>
                    </a:ext>
                  </a:extLst>
                </p:cNvPr>
                <p:cNvSpPr>
                  <a:spLocks noChangeArrowheads="1"/>
                </p:cNvSpPr>
                <p:nvPr/>
              </p:nvSpPr>
              <p:spPr bwMode="auto">
                <a:xfrm>
                  <a:off x="428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6" name="Rectangle 1538">
                  <a:extLst>
                    <a:ext uri="{FF2B5EF4-FFF2-40B4-BE49-F238E27FC236}">
                      <a16:creationId xmlns:a16="http://schemas.microsoft.com/office/drawing/2014/main" id="{359924F1-55EB-8343-DABF-303EA39DA672}"/>
                    </a:ext>
                  </a:extLst>
                </p:cNvPr>
                <p:cNvSpPr>
                  <a:spLocks noChangeArrowheads="1"/>
                </p:cNvSpPr>
                <p:nvPr/>
              </p:nvSpPr>
              <p:spPr bwMode="auto">
                <a:xfrm>
                  <a:off x="4448" y="230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7" name="Rectangle 1539">
                  <a:extLst>
                    <a:ext uri="{FF2B5EF4-FFF2-40B4-BE49-F238E27FC236}">
                      <a16:creationId xmlns:a16="http://schemas.microsoft.com/office/drawing/2014/main" id="{7B671D28-CCB2-EDC8-2D38-C3D12182F0A5}"/>
                    </a:ext>
                  </a:extLst>
                </p:cNvPr>
                <p:cNvSpPr>
                  <a:spLocks noChangeArrowheads="1"/>
                </p:cNvSpPr>
                <p:nvPr/>
              </p:nvSpPr>
              <p:spPr bwMode="auto">
                <a:xfrm>
                  <a:off x="4609" y="230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08" name="Rectangle 1540">
                  <a:extLst>
                    <a:ext uri="{FF2B5EF4-FFF2-40B4-BE49-F238E27FC236}">
                      <a16:creationId xmlns:a16="http://schemas.microsoft.com/office/drawing/2014/main" id="{16F9613D-C2D0-CB31-9013-57C0281BF8CC}"/>
                    </a:ext>
                  </a:extLst>
                </p:cNvPr>
                <p:cNvSpPr>
                  <a:spLocks noChangeArrowheads="1"/>
                </p:cNvSpPr>
                <p:nvPr/>
              </p:nvSpPr>
              <p:spPr bwMode="auto">
                <a:xfrm>
                  <a:off x="1217" y="2426"/>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12</a:t>
                  </a:r>
                  <a:endParaRPr lang="en-US" altLang="en-US" sz="1300">
                    <a:latin typeface="Arial" panose="020B0604020202020204" pitchFamily="34" charset="0"/>
                  </a:endParaRPr>
                </a:p>
              </p:txBody>
            </p:sp>
            <p:sp>
              <p:nvSpPr>
                <p:cNvPr id="546309" name="Rectangle 1541">
                  <a:extLst>
                    <a:ext uri="{FF2B5EF4-FFF2-40B4-BE49-F238E27FC236}">
                      <a16:creationId xmlns:a16="http://schemas.microsoft.com/office/drawing/2014/main" id="{843565B7-795C-68F5-990E-11BE6B035E50}"/>
                    </a:ext>
                  </a:extLst>
                </p:cNvPr>
                <p:cNvSpPr>
                  <a:spLocks noChangeArrowheads="1"/>
                </p:cNvSpPr>
                <p:nvPr/>
              </p:nvSpPr>
              <p:spPr bwMode="auto">
                <a:xfrm>
                  <a:off x="1324"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10" name="Rectangle 1542">
                  <a:extLst>
                    <a:ext uri="{FF2B5EF4-FFF2-40B4-BE49-F238E27FC236}">
                      <a16:creationId xmlns:a16="http://schemas.microsoft.com/office/drawing/2014/main" id="{39C634BE-D884-AE8F-817F-12A30388E497}"/>
                    </a:ext>
                  </a:extLst>
                </p:cNvPr>
                <p:cNvSpPr>
                  <a:spLocks noChangeArrowheads="1"/>
                </p:cNvSpPr>
                <p:nvPr/>
              </p:nvSpPr>
              <p:spPr bwMode="auto">
                <a:xfrm>
                  <a:off x="144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11" name="Rectangle 1543">
                  <a:extLst>
                    <a:ext uri="{FF2B5EF4-FFF2-40B4-BE49-F238E27FC236}">
                      <a16:creationId xmlns:a16="http://schemas.microsoft.com/office/drawing/2014/main" id="{EC8E8B0E-996A-CB6D-CCD8-C9822A660290}"/>
                    </a:ext>
                  </a:extLst>
                </p:cNvPr>
                <p:cNvSpPr>
                  <a:spLocks noChangeArrowheads="1"/>
                </p:cNvSpPr>
                <p:nvPr/>
              </p:nvSpPr>
              <p:spPr bwMode="auto">
                <a:xfrm>
                  <a:off x="147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12" name="Rectangle 1544">
                  <a:extLst>
                    <a:ext uri="{FF2B5EF4-FFF2-40B4-BE49-F238E27FC236}">
                      <a16:creationId xmlns:a16="http://schemas.microsoft.com/office/drawing/2014/main" id="{5C009D98-0D77-76EC-DFC5-C71EC5E2C288}"/>
                    </a:ext>
                  </a:extLst>
                </p:cNvPr>
                <p:cNvSpPr>
                  <a:spLocks noChangeArrowheads="1"/>
                </p:cNvSpPr>
                <p:nvPr/>
              </p:nvSpPr>
              <p:spPr bwMode="auto">
                <a:xfrm>
                  <a:off x="1532"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13" name="Rectangle 1545">
                  <a:extLst>
                    <a:ext uri="{FF2B5EF4-FFF2-40B4-BE49-F238E27FC236}">
                      <a16:creationId xmlns:a16="http://schemas.microsoft.com/office/drawing/2014/main" id="{2051538C-596C-2D07-E246-343D77152856}"/>
                    </a:ext>
                  </a:extLst>
                </p:cNvPr>
                <p:cNvSpPr>
                  <a:spLocks noChangeArrowheads="1"/>
                </p:cNvSpPr>
                <p:nvPr/>
              </p:nvSpPr>
              <p:spPr bwMode="auto">
                <a:xfrm>
                  <a:off x="160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14" name="Rectangle 1546">
                  <a:extLst>
                    <a:ext uri="{FF2B5EF4-FFF2-40B4-BE49-F238E27FC236}">
                      <a16:creationId xmlns:a16="http://schemas.microsoft.com/office/drawing/2014/main" id="{000DB5FD-0DB6-E5C3-F946-975857468048}"/>
                    </a:ext>
                  </a:extLst>
                </p:cNvPr>
                <p:cNvSpPr>
                  <a:spLocks noChangeArrowheads="1"/>
                </p:cNvSpPr>
                <p:nvPr/>
              </p:nvSpPr>
              <p:spPr bwMode="auto">
                <a:xfrm>
                  <a:off x="163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15" name="Rectangle 1547">
                  <a:extLst>
                    <a:ext uri="{FF2B5EF4-FFF2-40B4-BE49-F238E27FC236}">
                      <a16:creationId xmlns:a16="http://schemas.microsoft.com/office/drawing/2014/main" id="{040D210E-779D-CE9A-603E-A630787B2E03}"/>
                    </a:ext>
                  </a:extLst>
                </p:cNvPr>
                <p:cNvSpPr>
                  <a:spLocks noChangeArrowheads="1"/>
                </p:cNvSpPr>
                <p:nvPr/>
              </p:nvSpPr>
              <p:spPr bwMode="auto">
                <a:xfrm>
                  <a:off x="169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16" name="Rectangle 1548">
                  <a:extLst>
                    <a:ext uri="{FF2B5EF4-FFF2-40B4-BE49-F238E27FC236}">
                      <a16:creationId xmlns:a16="http://schemas.microsoft.com/office/drawing/2014/main" id="{099A9F94-1925-75C3-F423-B1F931E87A3C}"/>
                    </a:ext>
                  </a:extLst>
                </p:cNvPr>
                <p:cNvSpPr>
                  <a:spLocks noChangeArrowheads="1"/>
                </p:cNvSpPr>
                <p:nvPr/>
              </p:nvSpPr>
              <p:spPr bwMode="auto">
                <a:xfrm>
                  <a:off x="178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17" name="Rectangle 1549">
                  <a:extLst>
                    <a:ext uri="{FF2B5EF4-FFF2-40B4-BE49-F238E27FC236}">
                      <a16:creationId xmlns:a16="http://schemas.microsoft.com/office/drawing/2014/main" id="{3B9B354E-FF88-13AF-FF43-B4705CBA4D33}"/>
                    </a:ext>
                  </a:extLst>
                </p:cNvPr>
                <p:cNvSpPr>
                  <a:spLocks noChangeArrowheads="1"/>
                </p:cNvSpPr>
                <p:nvPr/>
              </p:nvSpPr>
              <p:spPr bwMode="auto">
                <a:xfrm>
                  <a:off x="1838"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18" name="Rectangle 1550">
                  <a:extLst>
                    <a:ext uri="{FF2B5EF4-FFF2-40B4-BE49-F238E27FC236}">
                      <a16:creationId xmlns:a16="http://schemas.microsoft.com/office/drawing/2014/main" id="{8DE759EB-9784-F8D6-0458-0FD481817A6D}"/>
                    </a:ext>
                  </a:extLst>
                </p:cNvPr>
                <p:cNvSpPr>
                  <a:spLocks noChangeArrowheads="1"/>
                </p:cNvSpPr>
                <p:nvPr/>
              </p:nvSpPr>
              <p:spPr bwMode="auto">
                <a:xfrm>
                  <a:off x="1943"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19" name="Rectangle 1551">
                  <a:extLst>
                    <a:ext uri="{FF2B5EF4-FFF2-40B4-BE49-F238E27FC236}">
                      <a16:creationId xmlns:a16="http://schemas.microsoft.com/office/drawing/2014/main" id="{9113D2BC-4A8C-8869-42C5-700F7EC87CE7}"/>
                    </a:ext>
                  </a:extLst>
                </p:cNvPr>
                <p:cNvSpPr>
                  <a:spLocks noChangeArrowheads="1"/>
                </p:cNvSpPr>
                <p:nvPr/>
              </p:nvSpPr>
              <p:spPr bwMode="auto">
                <a:xfrm>
                  <a:off x="1997"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20" name="Rectangle 1552">
                  <a:extLst>
                    <a:ext uri="{FF2B5EF4-FFF2-40B4-BE49-F238E27FC236}">
                      <a16:creationId xmlns:a16="http://schemas.microsoft.com/office/drawing/2014/main" id="{F22673E9-DB25-013B-1CE2-D2CA7C750EFA}"/>
                    </a:ext>
                  </a:extLst>
                </p:cNvPr>
                <p:cNvSpPr>
                  <a:spLocks noChangeArrowheads="1"/>
                </p:cNvSpPr>
                <p:nvPr/>
              </p:nvSpPr>
              <p:spPr bwMode="auto">
                <a:xfrm>
                  <a:off x="208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21" name="Rectangle 1553">
                  <a:extLst>
                    <a:ext uri="{FF2B5EF4-FFF2-40B4-BE49-F238E27FC236}">
                      <a16:creationId xmlns:a16="http://schemas.microsoft.com/office/drawing/2014/main" id="{896D55A3-652A-940E-6894-38326486934A}"/>
                    </a:ext>
                  </a:extLst>
                </p:cNvPr>
                <p:cNvSpPr>
                  <a:spLocks noChangeArrowheads="1"/>
                </p:cNvSpPr>
                <p:nvPr/>
              </p:nvSpPr>
              <p:spPr bwMode="auto">
                <a:xfrm>
                  <a:off x="211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22" name="Rectangle 1554">
                  <a:extLst>
                    <a:ext uri="{FF2B5EF4-FFF2-40B4-BE49-F238E27FC236}">
                      <a16:creationId xmlns:a16="http://schemas.microsoft.com/office/drawing/2014/main" id="{162A2D02-A7DD-DC6C-BCEC-F6AA294CEB5F}"/>
                    </a:ext>
                  </a:extLst>
                </p:cNvPr>
                <p:cNvSpPr>
                  <a:spLocks noChangeArrowheads="1"/>
                </p:cNvSpPr>
                <p:nvPr/>
              </p:nvSpPr>
              <p:spPr bwMode="auto">
                <a:xfrm>
                  <a:off x="217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23" name="Rectangle 1555">
                  <a:extLst>
                    <a:ext uri="{FF2B5EF4-FFF2-40B4-BE49-F238E27FC236}">
                      <a16:creationId xmlns:a16="http://schemas.microsoft.com/office/drawing/2014/main" id="{7ABA7C0F-D640-8A8A-39FB-F287DAFC7885}"/>
                    </a:ext>
                  </a:extLst>
                </p:cNvPr>
                <p:cNvSpPr>
                  <a:spLocks noChangeArrowheads="1"/>
                </p:cNvSpPr>
                <p:nvPr/>
              </p:nvSpPr>
              <p:spPr bwMode="auto">
                <a:xfrm>
                  <a:off x="226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24" name="Rectangle 1556">
                  <a:extLst>
                    <a:ext uri="{FF2B5EF4-FFF2-40B4-BE49-F238E27FC236}">
                      <a16:creationId xmlns:a16="http://schemas.microsoft.com/office/drawing/2014/main" id="{640516EB-C344-9636-6BDB-4C5663395886}"/>
                    </a:ext>
                  </a:extLst>
                </p:cNvPr>
                <p:cNvSpPr>
                  <a:spLocks noChangeArrowheads="1"/>
                </p:cNvSpPr>
                <p:nvPr/>
              </p:nvSpPr>
              <p:spPr bwMode="auto">
                <a:xfrm>
                  <a:off x="2318"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25" name="Rectangle 1557">
                  <a:extLst>
                    <a:ext uri="{FF2B5EF4-FFF2-40B4-BE49-F238E27FC236}">
                      <a16:creationId xmlns:a16="http://schemas.microsoft.com/office/drawing/2014/main" id="{2A4303F2-54A0-DC22-2950-789DCEADD105}"/>
                    </a:ext>
                  </a:extLst>
                </p:cNvPr>
                <p:cNvSpPr>
                  <a:spLocks noChangeArrowheads="1"/>
                </p:cNvSpPr>
                <p:nvPr/>
              </p:nvSpPr>
              <p:spPr bwMode="auto">
                <a:xfrm>
                  <a:off x="240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26" name="Rectangle 1558">
                  <a:extLst>
                    <a:ext uri="{FF2B5EF4-FFF2-40B4-BE49-F238E27FC236}">
                      <a16:creationId xmlns:a16="http://schemas.microsoft.com/office/drawing/2014/main" id="{A4B0AE21-0AB8-0A58-5A18-11C783CA0576}"/>
                    </a:ext>
                  </a:extLst>
                </p:cNvPr>
                <p:cNvSpPr>
                  <a:spLocks noChangeArrowheads="1"/>
                </p:cNvSpPr>
                <p:nvPr/>
              </p:nvSpPr>
              <p:spPr bwMode="auto">
                <a:xfrm>
                  <a:off x="243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27" name="Rectangle 1559">
                  <a:extLst>
                    <a:ext uri="{FF2B5EF4-FFF2-40B4-BE49-F238E27FC236}">
                      <a16:creationId xmlns:a16="http://schemas.microsoft.com/office/drawing/2014/main" id="{4992A89F-34DF-649F-B4B7-E126F5CD10E4}"/>
                    </a:ext>
                  </a:extLst>
                </p:cNvPr>
                <p:cNvSpPr>
                  <a:spLocks noChangeArrowheads="1"/>
                </p:cNvSpPr>
                <p:nvPr/>
              </p:nvSpPr>
              <p:spPr bwMode="auto">
                <a:xfrm>
                  <a:off x="249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28" name="Rectangle 1560">
                  <a:extLst>
                    <a:ext uri="{FF2B5EF4-FFF2-40B4-BE49-F238E27FC236}">
                      <a16:creationId xmlns:a16="http://schemas.microsoft.com/office/drawing/2014/main" id="{E96039E7-AED8-827A-AED5-CD6831E24CF9}"/>
                    </a:ext>
                  </a:extLst>
                </p:cNvPr>
                <p:cNvSpPr>
                  <a:spLocks noChangeArrowheads="1"/>
                </p:cNvSpPr>
                <p:nvPr/>
              </p:nvSpPr>
              <p:spPr bwMode="auto">
                <a:xfrm>
                  <a:off x="258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29" name="Rectangle 1561">
                  <a:extLst>
                    <a:ext uri="{FF2B5EF4-FFF2-40B4-BE49-F238E27FC236}">
                      <a16:creationId xmlns:a16="http://schemas.microsoft.com/office/drawing/2014/main" id="{84D44C5F-C97F-6865-1AD1-5EA1B1A2A81A}"/>
                    </a:ext>
                  </a:extLst>
                </p:cNvPr>
                <p:cNvSpPr>
                  <a:spLocks noChangeArrowheads="1"/>
                </p:cNvSpPr>
                <p:nvPr/>
              </p:nvSpPr>
              <p:spPr bwMode="auto">
                <a:xfrm>
                  <a:off x="2637"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30" name="Rectangle 1562">
                  <a:extLst>
                    <a:ext uri="{FF2B5EF4-FFF2-40B4-BE49-F238E27FC236}">
                      <a16:creationId xmlns:a16="http://schemas.microsoft.com/office/drawing/2014/main" id="{635D4D91-2F55-0421-B4BD-C35AF9BF6BA7}"/>
                    </a:ext>
                  </a:extLst>
                </p:cNvPr>
                <p:cNvSpPr>
                  <a:spLocks noChangeArrowheads="1"/>
                </p:cNvSpPr>
                <p:nvPr/>
              </p:nvSpPr>
              <p:spPr bwMode="auto">
                <a:xfrm>
                  <a:off x="274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31" name="Rectangle 1563">
                  <a:extLst>
                    <a:ext uri="{FF2B5EF4-FFF2-40B4-BE49-F238E27FC236}">
                      <a16:creationId xmlns:a16="http://schemas.microsoft.com/office/drawing/2014/main" id="{F4BA20A2-B7AF-9A8B-B326-975A8053E587}"/>
                    </a:ext>
                  </a:extLst>
                </p:cNvPr>
                <p:cNvSpPr>
                  <a:spLocks noChangeArrowheads="1"/>
                </p:cNvSpPr>
                <p:nvPr/>
              </p:nvSpPr>
              <p:spPr bwMode="auto">
                <a:xfrm>
                  <a:off x="2798"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32" name="Rectangle 1564">
                  <a:extLst>
                    <a:ext uri="{FF2B5EF4-FFF2-40B4-BE49-F238E27FC236}">
                      <a16:creationId xmlns:a16="http://schemas.microsoft.com/office/drawing/2014/main" id="{0F566371-EEFB-BFF6-B178-A22199EB17D3}"/>
                    </a:ext>
                  </a:extLst>
                </p:cNvPr>
                <p:cNvSpPr>
                  <a:spLocks noChangeArrowheads="1"/>
                </p:cNvSpPr>
                <p:nvPr/>
              </p:nvSpPr>
              <p:spPr bwMode="auto">
                <a:xfrm>
                  <a:off x="2903"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33" name="Rectangle 1565">
                  <a:extLst>
                    <a:ext uri="{FF2B5EF4-FFF2-40B4-BE49-F238E27FC236}">
                      <a16:creationId xmlns:a16="http://schemas.microsoft.com/office/drawing/2014/main" id="{B2CE4E3F-4ED6-A1D9-14B3-5AE0557E6784}"/>
                    </a:ext>
                  </a:extLst>
                </p:cNvPr>
                <p:cNvSpPr>
                  <a:spLocks noChangeArrowheads="1"/>
                </p:cNvSpPr>
                <p:nvPr/>
              </p:nvSpPr>
              <p:spPr bwMode="auto">
                <a:xfrm>
                  <a:off x="2957"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34" name="Rectangle 1566">
                  <a:extLst>
                    <a:ext uri="{FF2B5EF4-FFF2-40B4-BE49-F238E27FC236}">
                      <a16:creationId xmlns:a16="http://schemas.microsoft.com/office/drawing/2014/main" id="{007106C2-1DB2-413D-31AD-95BEF6449737}"/>
                    </a:ext>
                  </a:extLst>
                </p:cNvPr>
                <p:cNvSpPr>
                  <a:spLocks noChangeArrowheads="1"/>
                </p:cNvSpPr>
                <p:nvPr/>
              </p:nvSpPr>
              <p:spPr bwMode="auto">
                <a:xfrm>
                  <a:off x="306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35" name="Rectangle 1567">
                  <a:extLst>
                    <a:ext uri="{FF2B5EF4-FFF2-40B4-BE49-F238E27FC236}">
                      <a16:creationId xmlns:a16="http://schemas.microsoft.com/office/drawing/2014/main" id="{3A2CB358-7F48-C4A8-BA70-313197745FF4}"/>
                    </a:ext>
                  </a:extLst>
                </p:cNvPr>
                <p:cNvSpPr>
                  <a:spLocks noChangeArrowheads="1"/>
                </p:cNvSpPr>
                <p:nvPr/>
              </p:nvSpPr>
              <p:spPr bwMode="auto">
                <a:xfrm>
                  <a:off x="3117"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36" name="Rectangle 1568">
                  <a:extLst>
                    <a:ext uri="{FF2B5EF4-FFF2-40B4-BE49-F238E27FC236}">
                      <a16:creationId xmlns:a16="http://schemas.microsoft.com/office/drawing/2014/main" id="{E96EB7A5-B050-AB4D-157A-FE237D134C0B}"/>
                    </a:ext>
                  </a:extLst>
                </p:cNvPr>
                <p:cNvSpPr>
                  <a:spLocks noChangeArrowheads="1"/>
                </p:cNvSpPr>
                <p:nvPr/>
              </p:nvSpPr>
              <p:spPr bwMode="auto">
                <a:xfrm>
                  <a:off x="322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37" name="Rectangle 1569">
                  <a:extLst>
                    <a:ext uri="{FF2B5EF4-FFF2-40B4-BE49-F238E27FC236}">
                      <a16:creationId xmlns:a16="http://schemas.microsoft.com/office/drawing/2014/main" id="{5A48FE19-A365-9397-B06E-599B396D4C02}"/>
                    </a:ext>
                  </a:extLst>
                </p:cNvPr>
                <p:cNvSpPr>
                  <a:spLocks noChangeArrowheads="1"/>
                </p:cNvSpPr>
                <p:nvPr/>
              </p:nvSpPr>
              <p:spPr bwMode="auto">
                <a:xfrm>
                  <a:off x="3278"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38" name="Rectangle 1570">
                  <a:extLst>
                    <a:ext uri="{FF2B5EF4-FFF2-40B4-BE49-F238E27FC236}">
                      <a16:creationId xmlns:a16="http://schemas.microsoft.com/office/drawing/2014/main" id="{4B334A5F-2F62-F19A-496E-44217126D2C9}"/>
                    </a:ext>
                  </a:extLst>
                </p:cNvPr>
                <p:cNvSpPr>
                  <a:spLocks noChangeArrowheads="1"/>
                </p:cNvSpPr>
                <p:nvPr/>
              </p:nvSpPr>
              <p:spPr bwMode="auto">
                <a:xfrm>
                  <a:off x="336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39" name="Rectangle 1571">
                  <a:extLst>
                    <a:ext uri="{FF2B5EF4-FFF2-40B4-BE49-F238E27FC236}">
                      <a16:creationId xmlns:a16="http://schemas.microsoft.com/office/drawing/2014/main" id="{D0310CFB-0A70-1BC7-1535-2CD773841A7A}"/>
                    </a:ext>
                  </a:extLst>
                </p:cNvPr>
                <p:cNvSpPr>
                  <a:spLocks noChangeArrowheads="1"/>
                </p:cNvSpPr>
                <p:nvPr/>
              </p:nvSpPr>
              <p:spPr bwMode="auto">
                <a:xfrm>
                  <a:off x="339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40" name="Rectangle 1572">
                  <a:extLst>
                    <a:ext uri="{FF2B5EF4-FFF2-40B4-BE49-F238E27FC236}">
                      <a16:creationId xmlns:a16="http://schemas.microsoft.com/office/drawing/2014/main" id="{84C024F8-10F4-220F-E755-D8F7A615BD83}"/>
                    </a:ext>
                  </a:extLst>
                </p:cNvPr>
                <p:cNvSpPr>
                  <a:spLocks noChangeArrowheads="1"/>
                </p:cNvSpPr>
                <p:nvPr/>
              </p:nvSpPr>
              <p:spPr bwMode="auto">
                <a:xfrm>
                  <a:off x="345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41" name="Rectangle 1573">
                  <a:extLst>
                    <a:ext uri="{FF2B5EF4-FFF2-40B4-BE49-F238E27FC236}">
                      <a16:creationId xmlns:a16="http://schemas.microsoft.com/office/drawing/2014/main" id="{CD0F191F-4005-6845-1BDF-4A816723BD3F}"/>
                    </a:ext>
                  </a:extLst>
                </p:cNvPr>
                <p:cNvSpPr>
                  <a:spLocks noChangeArrowheads="1"/>
                </p:cNvSpPr>
                <p:nvPr/>
              </p:nvSpPr>
              <p:spPr bwMode="auto">
                <a:xfrm>
                  <a:off x="352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42" name="Rectangle 1574">
                  <a:extLst>
                    <a:ext uri="{FF2B5EF4-FFF2-40B4-BE49-F238E27FC236}">
                      <a16:creationId xmlns:a16="http://schemas.microsoft.com/office/drawing/2014/main" id="{77FAE4E1-0283-96B1-890F-F81A4A71DEEF}"/>
                    </a:ext>
                  </a:extLst>
                </p:cNvPr>
                <p:cNvSpPr>
                  <a:spLocks noChangeArrowheads="1"/>
                </p:cNvSpPr>
                <p:nvPr/>
              </p:nvSpPr>
              <p:spPr bwMode="auto">
                <a:xfrm>
                  <a:off x="355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43" name="Rectangle 1575">
                  <a:extLst>
                    <a:ext uri="{FF2B5EF4-FFF2-40B4-BE49-F238E27FC236}">
                      <a16:creationId xmlns:a16="http://schemas.microsoft.com/office/drawing/2014/main" id="{35DFBD2F-119C-CF24-10B0-2FD4283A0BDC}"/>
                    </a:ext>
                  </a:extLst>
                </p:cNvPr>
                <p:cNvSpPr>
                  <a:spLocks noChangeArrowheads="1"/>
                </p:cNvSpPr>
                <p:nvPr/>
              </p:nvSpPr>
              <p:spPr bwMode="auto">
                <a:xfrm>
                  <a:off x="361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44" name="Rectangle 1576">
                  <a:extLst>
                    <a:ext uri="{FF2B5EF4-FFF2-40B4-BE49-F238E27FC236}">
                      <a16:creationId xmlns:a16="http://schemas.microsoft.com/office/drawing/2014/main" id="{3CE6B8AC-EF5D-44AD-7C52-9352F083AAFA}"/>
                    </a:ext>
                  </a:extLst>
                </p:cNvPr>
                <p:cNvSpPr>
                  <a:spLocks noChangeArrowheads="1"/>
                </p:cNvSpPr>
                <p:nvPr/>
              </p:nvSpPr>
              <p:spPr bwMode="auto">
                <a:xfrm>
                  <a:off x="3688"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45" name="Rectangle 1577">
                  <a:extLst>
                    <a:ext uri="{FF2B5EF4-FFF2-40B4-BE49-F238E27FC236}">
                      <a16:creationId xmlns:a16="http://schemas.microsoft.com/office/drawing/2014/main" id="{C56925B3-D4D3-67D8-349A-5B2FE4DC2C19}"/>
                    </a:ext>
                  </a:extLst>
                </p:cNvPr>
                <p:cNvSpPr>
                  <a:spLocks noChangeArrowheads="1"/>
                </p:cNvSpPr>
                <p:nvPr/>
              </p:nvSpPr>
              <p:spPr bwMode="auto">
                <a:xfrm>
                  <a:off x="371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46" name="Rectangle 1578">
                  <a:extLst>
                    <a:ext uri="{FF2B5EF4-FFF2-40B4-BE49-F238E27FC236}">
                      <a16:creationId xmlns:a16="http://schemas.microsoft.com/office/drawing/2014/main" id="{C8412822-BEA4-122E-CB10-ED6C9F1BD75E}"/>
                    </a:ext>
                  </a:extLst>
                </p:cNvPr>
                <p:cNvSpPr>
                  <a:spLocks noChangeArrowheads="1"/>
                </p:cNvSpPr>
                <p:nvPr/>
              </p:nvSpPr>
              <p:spPr bwMode="auto">
                <a:xfrm>
                  <a:off x="377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47" name="Rectangle 1579">
                  <a:extLst>
                    <a:ext uri="{FF2B5EF4-FFF2-40B4-BE49-F238E27FC236}">
                      <a16:creationId xmlns:a16="http://schemas.microsoft.com/office/drawing/2014/main" id="{C77E520F-2CC9-BEF1-C4DC-F813983510FC}"/>
                    </a:ext>
                  </a:extLst>
                </p:cNvPr>
                <p:cNvSpPr>
                  <a:spLocks noChangeArrowheads="1"/>
                </p:cNvSpPr>
                <p:nvPr/>
              </p:nvSpPr>
              <p:spPr bwMode="auto">
                <a:xfrm>
                  <a:off x="384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48" name="Rectangle 1580">
                  <a:extLst>
                    <a:ext uri="{FF2B5EF4-FFF2-40B4-BE49-F238E27FC236}">
                      <a16:creationId xmlns:a16="http://schemas.microsoft.com/office/drawing/2014/main" id="{CDD3BF6F-6782-AC8D-C8EE-B64737298154}"/>
                    </a:ext>
                  </a:extLst>
                </p:cNvPr>
                <p:cNvSpPr>
                  <a:spLocks noChangeArrowheads="1"/>
                </p:cNvSpPr>
                <p:nvPr/>
              </p:nvSpPr>
              <p:spPr bwMode="auto">
                <a:xfrm>
                  <a:off x="387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49" name="Rectangle 1581">
                  <a:extLst>
                    <a:ext uri="{FF2B5EF4-FFF2-40B4-BE49-F238E27FC236}">
                      <a16:creationId xmlns:a16="http://schemas.microsoft.com/office/drawing/2014/main" id="{EAD3A473-7BC0-2890-AF98-4CB4E7E8F157}"/>
                    </a:ext>
                  </a:extLst>
                </p:cNvPr>
                <p:cNvSpPr>
                  <a:spLocks noChangeArrowheads="1"/>
                </p:cNvSpPr>
                <p:nvPr/>
              </p:nvSpPr>
              <p:spPr bwMode="auto">
                <a:xfrm>
                  <a:off x="393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50" name="Rectangle 1582">
                  <a:extLst>
                    <a:ext uri="{FF2B5EF4-FFF2-40B4-BE49-F238E27FC236}">
                      <a16:creationId xmlns:a16="http://schemas.microsoft.com/office/drawing/2014/main" id="{1B95F83B-4193-86C2-B7DD-B30E26D33BFB}"/>
                    </a:ext>
                  </a:extLst>
                </p:cNvPr>
                <p:cNvSpPr>
                  <a:spLocks noChangeArrowheads="1"/>
                </p:cNvSpPr>
                <p:nvPr/>
              </p:nvSpPr>
              <p:spPr bwMode="auto">
                <a:xfrm>
                  <a:off x="4024"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51" name="Rectangle 1583">
                  <a:extLst>
                    <a:ext uri="{FF2B5EF4-FFF2-40B4-BE49-F238E27FC236}">
                      <a16:creationId xmlns:a16="http://schemas.microsoft.com/office/drawing/2014/main" id="{D91F32C3-0B2E-3592-3519-B4B9D9895D72}"/>
                    </a:ext>
                  </a:extLst>
                </p:cNvPr>
                <p:cNvSpPr>
                  <a:spLocks noChangeArrowheads="1"/>
                </p:cNvSpPr>
                <p:nvPr/>
              </p:nvSpPr>
              <p:spPr bwMode="auto">
                <a:xfrm>
                  <a:off x="4078"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52" name="Rectangle 1584">
                  <a:extLst>
                    <a:ext uri="{FF2B5EF4-FFF2-40B4-BE49-F238E27FC236}">
                      <a16:creationId xmlns:a16="http://schemas.microsoft.com/office/drawing/2014/main" id="{78E18C18-D6BD-B1FF-E2A3-C766BCE7FDE2}"/>
                    </a:ext>
                  </a:extLst>
                </p:cNvPr>
                <p:cNvSpPr>
                  <a:spLocks noChangeArrowheads="1"/>
                </p:cNvSpPr>
                <p:nvPr/>
              </p:nvSpPr>
              <p:spPr bwMode="auto">
                <a:xfrm>
                  <a:off x="4168"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53" name="Rectangle 1585">
                  <a:extLst>
                    <a:ext uri="{FF2B5EF4-FFF2-40B4-BE49-F238E27FC236}">
                      <a16:creationId xmlns:a16="http://schemas.microsoft.com/office/drawing/2014/main" id="{570C9837-3E97-905F-5899-7B76AE342287}"/>
                    </a:ext>
                  </a:extLst>
                </p:cNvPr>
                <p:cNvSpPr>
                  <a:spLocks noChangeArrowheads="1"/>
                </p:cNvSpPr>
                <p:nvPr/>
              </p:nvSpPr>
              <p:spPr bwMode="auto">
                <a:xfrm>
                  <a:off x="419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54" name="Rectangle 1586">
                  <a:extLst>
                    <a:ext uri="{FF2B5EF4-FFF2-40B4-BE49-F238E27FC236}">
                      <a16:creationId xmlns:a16="http://schemas.microsoft.com/office/drawing/2014/main" id="{A60B370E-7B92-7100-7C2B-23D11291BD80}"/>
                    </a:ext>
                  </a:extLst>
                </p:cNvPr>
                <p:cNvSpPr>
                  <a:spLocks noChangeArrowheads="1"/>
                </p:cNvSpPr>
                <p:nvPr/>
              </p:nvSpPr>
              <p:spPr bwMode="auto">
                <a:xfrm>
                  <a:off x="425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55" name="Rectangle 1587">
                  <a:extLst>
                    <a:ext uri="{FF2B5EF4-FFF2-40B4-BE49-F238E27FC236}">
                      <a16:creationId xmlns:a16="http://schemas.microsoft.com/office/drawing/2014/main" id="{E30AE4DC-B739-C990-993B-46A1E79DD9D6}"/>
                    </a:ext>
                  </a:extLst>
                </p:cNvPr>
                <p:cNvSpPr>
                  <a:spLocks noChangeArrowheads="1"/>
                </p:cNvSpPr>
                <p:nvPr/>
              </p:nvSpPr>
              <p:spPr bwMode="auto">
                <a:xfrm>
                  <a:off x="4343"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56" name="Rectangle 1588">
                  <a:extLst>
                    <a:ext uri="{FF2B5EF4-FFF2-40B4-BE49-F238E27FC236}">
                      <a16:creationId xmlns:a16="http://schemas.microsoft.com/office/drawing/2014/main" id="{A3C0A458-56FB-FA9A-1A5B-98A3E0B0FAD7}"/>
                    </a:ext>
                  </a:extLst>
                </p:cNvPr>
                <p:cNvSpPr>
                  <a:spLocks noChangeArrowheads="1"/>
                </p:cNvSpPr>
                <p:nvPr/>
              </p:nvSpPr>
              <p:spPr bwMode="auto">
                <a:xfrm>
                  <a:off x="4397"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57" name="Rectangle 1589">
                  <a:extLst>
                    <a:ext uri="{FF2B5EF4-FFF2-40B4-BE49-F238E27FC236}">
                      <a16:creationId xmlns:a16="http://schemas.microsoft.com/office/drawing/2014/main" id="{839EBCF4-AB75-17E9-0CDC-1FA44A6B5DDC}"/>
                    </a:ext>
                  </a:extLst>
                </p:cNvPr>
                <p:cNvSpPr>
                  <a:spLocks noChangeArrowheads="1"/>
                </p:cNvSpPr>
                <p:nvPr/>
              </p:nvSpPr>
              <p:spPr bwMode="auto">
                <a:xfrm>
                  <a:off x="4487" y="242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358" name="Rectangle 1590">
                  <a:extLst>
                    <a:ext uri="{FF2B5EF4-FFF2-40B4-BE49-F238E27FC236}">
                      <a16:creationId xmlns:a16="http://schemas.microsoft.com/office/drawing/2014/main" id="{FF0854F4-0A99-DAAE-FEFA-90F0B27A2845}"/>
                    </a:ext>
                  </a:extLst>
                </p:cNvPr>
                <p:cNvSpPr>
                  <a:spLocks noChangeArrowheads="1"/>
                </p:cNvSpPr>
                <p:nvPr/>
              </p:nvSpPr>
              <p:spPr bwMode="auto">
                <a:xfrm>
                  <a:off x="4519" y="242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359" name="Rectangle 1591">
                  <a:extLst>
                    <a:ext uri="{FF2B5EF4-FFF2-40B4-BE49-F238E27FC236}">
                      <a16:creationId xmlns:a16="http://schemas.microsoft.com/office/drawing/2014/main" id="{704608E3-BB18-0495-1169-E2E5769CB6EA}"/>
                    </a:ext>
                  </a:extLst>
                </p:cNvPr>
                <p:cNvSpPr>
                  <a:spLocks noChangeArrowheads="1"/>
                </p:cNvSpPr>
                <p:nvPr/>
              </p:nvSpPr>
              <p:spPr bwMode="auto">
                <a:xfrm>
                  <a:off x="4573" y="242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360" name="Rectangle 1592">
                  <a:extLst>
                    <a:ext uri="{FF2B5EF4-FFF2-40B4-BE49-F238E27FC236}">
                      <a16:creationId xmlns:a16="http://schemas.microsoft.com/office/drawing/2014/main" id="{AEE2D68C-6417-199E-E043-090AF67BC1E3}"/>
                    </a:ext>
                  </a:extLst>
                </p:cNvPr>
                <p:cNvSpPr>
                  <a:spLocks noChangeArrowheads="1"/>
                </p:cNvSpPr>
                <p:nvPr/>
              </p:nvSpPr>
              <p:spPr bwMode="auto">
                <a:xfrm>
                  <a:off x="1129" y="2411"/>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1" name="Rectangle 1593">
                  <a:extLst>
                    <a:ext uri="{FF2B5EF4-FFF2-40B4-BE49-F238E27FC236}">
                      <a16:creationId xmlns:a16="http://schemas.microsoft.com/office/drawing/2014/main" id="{4F8739DE-5D9D-D4E9-356A-8FAE44F52529}"/>
                    </a:ext>
                  </a:extLst>
                </p:cNvPr>
                <p:cNvSpPr>
                  <a:spLocks noChangeArrowheads="1"/>
                </p:cNvSpPr>
                <p:nvPr/>
              </p:nvSpPr>
              <p:spPr bwMode="auto">
                <a:xfrm>
                  <a:off x="1133" y="2411"/>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2" name="Rectangle 1594">
                  <a:extLst>
                    <a:ext uri="{FF2B5EF4-FFF2-40B4-BE49-F238E27FC236}">
                      <a16:creationId xmlns:a16="http://schemas.microsoft.com/office/drawing/2014/main" id="{1257DC7B-4FC8-7CB0-8921-0FA8DEC23CDF}"/>
                    </a:ext>
                  </a:extLst>
                </p:cNvPr>
                <p:cNvSpPr>
                  <a:spLocks noChangeArrowheads="1"/>
                </p:cNvSpPr>
                <p:nvPr/>
              </p:nvSpPr>
              <p:spPr bwMode="auto">
                <a:xfrm>
                  <a:off x="1408" y="2411"/>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3" name="Rectangle 1595">
                  <a:extLst>
                    <a:ext uri="{FF2B5EF4-FFF2-40B4-BE49-F238E27FC236}">
                      <a16:creationId xmlns:a16="http://schemas.microsoft.com/office/drawing/2014/main" id="{5CDBEE37-0F32-E0B1-E940-17DE04F6DC8B}"/>
                    </a:ext>
                  </a:extLst>
                </p:cNvPr>
                <p:cNvSpPr>
                  <a:spLocks noChangeArrowheads="1"/>
                </p:cNvSpPr>
                <p:nvPr/>
              </p:nvSpPr>
              <p:spPr bwMode="auto">
                <a:xfrm>
                  <a:off x="1413"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4" name="Rectangle 1596">
                  <a:extLst>
                    <a:ext uri="{FF2B5EF4-FFF2-40B4-BE49-F238E27FC236}">
                      <a16:creationId xmlns:a16="http://schemas.microsoft.com/office/drawing/2014/main" id="{41863626-5D70-7F5D-6422-BBD59A8279B2}"/>
                    </a:ext>
                  </a:extLst>
                </p:cNvPr>
                <p:cNvSpPr>
                  <a:spLocks noChangeArrowheads="1"/>
                </p:cNvSpPr>
                <p:nvPr/>
              </p:nvSpPr>
              <p:spPr bwMode="auto">
                <a:xfrm>
                  <a:off x="156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5" name="Rectangle 1597">
                  <a:extLst>
                    <a:ext uri="{FF2B5EF4-FFF2-40B4-BE49-F238E27FC236}">
                      <a16:creationId xmlns:a16="http://schemas.microsoft.com/office/drawing/2014/main" id="{A552709F-EB32-1A16-CDDF-B22295E4B238}"/>
                    </a:ext>
                  </a:extLst>
                </p:cNvPr>
                <p:cNvSpPr>
                  <a:spLocks noChangeArrowheads="1"/>
                </p:cNvSpPr>
                <p:nvPr/>
              </p:nvSpPr>
              <p:spPr bwMode="auto">
                <a:xfrm>
                  <a:off x="157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6" name="Rectangle 1598">
                  <a:extLst>
                    <a:ext uri="{FF2B5EF4-FFF2-40B4-BE49-F238E27FC236}">
                      <a16:creationId xmlns:a16="http://schemas.microsoft.com/office/drawing/2014/main" id="{5C8949DB-3412-F1DB-8F92-859D19C78B91}"/>
                    </a:ext>
                  </a:extLst>
                </p:cNvPr>
                <p:cNvSpPr>
                  <a:spLocks noChangeArrowheads="1"/>
                </p:cNvSpPr>
                <p:nvPr/>
              </p:nvSpPr>
              <p:spPr bwMode="auto">
                <a:xfrm>
                  <a:off x="172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7" name="Rectangle 1599">
                  <a:extLst>
                    <a:ext uri="{FF2B5EF4-FFF2-40B4-BE49-F238E27FC236}">
                      <a16:creationId xmlns:a16="http://schemas.microsoft.com/office/drawing/2014/main" id="{3F49F011-1F78-9D43-B564-3DE2B323296D}"/>
                    </a:ext>
                  </a:extLst>
                </p:cNvPr>
                <p:cNvSpPr>
                  <a:spLocks noChangeArrowheads="1"/>
                </p:cNvSpPr>
                <p:nvPr/>
              </p:nvSpPr>
              <p:spPr bwMode="auto">
                <a:xfrm>
                  <a:off x="173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8" name="Rectangle 1600">
                  <a:extLst>
                    <a:ext uri="{FF2B5EF4-FFF2-40B4-BE49-F238E27FC236}">
                      <a16:creationId xmlns:a16="http://schemas.microsoft.com/office/drawing/2014/main" id="{A042D782-79D2-2568-7A17-EE84C3952DAB}"/>
                    </a:ext>
                  </a:extLst>
                </p:cNvPr>
                <p:cNvSpPr>
                  <a:spLocks noChangeArrowheads="1"/>
                </p:cNvSpPr>
                <p:nvPr/>
              </p:nvSpPr>
              <p:spPr bwMode="auto">
                <a:xfrm>
                  <a:off x="1888" y="2411"/>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69" name="Rectangle 1601">
                  <a:extLst>
                    <a:ext uri="{FF2B5EF4-FFF2-40B4-BE49-F238E27FC236}">
                      <a16:creationId xmlns:a16="http://schemas.microsoft.com/office/drawing/2014/main" id="{4E83F2B0-6091-B7AE-D808-F0D89F0D9F96}"/>
                    </a:ext>
                  </a:extLst>
                </p:cNvPr>
                <p:cNvSpPr>
                  <a:spLocks noChangeArrowheads="1"/>
                </p:cNvSpPr>
                <p:nvPr/>
              </p:nvSpPr>
              <p:spPr bwMode="auto">
                <a:xfrm>
                  <a:off x="1893"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0" name="Rectangle 1602">
                  <a:extLst>
                    <a:ext uri="{FF2B5EF4-FFF2-40B4-BE49-F238E27FC236}">
                      <a16:creationId xmlns:a16="http://schemas.microsoft.com/office/drawing/2014/main" id="{013BD89C-27D2-0331-7268-0AE8467DE82B}"/>
                    </a:ext>
                  </a:extLst>
                </p:cNvPr>
                <p:cNvSpPr>
                  <a:spLocks noChangeArrowheads="1"/>
                </p:cNvSpPr>
                <p:nvPr/>
              </p:nvSpPr>
              <p:spPr bwMode="auto">
                <a:xfrm>
                  <a:off x="204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1" name="Rectangle 1603">
                  <a:extLst>
                    <a:ext uri="{FF2B5EF4-FFF2-40B4-BE49-F238E27FC236}">
                      <a16:creationId xmlns:a16="http://schemas.microsoft.com/office/drawing/2014/main" id="{90443543-D93E-F45A-7AB4-F8771AB803DB}"/>
                    </a:ext>
                  </a:extLst>
                </p:cNvPr>
                <p:cNvSpPr>
                  <a:spLocks noChangeArrowheads="1"/>
                </p:cNvSpPr>
                <p:nvPr/>
              </p:nvSpPr>
              <p:spPr bwMode="auto">
                <a:xfrm>
                  <a:off x="205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2" name="Rectangle 1604">
                  <a:extLst>
                    <a:ext uri="{FF2B5EF4-FFF2-40B4-BE49-F238E27FC236}">
                      <a16:creationId xmlns:a16="http://schemas.microsoft.com/office/drawing/2014/main" id="{E15B9523-12CE-9D45-4E5D-689E8339D105}"/>
                    </a:ext>
                  </a:extLst>
                </p:cNvPr>
                <p:cNvSpPr>
                  <a:spLocks noChangeArrowheads="1"/>
                </p:cNvSpPr>
                <p:nvPr/>
              </p:nvSpPr>
              <p:spPr bwMode="auto">
                <a:xfrm>
                  <a:off x="220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3" name="Rectangle 1605">
                  <a:extLst>
                    <a:ext uri="{FF2B5EF4-FFF2-40B4-BE49-F238E27FC236}">
                      <a16:creationId xmlns:a16="http://schemas.microsoft.com/office/drawing/2014/main" id="{03C19A3C-518F-39B3-5E2F-09D36DC933D5}"/>
                    </a:ext>
                  </a:extLst>
                </p:cNvPr>
                <p:cNvSpPr>
                  <a:spLocks noChangeArrowheads="1"/>
                </p:cNvSpPr>
                <p:nvPr/>
              </p:nvSpPr>
              <p:spPr bwMode="auto">
                <a:xfrm>
                  <a:off x="221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4" name="Rectangle 1606">
                  <a:extLst>
                    <a:ext uri="{FF2B5EF4-FFF2-40B4-BE49-F238E27FC236}">
                      <a16:creationId xmlns:a16="http://schemas.microsoft.com/office/drawing/2014/main" id="{79E28573-92F6-8987-5A81-622CAFFE5DCE}"/>
                    </a:ext>
                  </a:extLst>
                </p:cNvPr>
                <p:cNvSpPr>
                  <a:spLocks noChangeArrowheads="1"/>
                </p:cNvSpPr>
                <p:nvPr/>
              </p:nvSpPr>
              <p:spPr bwMode="auto">
                <a:xfrm>
                  <a:off x="2368" y="2411"/>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5" name="Rectangle 1607">
                  <a:extLst>
                    <a:ext uri="{FF2B5EF4-FFF2-40B4-BE49-F238E27FC236}">
                      <a16:creationId xmlns:a16="http://schemas.microsoft.com/office/drawing/2014/main" id="{AD10D5AA-7A1F-BBC0-054C-98FAE113A73D}"/>
                    </a:ext>
                  </a:extLst>
                </p:cNvPr>
                <p:cNvSpPr>
                  <a:spLocks noChangeArrowheads="1"/>
                </p:cNvSpPr>
                <p:nvPr/>
              </p:nvSpPr>
              <p:spPr bwMode="auto">
                <a:xfrm>
                  <a:off x="2373"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6" name="Rectangle 1608">
                  <a:extLst>
                    <a:ext uri="{FF2B5EF4-FFF2-40B4-BE49-F238E27FC236}">
                      <a16:creationId xmlns:a16="http://schemas.microsoft.com/office/drawing/2014/main" id="{50F1275E-BF9A-35B5-39F0-767D031A52B0}"/>
                    </a:ext>
                  </a:extLst>
                </p:cNvPr>
                <p:cNvSpPr>
                  <a:spLocks noChangeArrowheads="1"/>
                </p:cNvSpPr>
                <p:nvPr/>
              </p:nvSpPr>
              <p:spPr bwMode="auto">
                <a:xfrm>
                  <a:off x="252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7" name="Rectangle 1609">
                  <a:extLst>
                    <a:ext uri="{FF2B5EF4-FFF2-40B4-BE49-F238E27FC236}">
                      <a16:creationId xmlns:a16="http://schemas.microsoft.com/office/drawing/2014/main" id="{8258F12F-4530-C5AA-C515-DFBDD066B139}"/>
                    </a:ext>
                  </a:extLst>
                </p:cNvPr>
                <p:cNvSpPr>
                  <a:spLocks noChangeArrowheads="1"/>
                </p:cNvSpPr>
                <p:nvPr/>
              </p:nvSpPr>
              <p:spPr bwMode="auto">
                <a:xfrm>
                  <a:off x="253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8" name="Rectangle 1610">
                  <a:extLst>
                    <a:ext uri="{FF2B5EF4-FFF2-40B4-BE49-F238E27FC236}">
                      <a16:creationId xmlns:a16="http://schemas.microsoft.com/office/drawing/2014/main" id="{106CEEBD-F796-CD3C-E692-C23A903F8D4E}"/>
                    </a:ext>
                  </a:extLst>
                </p:cNvPr>
                <p:cNvSpPr>
                  <a:spLocks noChangeArrowheads="1"/>
                </p:cNvSpPr>
                <p:nvPr/>
              </p:nvSpPr>
              <p:spPr bwMode="auto">
                <a:xfrm>
                  <a:off x="268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79" name="Rectangle 1611">
                  <a:extLst>
                    <a:ext uri="{FF2B5EF4-FFF2-40B4-BE49-F238E27FC236}">
                      <a16:creationId xmlns:a16="http://schemas.microsoft.com/office/drawing/2014/main" id="{47ADC977-5D2F-DDBE-2027-948961C8E96C}"/>
                    </a:ext>
                  </a:extLst>
                </p:cNvPr>
                <p:cNvSpPr>
                  <a:spLocks noChangeArrowheads="1"/>
                </p:cNvSpPr>
                <p:nvPr/>
              </p:nvSpPr>
              <p:spPr bwMode="auto">
                <a:xfrm>
                  <a:off x="269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0" name="Rectangle 1612">
                  <a:extLst>
                    <a:ext uri="{FF2B5EF4-FFF2-40B4-BE49-F238E27FC236}">
                      <a16:creationId xmlns:a16="http://schemas.microsoft.com/office/drawing/2014/main" id="{14AD6A9C-4CBC-59DA-258E-BD1835D2057B}"/>
                    </a:ext>
                  </a:extLst>
                </p:cNvPr>
                <p:cNvSpPr>
                  <a:spLocks noChangeArrowheads="1"/>
                </p:cNvSpPr>
                <p:nvPr/>
              </p:nvSpPr>
              <p:spPr bwMode="auto">
                <a:xfrm>
                  <a:off x="2848" y="2411"/>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1" name="Rectangle 1613">
                  <a:extLst>
                    <a:ext uri="{FF2B5EF4-FFF2-40B4-BE49-F238E27FC236}">
                      <a16:creationId xmlns:a16="http://schemas.microsoft.com/office/drawing/2014/main" id="{2D56E4B4-A8EB-F34C-FD0C-0197FCEAE7D5}"/>
                    </a:ext>
                  </a:extLst>
                </p:cNvPr>
                <p:cNvSpPr>
                  <a:spLocks noChangeArrowheads="1"/>
                </p:cNvSpPr>
                <p:nvPr/>
              </p:nvSpPr>
              <p:spPr bwMode="auto">
                <a:xfrm>
                  <a:off x="2853"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2" name="Rectangle 1614">
                  <a:extLst>
                    <a:ext uri="{FF2B5EF4-FFF2-40B4-BE49-F238E27FC236}">
                      <a16:creationId xmlns:a16="http://schemas.microsoft.com/office/drawing/2014/main" id="{59B09897-6DAD-FF75-09EC-30A9D0A0CCA1}"/>
                    </a:ext>
                  </a:extLst>
                </p:cNvPr>
                <p:cNvSpPr>
                  <a:spLocks noChangeArrowheads="1"/>
                </p:cNvSpPr>
                <p:nvPr/>
              </p:nvSpPr>
              <p:spPr bwMode="auto">
                <a:xfrm>
                  <a:off x="300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6584" name="Group 1816">
                <a:extLst>
                  <a:ext uri="{FF2B5EF4-FFF2-40B4-BE49-F238E27FC236}">
                    <a16:creationId xmlns:a16="http://schemas.microsoft.com/office/drawing/2014/main" id="{7CA88F89-17D7-0600-254E-41D141F99EC4}"/>
                  </a:ext>
                </a:extLst>
              </p:cNvPr>
              <p:cNvGrpSpPr>
                <a:grpSpLocks/>
              </p:cNvGrpSpPr>
              <p:nvPr/>
            </p:nvGrpSpPr>
            <p:grpSpPr bwMode="auto">
              <a:xfrm>
                <a:off x="1129" y="2411"/>
                <a:ext cx="3484" cy="375"/>
                <a:chOff x="1129" y="2411"/>
                <a:chExt cx="3484" cy="375"/>
              </a:xfrm>
            </p:grpSpPr>
            <p:sp>
              <p:nvSpPr>
                <p:cNvPr id="546384" name="Rectangle 1616">
                  <a:extLst>
                    <a:ext uri="{FF2B5EF4-FFF2-40B4-BE49-F238E27FC236}">
                      <a16:creationId xmlns:a16="http://schemas.microsoft.com/office/drawing/2014/main" id="{2A2EF273-67C9-A8FA-6C0E-B16E59861E60}"/>
                    </a:ext>
                  </a:extLst>
                </p:cNvPr>
                <p:cNvSpPr>
                  <a:spLocks noChangeArrowheads="1"/>
                </p:cNvSpPr>
                <p:nvPr/>
              </p:nvSpPr>
              <p:spPr bwMode="auto">
                <a:xfrm>
                  <a:off x="301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5" name="Rectangle 1617">
                  <a:extLst>
                    <a:ext uri="{FF2B5EF4-FFF2-40B4-BE49-F238E27FC236}">
                      <a16:creationId xmlns:a16="http://schemas.microsoft.com/office/drawing/2014/main" id="{E632DDED-70CD-A372-69F6-4BDD51C9AC09}"/>
                    </a:ext>
                  </a:extLst>
                </p:cNvPr>
                <p:cNvSpPr>
                  <a:spLocks noChangeArrowheads="1"/>
                </p:cNvSpPr>
                <p:nvPr/>
              </p:nvSpPr>
              <p:spPr bwMode="auto">
                <a:xfrm>
                  <a:off x="316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6" name="Rectangle 1618">
                  <a:extLst>
                    <a:ext uri="{FF2B5EF4-FFF2-40B4-BE49-F238E27FC236}">
                      <a16:creationId xmlns:a16="http://schemas.microsoft.com/office/drawing/2014/main" id="{0A377294-3640-7F62-919A-1037E0549BF9}"/>
                    </a:ext>
                  </a:extLst>
                </p:cNvPr>
                <p:cNvSpPr>
                  <a:spLocks noChangeArrowheads="1"/>
                </p:cNvSpPr>
                <p:nvPr/>
              </p:nvSpPr>
              <p:spPr bwMode="auto">
                <a:xfrm>
                  <a:off x="317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7" name="Rectangle 1619">
                  <a:extLst>
                    <a:ext uri="{FF2B5EF4-FFF2-40B4-BE49-F238E27FC236}">
                      <a16:creationId xmlns:a16="http://schemas.microsoft.com/office/drawing/2014/main" id="{E4A29A8C-6B55-FE83-1967-F1422F4F490C}"/>
                    </a:ext>
                  </a:extLst>
                </p:cNvPr>
                <p:cNvSpPr>
                  <a:spLocks noChangeArrowheads="1"/>
                </p:cNvSpPr>
                <p:nvPr/>
              </p:nvSpPr>
              <p:spPr bwMode="auto">
                <a:xfrm>
                  <a:off x="3328" y="2411"/>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8" name="Rectangle 1620">
                  <a:extLst>
                    <a:ext uri="{FF2B5EF4-FFF2-40B4-BE49-F238E27FC236}">
                      <a16:creationId xmlns:a16="http://schemas.microsoft.com/office/drawing/2014/main" id="{A9D4C8A9-2781-E0BD-9335-A4A831DE152F}"/>
                    </a:ext>
                  </a:extLst>
                </p:cNvPr>
                <p:cNvSpPr>
                  <a:spLocks noChangeArrowheads="1"/>
                </p:cNvSpPr>
                <p:nvPr/>
              </p:nvSpPr>
              <p:spPr bwMode="auto">
                <a:xfrm>
                  <a:off x="3333"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89" name="Rectangle 1621">
                  <a:extLst>
                    <a:ext uri="{FF2B5EF4-FFF2-40B4-BE49-F238E27FC236}">
                      <a16:creationId xmlns:a16="http://schemas.microsoft.com/office/drawing/2014/main" id="{2173FCBD-7794-56E4-6227-2B6A65476BFA}"/>
                    </a:ext>
                  </a:extLst>
                </p:cNvPr>
                <p:cNvSpPr>
                  <a:spLocks noChangeArrowheads="1"/>
                </p:cNvSpPr>
                <p:nvPr/>
              </p:nvSpPr>
              <p:spPr bwMode="auto">
                <a:xfrm>
                  <a:off x="348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0" name="Rectangle 1622">
                  <a:extLst>
                    <a:ext uri="{FF2B5EF4-FFF2-40B4-BE49-F238E27FC236}">
                      <a16:creationId xmlns:a16="http://schemas.microsoft.com/office/drawing/2014/main" id="{EBB60A9E-7F13-8F3C-CCA6-39E8CEA1350A}"/>
                    </a:ext>
                  </a:extLst>
                </p:cNvPr>
                <p:cNvSpPr>
                  <a:spLocks noChangeArrowheads="1"/>
                </p:cNvSpPr>
                <p:nvPr/>
              </p:nvSpPr>
              <p:spPr bwMode="auto">
                <a:xfrm>
                  <a:off x="349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1" name="Rectangle 1623">
                  <a:extLst>
                    <a:ext uri="{FF2B5EF4-FFF2-40B4-BE49-F238E27FC236}">
                      <a16:creationId xmlns:a16="http://schemas.microsoft.com/office/drawing/2014/main" id="{013DA532-BF29-61B7-01EC-3820885AA960}"/>
                    </a:ext>
                  </a:extLst>
                </p:cNvPr>
                <p:cNvSpPr>
                  <a:spLocks noChangeArrowheads="1"/>
                </p:cNvSpPr>
                <p:nvPr/>
              </p:nvSpPr>
              <p:spPr bwMode="auto">
                <a:xfrm>
                  <a:off x="364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2" name="Rectangle 1624">
                  <a:extLst>
                    <a:ext uri="{FF2B5EF4-FFF2-40B4-BE49-F238E27FC236}">
                      <a16:creationId xmlns:a16="http://schemas.microsoft.com/office/drawing/2014/main" id="{B63E1DBD-1DF1-9F49-0FB3-9990F7A98893}"/>
                    </a:ext>
                  </a:extLst>
                </p:cNvPr>
                <p:cNvSpPr>
                  <a:spLocks noChangeArrowheads="1"/>
                </p:cNvSpPr>
                <p:nvPr/>
              </p:nvSpPr>
              <p:spPr bwMode="auto">
                <a:xfrm>
                  <a:off x="365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3" name="Rectangle 1625">
                  <a:extLst>
                    <a:ext uri="{FF2B5EF4-FFF2-40B4-BE49-F238E27FC236}">
                      <a16:creationId xmlns:a16="http://schemas.microsoft.com/office/drawing/2014/main" id="{46403CA3-593C-1005-AB55-185C3DBA1FF5}"/>
                    </a:ext>
                  </a:extLst>
                </p:cNvPr>
                <p:cNvSpPr>
                  <a:spLocks noChangeArrowheads="1"/>
                </p:cNvSpPr>
                <p:nvPr/>
              </p:nvSpPr>
              <p:spPr bwMode="auto">
                <a:xfrm>
                  <a:off x="380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4" name="Rectangle 1626">
                  <a:extLst>
                    <a:ext uri="{FF2B5EF4-FFF2-40B4-BE49-F238E27FC236}">
                      <a16:creationId xmlns:a16="http://schemas.microsoft.com/office/drawing/2014/main" id="{093B6729-651C-757B-EF2D-E5DDC66C4FAF}"/>
                    </a:ext>
                  </a:extLst>
                </p:cNvPr>
                <p:cNvSpPr>
                  <a:spLocks noChangeArrowheads="1"/>
                </p:cNvSpPr>
                <p:nvPr/>
              </p:nvSpPr>
              <p:spPr bwMode="auto">
                <a:xfrm>
                  <a:off x="381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5" name="Rectangle 1627">
                  <a:extLst>
                    <a:ext uri="{FF2B5EF4-FFF2-40B4-BE49-F238E27FC236}">
                      <a16:creationId xmlns:a16="http://schemas.microsoft.com/office/drawing/2014/main" id="{964B68A4-EFE2-0C42-D1AE-DA60B09B15C3}"/>
                    </a:ext>
                  </a:extLst>
                </p:cNvPr>
                <p:cNvSpPr>
                  <a:spLocks noChangeArrowheads="1"/>
                </p:cNvSpPr>
                <p:nvPr/>
              </p:nvSpPr>
              <p:spPr bwMode="auto">
                <a:xfrm>
                  <a:off x="396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6" name="Rectangle 1628">
                  <a:extLst>
                    <a:ext uri="{FF2B5EF4-FFF2-40B4-BE49-F238E27FC236}">
                      <a16:creationId xmlns:a16="http://schemas.microsoft.com/office/drawing/2014/main" id="{D57B1C35-B483-7FF3-8347-55938AF5CCE1}"/>
                    </a:ext>
                  </a:extLst>
                </p:cNvPr>
                <p:cNvSpPr>
                  <a:spLocks noChangeArrowheads="1"/>
                </p:cNvSpPr>
                <p:nvPr/>
              </p:nvSpPr>
              <p:spPr bwMode="auto">
                <a:xfrm>
                  <a:off x="397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7" name="Rectangle 1629">
                  <a:extLst>
                    <a:ext uri="{FF2B5EF4-FFF2-40B4-BE49-F238E27FC236}">
                      <a16:creationId xmlns:a16="http://schemas.microsoft.com/office/drawing/2014/main" id="{6CB161BF-1D1D-FFC7-5DE6-EB2482DEFFC6}"/>
                    </a:ext>
                  </a:extLst>
                </p:cNvPr>
                <p:cNvSpPr>
                  <a:spLocks noChangeArrowheads="1"/>
                </p:cNvSpPr>
                <p:nvPr/>
              </p:nvSpPr>
              <p:spPr bwMode="auto">
                <a:xfrm>
                  <a:off x="412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8" name="Rectangle 1630">
                  <a:extLst>
                    <a:ext uri="{FF2B5EF4-FFF2-40B4-BE49-F238E27FC236}">
                      <a16:creationId xmlns:a16="http://schemas.microsoft.com/office/drawing/2014/main" id="{446D3546-BBBF-71DF-7B12-614A5C4F5161}"/>
                    </a:ext>
                  </a:extLst>
                </p:cNvPr>
                <p:cNvSpPr>
                  <a:spLocks noChangeArrowheads="1"/>
                </p:cNvSpPr>
                <p:nvPr/>
              </p:nvSpPr>
              <p:spPr bwMode="auto">
                <a:xfrm>
                  <a:off x="413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399" name="Rectangle 1631">
                  <a:extLst>
                    <a:ext uri="{FF2B5EF4-FFF2-40B4-BE49-F238E27FC236}">
                      <a16:creationId xmlns:a16="http://schemas.microsoft.com/office/drawing/2014/main" id="{CFCF2F65-95D1-524D-2E96-06549B0EBED7}"/>
                    </a:ext>
                  </a:extLst>
                </p:cNvPr>
                <p:cNvSpPr>
                  <a:spLocks noChangeArrowheads="1"/>
                </p:cNvSpPr>
                <p:nvPr/>
              </p:nvSpPr>
              <p:spPr bwMode="auto">
                <a:xfrm>
                  <a:off x="428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0" name="Rectangle 1632">
                  <a:extLst>
                    <a:ext uri="{FF2B5EF4-FFF2-40B4-BE49-F238E27FC236}">
                      <a16:creationId xmlns:a16="http://schemas.microsoft.com/office/drawing/2014/main" id="{6CBB90F4-4CD3-D438-D5AA-5B6B06966077}"/>
                    </a:ext>
                  </a:extLst>
                </p:cNvPr>
                <p:cNvSpPr>
                  <a:spLocks noChangeArrowheads="1"/>
                </p:cNvSpPr>
                <p:nvPr/>
              </p:nvSpPr>
              <p:spPr bwMode="auto">
                <a:xfrm>
                  <a:off x="4294" y="241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1" name="Rectangle 1633">
                  <a:extLst>
                    <a:ext uri="{FF2B5EF4-FFF2-40B4-BE49-F238E27FC236}">
                      <a16:creationId xmlns:a16="http://schemas.microsoft.com/office/drawing/2014/main" id="{BD2D71B4-9263-D48E-042F-53AC83BEBE89}"/>
                    </a:ext>
                  </a:extLst>
                </p:cNvPr>
                <p:cNvSpPr>
                  <a:spLocks noChangeArrowheads="1"/>
                </p:cNvSpPr>
                <p:nvPr/>
              </p:nvSpPr>
              <p:spPr bwMode="auto">
                <a:xfrm>
                  <a:off x="4448" y="2411"/>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2" name="Rectangle 1634">
                  <a:extLst>
                    <a:ext uri="{FF2B5EF4-FFF2-40B4-BE49-F238E27FC236}">
                      <a16:creationId xmlns:a16="http://schemas.microsoft.com/office/drawing/2014/main" id="{66FBBD92-00BF-2C4C-7F29-16B75DBD3C7F}"/>
                    </a:ext>
                  </a:extLst>
                </p:cNvPr>
                <p:cNvSpPr>
                  <a:spLocks noChangeArrowheads="1"/>
                </p:cNvSpPr>
                <p:nvPr/>
              </p:nvSpPr>
              <p:spPr bwMode="auto">
                <a:xfrm>
                  <a:off x="4454" y="241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3" name="Rectangle 1635">
                  <a:extLst>
                    <a:ext uri="{FF2B5EF4-FFF2-40B4-BE49-F238E27FC236}">
                      <a16:creationId xmlns:a16="http://schemas.microsoft.com/office/drawing/2014/main" id="{D1C627AD-1619-2763-8B00-AEA4B015C1B7}"/>
                    </a:ext>
                  </a:extLst>
                </p:cNvPr>
                <p:cNvSpPr>
                  <a:spLocks noChangeArrowheads="1"/>
                </p:cNvSpPr>
                <p:nvPr/>
              </p:nvSpPr>
              <p:spPr bwMode="auto">
                <a:xfrm>
                  <a:off x="4609" y="2411"/>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4" name="Rectangle 1636">
                  <a:extLst>
                    <a:ext uri="{FF2B5EF4-FFF2-40B4-BE49-F238E27FC236}">
                      <a16:creationId xmlns:a16="http://schemas.microsoft.com/office/drawing/2014/main" id="{67C8DE2F-396C-CC42-C335-8E75A341500B}"/>
                    </a:ext>
                  </a:extLst>
                </p:cNvPr>
                <p:cNvSpPr>
                  <a:spLocks noChangeArrowheads="1"/>
                </p:cNvSpPr>
                <p:nvPr/>
              </p:nvSpPr>
              <p:spPr bwMode="auto">
                <a:xfrm>
                  <a:off x="1129" y="2424"/>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5" name="Rectangle 1637">
                  <a:extLst>
                    <a:ext uri="{FF2B5EF4-FFF2-40B4-BE49-F238E27FC236}">
                      <a16:creationId xmlns:a16="http://schemas.microsoft.com/office/drawing/2014/main" id="{FE7DD844-5A24-2E44-7A5A-D4F3213651B2}"/>
                    </a:ext>
                  </a:extLst>
                </p:cNvPr>
                <p:cNvSpPr>
                  <a:spLocks noChangeArrowheads="1"/>
                </p:cNvSpPr>
                <p:nvPr/>
              </p:nvSpPr>
              <p:spPr bwMode="auto">
                <a:xfrm>
                  <a:off x="1408" y="242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6" name="Rectangle 1638">
                  <a:extLst>
                    <a:ext uri="{FF2B5EF4-FFF2-40B4-BE49-F238E27FC236}">
                      <a16:creationId xmlns:a16="http://schemas.microsoft.com/office/drawing/2014/main" id="{84CF4260-B11E-21ED-1778-989F1C59E67A}"/>
                    </a:ext>
                  </a:extLst>
                </p:cNvPr>
                <p:cNvSpPr>
                  <a:spLocks noChangeArrowheads="1"/>
                </p:cNvSpPr>
                <p:nvPr/>
              </p:nvSpPr>
              <p:spPr bwMode="auto">
                <a:xfrm>
                  <a:off x="156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7" name="Rectangle 1639">
                  <a:extLst>
                    <a:ext uri="{FF2B5EF4-FFF2-40B4-BE49-F238E27FC236}">
                      <a16:creationId xmlns:a16="http://schemas.microsoft.com/office/drawing/2014/main" id="{0A750363-7D82-D05D-656B-FA0A68233E1C}"/>
                    </a:ext>
                  </a:extLst>
                </p:cNvPr>
                <p:cNvSpPr>
                  <a:spLocks noChangeArrowheads="1"/>
                </p:cNvSpPr>
                <p:nvPr/>
              </p:nvSpPr>
              <p:spPr bwMode="auto">
                <a:xfrm>
                  <a:off x="172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8" name="Rectangle 1640">
                  <a:extLst>
                    <a:ext uri="{FF2B5EF4-FFF2-40B4-BE49-F238E27FC236}">
                      <a16:creationId xmlns:a16="http://schemas.microsoft.com/office/drawing/2014/main" id="{A6F91C33-F734-1951-138D-243CAA264D53}"/>
                    </a:ext>
                  </a:extLst>
                </p:cNvPr>
                <p:cNvSpPr>
                  <a:spLocks noChangeArrowheads="1"/>
                </p:cNvSpPr>
                <p:nvPr/>
              </p:nvSpPr>
              <p:spPr bwMode="auto">
                <a:xfrm>
                  <a:off x="1888" y="242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09" name="Rectangle 1641">
                  <a:extLst>
                    <a:ext uri="{FF2B5EF4-FFF2-40B4-BE49-F238E27FC236}">
                      <a16:creationId xmlns:a16="http://schemas.microsoft.com/office/drawing/2014/main" id="{D640D21B-A439-2B74-6078-8D168DA246C2}"/>
                    </a:ext>
                  </a:extLst>
                </p:cNvPr>
                <p:cNvSpPr>
                  <a:spLocks noChangeArrowheads="1"/>
                </p:cNvSpPr>
                <p:nvPr/>
              </p:nvSpPr>
              <p:spPr bwMode="auto">
                <a:xfrm>
                  <a:off x="204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0" name="Rectangle 1642">
                  <a:extLst>
                    <a:ext uri="{FF2B5EF4-FFF2-40B4-BE49-F238E27FC236}">
                      <a16:creationId xmlns:a16="http://schemas.microsoft.com/office/drawing/2014/main" id="{9A266D75-EC97-4F33-DDD6-AFDAD17B053F}"/>
                    </a:ext>
                  </a:extLst>
                </p:cNvPr>
                <p:cNvSpPr>
                  <a:spLocks noChangeArrowheads="1"/>
                </p:cNvSpPr>
                <p:nvPr/>
              </p:nvSpPr>
              <p:spPr bwMode="auto">
                <a:xfrm>
                  <a:off x="220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1" name="Rectangle 1643">
                  <a:extLst>
                    <a:ext uri="{FF2B5EF4-FFF2-40B4-BE49-F238E27FC236}">
                      <a16:creationId xmlns:a16="http://schemas.microsoft.com/office/drawing/2014/main" id="{471AEEAC-13A3-AA3C-4DD9-75BD8F35B998}"/>
                    </a:ext>
                  </a:extLst>
                </p:cNvPr>
                <p:cNvSpPr>
                  <a:spLocks noChangeArrowheads="1"/>
                </p:cNvSpPr>
                <p:nvPr/>
              </p:nvSpPr>
              <p:spPr bwMode="auto">
                <a:xfrm>
                  <a:off x="2368" y="242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2" name="Rectangle 1644">
                  <a:extLst>
                    <a:ext uri="{FF2B5EF4-FFF2-40B4-BE49-F238E27FC236}">
                      <a16:creationId xmlns:a16="http://schemas.microsoft.com/office/drawing/2014/main" id="{8D10B08A-304A-36B0-45A4-E5CF178B4227}"/>
                    </a:ext>
                  </a:extLst>
                </p:cNvPr>
                <p:cNvSpPr>
                  <a:spLocks noChangeArrowheads="1"/>
                </p:cNvSpPr>
                <p:nvPr/>
              </p:nvSpPr>
              <p:spPr bwMode="auto">
                <a:xfrm>
                  <a:off x="252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3" name="Rectangle 1645">
                  <a:extLst>
                    <a:ext uri="{FF2B5EF4-FFF2-40B4-BE49-F238E27FC236}">
                      <a16:creationId xmlns:a16="http://schemas.microsoft.com/office/drawing/2014/main" id="{A55A3E86-77BE-FBB3-9637-FE02D13AC4BC}"/>
                    </a:ext>
                  </a:extLst>
                </p:cNvPr>
                <p:cNvSpPr>
                  <a:spLocks noChangeArrowheads="1"/>
                </p:cNvSpPr>
                <p:nvPr/>
              </p:nvSpPr>
              <p:spPr bwMode="auto">
                <a:xfrm>
                  <a:off x="268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4" name="Rectangle 1646">
                  <a:extLst>
                    <a:ext uri="{FF2B5EF4-FFF2-40B4-BE49-F238E27FC236}">
                      <a16:creationId xmlns:a16="http://schemas.microsoft.com/office/drawing/2014/main" id="{52A0A521-76B0-1767-3625-396EF95079E1}"/>
                    </a:ext>
                  </a:extLst>
                </p:cNvPr>
                <p:cNvSpPr>
                  <a:spLocks noChangeArrowheads="1"/>
                </p:cNvSpPr>
                <p:nvPr/>
              </p:nvSpPr>
              <p:spPr bwMode="auto">
                <a:xfrm>
                  <a:off x="2848" y="242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5" name="Rectangle 1647">
                  <a:extLst>
                    <a:ext uri="{FF2B5EF4-FFF2-40B4-BE49-F238E27FC236}">
                      <a16:creationId xmlns:a16="http://schemas.microsoft.com/office/drawing/2014/main" id="{BEE0223E-6823-413F-4694-36DF5EEB6A1F}"/>
                    </a:ext>
                  </a:extLst>
                </p:cNvPr>
                <p:cNvSpPr>
                  <a:spLocks noChangeArrowheads="1"/>
                </p:cNvSpPr>
                <p:nvPr/>
              </p:nvSpPr>
              <p:spPr bwMode="auto">
                <a:xfrm>
                  <a:off x="300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6" name="Rectangle 1648">
                  <a:extLst>
                    <a:ext uri="{FF2B5EF4-FFF2-40B4-BE49-F238E27FC236}">
                      <a16:creationId xmlns:a16="http://schemas.microsoft.com/office/drawing/2014/main" id="{A773FF77-6D30-093F-40C5-A41E5005492E}"/>
                    </a:ext>
                  </a:extLst>
                </p:cNvPr>
                <p:cNvSpPr>
                  <a:spLocks noChangeArrowheads="1"/>
                </p:cNvSpPr>
                <p:nvPr/>
              </p:nvSpPr>
              <p:spPr bwMode="auto">
                <a:xfrm>
                  <a:off x="316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7" name="Rectangle 1649">
                  <a:extLst>
                    <a:ext uri="{FF2B5EF4-FFF2-40B4-BE49-F238E27FC236}">
                      <a16:creationId xmlns:a16="http://schemas.microsoft.com/office/drawing/2014/main" id="{BBB49185-1650-561C-4E71-9CB4F8BEB94E}"/>
                    </a:ext>
                  </a:extLst>
                </p:cNvPr>
                <p:cNvSpPr>
                  <a:spLocks noChangeArrowheads="1"/>
                </p:cNvSpPr>
                <p:nvPr/>
              </p:nvSpPr>
              <p:spPr bwMode="auto">
                <a:xfrm>
                  <a:off x="3328" y="2424"/>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8" name="Rectangle 1650">
                  <a:extLst>
                    <a:ext uri="{FF2B5EF4-FFF2-40B4-BE49-F238E27FC236}">
                      <a16:creationId xmlns:a16="http://schemas.microsoft.com/office/drawing/2014/main" id="{70191960-227B-1467-5F12-FAF4C0F8AC1A}"/>
                    </a:ext>
                  </a:extLst>
                </p:cNvPr>
                <p:cNvSpPr>
                  <a:spLocks noChangeArrowheads="1"/>
                </p:cNvSpPr>
                <p:nvPr/>
              </p:nvSpPr>
              <p:spPr bwMode="auto">
                <a:xfrm>
                  <a:off x="348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19" name="Rectangle 1651">
                  <a:extLst>
                    <a:ext uri="{FF2B5EF4-FFF2-40B4-BE49-F238E27FC236}">
                      <a16:creationId xmlns:a16="http://schemas.microsoft.com/office/drawing/2014/main" id="{9FA00D79-7166-D0D1-E5EC-0FB1EE1FA0D6}"/>
                    </a:ext>
                  </a:extLst>
                </p:cNvPr>
                <p:cNvSpPr>
                  <a:spLocks noChangeArrowheads="1"/>
                </p:cNvSpPr>
                <p:nvPr/>
              </p:nvSpPr>
              <p:spPr bwMode="auto">
                <a:xfrm>
                  <a:off x="364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0" name="Rectangle 1652">
                  <a:extLst>
                    <a:ext uri="{FF2B5EF4-FFF2-40B4-BE49-F238E27FC236}">
                      <a16:creationId xmlns:a16="http://schemas.microsoft.com/office/drawing/2014/main" id="{A9A1FAAD-D2AE-0AD9-CAA7-89B522F97BEF}"/>
                    </a:ext>
                  </a:extLst>
                </p:cNvPr>
                <p:cNvSpPr>
                  <a:spLocks noChangeArrowheads="1"/>
                </p:cNvSpPr>
                <p:nvPr/>
              </p:nvSpPr>
              <p:spPr bwMode="auto">
                <a:xfrm>
                  <a:off x="380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1" name="Rectangle 1653">
                  <a:extLst>
                    <a:ext uri="{FF2B5EF4-FFF2-40B4-BE49-F238E27FC236}">
                      <a16:creationId xmlns:a16="http://schemas.microsoft.com/office/drawing/2014/main" id="{95A04053-16A0-5BDD-A323-0ECE70B8EA84}"/>
                    </a:ext>
                  </a:extLst>
                </p:cNvPr>
                <p:cNvSpPr>
                  <a:spLocks noChangeArrowheads="1"/>
                </p:cNvSpPr>
                <p:nvPr/>
              </p:nvSpPr>
              <p:spPr bwMode="auto">
                <a:xfrm>
                  <a:off x="396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2" name="Rectangle 1654">
                  <a:extLst>
                    <a:ext uri="{FF2B5EF4-FFF2-40B4-BE49-F238E27FC236}">
                      <a16:creationId xmlns:a16="http://schemas.microsoft.com/office/drawing/2014/main" id="{9ED03C31-2365-2754-E10B-B0C0088ED604}"/>
                    </a:ext>
                  </a:extLst>
                </p:cNvPr>
                <p:cNvSpPr>
                  <a:spLocks noChangeArrowheads="1"/>
                </p:cNvSpPr>
                <p:nvPr/>
              </p:nvSpPr>
              <p:spPr bwMode="auto">
                <a:xfrm>
                  <a:off x="412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3" name="Rectangle 1655">
                  <a:extLst>
                    <a:ext uri="{FF2B5EF4-FFF2-40B4-BE49-F238E27FC236}">
                      <a16:creationId xmlns:a16="http://schemas.microsoft.com/office/drawing/2014/main" id="{19A6B4BF-1635-D646-6978-2EA5AD9F2954}"/>
                    </a:ext>
                  </a:extLst>
                </p:cNvPr>
                <p:cNvSpPr>
                  <a:spLocks noChangeArrowheads="1"/>
                </p:cNvSpPr>
                <p:nvPr/>
              </p:nvSpPr>
              <p:spPr bwMode="auto">
                <a:xfrm>
                  <a:off x="428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4" name="Rectangle 1656">
                  <a:extLst>
                    <a:ext uri="{FF2B5EF4-FFF2-40B4-BE49-F238E27FC236}">
                      <a16:creationId xmlns:a16="http://schemas.microsoft.com/office/drawing/2014/main" id="{6A6DF615-78CA-3511-33F3-12BB729C1783}"/>
                    </a:ext>
                  </a:extLst>
                </p:cNvPr>
                <p:cNvSpPr>
                  <a:spLocks noChangeArrowheads="1"/>
                </p:cNvSpPr>
                <p:nvPr/>
              </p:nvSpPr>
              <p:spPr bwMode="auto">
                <a:xfrm>
                  <a:off x="4448" y="2424"/>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5" name="Rectangle 1657">
                  <a:extLst>
                    <a:ext uri="{FF2B5EF4-FFF2-40B4-BE49-F238E27FC236}">
                      <a16:creationId xmlns:a16="http://schemas.microsoft.com/office/drawing/2014/main" id="{8D58D704-4DC1-395B-6E3E-33C16878207F}"/>
                    </a:ext>
                  </a:extLst>
                </p:cNvPr>
                <p:cNvSpPr>
                  <a:spLocks noChangeArrowheads="1"/>
                </p:cNvSpPr>
                <p:nvPr/>
              </p:nvSpPr>
              <p:spPr bwMode="auto">
                <a:xfrm>
                  <a:off x="4609" y="2424"/>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26" name="Rectangle 1658">
                  <a:extLst>
                    <a:ext uri="{FF2B5EF4-FFF2-40B4-BE49-F238E27FC236}">
                      <a16:creationId xmlns:a16="http://schemas.microsoft.com/office/drawing/2014/main" id="{A246DC0E-47D5-90D5-3525-38D3C5930532}"/>
                    </a:ext>
                  </a:extLst>
                </p:cNvPr>
                <p:cNvSpPr>
                  <a:spLocks noChangeArrowheads="1"/>
                </p:cNvSpPr>
                <p:nvPr/>
              </p:nvSpPr>
              <p:spPr bwMode="auto">
                <a:xfrm>
                  <a:off x="1217" y="254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13</a:t>
                  </a:r>
                  <a:endParaRPr lang="en-US" altLang="en-US" sz="1300">
                    <a:latin typeface="Arial" panose="020B0604020202020204" pitchFamily="34" charset="0"/>
                  </a:endParaRPr>
                </a:p>
              </p:txBody>
            </p:sp>
            <p:sp>
              <p:nvSpPr>
                <p:cNvPr id="546427" name="Rectangle 1659">
                  <a:extLst>
                    <a:ext uri="{FF2B5EF4-FFF2-40B4-BE49-F238E27FC236}">
                      <a16:creationId xmlns:a16="http://schemas.microsoft.com/office/drawing/2014/main" id="{F6036652-F1D7-6E7E-AF47-5EBB3A7EB271}"/>
                    </a:ext>
                  </a:extLst>
                </p:cNvPr>
                <p:cNvSpPr>
                  <a:spLocks noChangeArrowheads="1"/>
                </p:cNvSpPr>
                <p:nvPr/>
              </p:nvSpPr>
              <p:spPr bwMode="auto">
                <a:xfrm>
                  <a:off x="1324"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28" name="Rectangle 1660">
                  <a:extLst>
                    <a:ext uri="{FF2B5EF4-FFF2-40B4-BE49-F238E27FC236}">
                      <a16:creationId xmlns:a16="http://schemas.microsoft.com/office/drawing/2014/main" id="{CD746F7F-6764-7103-7D42-DB8F3B980613}"/>
                    </a:ext>
                  </a:extLst>
                </p:cNvPr>
                <p:cNvSpPr>
                  <a:spLocks noChangeArrowheads="1"/>
                </p:cNvSpPr>
                <p:nvPr/>
              </p:nvSpPr>
              <p:spPr bwMode="auto">
                <a:xfrm>
                  <a:off x="1463"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29" name="Rectangle 1661">
                  <a:extLst>
                    <a:ext uri="{FF2B5EF4-FFF2-40B4-BE49-F238E27FC236}">
                      <a16:creationId xmlns:a16="http://schemas.microsoft.com/office/drawing/2014/main" id="{880431EE-FED7-B9A9-709B-CB6D612DFD58}"/>
                    </a:ext>
                  </a:extLst>
                </p:cNvPr>
                <p:cNvSpPr>
                  <a:spLocks noChangeArrowheads="1"/>
                </p:cNvSpPr>
                <p:nvPr/>
              </p:nvSpPr>
              <p:spPr bwMode="auto">
                <a:xfrm>
                  <a:off x="151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30" name="Rectangle 1662">
                  <a:extLst>
                    <a:ext uri="{FF2B5EF4-FFF2-40B4-BE49-F238E27FC236}">
                      <a16:creationId xmlns:a16="http://schemas.microsoft.com/office/drawing/2014/main" id="{6D85A8A2-5B55-31C5-02E9-419F68269798}"/>
                    </a:ext>
                  </a:extLst>
                </p:cNvPr>
                <p:cNvSpPr>
                  <a:spLocks noChangeArrowheads="1"/>
                </p:cNvSpPr>
                <p:nvPr/>
              </p:nvSpPr>
              <p:spPr bwMode="auto">
                <a:xfrm>
                  <a:off x="160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31" name="Rectangle 1663">
                  <a:extLst>
                    <a:ext uri="{FF2B5EF4-FFF2-40B4-BE49-F238E27FC236}">
                      <a16:creationId xmlns:a16="http://schemas.microsoft.com/office/drawing/2014/main" id="{3F9A7E00-CAAC-5833-4930-9FADDBEA8C4B}"/>
                    </a:ext>
                  </a:extLst>
                </p:cNvPr>
                <p:cNvSpPr>
                  <a:spLocks noChangeArrowheads="1"/>
                </p:cNvSpPr>
                <p:nvPr/>
              </p:nvSpPr>
              <p:spPr bwMode="auto">
                <a:xfrm>
                  <a:off x="163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32" name="Rectangle 1664">
                  <a:extLst>
                    <a:ext uri="{FF2B5EF4-FFF2-40B4-BE49-F238E27FC236}">
                      <a16:creationId xmlns:a16="http://schemas.microsoft.com/office/drawing/2014/main" id="{E640450D-4083-470E-8350-276CB3EB025E}"/>
                    </a:ext>
                  </a:extLst>
                </p:cNvPr>
                <p:cNvSpPr>
                  <a:spLocks noChangeArrowheads="1"/>
                </p:cNvSpPr>
                <p:nvPr/>
              </p:nvSpPr>
              <p:spPr bwMode="auto">
                <a:xfrm>
                  <a:off x="169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33" name="Rectangle 1665">
                  <a:extLst>
                    <a:ext uri="{FF2B5EF4-FFF2-40B4-BE49-F238E27FC236}">
                      <a16:creationId xmlns:a16="http://schemas.microsoft.com/office/drawing/2014/main" id="{680FE484-BF88-C149-84D9-C946725CBB37}"/>
                    </a:ext>
                  </a:extLst>
                </p:cNvPr>
                <p:cNvSpPr>
                  <a:spLocks noChangeArrowheads="1"/>
                </p:cNvSpPr>
                <p:nvPr/>
              </p:nvSpPr>
              <p:spPr bwMode="auto">
                <a:xfrm>
                  <a:off x="1768"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34" name="Rectangle 1666">
                  <a:extLst>
                    <a:ext uri="{FF2B5EF4-FFF2-40B4-BE49-F238E27FC236}">
                      <a16:creationId xmlns:a16="http://schemas.microsoft.com/office/drawing/2014/main" id="{674FFCF0-70E2-F1C8-859A-E907CB68DA9D}"/>
                    </a:ext>
                  </a:extLst>
                </p:cNvPr>
                <p:cNvSpPr>
                  <a:spLocks noChangeArrowheads="1"/>
                </p:cNvSpPr>
                <p:nvPr/>
              </p:nvSpPr>
              <p:spPr bwMode="auto">
                <a:xfrm>
                  <a:off x="179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35" name="Rectangle 1667">
                  <a:extLst>
                    <a:ext uri="{FF2B5EF4-FFF2-40B4-BE49-F238E27FC236}">
                      <a16:creationId xmlns:a16="http://schemas.microsoft.com/office/drawing/2014/main" id="{0ED02E7A-F580-7C1E-72EC-317E3DB7258E}"/>
                    </a:ext>
                  </a:extLst>
                </p:cNvPr>
                <p:cNvSpPr>
                  <a:spLocks noChangeArrowheads="1"/>
                </p:cNvSpPr>
                <p:nvPr/>
              </p:nvSpPr>
              <p:spPr bwMode="auto">
                <a:xfrm>
                  <a:off x="185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36" name="Rectangle 1668">
                  <a:extLst>
                    <a:ext uri="{FF2B5EF4-FFF2-40B4-BE49-F238E27FC236}">
                      <a16:creationId xmlns:a16="http://schemas.microsoft.com/office/drawing/2014/main" id="{90A9EA90-D5B4-C7CB-18C4-94AE67793151}"/>
                    </a:ext>
                  </a:extLst>
                </p:cNvPr>
                <p:cNvSpPr>
                  <a:spLocks noChangeArrowheads="1"/>
                </p:cNvSpPr>
                <p:nvPr/>
              </p:nvSpPr>
              <p:spPr bwMode="auto">
                <a:xfrm>
                  <a:off x="1943"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37" name="Rectangle 1669">
                  <a:extLst>
                    <a:ext uri="{FF2B5EF4-FFF2-40B4-BE49-F238E27FC236}">
                      <a16:creationId xmlns:a16="http://schemas.microsoft.com/office/drawing/2014/main" id="{C71F6233-ABE8-9570-AE95-6864BE00F467}"/>
                    </a:ext>
                  </a:extLst>
                </p:cNvPr>
                <p:cNvSpPr>
                  <a:spLocks noChangeArrowheads="1"/>
                </p:cNvSpPr>
                <p:nvPr/>
              </p:nvSpPr>
              <p:spPr bwMode="auto">
                <a:xfrm>
                  <a:off x="199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38" name="Rectangle 1670">
                  <a:extLst>
                    <a:ext uri="{FF2B5EF4-FFF2-40B4-BE49-F238E27FC236}">
                      <a16:creationId xmlns:a16="http://schemas.microsoft.com/office/drawing/2014/main" id="{A1742B6D-9AC0-D557-0969-B54C4C953010}"/>
                    </a:ext>
                  </a:extLst>
                </p:cNvPr>
                <p:cNvSpPr>
                  <a:spLocks noChangeArrowheads="1"/>
                </p:cNvSpPr>
                <p:nvPr/>
              </p:nvSpPr>
              <p:spPr bwMode="auto">
                <a:xfrm>
                  <a:off x="210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39" name="Rectangle 1671">
                  <a:extLst>
                    <a:ext uri="{FF2B5EF4-FFF2-40B4-BE49-F238E27FC236}">
                      <a16:creationId xmlns:a16="http://schemas.microsoft.com/office/drawing/2014/main" id="{CE930A37-77FE-4D01-B246-10671C687144}"/>
                    </a:ext>
                  </a:extLst>
                </p:cNvPr>
                <p:cNvSpPr>
                  <a:spLocks noChangeArrowheads="1"/>
                </p:cNvSpPr>
                <p:nvPr/>
              </p:nvSpPr>
              <p:spPr bwMode="auto">
                <a:xfrm>
                  <a:off x="215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40" name="Rectangle 1672">
                  <a:extLst>
                    <a:ext uri="{FF2B5EF4-FFF2-40B4-BE49-F238E27FC236}">
                      <a16:creationId xmlns:a16="http://schemas.microsoft.com/office/drawing/2014/main" id="{E478657A-B4A7-05D9-E753-41CBF791EC23}"/>
                    </a:ext>
                  </a:extLst>
                </p:cNvPr>
                <p:cNvSpPr>
                  <a:spLocks noChangeArrowheads="1"/>
                </p:cNvSpPr>
                <p:nvPr/>
              </p:nvSpPr>
              <p:spPr bwMode="auto">
                <a:xfrm>
                  <a:off x="2248"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41" name="Rectangle 1673">
                  <a:extLst>
                    <a:ext uri="{FF2B5EF4-FFF2-40B4-BE49-F238E27FC236}">
                      <a16:creationId xmlns:a16="http://schemas.microsoft.com/office/drawing/2014/main" id="{E3770223-AB97-BEF3-E73B-D9405F715593}"/>
                    </a:ext>
                  </a:extLst>
                </p:cNvPr>
                <p:cNvSpPr>
                  <a:spLocks noChangeArrowheads="1"/>
                </p:cNvSpPr>
                <p:nvPr/>
              </p:nvSpPr>
              <p:spPr bwMode="auto">
                <a:xfrm>
                  <a:off x="227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42" name="Rectangle 1674">
                  <a:extLst>
                    <a:ext uri="{FF2B5EF4-FFF2-40B4-BE49-F238E27FC236}">
                      <a16:creationId xmlns:a16="http://schemas.microsoft.com/office/drawing/2014/main" id="{94FC45C1-6222-B1E7-7AA6-1C81171124A2}"/>
                    </a:ext>
                  </a:extLst>
                </p:cNvPr>
                <p:cNvSpPr>
                  <a:spLocks noChangeArrowheads="1"/>
                </p:cNvSpPr>
                <p:nvPr/>
              </p:nvSpPr>
              <p:spPr bwMode="auto">
                <a:xfrm>
                  <a:off x="233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43" name="Rectangle 1675">
                  <a:extLst>
                    <a:ext uri="{FF2B5EF4-FFF2-40B4-BE49-F238E27FC236}">
                      <a16:creationId xmlns:a16="http://schemas.microsoft.com/office/drawing/2014/main" id="{F3EEC1FA-FBC9-E7B3-A8D7-E03A79C832B9}"/>
                    </a:ext>
                  </a:extLst>
                </p:cNvPr>
                <p:cNvSpPr>
                  <a:spLocks noChangeArrowheads="1"/>
                </p:cNvSpPr>
                <p:nvPr/>
              </p:nvSpPr>
              <p:spPr bwMode="auto">
                <a:xfrm>
                  <a:off x="2423"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44" name="Rectangle 1676">
                  <a:extLst>
                    <a:ext uri="{FF2B5EF4-FFF2-40B4-BE49-F238E27FC236}">
                      <a16:creationId xmlns:a16="http://schemas.microsoft.com/office/drawing/2014/main" id="{DEC7EC5E-29CF-70AE-52BA-9F0435BDF8A3}"/>
                    </a:ext>
                  </a:extLst>
                </p:cNvPr>
                <p:cNvSpPr>
                  <a:spLocks noChangeArrowheads="1"/>
                </p:cNvSpPr>
                <p:nvPr/>
              </p:nvSpPr>
              <p:spPr bwMode="auto">
                <a:xfrm>
                  <a:off x="247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45" name="Rectangle 1677">
                  <a:extLst>
                    <a:ext uri="{FF2B5EF4-FFF2-40B4-BE49-F238E27FC236}">
                      <a16:creationId xmlns:a16="http://schemas.microsoft.com/office/drawing/2014/main" id="{BC8A80D4-F07E-11D9-4AB3-EA1F6E81BFA9}"/>
                    </a:ext>
                  </a:extLst>
                </p:cNvPr>
                <p:cNvSpPr>
                  <a:spLocks noChangeArrowheads="1"/>
                </p:cNvSpPr>
                <p:nvPr/>
              </p:nvSpPr>
              <p:spPr bwMode="auto">
                <a:xfrm>
                  <a:off x="256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46" name="Rectangle 1678">
                  <a:extLst>
                    <a:ext uri="{FF2B5EF4-FFF2-40B4-BE49-F238E27FC236}">
                      <a16:creationId xmlns:a16="http://schemas.microsoft.com/office/drawing/2014/main" id="{514C8528-6D29-B7C5-1B78-7F549438AC35}"/>
                    </a:ext>
                  </a:extLst>
                </p:cNvPr>
                <p:cNvSpPr>
                  <a:spLocks noChangeArrowheads="1"/>
                </p:cNvSpPr>
                <p:nvPr/>
              </p:nvSpPr>
              <p:spPr bwMode="auto">
                <a:xfrm>
                  <a:off x="259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47" name="Rectangle 1679">
                  <a:extLst>
                    <a:ext uri="{FF2B5EF4-FFF2-40B4-BE49-F238E27FC236}">
                      <a16:creationId xmlns:a16="http://schemas.microsoft.com/office/drawing/2014/main" id="{F048236C-F3FA-153A-7875-6EC0869F88AA}"/>
                    </a:ext>
                  </a:extLst>
                </p:cNvPr>
                <p:cNvSpPr>
                  <a:spLocks noChangeArrowheads="1"/>
                </p:cNvSpPr>
                <p:nvPr/>
              </p:nvSpPr>
              <p:spPr bwMode="auto">
                <a:xfrm>
                  <a:off x="265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48" name="Rectangle 1680">
                  <a:extLst>
                    <a:ext uri="{FF2B5EF4-FFF2-40B4-BE49-F238E27FC236}">
                      <a16:creationId xmlns:a16="http://schemas.microsoft.com/office/drawing/2014/main" id="{38E9FEDE-0A0B-7E15-0E21-CB53E8954F3C}"/>
                    </a:ext>
                  </a:extLst>
                </p:cNvPr>
                <p:cNvSpPr>
                  <a:spLocks noChangeArrowheads="1"/>
                </p:cNvSpPr>
                <p:nvPr/>
              </p:nvSpPr>
              <p:spPr bwMode="auto">
                <a:xfrm>
                  <a:off x="274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49" name="Rectangle 1681">
                  <a:extLst>
                    <a:ext uri="{FF2B5EF4-FFF2-40B4-BE49-F238E27FC236}">
                      <a16:creationId xmlns:a16="http://schemas.microsoft.com/office/drawing/2014/main" id="{D2EF2375-D9B6-E112-01EF-0B415F0FC8D2}"/>
                    </a:ext>
                  </a:extLst>
                </p:cNvPr>
                <p:cNvSpPr>
                  <a:spLocks noChangeArrowheads="1"/>
                </p:cNvSpPr>
                <p:nvPr/>
              </p:nvSpPr>
              <p:spPr bwMode="auto">
                <a:xfrm>
                  <a:off x="2798"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50" name="Rectangle 1682">
                  <a:extLst>
                    <a:ext uri="{FF2B5EF4-FFF2-40B4-BE49-F238E27FC236}">
                      <a16:creationId xmlns:a16="http://schemas.microsoft.com/office/drawing/2014/main" id="{5FDF53D8-A9FF-A755-F841-EB812A38259B}"/>
                    </a:ext>
                  </a:extLst>
                </p:cNvPr>
                <p:cNvSpPr>
                  <a:spLocks noChangeArrowheads="1"/>
                </p:cNvSpPr>
                <p:nvPr/>
              </p:nvSpPr>
              <p:spPr bwMode="auto">
                <a:xfrm>
                  <a:off x="2903"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51" name="Rectangle 1683">
                  <a:extLst>
                    <a:ext uri="{FF2B5EF4-FFF2-40B4-BE49-F238E27FC236}">
                      <a16:creationId xmlns:a16="http://schemas.microsoft.com/office/drawing/2014/main" id="{CB75C39A-AC3D-FDD7-3C39-59A591731968}"/>
                    </a:ext>
                  </a:extLst>
                </p:cNvPr>
                <p:cNvSpPr>
                  <a:spLocks noChangeArrowheads="1"/>
                </p:cNvSpPr>
                <p:nvPr/>
              </p:nvSpPr>
              <p:spPr bwMode="auto">
                <a:xfrm>
                  <a:off x="295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52" name="Rectangle 1684">
                  <a:extLst>
                    <a:ext uri="{FF2B5EF4-FFF2-40B4-BE49-F238E27FC236}">
                      <a16:creationId xmlns:a16="http://schemas.microsoft.com/office/drawing/2014/main" id="{3F11FF86-A5FA-0B13-0FB3-908701D3FEDA}"/>
                    </a:ext>
                  </a:extLst>
                </p:cNvPr>
                <p:cNvSpPr>
                  <a:spLocks noChangeArrowheads="1"/>
                </p:cNvSpPr>
                <p:nvPr/>
              </p:nvSpPr>
              <p:spPr bwMode="auto">
                <a:xfrm>
                  <a:off x="306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53" name="Rectangle 1685">
                  <a:extLst>
                    <a:ext uri="{FF2B5EF4-FFF2-40B4-BE49-F238E27FC236}">
                      <a16:creationId xmlns:a16="http://schemas.microsoft.com/office/drawing/2014/main" id="{DD0BC686-A85C-7843-D5DA-DFCD061663C1}"/>
                    </a:ext>
                  </a:extLst>
                </p:cNvPr>
                <p:cNvSpPr>
                  <a:spLocks noChangeArrowheads="1"/>
                </p:cNvSpPr>
                <p:nvPr/>
              </p:nvSpPr>
              <p:spPr bwMode="auto">
                <a:xfrm>
                  <a:off x="311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54" name="Rectangle 1686">
                  <a:extLst>
                    <a:ext uri="{FF2B5EF4-FFF2-40B4-BE49-F238E27FC236}">
                      <a16:creationId xmlns:a16="http://schemas.microsoft.com/office/drawing/2014/main" id="{7F0C7BC0-2AF8-45CF-0E4C-EB2E7F461CBB}"/>
                    </a:ext>
                  </a:extLst>
                </p:cNvPr>
                <p:cNvSpPr>
                  <a:spLocks noChangeArrowheads="1"/>
                </p:cNvSpPr>
                <p:nvPr/>
              </p:nvSpPr>
              <p:spPr bwMode="auto">
                <a:xfrm>
                  <a:off x="322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55" name="Rectangle 1687">
                  <a:extLst>
                    <a:ext uri="{FF2B5EF4-FFF2-40B4-BE49-F238E27FC236}">
                      <a16:creationId xmlns:a16="http://schemas.microsoft.com/office/drawing/2014/main" id="{09B5F552-9F6E-C6E5-1B6A-E69755DF636C}"/>
                    </a:ext>
                  </a:extLst>
                </p:cNvPr>
                <p:cNvSpPr>
                  <a:spLocks noChangeArrowheads="1"/>
                </p:cNvSpPr>
                <p:nvPr/>
              </p:nvSpPr>
              <p:spPr bwMode="auto">
                <a:xfrm>
                  <a:off x="3278"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56" name="Rectangle 1688">
                  <a:extLst>
                    <a:ext uri="{FF2B5EF4-FFF2-40B4-BE49-F238E27FC236}">
                      <a16:creationId xmlns:a16="http://schemas.microsoft.com/office/drawing/2014/main" id="{2A7000C5-B33A-4D80-09D8-EEE56E9198CB}"/>
                    </a:ext>
                  </a:extLst>
                </p:cNvPr>
                <p:cNvSpPr>
                  <a:spLocks noChangeArrowheads="1"/>
                </p:cNvSpPr>
                <p:nvPr/>
              </p:nvSpPr>
              <p:spPr bwMode="auto">
                <a:xfrm>
                  <a:off x="3383"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57" name="Rectangle 1689">
                  <a:extLst>
                    <a:ext uri="{FF2B5EF4-FFF2-40B4-BE49-F238E27FC236}">
                      <a16:creationId xmlns:a16="http://schemas.microsoft.com/office/drawing/2014/main" id="{B0F35C50-594E-145A-5002-69E3557996EE}"/>
                    </a:ext>
                  </a:extLst>
                </p:cNvPr>
                <p:cNvSpPr>
                  <a:spLocks noChangeArrowheads="1"/>
                </p:cNvSpPr>
                <p:nvPr/>
              </p:nvSpPr>
              <p:spPr bwMode="auto">
                <a:xfrm>
                  <a:off x="3437"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58" name="Rectangle 1690">
                  <a:extLst>
                    <a:ext uri="{FF2B5EF4-FFF2-40B4-BE49-F238E27FC236}">
                      <a16:creationId xmlns:a16="http://schemas.microsoft.com/office/drawing/2014/main" id="{1FC13BA3-A390-F5E2-0518-53ACA441C90F}"/>
                    </a:ext>
                  </a:extLst>
                </p:cNvPr>
                <p:cNvSpPr>
                  <a:spLocks noChangeArrowheads="1"/>
                </p:cNvSpPr>
                <p:nvPr/>
              </p:nvSpPr>
              <p:spPr bwMode="auto">
                <a:xfrm>
                  <a:off x="352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59" name="Rectangle 1691">
                  <a:extLst>
                    <a:ext uri="{FF2B5EF4-FFF2-40B4-BE49-F238E27FC236}">
                      <a16:creationId xmlns:a16="http://schemas.microsoft.com/office/drawing/2014/main" id="{483B9305-B13D-B932-7C54-046713BCA9EE}"/>
                    </a:ext>
                  </a:extLst>
                </p:cNvPr>
                <p:cNvSpPr>
                  <a:spLocks noChangeArrowheads="1"/>
                </p:cNvSpPr>
                <p:nvPr/>
              </p:nvSpPr>
              <p:spPr bwMode="auto">
                <a:xfrm>
                  <a:off x="355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60" name="Rectangle 1692">
                  <a:extLst>
                    <a:ext uri="{FF2B5EF4-FFF2-40B4-BE49-F238E27FC236}">
                      <a16:creationId xmlns:a16="http://schemas.microsoft.com/office/drawing/2014/main" id="{9CECC0CE-0615-C59A-0982-12D42ED1CEA8}"/>
                    </a:ext>
                  </a:extLst>
                </p:cNvPr>
                <p:cNvSpPr>
                  <a:spLocks noChangeArrowheads="1"/>
                </p:cNvSpPr>
                <p:nvPr/>
              </p:nvSpPr>
              <p:spPr bwMode="auto">
                <a:xfrm>
                  <a:off x="361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61" name="Rectangle 1693">
                  <a:extLst>
                    <a:ext uri="{FF2B5EF4-FFF2-40B4-BE49-F238E27FC236}">
                      <a16:creationId xmlns:a16="http://schemas.microsoft.com/office/drawing/2014/main" id="{C7BA93FA-E40F-1F75-07C5-DED5D655B54D}"/>
                    </a:ext>
                  </a:extLst>
                </p:cNvPr>
                <p:cNvSpPr>
                  <a:spLocks noChangeArrowheads="1"/>
                </p:cNvSpPr>
                <p:nvPr/>
              </p:nvSpPr>
              <p:spPr bwMode="auto">
                <a:xfrm>
                  <a:off x="3688"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62" name="Rectangle 1694">
                  <a:extLst>
                    <a:ext uri="{FF2B5EF4-FFF2-40B4-BE49-F238E27FC236}">
                      <a16:creationId xmlns:a16="http://schemas.microsoft.com/office/drawing/2014/main" id="{A13BAA01-5EB9-EE11-AB6D-C9573A00893F}"/>
                    </a:ext>
                  </a:extLst>
                </p:cNvPr>
                <p:cNvSpPr>
                  <a:spLocks noChangeArrowheads="1"/>
                </p:cNvSpPr>
                <p:nvPr/>
              </p:nvSpPr>
              <p:spPr bwMode="auto">
                <a:xfrm>
                  <a:off x="371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63" name="Rectangle 1695">
                  <a:extLst>
                    <a:ext uri="{FF2B5EF4-FFF2-40B4-BE49-F238E27FC236}">
                      <a16:creationId xmlns:a16="http://schemas.microsoft.com/office/drawing/2014/main" id="{5B081B8C-CB24-7F89-F81B-2D78653F39AE}"/>
                    </a:ext>
                  </a:extLst>
                </p:cNvPr>
                <p:cNvSpPr>
                  <a:spLocks noChangeArrowheads="1"/>
                </p:cNvSpPr>
                <p:nvPr/>
              </p:nvSpPr>
              <p:spPr bwMode="auto">
                <a:xfrm>
                  <a:off x="377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64" name="Rectangle 1696">
                  <a:extLst>
                    <a:ext uri="{FF2B5EF4-FFF2-40B4-BE49-F238E27FC236}">
                      <a16:creationId xmlns:a16="http://schemas.microsoft.com/office/drawing/2014/main" id="{4F86F8CE-E3C1-7453-1E51-80FD6FA6D56B}"/>
                    </a:ext>
                  </a:extLst>
                </p:cNvPr>
                <p:cNvSpPr>
                  <a:spLocks noChangeArrowheads="1"/>
                </p:cNvSpPr>
                <p:nvPr/>
              </p:nvSpPr>
              <p:spPr bwMode="auto">
                <a:xfrm>
                  <a:off x="384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65" name="Rectangle 1697">
                  <a:extLst>
                    <a:ext uri="{FF2B5EF4-FFF2-40B4-BE49-F238E27FC236}">
                      <a16:creationId xmlns:a16="http://schemas.microsoft.com/office/drawing/2014/main" id="{90B54DBC-56C6-E4C4-D332-3427E429FEAF}"/>
                    </a:ext>
                  </a:extLst>
                </p:cNvPr>
                <p:cNvSpPr>
                  <a:spLocks noChangeArrowheads="1"/>
                </p:cNvSpPr>
                <p:nvPr/>
              </p:nvSpPr>
              <p:spPr bwMode="auto">
                <a:xfrm>
                  <a:off x="387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66" name="Rectangle 1698">
                  <a:extLst>
                    <a:ext uri="{FF2B5EF4-FFF2-40B4-BE49-F238E27FC236}">
                      <a16:creationId xmlns:a16="http://schemas.microsoft.com/office/drawing/2014/main" id="{5F10F338-6BED-A358-18F5-DC967D052EE0}"/>
                    </a:ext>
                  </a:extLst>
                </p:cNvPr>
                <p:cNvSpPr>
                  <a:spLocks noChangeArrowheads="1"/>
                </p:cNvSpPr>
                <p:nvPr/>
              </p:nvSpPr>
              <p:spPr bwMode="auto">
                <a:xfrm>
                  <a:off x="393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67" name="Rectangle 1699">
                  <a:extLst>
                    <a:ext uri="{FF2B5EF4-FFF2-40B4-BE49-F238E27FC236}">
                      <a16:creationId xmlns:a16="http://schemas.microsoft.com/office/drawing/2014/main" id="{BF5B85B6-E5FD-2058-DD3D-A796A7D5E3DA}"/>
                    </a:ext>
                  </a:extLst>
                </p:cNvPr>
                <p:cNvSpPr>
                  <a:spLocks noChangeArrowheads="1"/>
                </p:cNvSpPr>
                <p:nvPr/>
              </p:nvSpPr>
              <p:spPr bwMode="auto">
                <a:xfrm>
                  <a:off x="400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68" name="Rectangle 1700">
                  <a:extLst>
                    <a:ext uri="{FF2B5EF4-FFF2-40B4-BE49-F238E27FC236}">
                      <a16:creationId xmlns:a16="http://schemas.microsoft.com/office/drawing/2014/main" id="{551ADB17-123B-28B9-ECFC-70C374C538F5}"/>
                    </a:ext>
                  </a:extLst>
                </p:cNvPr>
                <p:cNvSpPr>
                  <a:spLocks noChangeArrowheads="1"/>
                </p:cNvSpPr>
                <p:nvPr/>
              </p:nvSpPr>
              <p:spPr bwMode="auto">
                <a:xfrm>
                  <a:off x="403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69" name="Rectangle 1701">
                  <a:extLst>
                    <a:ext uri="{FF2B5EF4-FFF2-40B4-BE49-F238E27FC236}">
                      <a16:creationId xmlns:a16="http://schemas.microsoft.com/office/drawing/2014/main" id="{71942A10-8426-857E-DA24-ACA7B05B1918}"/>
                    </a:ext>
                  </a:extLst>
                </p:cNvPr>
                <p:cNvSpPr>
                  <a:spLocks noChangeArrowheads="1"/>
                </p:cNvSpPr>
                <p:nvPr/>
              </p:nvSpPr>
              <p:spPr bwMode="auto">
                <a:xfrm>
                  <a:off x="409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70" name="Rectangle 1702">
                  <a:extLst>
                    <a:ext uri="{FF2B5EF4-FFF2-40B4-BE49-F238E27FC236}">
                      <a16:creationId xmlns:a16="http://schemas.microsoft.com/office/drawing/2014/main" id="{FC337395-886C-3D45-F72B-73FEF85D12D2}"/>
                    </a:ext>
                  </a:extLst>
                </p:cNvPr>
                <p:cNvSpPr>
                  <a:spLocks noChangeArrowheads="1"/>
                </p:cNvSpPr>
                <p:nvPr/>
              </p:nvSpPr>
              <p:spPr bwMode="auto">
                <a:xfrm>
                  <a:off x="418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71" name="Rectangle 1703">
                  <a:extLst>
                    <a:ext uri="{FF2B5EF4-FFF2-40B4-BE49-F238E27FC236}">
                      <a16:creationId xmlns:a16="http://schemas.microsoft.com/office/drawing/2014/main" id="{D83BBF2D-7578-B566-223F-23D04998CFA0}"/>
                    </a:ext>
                  </a:extLst>
                </p:cNvPr>
                <p:cNvSpPr>
                  <a:spLocks noChangeArrowheads="1"/>
                </p:cNvSpPr>
                <p:nvPr/>
              </p:nvSpPr>
              <p:spPr bwMode="auto">
                <a:xfrm>
                  <a:off x="4238"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72" name="Rectangle 1704">
                  <a:extLst>
                    <a:ext uri="{FF2B5EF4-FFF2-40B4-BE49-F238E27FC236}">
                      <a16:creationId xmlns:a16="http://schemas.microsoft.com/office/drawing/2014/main" id="{6B73A73D-9992-3D35-5897-B93F7DF23681}"/>
                    </a:ext>
                  </a:extLst>
                </p:cNvPr>
                <p:cNvSpPr>
                  <a:spLocks noChangeArrowheads="1"/>
                </p:cNvSpPr>
                <p:nvPr/>
              </p:nvSpPr>
              <p:spPr bwMode="auto">
                <a:xfrm>
                  <a:off x="4327" y="254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473" name="Rectangle 1705">
                  <a:extLst>
                    <a:ext uri="{FF2B5EF4-FFF2-40B4-BE49-F238E27FC236}">
                      <a16:creationId xmlns:a16="http://schemas.microsoft.com/office/drawing/2014/main" id="{E9159EEC-C3AB-C55F-1077-6146CAA58757}"/>
                    </a:ext>
                  </a:extLst>
                </p:cNvPr>
                <p:cNvSpPr>
                  <a:spLocks noChangeArrowheads="1"/>
                </p:cNvSpPr>
                <p:nvPr/>
              </p:nvSpPr>
              <p:spPr bwMode="auto">
                <a:xfrm>
                  <a:off x="4359"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74" name="Rectangle 1706">
                  <a:extLst>
                    <a:ext uri="{FF2B5EF4-FFF2-40B4-BE49-F238E27FC236}">
                      <a16:creationId xmlns:a16="http://schemas.microsoft.com/office/drawing/2014/main" id="{5CD9179A-B311-6799-238A-72A0C1723B44}"/>
                    </a:ext>
                  </a:extLst>
                </p:cNvPr>
                <p:cNvSpPr>
                  <a:spLocks noChangeArrowheads="1"/>
                </p:cNvSpPr>
                <p:nvPr/>
              </p:nvSpPr>
              <p:spPr bwMode="auto">
                <a:xfrm>
                  <a:off x="4413"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75" name="Rectangle 1707">
                  <a:extLst>
                    <a:ext uri="{FF2B5EF4-FFF2-40B4-BE49-F238E27FC236}">
                      <a16:creationId xmlns:a16="http://schemas.microsoft.com/office/drawing/2014/main" id="{7CDE697F-28B2-3C27-7E39-A0D4BB25A731}"/>
                    </a:ext>
                  </a:extLst>
                </p:cNvPr>
                <p:cNvSpPr>
                  <a:spLocks noChangeArrowheads="1"/>
                </p:cNvSpPr>
                <p:nvPr/>
              </p:nvSpPr>
              <p:spPr bwMode="auto">
                <a:xfrm>
                  <a:off x="4504" y="254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476" name="Rectangle 1708">
                  <a:extLst>
                    <a:ext uri="{FF2B5EF4-FFF2-40B4-BE49-F238E27FC236}">
                      <a16:creationId xmlns:a16="http://schemas.microsoft.com/office/drawing/2014/main" id="{04096D41-44CF-C8EA-9687-B40C03C2FBD1}"/>
                    </a:ext>
                  </a:extLst>
                </p:cNvPr>
                <p:cNvSpPr>
                  <a:spLocks noChangeArrowheads="1"/>
                </p:cNvSpPr>
                <p:nvPr/>
              </p:nvSpPr>
              <p:spPr bwMode="auto">
                <a:xfrm>
                  <a:off x="4558" y="254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477" name="Rectangle 1709">
                  <a:extLst>
                    <a:ext uri="{FF2B5EF4-FFF2-40B4-BE49-F238E27FC236}">
                      <a16:creationId xmlns:a16="http://schemas.microsoft.com/office/drawing/2014/main" id="{6539F83F-9870-148A-A774-E33D5ACF86BD}"/>
                    </a:ext>
                  </a:extLst>
                </p:cNvPr>
                <p:cNvSpPr>
                  <a:spLocks noChangeArrowheads="1"/>
                </p:cNvSpPr>
                <p:nvPr/>
              </p:nvSpPr>
              <p:spPr bwMode="auto">
                <a:xfrm>
                  <a:off x="1129" y="2533"/>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78" name="Rectangle 1710">
                  <a:extLst>
                    <a:ext uri="{FF2B5EF4-FFF2-40B4-BE49-F238E27FC236}">
                      <a16:creationId xmlns:a16="http://schemas.microsoft.com/office/drawing/2014/main" id="{C88F673B-52D5-91A3-8C67-E65646B9E881}"/>
                    </a:ext>
                  </a:extLst>
                </p:cNvPr>
                <p:cNvSpPr>
                  <a:spLocks noChangeArrowheads="1"/>
                </p:cNvSpPr>
                <p:nvPr/>
              </p:nvSpPr>
              <p:spPr bwMode="auto">
                <a:xfrm>
                  <a:off x="1133" y="2533"/>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79" name="Rectangle 1711">
                  <a:extLst>
                    <a:ext uri="{FF2B5EF4-FFF2-40B4-BE49-F238E27FC236}">
                      <a16:creationId xmlns:a16="http://schemas.microsoft.com/office/drawing/2014/main" id="{FE6896BB-3D81-D1A3-6FE5-694FB4BD4931}"/>
                    </a:ext>
                  </a:extLst>
                </p:cNvPr>
                <p:cNvSpPr>
                  <a:spLocks noChangeArrowheads="1"/>
                </p:cNvSpPr>
                <p:nvPr/>
              </p:nvSpPr>
              <p:spPr bwMode="auto">
                <a:xfrm>
                  <a:off x="1408" y="2533"/>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0" name="Rectangle 1712">
                  <a:extLst>
                    <a:ext uri="{FF2B5EF4-FFF2-40B4-BE49-F238E27FC236}">
                      <a16:creationId xmlns:a16="http://schemas.microsoft.com/office/drawing/2014/main" id="{42AF4886-FAD1-5B97-42B6-B7DCF88DF234}"/>
                    </a:ext>
                  </a:extLst>
                </p:cNvPr>
                <p:cNvSpPr>
                  <a:spLocks noChangeArrowheads="1"/>
                </p:cNvSpPr>
                <p:nvPr/>
              </p:nvSpPr>
              <p:spPr bwMode="auto">
                <a:xfrm>
                  <a:off x="1413"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1" name="Rectangle 1713">
                  <a:extLst>
                    <a:ext uri="{FF2B5EF4-FFF2-40B4-BE49-F238E27FC236}">
                      <a16:creationId xmlns:a16="http://schemas.microsoft.com/office/drawing/2014/main" id="{419A462D-0A4B-8F0D-419E-086AAFBD09A6}"/>
                    </a:ext>
                  </a:extLst>
                </p:cNvPr>
                <p:cNvSpPr>
                  <a:spLocks noChangeArrowheads="1"/>
                </p:cNvSpPr>
                <p:nvPr/>
              </p:nvSpPr>
              <p:spPr bwMode="auto">
                <a:xfrm>
                  <a:off x="156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2" name="Rectangle 1714">
                  <a:extLst>
                    <a:ext uri="{FF2B5EF4-FFF2-40B4-BE49-F238E27FC236}">
                      <a16:creationId xmlns:a16="http://schemas.microsoft.com/office/drawing/2014/main" id="{393EE77D-8F40-C564-CA39-346E6FD7E4F4}"/>
                    </a:ext>
                  </a:extLst>
                </p:cNvPr>
                <p:cNvSpPr>
                  <a:spLocks noChangeArrowheads="1"/>
                </p:cNvSpPr>
                <p:nvPr/>
              </p:nvSpPr>
              <p:spPr bwMode="auto">
                <a:xfrm>
                  <a:off x="157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3" name="Rectangle 1715">
                  <a:extLst>
                    <a:ext uri="{FF2B5EF4-FFF2-40B4-BE49-F238E27FC236}">
                      <a16:creationId xmlns:a16="http://schemas.microsoft.com/office/drawing/2014/main" id="{B270B171-9D7D-EC25-36BB-1D9AE637E711}"/>
                    </a:ext>
                  </a:extLst>
                </p:cNvPr>
                <p:cNvSpPr>
                  <a:spLocks noChangeArrowheads="1"/>
                </p:cNvSpPr>
                <p:nvPr/>
              </p:nvSpPr>
              <p:spPr bwMode="auto">
                <a:xfrm>
                  <a:off x="172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4" name="Rectangle 1716">
                  <a:extLst>
                    <a:ext uri="{FF2B5EF4-FFF2-40B4-BE49-F238E27FC236}">
                      <a16:creationId xmlns:a16="http://schemas.microsoft.com/office/drawing/2014/main" id="{0CD792E5-9BC8-B84D-F66C-0BEA09BC53B7}"/>
                    </a:ext>
                  </a:extLst>
                </p:cNvPr>
                <p:cNvSpPr>
                  <a:spLocks noChangeArrowheads="1"/>
                </p:cNvSpPr>
                <p:nvPr/>
              </p:nvSpPr>
              <p:spPr bwMode="auto">
                <a:xfrm>
                  <a:off x="173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5" name="Rectangle 1717">
                  <a:extLst>
                    <a:ext uri="{FF2B5EF4-FFF2-40B4-BE49-F238E27FC236}">
                      <a16:creationId xmlns:a16="http://schemas.microsoft.com/office/drawing/2014/main" id="{7CCF9E69-3483-5100-F471-4A5784C7225A}"/>
                    </a:ext>
                  </a:extLst>
                </p:cNvPr>
                <p:cNvSpPr>
                  <a:spLocks noChangeArrowheads="1"/>
                </p:cNvSpPr>
                <p:nvPr/>
              </p:nvSpPr>
              <p:spPr bwMode="auto">
                <a:xfrm>
                  <a:off x="1888" y="2533"/>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6" name="Rectangle 1718">
                  <a:extLst>
                    <a:ext uri="{FF2B5EF4-FFF2-40B4-BE49-F238E27FC236}">
                      <a16:creationId xmlns:a16="http://schemas.microsoft.com/office/drawing/2014/main" id="{00202392-6F7B-6851-F564-E5F5705256BA}"/>
                    </a:ext>
                  </a:extLst>
                </p:cNvPr>
                <p:cNvSpPr>
                  <a:spLocks noChangeArrowheads="1"/>
                </p:cNvSpPr>
                <p:nvPr/>
              </p:nvSpPr>
              <p:spPr bwMode="auto">
                <a:xfrm>
                  <a:off x="1893"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7" name="Rectangle 1719">
                  <a:extLst>
                    <a:ext uri="{FF2B5EF4-FFF2-40B4-BE49-F238E27FC236}">
                      <a16:creationId xmlns:a16="http://schemas.microsoft.com/office/drawing/2014/main" id="{4FD27D11-E556-E432-C28C-B686254BAC49}"/>
                    </a:ext>
                  </a:extLst>
                </p:cNvPr>
                <p:cNvSpPr>
                  <a:spLocks noChangeArrowheads="1"/>
                </p:cNvSpPr>
                <p:nvPr/>
              </p:nvSpPr>
              <p:spPr bwMode="auto">
                <a:xfrm>
                  <a:off x="204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8" name="Rectangle 1720">
                  <a:extLst>
                    <a:ext uri="{FF2B5EF4-FFF2-40B4-BE49-F238E27FC236}">
                      <a16:creationId xmlns:a16="http://schemas.microsoft.com/office/drawing/2014/main" id="{9425843A-55EF-82C7-6571-00273FF6A372}"/>
                    </a:ext>
                  </a:extLst>
                </p:cNvPr>
                <p:cNvSpPr>
                  <a:spLocks noChangeArrowheads="1"/>
                </p:cNvSpPr>
                <p:nvPr/>
              </p:nvSpPr>
              <p:spPr bwMode="auto">
                <a:xfrm>
                  <a:off x="205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89" name="Rectangle 1721">
                  <a:extLst>
                    <a:ext uri="{FF2B5EF4-FFF2-40B4-BE49-F238E27FC236}">
                      <a16:creationId xmlns:a16="http://schemas.microsoft.com/office/drawing/2014/main" id="{429EA41D-F5B6-B19C-2EDB-8B9C6E853FB1}"/>
                    </a:ext>
                  </a:extLst>
                </p:cNvPr>
                <p:cNvSpPr>
                  <a:spLocks noChangeArrowheads="1"/>
                </p:cNvSpPr>
                <p:nvPr/>
              </p:nvSpPr>
              <p:spPr bwMode="auto">
                <a:xfrm>
                  <a:off x="220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0" name="Rectangle 1722">
                  <a:extLst>
                    <a:ext uri="{FF2B5EF4-FFF2-40B4-BE49-F238E27FC236}">
                      <a16:creationId xmlns:a16="http://schemas.microsoft.com/office/drawing/2014/main" id="{8D3AE253-2057-8D0B-E186-ED060BC5C0E2}"/>
                    </a:ext>
                  </a:extLst>
                </p:cNvPr>
                <p:cNvSpPr>
                  <a:spLocks noChangeArrowheads="1"/>
                </p:cNvSpPr>
                <p:nvPr/>
              </p:nvSpPr>
              <p:spPr bwMode="auto">
                <a:xfrm>
                  <a:off x="221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1" name="Rectangle 1723">
                  <a:extLst>
                    <a:ext uri="{FF2B5EF4-FFF2-40B4-BE49-F238E27FC236}">
                      <a16:creationId xmlns:a16="http://schemas.microsoft.com/office/drawing/2014/main" id="{0C9D82CF-C9A8-C11E-A794-CF51484B6E78}"/>
                    </a:ext>
                  </a:extLst>
                </p:cNvPr>
                <p:cNvSpPr>
                  <a:spLocks noChangeArrowheads="1"/>
                </p:cNvSpPr>
                <p:nvPr/>
              </p:nvSpPr>
              <p:spPr bwMode="auto">
                <a:xfrm>
                  <a:off x="2368" y="2533"/>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2" name="Rectangle 1724">
                  <a:extLst>
                    <a:ext uri="{FF2B5EF4-FFF2-40B4-BE49-F238E27FC236}">
                      <a16:creationId xmlns:a16="http://schemas.microsoft.com/office/drawing/2014/main" id="{2AAA4040-5B8D-29D7-2DA1-7ABB11FDA479}"/>
                    </a:ext>
                  </a:extLst>
                </p:cNvPr>
                <p:cNvSpPr>
                  <a:spLocks noChangeArrowheads="1"/>
                </p:cNvSpPr>
                <p:nvPr/>
              </p:nvSpPr>
              <p:spPr bwMode="auto">
                <a:xfrm>
                  <a:off x="2373"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3" name="Rectangle 1725">
                  <a:extLst>
                    <a:ext uri="{FF2B5EF4-FFF2-40B4-BE49-F238E27FC236}">
                      <a16:creationId xmlns:a16="http://schemas.microsoft.com/office/drawing/2014/main" id="{D4830154-6829-B5F8-2492-B288B85242F9}"/>
                    </a:ext>
                  </a:extLst>
                </p:cNvPr>
                <p:cNvSpPr>
                  <a:spLocks noChangeArrowheads="1"/>
                </p:cNvSpPr>
                <p:nvPr/>
              </p:nvSpPr>
              <p:spPr bwMode="auto">
                <a:xfrm>
                  <a:off x="252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4" name="Rectangle 1726">
                  <a:extLst>
                    <a:ext uri="{FF2B5EF4-FFF2-40B4-BE49-F238E27FC236}">
                      <a16:creationId xmlns:a16="http://schemas.microsoft.com/office/drawing/2014/main" id="{3FAF8587-B167-6D1B-493F-4F25095F2174}"/>
                    </a:ext>
                  </a:extLst>
                </p:cNvPr>
                <p:cNvSpPr>
                  <a:spLocks noChangeArrowheads="1"/>
                </p:cNvSpPr>
                <p:nvPr/>
              </p:nvSpPr>
              <p:spPr bwMode="auto">
                <a:xfrm>
                  <a:off x="253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5" name="Rectangle 1727">
                  <a:extLst>
                    <a:ext uri="{FF2B5EF4-FFF2-40B4-BE49-F238E27FC236}">
                      <a16:creationId xmlns:a16="http://schemas.microsoft.com/office/drawing/2014/main" id="{4C5FDD7F-6E91-D09D-80D4-3E69BF49C55D}"/>
                    </a:ext>
                  </a:extLst>
                </p:cNvPr>
                <p:cNvSpPr>
                  <a:spLocks noChangeArrowheads="1"/>
                </p:cNvSpPr>
                <p:nvPr/>
              </p:nvSpPr>
              <p:spPr bwMode="auto">
                <a:xfrm>
                  <a:off x="268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6" name="Rectangle 1728">
                  <a:extLst>
                    <a:ext uri="{FF2B5EF4-FFF2-40B4-BE49-F238E27FC236}">
                      <a16:creationId xmlns:a16="http://schemas.microsoft.com/office/drawing/2014/main" id="{93F3A7C1-B09F-D49C-EBBC-4C431B0823A3}"/>
                    </a:ext>
                  </a:extLst>
                </p:cNvPr>
                <p:cNvSpPr>
                  <a:spLocks noChangeArrowheads="1"/>
                </p:cNvSpPr>
                <p:nvPr/>
              </p:nvSpPr>
              <p:spPr bwMode="auto">
                <a:xfrm>
                  <a:off x="269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7" name="Rectangle 1729">
                  <a:extLst>
                    <a:ext uri="{FF2B5EF4-FFF2-40B4-BE49-F238E27FC236}">
                      <a16:creationId xmlns:a16="http://schemas.microsoft.com/office/drawing/2014/main" id="{39993FCB-FD97-88F3-6B96-D47D2083EE26}"/>
                    </a:ext>
                  </a:extLst>
                </p:cNvPr>
                <p:cNvSpPr>
                  <a:spLocks noChangeArrowheads="1"/>
                </p:cNvSpPr>
                <p:nvPr/>
              </p:nvSpPr>
              <p:spPr bwMode="auto">
                <a:xfrm>
                  <a:off x="2848" y="2533"/>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8" name="Rectangle 1730">
                  <a:extLst>
                    <a:ext uri="{FF2B5EF4-FFF2-40B4-BE49-F238E27FC236}">
                      <a16:creationId xmlns:a16="http://schemas.microsoft.com/office/drawing/2014/main" id="{B827ADC6-6F10-A5D7-6FDB-A3FD8102C6B3}"/>
                    </a:ext>
                  </a:extLst>
                </p:cNvPr>
                <p:cNvSpPr>
                  <a:spLocks noChangeArrowheads="1"/>
                </p:cNvSpPr>
                <p:nvPr/>
              </p:nvSpPr>
              <p:spPr bwMode="auto">
                <a:xfrm>
                  <a:off x="2853"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499" name="Rectangle 1731">
                  <a:extLst>
                    <a:ext uri="{FF2B5EF4-FFF2-40B4-BE49-F238E27FC236}">
                      <a16:creationId xmlns:a16="http://schemas.microsoft.com/office/drawing/2014/main" id="{EB45F746-1456-F547-54F8-D4278BDA4D43}"/>
                    </a:ext>
                  </a:extLst>
                </p:cNvPr>
                <p:cNvSpPr>
                  <a:spLocks noChangeArrowheads="1"/>
                </p:cNvSpPr>
                <p:nvPr/>
              </p:nvSpPr>
              <p:spPr bwMode="auto">
                <a:xfrm>
                  <a:off x="300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0" name="Rectangle 1732">
                  <a:extLst>
                    <a:ext uri="{FF2B5EF4-FFF2-40B4-BE49-F238E27FC236}">
                      <a16:creationId xmlns:a16="http://schemas.microsoft.com/office/drawing/2014/main" id="{F6414B83-BD01-0202-D2F3-2FB8DED4237F}"/>
                    </a:ext>
                  </a:extLst>
                </p:cNvPr>
                <p:cNvSpPr>
                  <a:spLocks noChangeArrowheads="1"/>
                </p:cNvSpPr>
                <p:nvPr/>
              </p:nvSpPr>
              <p:spPr bwMode="auto">
                <a:xfrm>
                  <a:off x="301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1" name="Rectangle 1733">
                  <a:extLst>
                    <a:ext uri="{FF2B5EF4-FFF2-40B4-BE49-F238E27FC236}">
                      <a16:creationId xmlns:a16="http://schemas.microsoft.com/office/drawing/2014/main" id="{C71BB6AD-5499-7341-3B6A-E334E797E4A8}"/>
                    </a:ext>
                  </a:extLst>
                </p:cNvPr>
                <p:cNvSpPr>
                  <a:spLocks noChangeArrowheads="1"/>
                </p:cNvSpPr>
                <p:nvPr/>
              </p:nvSpPr>
              <p:spPr bwMode="auto">
                <a:xfrm>
                  <a:off x="316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2" name="Rectangle 1734">
                  <a:extLst>
                    <a:ext uri="{FF2B5EF4-FFF2-40B4-BE49-F238E27FC236}">
                      <a16:creationId xmlns:a16="http://schemas.microsoft.com/office/drawing/2014/main" id="{9CC8A9B0-8C07-3872-406C-A4CB379B1F17}"/>
                    </a:ext>
                  </a:extLst>
                </p:cNvPr>
                <p:cNvSpPr>
                  <a:spLocks noChangeArrowheads="1"/>
                </p:cNvSpPr>
                <p:nvPr/>
              </p:nvSpPr>
              <p:spPr bwMode="auto">
                <a:xfrm>
                  <a:off x="317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3" name="Rectangle 1735">
                  <a:extLst>
                    <a:ext uri="{FF2B5EF4-FFF2-40B4-BE49-F238E27FC236}">
                      <a16:creationId xmlns:a16="http://schemas.microsoft.com/office/drawing/2014/main" id="{492B821E-BDF6-1D78-C575-BF58AC0D1137}"/>
                    </a:ext>
                  </a:extLst>
                </p:cNvPr>
                <p:cNvSpPr>
                  <a:spLocks noChangeArrowheads="1"/>
                </p:cNvSpPr>
                <p:nvPr/>
              </p:nvSpPr>
              <p:spPr bwMode="auto">
                <a:xfrm>
                  <a:off x="3328" y="2533"/>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4" name="Rectangle 1736">
                  <a:extLst>
                    <a:ext uri="{FF2B5EF4-FFF2-40B4-BE49-F238E27FC236}">
                      <a16:creationId xmlns:a16="http://schemas.microsoft.com/office/drawing/2014/main" id="{5B0687AD-F426-21FB-D4D1-106ED6093C21}"/>
                    </a:ext>
                  </a:extLst>
                </p:cNvPr>
                <p:cNvSpPr>
                  <a:spLocks noChangeArrowheads="1"/>
                </p:cNvSpPr>
                <p:nvPr/>
              </p:nvSpPr>
              <p:spPr bwMode="auto">
                <a:xfrm>
                  <a:off x="3333"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5" name="Rectangle 1737">
                  <a:extLst>
                    <a:ext uri="{FF2B5EF4-FFF2-40B4-BE49-F238E27FC236}">
                      <a16:creationId xmlns:a16="http://schemas.microsoft.com/office/drawing/2014/main" id="{C3DC981B-AE69-CB45-0FBE-AFC58DC540A5}"/>
                    </a:ext>
                  </a:extLst>
                </p:cNvPr>
                <p:cNvSpPr>
                  <a:spLocks noChangeArrowheads="1"/>
                </p:cNvSpPr>
                <p:nvPr/>
              </p:nvSpPr>
              <p:spPr bwMode="auto">
                <a:xfrm>
                  <a:off x="348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6" name="Rectangle 1738">
                  <a:extLst>
                    <a:ext uri="{FF2B5EF4-FFF2-40B4-BE49-F238E27FC236}">
                      <a16:creationId xmlns:a16="http://schemas.microsoft.com/office/drawing/2014/main" id="{84CAEFE8-9EE6-2089-D282-9A0228F75841}"/>
                    </a:ext>
                  </a:extLst>
                </p:cNvPr>
                <p:cNvSpPr>
                  <a:spLocks noChangeArrowheads="1"/>
                </p:cNvSpPr>
                <p:nvPr/>
              </p:nvSpPr>
              <p:spPr bwMode="auto">
                <a:xfrm>
                  <a:off x="349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7" name="Rectangle 1739">
                  <a:extLst>
                    <a:ext uri="{FF2B5EF4-FFF2-40B4-BE49-F238E27FC236}">
                      <a16:creationId xmlns:a16="http://schemas.microsoft.com/office/drawing/2014/main" id="{80C78F1F-790D-528C-C4F8-A442C4D74FD0}"/>
                    </a:ext>
                  </a:extLst>
                </p:cNvPr>
                <p:cNvSpPr>
                  <a:spLocks noChangeArrowheads="1"/>
                </p:cNvSpPr>
                <p:nvPr/>
              </p:nvSpPr>
              <p:spPr bwMode="auto">
                <a:xfrm>
                  <a:off x="364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8" name="Rectangle 1740">
                  <a:extLst>
                    <a:ext uri="{FF2B5EF4-FFF2-40B4-BE49-F238E27FC236}">
                      <a16:creationId xmlns:a16="http://schemas.microsoft.com/office/drawing/2014/main" id="{0C7B8054-B7DB-33BD-5B29-6FFF9541F7A5}"/>
                    </a:ext>
                  </a:extLst>
                </p:cNvPr>
                <p:cNvSpPr>
                  <a:spLocks noChangeArrowheads="1"/>
                </p:cNvSpPr>
                <p:nvPr/>
              </p:nvSpPr>
              <p:spPr bwMode="auto">
                <a:xfrm>
                  <a:off x="365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09" name="Rectangle 1741">
                  <a:extLst>
                    <a:ext uri="{FF2B5EF4-FFF2-40B4-BE49-F238E27FC236}">
                      <a16:creationId xmlns:a16="http://schemas.microsoft.com/office/drawing/2014/main" id="{7970E955-01FA-EAED-5E09-AA14E6EA91AC}"/>
                    </a:ext>
                  </a:extLst>
                </p:cNvPr>
                <p:cNvSpPr>
                  <a:spLocks noChangeArrowheads="1"/>
                </p:cNvSpPr>
                <p:nvPr/>
              </p:nvSpPr>
              <p:spPr bwMode="auto">
                <a:xfrm>
                  <a:off x="380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0" name="Rectangle 1742">
                  <a:extLst>
                    <a:ext uri="{FF2B5EF4-FFF2-40B4-BE49-F238E27FC236}">
                      <a16:creationId xmlns:a16="http://schemas.microsoft.com/office/drawing/2014/main" id="{3ED7C3E4-B2AE-09A5-A3DF-A621501B8E4E}"/>
                    </a:ext>
                  </a:extLst>
                </p:cNvPr>
                <p:cNvSpPr>
                  <a:spLocks noChangeArrowheads="1"/>
                </p:cNvSpPr>
                <p:nvPr/>
              </p:nvSpPr>
              <p:spPr bwMode="auto">
                <a:xfrm>
                  <a:off x="381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1" name="Rectangle 1743">
                  <a:extLst>
                    <a:ext uri="{FF2B5EF4-FFF2-40B4-BE49-F238E27FC236}">
                      <a16:creationId xmlns:a16="http://schemas.microsoft.com/office/drawing/2014/main" id="{CA113689-535A-DE82-0C19-87900B0E764A}"/>
                    </a:ext>
                  </a:extLst>
                </p:cNvPr>
                <p:cNvSpPr>
                  <a:spLocks noChangeArrowheads="1"/>
                </p:cNvSpPr>
                <p:nvPr/>
              </p:nvSpPr>
              <p:spPr bwMode="auto">
                <a:xfrm>
                  <a:off x="396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2" name="Rectangle 1744">
                  <a:extLst>
                    <a:ext uri="{FF2B5EF4-FFF2-40B4-BE49-F238E27FC236}">
                      <a16:creationId xmlns:a16="http://schemas.microsoft.com/office/drawing/2014/main" id="{6A3691F9-6F72-16EE-15C9-916828ECF0FB}"/>
                    </a:ext>
                  </a:extLst>
                </p:cNvPr>
                <p:cNvSpPr>
                  <a:spLocks noChangeArrowheads="1"/>
                </p:cNvSpPr>
                <p:nvPr/>
              </p:nvSpPr>
              <p:spPr bwMode="auto">
                <a:xfrm>
                  <a:off x="397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3" name="Rectangle 1745">
                  <a:extLst>
                    <a:ext uri="{FF2B5EF4-FFF2-40B4-BE49-F238E27FC236}">
                      <a16:creationId xmlns:a16="http://schemas.microsoft.com/office/drawing/2014/main" id="{31476AB9-0FC1-4976-A226-AAF6D77B36F8}"/>
                    </a:ext>
                  </a:extLst>
                </p:cNvPr>
                <p:cNvSpPr>
                  <a:spLocks noChangeArrowheads="1"/>
                </p:cNvSpPr>
                <p:nvPr/>
              </p:nvSpPr>
              <p:spPr bwMode="auto">
                <a:xfrm>
                  <a:off x="412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4" name="Rectangle 1746">
                  <a:extLst>
                    <a:ext uri="{FF2B5EF4-FFF2-40B4-BE49-F238E27FC236}">
                      <a16:creationId xmlns:a16="http://schemas.microsoft.com/office/drawing/2014/main" id="{3E19D61D-E1EE-115C-1A1B-F005E1B730B7}"/>
                    </a:ext>
                  </a:extLst>
                </p:cNvPr>
                <p:cNvSpPr>
                  <a:spLocks noChangeArrowheads="1"/>
                </p:cNvSpPr>
                <p:nvPr/>
              </p:nvSpPr>
              <p:spPr bwMode="auto">
                <a:xfrm>
                  <a:off x="413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5" name="Rectangle 1747">
                  <a:extLst>
                    <a:ext uri="{FF2B5EF4-FFF2-40B4-BE49-F238E27FC236}">
                      <a16:creationId xmlns:a16="http://schemas.microsoft.com/office/drawing/2014/main" id="{D027DEE8-C160-064E-32A2-1F74EA01FCDA}"/>
                    </a:ext>
                  </a:extLst>
                </p:cNvPr>
                <p:cNvSpPr>
                  <a:spLocks noChangeArrowheads="1"/>
                </p:cNvSpPr>
                <p:nvPr/>
              </p:nvSpPr>
              <p:spPr bwMode="auto">
                <a:xfrm>
                  <a:off x="428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6" name="Rectangle 1748">
                  <a:extLst>
                    <a:ext uri="{FF2B5EF4-FFF2-40B4-BE49-F238E27FC236}">
                      <a16:creationId xmlns:a16="http://schemas.microsoft.com/office/drawing/2014/main" id="{C4427AF7-6BC4-E7DD-798F-28B32F4D9A3E}"/>
                    </a:ext>
                  </a:extLst>
                </p:cNvPr>
                <p:cNvSpPr>
                  <a:spLocks noChangeArrowheads="1"/>
                </p:cNvSpPr>
                <p:nvPr/>
              </p:nvSpPr>
              <p:spPr bwMode="auto">
                <a:xfrm>
                  <a:off x="4294" y="253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7" name="Rectangle 1749">
                  <a:extLst>
                    <a:ext uri="{FF2B5EF4-FFF2-40B4-BE49-F238E27FC236}">
                      <a16:creationId xmlns:a16="http://schemas.microsoft.com/office/drawing/2014/main" id="{23F06DCD-3B0C-2238-7392-6445D0DAB88B}"/>
                    </a:ext>
                  </a:extLst>
                </p:cNvPr>
                <p:cNvSpPr>
                  <a:spLocks noChangeArrowheads="1"/>
                </p:cNvSpPr>
                <p:nvPr/>
              </p:nvSpPr>
              <p:spPr bwMode="auto">
                <a:xfrm>
                  <a:off x="4448" y="2533"/>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8" name="Rectangle 1750">
                  <a:extLst>
                    <a:ext uri="{FF2B5EF4-FFF2-40B4-BE49-F238E27FC236}">
                      <a16:creationId xmlns:a16="http://schemas.microsoft.com/office/drawing/2014/main" id="{7BAFB344-FCCC-D333-0026-F752698D1D3D}"/>
                    </a:ext>
                  </a:extLst>
                </p:cNvPr>
                <p:cNvSpPr>
                  <a:spLocks noChangeArrowheads="1"/>
                </p:cNvSpPr>
                <p:nvPr/>
              </p:nvSpPr>
              <p:spPr bwMode="auto">
                <a:xfrm>
                  <a:off x="4454" y="253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19" name="Rectangle 1751">
                  <a:extLst>
                    <a:ext uri="{FF2B5EF4-FFF2-40B4-BE49-F238E27FC236}">
                      <a16:creationId xmlns:a16="http://schemas.microsoft.com/office/drawing/2014/main" id="{750AF6F3-9010-940E-9339-C82BFE3E7D1C}"/>
                    </a:ext>
                  </a:extLst>
                </p:cNvPr>
                <p:cNvSpPr>
                  <a:spLocks noChangeArrowheads="1"/>
                </p:cNvSpPr>
                <p:nvPr/>
              </p:nvSpPr>
              <p:spPr bwMode="auto">
                <a:xfrm>
                  <a:off x="4609" y="2533"/>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0" name="Rectangle 1752">
                  <a:extLst>
                    <a:ext uri="{FF2B5EF4-FFF2-40B4-BE49-F238E27FC236}">
                      <a16:creationId xmlns:a16="http://schemas.microsoft.com/office/drawing/2014/main" id="{53F63048-3EC3-D126-4C57-5D3D985E0353}"/>
                    </a:ext>
                  </a:extLst>
                </p:cNvPr>
                <p:cNvSpPr>
                  <a:spLocks noChangeArrowheads="1"/>
                </p:cNvSpPr>
                <p:nvPr/>
              </p:nvSpPr>
              <p:spPr bwMode="auto">
                <a:xfrm>
                  <a:off x="1129" y="2546"/>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1" name="Rectangle 1753">
                  <a:extLst>
                    <a:ext uri="{FF2B5EF4-FFF2-40B4-BE49-F238E27FC236}">
                      <a16:creationId xmlns:a16="http://schemas.microsoft.com/office/drawing/2014/main" id="{C464449A-FF4B-1295-3F56-93327CD2700B}"/>
                    </a:ext>
                  </a:extLst>
                </p:cNvPr>
                <p:cNvSpPr>
                  <a:spLocks noChangeArrowheads="1"/>
                </p:cNvSpPr>
                <p:nvPr/>
              </p:nvSpPr>
              <p:spPr bwMode="auto">
                <a:xfrm>
                  <a:off x="1408" y="2546"/>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2" name="Rectangle 1754">
                  <a:extLst>
                    <a:ext uri="{FF2B5EF4-FFF2-40B4-BE49-F238E27FC236}">
                      <a16:creationId xmlns:a16="http://schemas.microsoft.com/office/drawing/2014/main" id="{3627D825-DE5E-CBD5-E26D-3ACEA6E59B37}"/>
                    </a:ext>
                  </a:extLst>
                </p:cNvPr>
                <p:cNvSpPr>
                  <a:spLocks noChangeArrowheads="1"/>
                </p:cNvSpPr>
                <p:nvPr/>
              </p:nvSpPr>
              <p:spPr bwMode="auto">
                <a:xfrm>
                  <a:off x="156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3" name="Rectangle 1755">
                  <a:extLst>
                    <a:ext uri="{FF2B5EF4-FFF2-40B4-BE49-F238E27FC236}">
                      <a16:creationId xmlns:a16="http://schemas.microsoft.com/office/drawing/2014/main" id="{8338AB87-9446-F67C-CBB5-99EE64CF2F5D}"/>
                    </a:ext>
                  </a:extLst>
                </p:cNvPr>
                <p:cNvSpPr>
                  <a:spLocks noChangeArrowheads="1"/>
                </p:cNvSpPr>
                <p:nvPr/>
              </p:nvSpPr>
              <p:spPr bwMode="auto">
                <a:xfrm>
                  <a:off x="172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4" name="Rectangle 1756">
                  <a:extLst>
                    <a:ext uri="{FF2B5EF4-FFF2-40B4-BE49-F238E27FC236}">
                      <a16:creationId xmlns:a16="http://schemas.microsoft.com/office/drawing/2014/main" id="{CB6FD0C8-B846-F5E9-42F5-253EF808F5D7}"/>
                    </a:ext>
                  </a:extLst>
                </p:cNvPr>
                <p:cNvSpPr>
                  <a:spLocks noChangeArrowheads="1"/>
                </p:cNvSpPr>
                <p:nvPr/>
              </p:nvSpPr>
              <p:spPr bwMode="auto">
                <a:xfrm>
                  <a:off x="1888" y="2546"/>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5" name="Rectangle 1757">
                  <a:extLst>
                    <a:ext uri="{FF2B5EF4-FFF2-40B4-BE49-F238E27FC236}">
                      <a16:creationId xmlns:a16="http://schemas.microsoft.com/office/drawing/2014/main" id="{A611F051-4058-4852-C39E-6E2BCFC71A5E}"/>
                    </a:ext>
                  </a:extLst>
                </p:cNvPr>
                <p:cNvSpPr>
                  <a:spLocks noChangeArrowheads="1"/>
                </p:cNvSpPr>
                <p:nvPr/>
              </p:nvSpPr>
              <p:spPr bwMode="auto">
                <a:xfrm>
                  <a:off x="204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6" name="Rectangle 1758">
                  <a:extLst>
                    <a:ext uri="{FF2B5EF4-FFF2-40B4-BE49-F238E27FC236}">
                      <a16:creationId xmlns:a16="http://schemas.microsoft.com/office/drawing/2014/main" id="{2FB77821-04C3-889C-8E60-B70851C659BD}"/>
                    </a:ext>
                  </a:extLst>
                </p:cNvPr>
                <p:cNvSpPr>
                  <a:spLocks noChangeArrowheads="1"/>
                </p:cNvSpPr>
                <p:nvPr/>
              </p:nvSpPr>
              <p:spPr bwMode="auto">
                <a:xfrm>
                  <a:off x="220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7" name="Rectangle 1759">
                  <a:extLst>
                    <a:ext uri="{FF2B5EF4-FFF2-40B4-BE49-F238E27FC236}">
                      <a16:creationId xmlns:a16="http://schemas.microsoft.com/office/drawing/2014/main" id="{90446550-C839-CF41-B71C-E6E7B9B8B5DF}"/>
                    </a:ext>
                  </a:extLst>
                </p:cNvPr>
                <p:cNvSpPr>
                  <a:spLocks noChangeArrowheads="1"/>
                </p:cNvSpPr>
                <p:nvPr/>
              </p:nvSpPr>
              <p:spPr bwMode="auto">
                <a:xfrm>
                  <a:off x="2368" y="2546"/>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8" name="Rectangle 1760">
                  <a:extLst>
                    <a:ext uri="{FF2B5EF4-FFF2-40B4-BE49-F238E27FC236}">
                      <a16:creationId xmlns:a16="http://schemas.microsoft.com/office/drawing/2014/main" id="{79C8876B-A271-43A1-34EB-0FF02A0C6F01}"/>
                    </a:ext>
                  </a:extLst>
                </p:cNvPr>
                <p:cNvSpPr>
                  <a:spLocks noChangeArrowheads="1"/>
                </p:cNvSpPr>
                <p:nvPr/>
              </p:nvSpPr>
              <p:spPr bwMode="auto">
                <a:xfrm>
                  <a:off x="252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29" name="Rectangle 1761">
                  <a:extLst>
                    <a:ext uri="{FF2B5EF4-FFF2-40B4-BE49-F238E27FC236}">
                      <a16:creationId xmlns:a16="http://schemas.microsoft.com/office/drawing/2014/main" id="{ED31448E-844F-AD0F-7277-416D8B601914}"/>
                    </a:ext>
                  </a:extLst>
                </p:cNvPr>
                <p:cNvSpPr>
                  <a:spLocks noChangeArrowheads="1"/>
                </p:cNvSpPr>
                <p:nvPr/>
              </p:nvSpPr>
              <p:spPr bwMode="auto">
                <a:xfrm>
                  <a:off x="268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0" name="Rectangle 1762">
                  <a:extLst>
                    <a:ext uri="{FF2B5EF4-FFF2-40B4-BE49-F238E27FC236}">
                      <a16:creationId xmlns:a16="http://schemas.microsoft.com/office/drawing/2014/main" id="{31E47B13-598E-7ADF-82D4-48994F1AE49F}"/>
                    </a:ext>
                  </a:extLst>
                </p:cNvPr>
                <p:cNvSpPr>
                  <a:spLocks noChangeArrowheads="1"/>
                </p:cNvSpPr>
                <p:nvPr/>
              </p:nvSpPr>
              <p:spPr bwMode="auto">
                <a:xfrm>
                  <a:off x="2848" y="2546"/>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1" name="Rectangle 1763">
                  <a:extLst>
                    <a:ext uri="{FF2B5EF4-FFF2-40B4-BE49-F238E27FC236}">
                      <a16:creationId xmlns:a16="http://schemas.microsoft.com/office/drawing/2014/main" id="{3D08532F-5C23-6AC2-6591-90771A3E3677}"/>
                    </a:ext>
                  </a:extLst>
                </p:cNvPr>
                <p:cNvSpPr>
                  <a:spLocks noChangeArrowheads="1"/>
                </p:cNvSpPr>
                <p:nvPr/>
              </p:nvSpPr>
              <p:spPr bwMode="auto">
                <a:xfrm>
                  <a:off x="300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2" name="Rectangle 1764">
                  <a:extLst>
                    <a:ext uri="{FF2B5EF4-FFF2-40B4-BE49-F238E27FC236}">
                      <a16:creationId xmlns:a16="http://schemas.microsoft.com/office/drawing/2014/main" id="{393EDEE7-B894-1EB2-CAB6-0DB92771CE91}"/>
                    </a:ext>
                  </a:extLst>
                </p:cNvPr>
                <p:cNvSpPr>
                  <a:spLocks noChangeArrowheads="1"/>
                </p:cNvSpPr>
                <p:nvPr/>
              </p:nvSpPr>
              <p:spPr bwMode="auto">
                <a:xfrm>
                  <a:off x="316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3" name="Rectangle 1765">
                  <a:extLst>
                    <a:ext uri="{FF2B5EF4-FFF2-40B4-BE49-F238E27FC236}">
                      <a16:creationId xmlns:a16="http://schemas.microsoft.com/office/drawing/2014/main" id="{9EEA7E56-6EE3-7FAB-1B4F-7228990DB235}"/>
                    </a:ext>
                  </a:extLst>
                </p:cNvPr>
                <p:cNvSpPr>
                  <a:spLocks noChangeArrowheads="1"/>
                </p:cNvSpPr>
                <p:nvPr/>
              </p:nvSpPr>
              <p:spPr bwMode="auto">
                <a:xfrm>
                  <a:off x="3328" y="2546"/>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4" name="Rectangle 1766">
                  <a:extLst>
                    <a:ext uri="{FF2B5EF4-FFF2-40B4-BE49-F238E27FC236}">
                      <a16:creationId xmlns:a16="http://schemas.microsoft.com/office/drawing/2014/main" id="{C19054B7-61DB-2E18-0EEA-8B8726E27F69}"/>
                    </a:ext>
                  </a:extLst>
                </p:cNvPr>
                <p:cNvSpPr>
                  <a:spLocks noChangeArrowheads="1"/>
                </p:cNvSpPr>
                <p:nvPr/>
              </p:nvSpPr>
              <p:spPr bwMode="auto">
                <a:xfrm>
                  <a:off x="348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5" name="Rectangle 1767">
                  <a:extLst>
                    <a:ext uri="{FF2B5EF4-FFF2-40B4-BE49-F238E27FC236}">
                      <a16:creationId xmlns:a16="http://schemas.microsoft.com/office/drawing/2014/main" id="{A8DDA931-450E-FEA6-99FF-141BDAEAE780}"/>
                    </a:ext>
                  </a:extLst>
                </p:cNvPr>
                <p:cNvSpPr>
                  <a:spLocks noChangeArrowheads="1"/>
                </p:cNvSpPr>
                <p:nvPr/>
              </p:nvSpPr>
              <p:spPr bwMode="auto">
                <a:xfrm>
                  <a:off x="364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6" name="Rectangle 1768">
                  <a:extLst>
                    <a:ext uri="{FF2B5EF4-FFF2-40B4-BE49-F238E27FC236}">
                      <a16:creationId xmlns:a16="http://schemas.microsoft.com/office/drawing/2014/main" id="{C6A6954E-7C2A-E084-B1C3-0B80E16A8B03}"/>
                    </a:ext>
                  </a:extLst>
                </p:cNvPr>
                <p:cNvSpPr>
                  <a:spLocks noChangeArrowheads="1"/>
                </p:cNvSpPr>
                <p:nvPr/>
              </p:nvSpPr>
              <p:spPr bwMode="auto">
                <a:xfrm>
                  <a:off x="380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7" name="Rectangle 1769">
                  <a:extLst>
                    <a:ext uri="{FF2B5EF4-FFF2-40B4-BE49-F238E27FC236}">
                      <a16:creationId xmlns:a16="http://schemas.microsoft.com/office/drawing/2014/main" id="{1F8D5E92-345E-B00E-88B6-880EAB32F42F}"/>
                    </a:ext>
                  </a:extLst>
                </p:cNvPr>
                <p:cNvSpPr>
                  <a:spLocks noChangeArrowheads="1"/>
                </p:cNvSpPr>
                <p:nvPr/>
              </p:nvSpPr>
              <p:spPr bwMode="auto">
                <a:xfrm>
                  <a:off x="396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8" name="Rectangle 1770">
                  <a:extLst>
                    <a:ext uri="{FF2B5EF4-FFF2-40B4-BE49-F238E27FC236}">
                      <a16:creationId xmlns:a16="http://schemas.microsoft.com/office/drawing/2014/main" id="{F619CF7E-C01A-9781-4359-093870012BB4}"/>
                    </a:ext>
                  </a:extLst>
                </p:cNvPr>
                <p:cNvSpPr>
                  <a:spLocks noChangeArrowheads="1"/>
                </p:cNvSpPr>
                <p:nvPr/>
              </p:nvSpPr>
              <p:spPr bwMode="auto">
                <a:xfrm>
                  <a:off x="412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39" name="Rectangle 1771">
                  <a:extLst>
                    <a:ext uri="{FF2B5EF4-FFF2-40B4-BE49-F238E27FC236}">
                      <a16:creationId xmlns:a16="http://schemas.microsoft.com/office/drawing/2014/main" id="{39D8C246-5D2B-7A02-6F43-C6F1D4D51B6D}"/>
                    </a:ext>
                  </a:extLst>
                </p:cNvPr>
                <p:cNvSpPr>
                  <a:spLocks noChangeArrowheads="1"/>
                </p:cNvSpPr>
                <p:nvPr/>
              </p:nvSpPr>
              <p:spPr bwMode="auto">
                <a:xfrm>
                  <a:off x="428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40" name="Rectangle 1772">
                  <a:extLst>
                    <a:ext uri="{FF2B5EF4-FFF2-40B4-BE49-F238E27FC236}">
                      <a16:creationId xmlns:a16="http://schemas.microsoft.com/office/drawing/2014/main" id="{6F04202C-01B9-7671-511B-C9BBF9C81A58}"/>
                    </a:ext>
                  </a:extLst>
                </p:cNvPr>
                <p:cNvSpPr>
                  <a:spLocks noChangeArrowheads="1"/>
                </p:cNvSpPr>
                <p:nvPr/>
              </p:nvSpPr>
              <p:spPr bwMode="auto">
                <a:xfrm>
                  <a:off x="4448" y="254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41" name="Rectangle 1773">
                  <a:extLst>
                    <a:ext uri="{FF2B5EF4-FFF2-40B4-BE49-F238E27FC236}">
                      <a16:creationId xmlns:a16="http://schemas.microsoft.com/office/drawing/2014/main" id="{2E2C67C3-9129-3367-709A-DDC39AC0CEB2}"/>
                    </a:ext>
                  </a:extLst>
                </p:cNvPr>
                <p:cNvSpPr>
                  <a:spLocks noChangeArrowheads="1"/>
                </p:cNvSpPr>
                <p:nvPr/>
              </p:nvSpPr>
              <p:spPr bwMode="auto">
                <a:xfrm>
                  <a:off x="4609" y="2546"/>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42" name="Rectangle 1774">
                  <a:extLst>
                    <a:ext uri="{FF2B5EF4-FFF2-40B4-BE49-F238E27FC236}">
                      <a16:creationId xmlns:a16="http://schemas.microsoft.com/office/drawing/2014/main" id="{0093B760-010D-9298-0D30-66BCB6FAC481}"/>
                    </a:ext>
                  </a:extLst>
                </p:cNvPr>
                <p:cNvSpPr>
                  <a:spLocks noChangeArrowheads="1"/>
                </p:cNvSpPr>
                <p:nvPr/>
              </p:nvSpPr>
              <p:spPr bwMode="auto">
                <a:xfrm>
                  <a:off x="1217" y="267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14</a:t>
                  </a:r>
                  <a:endParaRPr lang="en-US" altLang="en-US" sz="1300">
                    <a:latin typeface="Arial" panose="020B0604020202020204" pitchFamily="34" charset="0"/>
                  </a:endParaRPr>
                </a:p>
              </p:txBody>
            </p:sp>
            <p:sp>
              <p:nvSpPr>
                <p:cNvPr id="546543" name="Rectangle 1775">
                  <a:extLst>
                    <a:ext uri="{FF2B5EF4-FFF2-40B4-BE49-F238E27FC236}">
                      <a16:creationId xmlns:a16="http://schemas.microsoft.com/office/drawing/2014/main" id="{49E4DE42-F673-DD04-DE89-37C4061761CC}"/>
                    </a:ext>
                  </a:extLst>
                </p:cNvPr>
                <p:cNvSpPr>
                  <a:spLocks noChangeArrowheads="1"/>
                </p:cNvSpPr>
                <p:nvPr/>
              </p:nvSpPr>
              <p:spPr bwMode="auto">
                <a:xfrm>
                  <a:off x="1324"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44" name="Rectangle 1776">
                  <a:extLst>
                    <a:ext uri="{FF2B5EF4-FFF2-40B4-BE49-F238E27FC236}">
                      <a16:creationId xmlns:a16="http://schemas.microsoft.com/office/drawing/2014/main" id="{B587F109-3B3C-7682-DE77-BB7B360A3DD6}"/>
                    </a:ext>
                  </a:extLst>
                </p:cNvPr>
                <p:cNvSpPr>
                  <a:spLocks noChangeArrowheads="1"/>
                </p:cNvSpPr>
                <p:nvPr/>
              </p:nvSpPr>
              <p:spPr bwMode="auto">
                <a:xfrm>
                  <a:off x="1463"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45" name="Rectangle 1777">
                  <a:extLst>
                    <a:ext uri="{FF2B5EF4-FFF2-40B4-BE49-F238E27FC236}">
                      <a16:creationId xmlns:a16="http://schemas.microsoft.com/office/drawing/2014/main" id="{E595084D-3675-516B-FEE0-A1431D98323F}"/>
                    </a:ext>
                  </a:extLst>
                </p:cNvPr>
                <p:cNvSpPr>
                  <a:spLocks noChangeArrowheads="1"/>
                </p:cNvSpPr>
                <p:nvPr/>
              </p:nvSpPr>
              <p:spPr bwMode="auto">
                <a:xfrm>
                  <a:off x="151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46" name="Rectangle 1778">
                  <a:extLst>
                    <a:ext uri="{FF2B5EF4-FFF2-40B4-BE49-F238E27FC236}">
                      <a16:creationId xmlns:a16="http://schemas.microsoft.com/office/drawing/2014/main" id="{4891099F-04C1-C4D4-67A4-F521BBC870D1}"/>
                    </a:ext>
                  </a:extLst>
                </p:cNvPr>
                <p:cNvSpPr>
                  <a:spLocks noChangeArrowheads="1"/>
                </p:cNvSpPr>
                <p:nvPr/>
              </p:nvSpPr>
              <p:spPr bwMode="auto">
                <a:xfrm>
                  <a:off x="162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47" name="Rectangle 1779">
                  <a:extLst>
                    <a:ext uri="{FF2B5EF4-FFF2-40B4-BE49-F238E27FC236}">
                      <a16:creationId xmlns:a16="http://schemas.microsoft.com/office/drawing/2014/main" id="{31FCDAFD-DC8C-4188-BACA-36BF9DBDA24B}"/>
                    </a:ext>
                  </a:extLst>
                </p:cNvPr>
                <p:cNvSpPr>
                  <a:spLocks noChangeArrowheads="1"/>
                </p:cNvSpPr>
                <p:nvPr/>
              </p:nvSpPr>
              <p:spPr bwMode="auto">
                <a:xfrm>
                  <a:off x="167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48" name="Rectangle 1780">
                  <a:extLst>
                    <a:ext uri="{FF2B5EF4-FFF2-40B4-BE49-F238E27FC236}">
                      <a16:creationId xmlns:a16="http://schemas.microsoft.com/office/drawing/2014/main" id="{FB8D85CE-9FFD-3939-12E9-93AF449974D9}"/>
                    </a:ext>
                  </a:extLst>
                </p:cNvPr>
                <p:cNvSpPr>
                  <a:spLocks noChangeArrowheads="1"/>
                </p:cNvSpPr>
                <p:nvPr/>
              </p:nvSpPr>
              <p:spPr bwMode="auto">
                <a:xfrm>
                  <a:off x="1768"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49" name="Rectangle 1781">
                  <a:extLst>
                    <a:ext uri="{FF2B5EF4-FFF2-40B4-BE49-F238E27FC236}">
                      <a16:creationId xmlns:a16="http://schemas.microsoft.com/office/drawing/2014/main" id="{193E15CA-EC90-AD67-B6B0-34DC6DFB963F}"/>
                    </a:ext>
                  </a:extLst>
                </p:cNvPr>
                <p:cNvSpPr>
                  <a:spLocks noChangeArrowheads="1"/>
                </p:cNvSpPr>
                <p:nvPr/>
              </p:nvSpPr>
              <p:spPr bwMode="auto">
                <a:xfrm>
                  <a:off x="179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50" name="Rectangle 1782">
                  <a:extLst>
                    <a:ext uri="{FF2B5EF4-FFF2-40B4-BE49-F238E27FC236}">
                      <a16:creationId xmlns:a16="http://schemas.microsoft.com/office/drawing/2014/main" id="{AF951AE9-BD13-6671-BCE0-984808714AF6}"/>
                    </a:ext>
                  </a:extLst>
                </p:cNvPr>
                <p:cNvSpPr>
                  <a:spLocks noChangeArrowheads="1"/>
                </p:cNvSpPr>
                <p:nvPr/>
              </p:nvSpPr>
              <p:spPr bwMode="auto">
                <a:xfrm>
                  <a:off x="185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51" name="Rectangle 1783">
                  <a:extLst>
                    <a:ext uri="{FF2B5EF4-FFF2-40B4-BE49-F238E27FC236}">
                      <a16:creationId xmlns:a16="http://schemas.microsoft.com/office/drawing/2014/main" id="{95A481F4-A508-FDA4-9F46-AC8AC492F401}"/>
                    </a:ext>
                  </a:extLst>
                </p:cNvPr>
                <p:cNvSpPr>
                  <a:spLocks noChangeArrowheads="1"/>
                </p:cNvSpPr>
                <p:nvPr/>
              </p:nvSpPr>
              <p:spPr bwMode="auto">
                <a:xfrm>
                  <a:off x="1927"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52" name="Rectangle 1784">
                  <a:extLst>
                    <a:ext uri="{FF2B5EF4-FFF2-40B4-BE49-F238E27FC236}">
                      <a16:creationId xmlns:a16="http://schemas.microsoft.com/office/drawing/2014/main" id="{3419B609-A451-A397-2BF7-A0C5384585F9}"/>
                    </a:ext>
                  </a:extLst>
                </p:cNvPr>
                <p:cNvSpPr>
                  <a:spLocks noChangeArrowheads="1"/>
                </p:cNvSpPr>
                <p:nvPr/>
              </p:nvSpPr>
              <p:spPr bwMode="auto">
                <a:xfrm>
                  <a:off x="195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53" name="Rectangle 1785">
                  <a:extLst>
                    <a:ext uri="{FF2B5EF4-FFF2-40B4-BE49-F238E27FC236}">
                      <a16:creationId xmlns:a16="http://schemas.microsoft.com/office/drawing/2014/main" id="{F3AE8073-29EC-A0E2-D1A3-5F66F145295A}"/>
                    </a:ext>
                  </a:extLst>
                </p:cNvPr>
                <p:cNvSpPr>
                  <a:spLocks noChangeArrowheads="1"/>
                </p:cNvSpPr>
                <p:nvPr/>
              </p:nvSpPr>
              <p:spPr bwMode="auto">
                <a:xfrm>
                  <a:off x="2012"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54" name="Rectangle 1786">
                  <a:extLst>
                    <a:ext uri="{FF2B5EF4-FFF2-40B4-BE49-F238E27FC236}">
                      <a16:creationId xmlns:a16="http://schemas.microsoft.com/office/drawing/2014/main" id="{71B7E799-C4A5-A6E4-366D-669751845CE9}"/>
                    </a:ext>
                  </a:extLst>
                </p:cNvPr>
                <p:cNvSpPr>
                  <a:spLocks noChangeArrowheads="1"/>
                </p:cNvSpPr>
                <p:nvPr/>
              </p:nvSpPr>
              <p:spPr bwMode="auto">
                <a:xfrm>
                  <a:off x="210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55" name="Rectangle 1787">
                  <a:extLst>
                    <a:ext uri="{FF2B5EF4-FFF2-40B4-BE49-F238E27FC236}">
                      <a16:creationId xmlns:a16="http://schemas.microsoft.com/office/drawing/2014/main" id="{3E055D8F-02A6-2C07-3493-44A814DFA41C}"/>
                    </a:ext>
                  </a:extLst>
                </p:cNvPr>
                <p:cNvSpPr>
                  <a:spLocks noChangeArrowheads="1"/>
                </p:cNvSpPr>
                <p:nvPr/>
              </p:nvSpPr>
              <p:spPr bwMode="auto">
                <a:xfrm>
                  <a:off x="215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56" name="Rectangle 1788">
                  <a:extLst>
                    <a:ext uri="{FF2B5EF4-FFF2-40B4-BE49-F238E27FC236}">
                      <a16:creationId xmlns:a16="http://schemas.microsoft.com/office/drawing/2014/main" id="{C7911CCD-1CA1-0B69-B60B-D0DB055482AA}"/>
                    </a:ext>
                  </a:extLst>
                </p:cNvPr>
                <p:cNvSpPr>
                  <a:spLocks noChangeArrowheads="1"/>
                </p:cNvSpPr>
                <p:nvPr/>
              </p:nvSpPr>
              <p:spPr bwMode="auto">
                <a:xfrm>
                  <a:off x="226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57" name="Rectangle 1789">
                  <a:extLst>
                    <a:ext uri="{FF2B5EF4-FFF2-40B4-BE49-F238E27FC236}">
                      <a16:creationId xmlns:a16="http://schemas.microsoft.com/office/drawing/2014/main" id="{249CB1C9-EB0E-FCDD-9F40-6F10A27A413F}"/>
                    </a:ext>
                  </a:extLst>
                </p:cNvPr>
                <p:cNvSpPr>
                  <a:spLocks noChangeArrowheads="1"/>
                </p:cNvSpPr>
                <p:nvPr/>
              </p:nvSpPr>
              <p:spPr bwMode="auto">
                <a:xfrm>
                  <a:off x="2318"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58" name="Rectangle 1790">
                  <a:extLst>
                    <a:ext uri="{FF2B5EF4-FFF2-40B4-BE49-F238E27FC236}">
                      <a16:creationId xmlns:a16="http://schemas.microsoft.com/office/drawing/2014/main" id="{5DECF579-0D90-03E8-B109-B4A208B1DDA2}"/>
                    </a:ext>
                  </a:extLst>
                </p:cNvPr>
                <p:cNvSpPr>
                  <a:spLocks noChangeArrowheads="1"/>
                </p:cNvSpPr>
                <p:nvPr/>
              </p:nvSpPr>
              <p:spPr bwMode="auto">
                <a:xfrm>
                  <a:off x="2407"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59" name="Rectangle 1791">
                  <a:extLst>
                    <a:ext uri="{FF2B5EF4-FFF2-40B4-BE49-F238E27FC236}">
                      <a16:creationId xmlns:a16="http://schemas.microsoft.com/office/drawing/2014/main" id="{10A94FD2-E619-C8A8-4B73-509C2AF11081}"/>
                    </a:ext>
                  </a:extLst>
                </p:cNvPr>
                <p:cNvSpPr>
                  <a:spLocks noChangeArrowheads="1"/>
                </p:cNvSpPr>
                <p:nvPr/>
              </p:nvSpPr>
              <p:spPr bwMode="auto">
                <a:xfrm>
                  <a:off x="243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60" name="Rectangle 1792">
                  <a:extLst>
                    <a:ext uri="{FF2B5EF4-FFF2-40B4-BE49-F238E27FC236}">
                      <a16:creationId xmlns:a16="http://schemas.microsoft.com/office/drawing/2014/main" id="{2F84AA49-40C6-C39F-5DA5-94C6146252DB}"/>
                    </a:ext>
                  </a:extLst>
                </p:cNvPr>
                <p:cNvSpPr>
                  <a:spLocks noChangeArrowheads="1"/>
                </p:cNvSpPr>
                <p:nvPr/>
              </p:nvSpPr>
              <p:spPr bwMode="auto">
                <a:xfrm>
                  <a:off x="249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61" name="Rectangle 1793">
                  <a:extLst>
                    <a:ext uri="{FF2B5EF4-FFF2-40B4-BE49-F238E27FC236}">
                      <a16:creationId xmlns:a16="http://schemas.microsoft.com/office/drawing/2014/main" id="{7CC9091B-C2F0-B334-419B-752A177D92D2}"/>
                    </a:ext>
                  </a:extLst>
                </p:cNvPr>
                <p:cNvSpPr>
                  <a:spLocks noChangeArrowheads="1"/>
                </p:cNvSpPr>
                <p:nvPr/>
              </p:nvSpPr>
              <p:spPr bwMode="auto">
                <a:xfrm>
                  <a:off x="258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62" name="Rectangle 1794">
                  <a:extLst>
                    <a:ext uri="{FF2B5EF4-FFF2-40B4-BE49-F238E27FC236}">
                      <a16:creationId xmlns:a16="http://schemas.microsoft.com/office/drawing/2014/main" id="{29C75270-7749-BA16-628D-CEE648E4DB9F}"/>
                    </a:ext>
                  </a:extLst>
                </p:cNvPr>
                <p:cNvSpPr>
                  <a:spLocks noChangeArrowheads="1"/>
                </p:cNvSpPr>
                <p:nvPr/>
              </p:nvSpPr>
              <p:spPr bwMode="auto">
                <a:xfrm>
                  <a:off x="263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63" name="Rectangle 1795">
                  <a:extLst>
                    <a:ext uri="{FF2B5EF4-FFF2-40B4-BE49-F238E27FC236}">
                      <a16:creationId xmlns:a16="http://schemas.microsoft.com/office/drawing/2014/main" id="{532740C5-C825-3EAA-2EFD-4E4BAB05958B}"/>
                    </a:ext>
                  </a:extLst>
                </p:cNvPr>
                <p:cNvSpPr>
                  <a:spLocks noChangeArrowheads="1"/>
                </p:cNvSpPr>
                <p:nvPr/>
              </p:nvSpPr>
              <p:spPr bwMode="auto">
                <a:xfrm>
                  <a:off x="2728"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64" name="Rectangle 1796">
                  <a:extLst>
                    <a:ext uri="{FF2B5EF4-FFF2-40B4-BE49-F238E27FC236}">
                      <a16:creationId xmlns:a16="http://schemas.microsoft.com/office/drawing/2014/main" id="{B54C6203-C5F4-2524-4BB4-EF8A0A44334F}"/>
                    </a:ext>
                  </a:extLst>
                </p:cNvPr>
                <p:cNvSpPr>
                  <a:spLocks noChangeArrowheads="1"/>
                </p:cNvSpPr>
                <p:nvPr/>
              </p:nvSpPr>
              <p:spPr bwMode="auto">
                <a:xfrm>
                  <a:off x="275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65" name="Rectangle 1797">
                  <a:extLst>
                    <a:ext uri="{FF2B5EF4-FFF2-40B4-BE49-F238E27FC236}">
                      <a16:creationId xmlns:a16="http://schemas.microsoft.com/office/drawing/2014/main" id="{6DC671BF-C412-98E7-A2B6-865E1342B6D5}"/>
                    </a:ext>
                  </a:extLst>
                </p:cNvPr>
                <p:cNvSpPr>
                  <a:spLocks noChangeArrowheads="1"/>
                </p:cNvSpPr>
                <p:nvPr/>
              </p:nvSpPr>
              <p:spPr bwMode="auto">
                <a:xfrm>
                  <a:off x="281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66" name="Rectangle 1798">
                  <a:extLst>
                    <a:ext uri="{FF2B5EF4-FFF2-40B4-BE49-F238E27FC236}">
                      <a16:creationId xmlns:a16="http://schemas.microsoft.com/office/drawing/2014/main" id="{CB5CC397-A554-DF4F-D828-9310D9A0FC1A}"/>
                    </a:ext>
                  </a:extLst>
                </p:cNvPr>
                <p:cNvSpPr>
                  <a:spLocks noChangeArrowheads="1"/>
                </p:cNvSpPr>
                <p:nvPr/>
              </p:nvSpPr>
              <p:spPr bwMode="auto">
                <a:xfrm>
                  <a:off x="2903"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67" name="Rectangle 1799">
                  <a:extLst>
                    <a:ext uri="{FF2B5EF4-FFF2-40B4-BE49-F238E27FC236}">
                      <a16:creationId xmlns:a16="http://schemas.microsoft.com/office/drawing/2014/main" id="{5FF25888-ADD4-AAB1-048C-EC57147ED2EA}"/>
                    </a:ext>
                  </a:extLst>
                </p:cNvPr>
                <p:cNvSpPr>
                  <a:spLocks noChangeArrowheads="1"/>
                </p:cNvSpPr>
                <p:nvPr/>
              </p:nvSpPr>
              <p:spPr bwMode="auto">
                <a:xfrm>
                  <a:off x="295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68" name="Rectangle 1800">
                  <a:extLst>
                    <a:ext uri="{FF2B5EF4-FFF2-40B4-BE49-F238E27FC236}">
                      <a16:creationId xmlns:a16="http://schemas.microsoft.com/office/drawing/2014/main" id="{71087444-43BC-474F-9B9C-F0A509D78C65}"/>
                    </a:ext>
                  </a:extLst>
                </p:cNvPr>
                <p:cNvSpPr>
                  <a:spLocks noChangeArrowheads="1"/>
                </p:cNvSpPr>
                <p:nvPr/>
              </p:nvSpPr>
              <p:spPr bwMode="auto">
                <a:xfrm>
                  <a:off x="306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69" name="Rectangle 1801">
                  <a:extLst>
                    <a:ext uri="{FF2B5EF4-FFF2-40B4-BE49-F238E27FC236}">
                      <a16:creationId xmlns:a16="http://schemas.microsoft.com/office/drawing/2014/main" id="{9C34AE80-F655-1470-32BB-BAD8398DE8CF}"/>
                    </a:ext>
                  </a:extLst>
                </p:cNvPr>
                <p:cNvSpPr>
                  <a:spLocks noChangeArrowheads="1"/>
                </p:cNvSpPr>
                <p:nvPr/>
              </p:nvSpPr>
              <p:spPr bwMode="auto">
                <a:xfrm>
                  <a:off x="311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70" name="Rectangle 1802">
                  <a:extLst>
                    <a:ext uri="{FF2B5EF4-FFF2-40B4-BE49-F238E27FC236}">
                      <a16:creationId xmlns:a16="http://schemas.microsoft.com/office/drawing/2014/main" id="{F4E1BE59-8AB7-DEEB-5CEB-2D825957560F}"/>
                    </a:ext>
                  </a:extLst>
                </p:cNvPr>
                <p:cNvSpPr>
                  <a:spLocks noChangeArrowheads="1"/>
                </p:cNvSpPr>
                <p:nvPr/>
              </p:nvSpPr>
              <p:spPr bwMode="auto">
                <a:xfrm>
                  <a:off x="322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71" name="Rectangle 1803">
                  <a:extLst>
                    <a:ext uri="{FF2B5EF4-FFF2-40B4-BE49-F238E27FC236}">
                      <a16:creationId xmlns:a16="http://schemas.microsoft.com/office/drawing/2014/main" id="{FAF62A2F-7586-DF87-94B9-145DCE7D9BA3}"/>
                    </a:ext>
                  </a:extLst>
                </p:cNvPr>
                <p:cNvSpPr>
                  <a:spLocks noChangeArrowheads="1"/>
                </p:cNvSpPr>
                <p:nvPr/>
              </p:nvSpPr>
              <p:spPr bwMode="auto">
                <a:xfrm>
                  <a:off x="3278"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72" name="Rectangle 1804">
                  <a:extLst>
                    <a:ext uri="{FF2B5EF4-FFF2-40B4-BE49-F238E27FC236}">
                      <a16:creationId xmlns:a16="http://schemas.microsoft.com/office/drawing/2014/main" id="{89D3F9EF-50A7-CF7E-AB55-1E4150A49C40}"/>
                    </a:ext>
                  </a:extLst>
                </p:cNvPr>
                <p:cNvSpPr>
                  <a:spLocks noChangeArrowheads="1"/>
                </p:cNvSpPr>
                <p:nvPr/>
              </p:nvSpPr>
              <p:spPr bwMode="auto">
                <a:xfrm>
                  <a:off x="3383"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73" name="Rectangle 1805">
                  <a:extLst>
                    <a:ext uri="{FF2B5EF4-FFF2-40B4-BE49-F238E27FC236}">
                      <a16:creationId xmlns:a16="http://schemas.microsoft.com/office/drawing/2014/main" id="{A0162269-E7F4-F444-4A12-C46B48EC798D}"/>
                    </a:ext>
                  </a:extLst>
                </p:cNvPr>
                <p:cNvSpPr>
                  <a:spLocks noChangeArrowheads="1"/>
                </p:cNvSpPr>
                <p:nvPr/>
              </p:nvSpPr>
              <p:spPr bwMode="auto">
                <a:xfrm>
                  <a:off x="343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74" name="Rectangle 1806">
                  <a:extLst>
                    <a:ext uri="{FF2B5EF4-FFF2-40B4-BE49-F238E27FC236}">
                      <a16:creationId xmlns:a16="http://schemas.microsoft.com/office/drawing/2014/main" id="{0B6F4724-7133-31E7-9E25-4D50DB8658A6}"/>
                    </a:ext>
                  </a:extLst>
                </p:cNvPr>
                <p:cNvSpPr>
                  <a:spLocks noChangeArrowheads="1"/>
                </p:cNvSpPr>
                <p:nvPr/>
              </p:nvSpPr>
              <p:spPr bwMode="auto">
                <a:xfrm>
                  <a:off x="3544"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75" name="Rectangle 1807">
                  <a:extLst>
                    <a:ext uri="{FF2B5EF4-FFF2-40B4-BE49-F238E27FC236}">
                      <a16:creationId xmlns:a16="http://schemas.microsoft.com/office/drawing/2014/main" id="{B58746AD-0DF0-6A69-ACBB-1FFF8F376769}"/>
                    </a:ext>
                  </a:extLst>
                </p:cNvPr>
                <p:cNvSpPr>
                  <a:spLocks noChangeArrowheads="1"/>
                </p:cNvSpPr>
                <p:nvPr/>
              </p:nvSpPr>
              <p:spPr bwMode="auto">
                <a:xfrm>
                  <a:off x="359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76" name="Rectangle 1808">
                  <a:extLst>
                    <a:ext uri="{FF2B5EF4-FFF2-40B4-BE49-F238E27FC236}">
                      <a16:creationId xmlns:a16="http://schemas.microsoft.com/office/drawing/2014/main" id="{56F51B6E-7069-27A9-AE83-A7EBA23B38FA}"/>
                    </a:ext>
                  </a:extLst>
                </p:cNvPr>
                <p:cNvSpPr>
                  <a:spLocks noChangeArrowheads="1"/>
                </p:cNvSpPr>
                <p:nvPr/>
              </p:nvSpPr>
              <p:spPr bwMode="auto">
                <a:xfrm>
                  <a:off x="3688"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77" name="Rectangle 1809">
                  <a:extLst>
                    <a:ext uri="{FF2B5EF4-FFF2-40B4-BE49-F238E27FC236}">
                      <a16:creationId xmlns:a16="http://schemas.microsoft.com/office/drawing/2014/main" id="{24F8CC18-19BF-FAED-D2BE-3B2EC89E37BD}"/>
                    </a:ext>
                  </a:extLst>
                </p:cNvPr>
                <p:cNvSpPr>
                  <a:spLocks noChangeArrowheads="1"/>
                </p:cNvSpPr>
                <p:nvPr/>
              </p:nvSpPr>
              <p:spPr bwMode="auto">
                <a:xfrm>
                  <a:off x="371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78" name="Rectangle 1810">
                  <a:extLst>
                    <a:ext uri="{FF2B5EF4-FFF2-40B4-BE49-F238E27FC236}">
                      <a16:creationId xmlns:a16="http://schemas.microsoft.com/office/drawing/2014/main" id="{8B8E6EA6-FC79-168A-D535-083D4B1323C9}"/>
                    </a:ext>
                  </a:extLst>
                </p:cNvPr>
                <p:cNvSpPr>
                  <a:spLocks noChangeArrowheads="1"/>
                </p:cNvSpPr>
                <p:nvPr/>
              </p:nvSpPr>
              <p:spPr bwMode="auto">
                <a:xfrm>
                  <a:off x="377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79" name="Rectangle 1811">
                  <a:extLst>
                    <a:ext uri="{FF2B5EF4-FFF2-40B4-BE49-F238E27FC236}">
                      <a16:creationId xmlns:a16="http://schemas.microsoft.com/office/drawing/2014/main" id="{3C8A13FF-60A9-82A4-C0AB-A41BA374901E}"/>
                    </a:ext>
                  </a:extLst>
                </p:cNvPr>
                <p:cNvSpPr>
                  <a:spLocks noChangeArrowheads="1"/>
                </p:cNvSpPr>
                <p:nvPr/>
              </p:nvSpPr>
              <p:spPr bwMode="auto">
                <a:xfrm>
                  <a:off x="3847"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80" name="Rectangle 1812">
                  <a:extLst>
                    <a:ext uri="{FF2B5EF4-FFF2-40B4-BE49-F238E27FC236}">
                      <a16:creationId xmlns:a16="http://schemas.microsoft.com/office/drawing/2014/main" id="{06BC43E7-8DD9-189F-222D-07032116DD63}"/>
                    </a:ext>
                  </a:extLst>
                </p:cNvPr>
                <p:cNvSpPr>
                  <a:spLocks noChangeArrowheads="1"/>
                </p:cNvSpPr>
                <p:nvPr/>
              </p:nvSpPr>
              <p:spPr bwMode="auto">
                <a:xfrm>
                  <a:off x="387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81" name="Rectangle 1813">
                  <a:extLst>
                    <a:ext uri="{FF2B5EF4-FFF2-40B4-BE49-F238E27FC236}">
                      <a16:creationId xmlns:a16="http://schemas.microsoft.com/office/drawing/2014/main" id="{68351DFF-E9E7-17F1-1D9F-C2328615241A}"/>
                    </a:ext>
                  </a:extLst>
                </p:cNvPr>
                <p:cNvSpPr>
                  <a:spLocks noChangeArrowheads="1"/>
                </p:cNvSpPr>
                <p:nvPr/>
              </p:nvSpPr>
              <p:spPr bwMode="auto">
                <a:xfrm>
                  <a:off x="393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82" name="Rectangle 1814">
                  <a:extLst>
                    <a:ext uri="{FF2B5EF4-FFF2-40B4-BE49-F238E27FC236}">
                      <a16:creationId xmlns:a16="http://schemas.microsoft.com/office/drawing/2014/main" id="{56B95BFC-10E8-A8D7-F263-9856D38C00AD}"/>
                    </a:ext>
                  </a:extLst>
                </p:cNvPr>
                <p:cNvSpPr>
                  <a:spLocks noChangeArrowheads="1"/>
                </p:cNvSpPr>
                <p:nvPr/>
              </p:nvSpPr>
              <p:spPr bwMode="auto">
                <a:xfrm>
                  <a:off x="4007"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83" name="Rectangle 1815">
                  <a:extLst>
                    <a:ext uri="{FF2B5EF4-FFF2-40B4-BE49-F238E27FC236}">
                      <a16:creationId xmlns:a16="http://schemas.microsoft.com/office/drawing/2014/main" id="{381E16A2-79BD-AC2D-C23E-918D63013AC5}"/>
                    </a:ext>
                  </a:extLst>
                </p:cNvPr>
                <p:cNvSpPr>
                  <a:spLocks noChangeArrowheads="1"/>
                </p:cNvSpPr>
                <p:nvPr/>
              </p:nvSpPr>
              <p:spPr bwMode="auto">
                <a:xfrm>
                  <a:off x="403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grpSp>
          <p:grpSp>
            <p:nvGrpSpPr>
              <p:cNvPr id="546785" name="Group 2017">
                <a:extLst>
                  <a:ext uri="{FF2B5EF4-FFF2-40B4-BE49-F238E27FC236}">
                    <a16:creationId xmlns:a16="http://schemas.microsoft.com/office/drawing/2014/main" id="{808D2DAB-B68F-39D8-5856-FE6E88D1A36C}"/>
                  </a:ext>
                </a:extLst>
              </p:cNvPr>
              <p:cNvGrpSpPr>
                <a:grpSpLocks/>
              </p:cNvGrpSpPr>
              <p:nvPr/>
            </p:nvGrpSpPr>
            <p:grpSpPr bwMode="auto">
              <a:xfrm>
                <a:off x="1129" y="2656"/>
                <a:ext cx="3484" cy="375"/>
                <a:chOff x="1129" y="2656"/>
                <a:chExt cx="3484" cy="375"/>
              </a:xfrm>
            </p:grpSpPr>
            <p:sp>
              <p:nvSpPr>
                <p:cNvPr id="546585" name="Rectangle 1817">
                  <a:extLst>
                    <a:ext uri="{FF2B5EF4-FFF2-40B4-BE49-F238E27FC236}">
                      <a16:creationId xmlns:a16="http://schemas.microsoft.com/office/drawing/2014/main" id="{99A9A2EC-FC6F-7C38-E463-8635D1CB8304}"/>
                    </a:ext>
                  </a:extLst>
                </p:cNvPr>
                <p:cNvSpPr>
                  <a:spLocks noChangeArrowheads="1"/>
                </p:cNvSpPr>
                <p:nvPr/>
              </p:nvSpPr>
              <p:spPr bwMode="auto">
                <a:xfrm>
                  <a:off x="409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86" name="Rectangle 1818">
                  <a:extLst>
                    <a:ext uri="{FF2B5EF4-FFF2-40B4-BE49-F238E27FC236}">
                      <a16:creationId xmlns:a16="http://schemas.microsoft.com/office/drawing/2014/main" id="{2828E80B-09ED-C61B-41A1-7F25E25EBA2F}"/>
                    </a:ext>
                  </a:extLst>
                </p:cNvPr>
                <p:cNvSpPr>
                  <a:spLocks noChangeArrowheads="1"/>
                </p:cNvSpPr>
                <p:nvPr/>
              </p:nvSpPr>
              <p:spPr bwMode="auto">
                <a:xfrm>
                  <a:off x="4168"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87" name="Rectangle 1819">
                  <a:extLst>
                    <a:ext uri="{FF2B5EF4-FFF2-40B4-BE49-F238E27FC236}">
                      <a16:creationId xmlns:a16="http://schemas.microsoft.com/office/drawing/2014/main" id="{6D19B049-493B-D4B7-EA3B-37433F180D33}"/>
                    </a:ext>
                  </a:extLst>
                </p:cNvPr>
                <p:cNvSpPr>
                  <a:spLocks noChangeArrowheads="1"/>
                </p:cNvSpPr>
                <p:nvPr/>
              </p:nvSpPr>
              <p:spPr bwMode="auto">
                <a:xfrm>
                  <a:off x="419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88" name="Rectangle 1820">
                  <a:extLst>
                    <a:ext uri="{FF2B5EF4-FFF2-40B4-BE49-F238E27FC236}">
                      <a16:creationId xmlns:a16="http://schemas.microsoft.com/office/drawing/2014/main" id="{D35CA944-AC23-1783-54B5-DAB742543ADA}"/>
                    </a:ext>
                  </a:extLst>
                </p:cNvPr>
                <p:cNvSpPr>
                  <a:spLocks noChangeArrowheads="1"/>
                </p:cNvSpPr>
                <p:nvPr/>
              </p:nvSpPr>
              <p:spPr bwMode="auto">
                <a:xfrm>
                  <a:off x="425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89" name="Rectangle 1821">
                  <a:extLst>
                    <a:ext uri="{FF2B5EF4-FFF2-40B4-BE49-F238E27FC236}">
                      <a16:creationId xmlns:a16="http://schemas.microsoft.com/office/drawing/2014/main" id="{2AF4906A-366A-A188-1507-086F133BBFB2}"/>
                    </a:ext>
                  </a:extLst>
                </p:cNvPr>
                <p:cNvSpPr>
                  <a:spLocks noChangeArrowheads="1"/>
                </p:cNvSpPr>
                <p:nvPr/>
              </p:nvSpPr>
              <p:spPr bwMode="auto">
                <a:xfrm>
                  <a:off x="4343"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90" name="Rectangle 1822">
                  <a:extLst>
                    <a:ext uri="{FF2B5EF4-FFF2-40B4-BE49-F238E27FC236}">
                      <a16:creationId xmlns:a16="http://schemas.microsoft.com/office/drawing/2014/main" id="{605E56F6-6221-FCD4-6124-7A8A47CF5720}"/>
                    </a:ext>
                  </a:extLst>
                </p:cNvPr>
                <p:cNvSpPr>
                  <a:spLocks noChangeArrowheads="1"/>
                </p:cNvSpPr>
                <p:nvPr/>
              </p:nvSpPr>
              <p:spPr bwMode="auto">
                <a:xfrm>
                  <a:off x="4397"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91" name="Rectangle 1823">
                  <a:extLst>
                    <a:ext uri="{FF2B5EF4-FFF2-40B4-BE49-F238E27FC236}">
                      <a16:creationId xmlns:a16="http://schemas.microsoft.com/office/drawing/2014/main" id="{D491A162-00CD-4CAA-B62F-AF000BC980B1}"/>
                    </a:ext>
                  </a:extLst>
                </p:cNvPr>
                <p:cNvSpPr>
                  <a:spLocks noChangeArrowheads="1"/>
                </p:cNvSpPr>
                <p:nvPr/>
              </p:nvSpPr>
              <p:spPr bwMode="auto">
                <a:xfrm>
                  <a:off x="4487" y="267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592" name="Rectangle 1824">
                  <a:extLst>
                    <a:ext uri="{FF2B5EF4-FFF2-40B4-BE49-F238E27FC236}">
                      <a16:creationId xmlns:a16="http://schemas.microsoft.com/office/drawing/2014/main" id="{390BA730-C2D8-3844-9FFD-EA870ECD8FF2}"/>
                    </a:ext>
                  </a:extLst>
                </p:cNvPr>
                <p:cNvSpPr>
                  <a:spLocks noChangeArrowheads="1"/>
                </p:cNvSpPr>
                <p:nvPr/>
              </p:nvSpPr>
              <p:spPr bwMode="auto">
                <a:xfrm>
                  <a:off x="4519" y="267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593" name="Rectangle 1825">
                  <a:extLst>
                    <a:ext uri="{FF2B5EF4-FFF2-40B4-BE49-F238E27FC236}">
                      <a16:creationId xmlns:a16="http://schemas.microsoft.com/office/drawing/2014/main" id="{1E8F02BD-036E-559E-D5D3-FA6417DFF57E}"/>
                    </a:ext>
                  </a:extLst>
                </p:cNvPr>
                <p:cNvSpPr>
                  <a:spLocks noChangeArrowheads="1"/>
                </p:cNvSpPr>
                <p:nvPr/>
              </p:nvSpPr>
              <p:spPr bwMode="auto">
                <a:xfrm>
                  <a:off x="4573" y="267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594" name="Rectangle 1826">
                  <a:extLst>
                    <a:ext uri="{FF2B5EF4-FFF2-40B4-BE49-F238E27FC236}">
                      <a16:creationId xmlns:a16="http://schemas.microsoft.com/office/drawing/2014/main" id="{FF4339D0-2651-DE89-BAF3-66C51A609D76}"/>
                    </a:ext>
                  </a:extLst>
                </p:cNvPr>
                <p:cNvSpPr>
                  <a:spLocks noChangeArrowheads="1"/>
                </p:cNvSpPr>
                <p:nvPr/>
              </p:nvSpPr>
              <p:spPr bwMode="auto">
                <a:xfrm>
                  <a:off x="1129" y="2656"/>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95" name="Rectangle 1827">
                  <a:extLst>
                    <a:ext uri="{FF2B5EF4-FFF2-40B4-BE49-F238E27FC236}">
                      <a16:creationId xmlns:a16="http://schemas.microsoft.com/office/drawing/2014/main" id="{35BA6596-980A-5157-9CC5-C2C6A56036DE}"/>
                    </a:ext>
                  </a:extLst>
                </p:cNvPr>
                <p:cNvSpPr>
                  <a:spLocks noChangeArrowheads="1"/>
                </p:cNvSpPr>
                <p:nvPr/>
              </p:nvSpPr>
              <p:spPr bwMode="auto">
                <a:xfrm>
                  <a:off x="1133" y="2656"/>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96" name="Rectangle 1828">
                  <a:extLst>
                    <a:ext uri="{FF2B5EF4-FFF2-40B4-BE49-F238E27FC236}">
                      <a16:creationId xmlns:a16="http://schemas.microsoft.com/office/drawing/2014/main" id="{00C12A32-6F47-5E2F-7086-6F99A51D4C59}"/>
                    </a:ext>
                  </a:extLst>
                </p:cNvPr>
                <p:cNvSpPr>
                  <a:spLocks noChangeArrowheads="1"/>
                </p:cNvSpPr>
                <p:nvPr/>
              </p:nvSpPr>
              <p:spPr bwMode="auto">
                <a:xfrm>
                  <a:off x="1408" y="2656"/>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97" name="Rectangle 1829">
                  <a:extLst>
                    <a:ext uri="{FF2B5EF4-FFF2-40B4-BE49-F238E27FC236}">
                      <a16:creationId xmlns:a16="http://schemas.microsoft.com/office/drawing/2014/main" id="{1FC1ED15-624D-8D01-0342-1E4879C26D9A}"/>
                    </a:ext>
                  </a:extLst>
                </p:cNvPr>
                <p:cNvSpPr>
                  <a:spLocks noChangeArrowheads="1"/>
                </p:cNvSpPr>
                <p:nvPr/>
              </p:nvSpPr>
              <p:spPr bwMode="auto">
                <a:xfrm>
                  <a:off x="1413"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98" name="Rectangle 1830">
                  <a:extLst>
                    <a:ext uri="{FF2B5EF4-FFF2-40B4-BE49-F238E27FC236}">
                      <a16:creationId xmlns:a16="http://schemas.microsoft.com/office/drawing/2014/main" id="{16980A35-C350-3703-8BF8-6F7623C9ADA7}"/>
                    </a:ext>
                  </a:extLst>
                </p:cNvPr>
                <p:cNvSpPr>
                  <a:spLocks noChangeArrowheads="1"/>
                </p:cNvSpPr>
                <p:nvPr/>
              </p:nvSpPr>
              <p:spPr bwMode="auto">
                <a:xfrm>
                  <a:off x="156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599" name="Rectangle 1831">
                  <a:extLst>
                    <a:ext uri="{FF2B5EF4-FFF2-40B4-BE49-F238E27FC236}">
                      <a16:creationId xmlns:a16="http://schemas.microsoft.com/office/drawing/2014/main" id="{726A3475-3BBE-7713-093C-F57F21A18BFC}"/>
                    </a:ext>
                  </a:extLst>
                </p:cNvPr>
                <p:cNvSpPr>
                  <a:spLocks noChangeArrowheads="1"/>
                </p:cNvSpPr>
                <p:nvPr/>
              </p:nvSpPr>
              <p:spPr bwMode="auto">
                <a:xfrm>
                  <a:off x="157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0" name="Rectangle 1832">
                  <a:extLst>
                    <a:ext uri="{FF2B5EF4-FFF2-40B4-BE49-F238E27FC236}">
                      <a16:creationId xmlns:a16="http://schemas.microsoft.com/office/drawing/2014/main" id="{1D91402C-C90C-00A2-9ADE-4E3E29BB409A}"/>
                    </a:ext>
                  </a:extLst>
                </p:cNvPr>
                <p:cNvSpPr>
                  <a:spLocks noChangeArrowheads="1"/>
                </p:cNvSpPr>
                <p:nvPr/>
              </p:nvSpPr>
              <p:spPr bwMode="auto">
                <a:xfrm>
                  <a:off x="172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1" name="Rectangle 1833">
                  <a:extLst>
                    <a:ext uri="{FF2B5EF4-FFF2-40B4-BE49-F238E27FC236}">
                      <a16:creationId xmlns:a16="http://schemas.microsoft.com/office/drawing/2014/main" id="{9955855E-90E5-751A-C5E6-59135635D012}"/>
                    </a:ext>
                  </a:extLst>
                </p:cNvPr>
                <p:cNvSpPr>
                  <a:spLocks noChangeArrowheads="1"/>
                </p:cNvSpPr>
                <p:nvPr/>
              </p:nvSpPr>
              <p:spPr bwMode="auto">
                <a:xfrm>
                  <a:off x="173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2" name="Rectangle 1834">
                  <a:extLst>
                    <a:ext uri="{FF2B5EF4-FFF2-40B4-BE49-F238E27FC236}">
                      <a16:creationId xmlns:a16="http://schemas.microsoft.com/office/drawing/2014/main" id="{F05C436B-B947-BA2B-EB19-D832622CDCC9}"/>
                    </a:ext>
                  </a:extLst>
                </p:cNvPr>
                <p:cNvSpPr>
                  <a:spLocks noChangeArrowheads="1"/>
                </p:cNvSpPr>
                <p:nvPr/>
              </p:nvSpPr>
              <p:spPr bwMode="auto">
                <a:xfrm>
                  <a:off x="1888" y="2656"/>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3" name="Rectangle 1835">
                  <a:extLst>
                    <a:ext uri="{FF2B5EF4-FFF2-40B4-BE49-F238E27FC236}">
                      <a16:creationId xmlns:a16="http://schemas.microsoft.com/office/drawing/2014/main" id="{D3A47D51-F0E7-1E0D-4A79-0DA602B625F0}"/>
                    </a:ext>
                  </a:extLst>
                </p:cNvPr>
                <p:cNvSpPr>
                  <a:spLocks noChangeArrowheads="1"/>
                </p:cNvSpPr>
                <p:nvPr/>
              </p:nvSpPr>
              <p:spPr bwMode="auto">
                <a:xfrm>
                  <a:off x="1893"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4" name="Rectangle 1836">
                  <a:extLst>
                    <a:ext uri="{FF2B5EF4-FFF2-40B4-BE49-F238E27FC236}">
                      <a16:creationId xmlns:a16="http://schemas.microsoft.com/office/drawing/2014/main" id="{B73257DF-F90B-A486-376F-614190DF4459}"/>
                    </a:ext>
                  </a:extLst>
                </p:cNvPr>
                <p:cNvSpPr>
                  <a:spLocks noChangeArrowheads="1"/>
                </p:cNvSpPr>
                <p:nvPr/>
              </p:nvSpPr>
              <p:spPr bwMode="auto">
                <a:xfrm>
                  <a:off x="204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5" name="Rectangle 1837">
                  <a:extLst>
                    <a:ext uri="{FF2B5EF4-FFF2-40B4-BE49-F238E27FC236}">
                      <a16:creationId xmlns:a16="http://schemas.microsoft.com/office/drawing/2014/main" id="{38529139-3699-232C-E381-A9E11DCBDFF1}"/>
                    </a:ext>
                  </a:extLst>
                </p:cNvPr>
                <p:cNvSpPr>
                  <a:spLocks noChangeArrowheads="1"/>
                </p:cNvSpPr>
                <p:nvPr/>
              </p:nvSpPr>
              <p:spPr bwMode="auto">
                <a:xfrm>
                  <a:off x="205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6" name="Rectangle 1838">
                  <a:extLst>
                    <a:ext uri="{FF2B5EF4-FFF2-40B4-BE49-F238E27FC236}">
                      <a16:creationId xmlns:a16="http://schemas.microsoft.com/office/drawing/2014/main" id="{DC8F55E1-0CA1-CB87-1F8B-DD13245D9989}"/>
                    </a:ext>
                  </a:extLst>
                </p:cNvPr>
                <p:cNvSpPr>
                  <a:spLocks noChangeArrowheads="1"/>
                </p:cNvSpPr>
                <p:nvPr/>
              </p:nvSpPr>
              <p:spPr bwMode="auto">
                <a:xfrm>
                  <a:off x="220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7" name="Rectangle 1839">
                  <a:extLst>
                    <a:ext uri="{FF2B5EF4-FFF2-40B4-BE49-F238E27FC236}">
                      <a16:creationId xmlns:a16="http://schemas.microsoft.com/office/drawing/2014/main" id="{2261400C-9DFF-BE72-691A-2E3988EF9A14}"/>
                    </a:ext>
                  </a:extLst>
                </p:cNvPr>
                <p:cNvSpPr>
                  <a:spLocks noChangeArrowheads="1"/>
                </p:cNvSpPr>
                <p:nvPr/>
              </p:nvSpPr>
              <p:spPr bwMode="auto">
                <a:xfrm>
                  <a:off x="221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8" name="Rectangle 1840">
                  <a:extLst>
                    <a:ext uri="{FF2B5EF4-FFF2-40B4-BE49-F238E27FC236}">
                      <a16:creationId xmlns:a16="http://schemas.microsoft.com/office/drawing/2014/main" id="{E1002C33-BCFC-9665-4D42-AD348C486910}"/>
                    </a:ext>
                  </a:extLst>
                </p:cNvPr>
                <p:cNvSpPr>
                  <a:spLocks noChangeArrowheads="1"/>
                </p:cNvSpPr>
                <p:nvPr/>
              </p:nvSpPr>
              <p:spPr bwMode="auto">
                <a:xfrm>
                  <a:off x="2368" y="2656"/>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09" name="Rectangle 1841">
                  <a:extLst>
                    <a:ext uri="{FF2B5EF4-FFF2-40B4-BE49-F238E27FC236}">
                      <a16:creationId xmlns:a16="http://schemas.microsoft.com/office/drawing/2014/main" id="{F92290CF-BAD3-5F2C-B2AE-014CCB297C28}"/>
                    </a:ext>
                  </a:extLst>
                </p:cNvPr>
                <p:cNvSpPr>
                  <a:spLocks noChangeArrowheads="1"/>
                </p:cNvSpPr>
                <p:nvPr/>
              </p:nvSpPr>
              <p:spPr bwMode="auto">
                <a:xfrm>
                  <a:off x="2373"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0" name="Rectangle 1842">
                  <a:extLst>
                    <a:ext uri="{FF2B5EF4-FFF2-40B4-BE49-F238E27FC236}">
                      <a16:creationId xmlns:a16="http://schemas.microsoft.com/office/drawing/2014/main" id="{6953C5A9-4B6E-DC04-91EE-A5D262854B58}"/>
                    </a:ext>
                  </a:extLst>
                </p:cNvPr>
                <p:cNvSpPr>
                  <a:spLocks noChangeArrowheads="1"/>
                </p:cNvSpPr>
                <p:nvPr/>
              </p:nvSpPr>
              <p:spPr bwMode="auto">
                <a:xfrm>
                  <a:off x="252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1" name="Rectangle 1843">
                  <a:extLst>
                    <a:ext uri="{FF2B5EF4-FFF2-40B4-BE49-F238E27FC236}">
                      <a16:creationId xmlns:a16="http://schemas.microsoft.com/office/drawing/2014/main" id="{94AF8CC3-0645-2886-2EA5-5F9FA31CF453}"/>
                    </a:ext>
                  </a:extLst>
                </p:cNvPr>
                <p:cNvSpPr>
                  <a:spLocks noChangeArrowheads="1"/>
                </p:cNvSpPr>
                <p:nvPr/>
              </p:nvSpPr>
              <p:spPr bwMode="auto">
                <a:xfrm>
                  <a:off x="253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2" name="Rectangle 1844">
                  <a:extLst>
                    <a:ext uri="{FF2B5EF4-FFF2-40B4-BE49-F238E27FC236}">
                      <a16:creationId xmlns:a16="http://schemas.microsoft.com/office/drawing/2014/main" id="{B134B60B-849B-95BA-BCAF-CAF37B35481D}"/>
                    </a:ext>
                  </a:extLst>
                </p:cNvPr>
                <p:cNvSpPr>
                  <a:spLocks noChangeArrowheads="1"/>
                </p:cNvSpPr>
                <p:nvPr/>
              </p:nvSpPr>
              <p:spPr bwMode="auto">
                <a:xfrm>
                  <a:off x="268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3" name="Rectangle 1845">
                  <a:extLst>
                    <a:ext uri="{FF2B5EF4-FFF2-40B4-BE49-F238E27FC236}">
                      <a16:creationId xmlns:a16="http://schemas.microsoft.com/office/drawing/2014/main" id="{F4B6C824-9089-B227-8032-AB542FAF6C75}"/>
                    </a:ext>
                  </a:extLst>
                </p:cNvPr>
                <p:cNvSpPr>
                  <a:spLocks noChangeArrowheads="1"/>
                </p:cNvSpPr>
                <p:nvPr/>
              </p:nvSpPr>
              <p:spPr bwMode="auto">
                <a:xfrm>
                  <a:off x="269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4" name="Rectangle 1846">
                  <a:extLst>
                    <a:ext uri="{FF2B5EF4-FFF2-40B4-BE49-F238E27FC236}">
                      <a16:creationId xmlns:a16="http://schemas.microsoft.com/office/drawing/2014/main" id="{DAFF2544-2AA2-874A-3125-BD44BC3E42D8}"/>
                    </a:ext>
                  </a:extLst>
                </p:cNvPr>
                <p:cNvSpPr>
                  <a:spLocks noChangeArrowheads="1"/>
                </p:cNvSpPr>
                <p:nvPr/>
              </p:nvSpPr>
              <p:spPr bwMode="auto">
                <a:xfrm>
                  <a:off x="2848" y="2656"/>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5" name="Rectangle 1847">
                  <a:extLst>
                    <a:ext uri="{FF2B5EF4-FFF2-40B4-BE49-F238E27FC236}">
                      <a16:creationId xmlns:a16="http://schemas.microsoft.com/office/drawing/2014/main" id="{7D54DD6D-5C3A-2265-737A-9B5E2E636158}"/>
                    </a:ext>
                  </a:extLst>
                </p:cNvPr>
                <p:cNvSpPr>
                  <a:spLocks noChangeArrowheads="1"/>
                </p:cNvSpPr>
                <p:nvPr/>
              </p:nvSpPr>
              <p:spPr bwMode="auto">
                <a:xfrm>
                  <a:off x="2853"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6" name="Rectangle 1848">
                  <a:extLst>
                    <a:ext uri="{FF2B5EF4-FFF2-40B4-BE49-F238E27FC236}">
                      <a16:creationId xmlns:a16="http://schemas.microsoft.com/office/drawing/2014/main" id="{38629A64-AD80-7BF1-42AC-B14E2A1BC180}"/>
                    </a:ext>
                  </a:extLst>
                </p:cNvPr>
                <p:cNvSpPr>
                  <a:spLocks noChangeArrowheads="1"/>
                </p:cNvSpPr>
                <p:nvPr/>
              </p:nvSpPr>
              <p:spPr bwMode="auto">
                <a:xfrm>
                  <a:off x="300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7" name="Rectangle 1849">
                  <a:extLst>
                    <a:ext uri="{FF2B5EF4-FFF2-40B4-BE49-F238E27FC236}">
                      <a16:creationId xmlns:a16="http://schemas.microsoft.com/office/drawing/2014/main" id="{3FD13CE8-8F21-7DC6-5F46-D83B0DEAB785}"/>
                    </a:ext>
                  </a:extLst>
                </p:cNvPr>
                <p:cNvSpPr>
                  <a:spLocks noChangeArrowheads="1"/>
                </p:cNvSpPr>
                <p:nvPr/>
              </p:nvSpPr>
              <p:spPr bwMode="auto">
                <a:xfrm>
                  <a:off x="301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8" name="Rectangle 1850">
                  <a:extLst>
                    <a:ext uri="{FF2B5EF4-FFF2-40B4-BE49-F238E27FC236}">
                      <a16:creationId xmlns:a16="http://schemas.microsoft.com/office/drawing/2014/main" id="{0010379B-EE58-60C2-2F4D-18E0EE5CA7AF}"/>
                    </a:ext>
                  </a:extLst>
                </p:cNvPr>
                <p:cNvSpPr>
                  <a:spLocks noChangeArrowheads="1"/>
                </p:cNvSpPr>
                <p:nvPr/>
              </p:nvSpPr>
              <p:spPr bwMode="auto">
                <a:xfrm>
                  <a:off x="316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19" name="Rectangle 1851">
                  <a:extLst>
                    <a:ext uri="{FF2B5EF4-FFF2-40B4-BE49-F238E27FC236}">
                      <a16:creationId xmlns:a16="http://schemas.microsoft.com/office/drawing/2014/main" id="{13559D14-A865-AE50-16AA-401AF3B35638}"/>
                    </a:ext>
                  </a:extLst>
                </p:cNvPr>
                <p:cNvSpPr>
                  <a:spLocks noChangeArrowheads="1"/>
                </p:cNvSpPr>
                <p:nvPr/>
              </p:nvSpPr>
              <p:spPr bwMode="auto">
                <a:xfrm>
                  <a:off x="317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0" name="Rectangle 1852">
                  <a:extLst>
                    <a:ext uri="{FF2B5EF4-FFF2-40B4-BE49-F238E27FC236}">
                      <a16:creationId xmlns:a16="http://schemas.microsoft.com/office/drawing/2014/main" id="{2CFBD5C6-3E97-4A2E-71DC-3587411D0D42}"/>
                    </a:ext>
                  </a:extLst>
                </p:cNvPr>
                <p:cNvSpPr>
                  <a:spLocks noChangeArrowheads="1"/>
                </p:cNvSpPr>
                <p:nvPr/>
              </p:nvSpPr>
              <p:spPr bwMode="auto">
                <a:xfrm>
                  <a:off x="3328" y="2656"/>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1" name="Rectangle 1853">
                  <a:extLst>
                    <a:ext uri="{FF2B5EF4-FFF2-40B4-BE49-F238E27FC236}">
                      <a16:creationId xmlns:a16="http://schemas.microsoft.com/office/drawing/2014/main" id="{C5BB47EA-E9A4-00EE-E8D6-63DC76942E9D}"/>
                    </a:ext>
                  </a:extLst>
                </p:cNvPr>
                <p:cNvSpPr>
                  <a:spLocks noChangeArrowheads="1"/>
                </p:cNvSpPr>
                <p:nvPr/>
              </p:nvSpPr>
              <p:spPr bwMode="auto">
                <a:xfrm>
                  <a:off x="3333"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2" name="Rectangle 1854">
                  <a:extLst>
                    <a:ext uri="{FF2B5EF4-FFF2-40B4-BE49-F238E27FC236}">
                      <a16:creationId xmlns:a16="http://schemas.microsoft.com/office/drawing/2014/main" id="{59727383-A12E-DA5D-65C8-2876B762704E}"/>
                    </a:ext>
                  </a:extLst>
                </p:cNvPr>
                <p:cNvSpPr>
                  <a:spLocks noChangeArrowheads="1"/>
                </p:cNvSpPr>
                <p:nvPr/>
              </p:nvSpPr>
              <p:spPr bwMode="auto">
                <a:xfrm>
                  <a:off x="348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3" name="Rectangle 1855">
                  <a:extLst>
                    <a:ext uri="{FF2B5EF4-FFF2-40B4-BE49-F238E27FC236}">
                      <a16:creationId xmlns:a16="http://schemas.microsoft.com/office/drawing/2014/main" id="{8B3E85E9-A9CE-C579-37E4-32E1B1640142}"/>
                    </a:ext>
                  </a:extLst>
                </p:cNvPr>
                <p:cNvSpPr>
                  <a:spLocks noChangeArrowheads="1"/>
                </p:cNvSpPr>
                <p:nvPr/>
              </p:nvSpPr>
              <p:spPr bwMode="auto">
                <a:xfrm>
                  <a:off x="349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4" name="Rectangle 1856">
                  <a:extLst>
                    <a:ext uri="{FF2B5EF4-FFF2-40B4-BE49-F238E27FC236}">
                      <a16:creationId xmlns:a16="http://schemas.microsoft.com/office/drawing/2014/main" id="{476AB828-AE7F-D5A7-619E-5F2AC3653C7B}"/>
                    </a:ext>
                  </a:extLst>
                </p:cNvPr>
                <p:cNvSpPr>
                  <a:spLocks noChangeArrowheads="1"/>
                </p:cNvSpPr>
                <p:nvPr/>
              </p:nvSpPr>
              <p:spPr bwMode="auto">
                <a:xfrm>
                  <a:off x="364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5" name="Rectangle 1857">
                  <a:extLst>
                    <a:ext uri="{FF2B5EF4-FFF2-40B4-BE49-F238E27FC236}">
                      <a16:creationId xmlns:a16="http://schemas.microsoft.com/office/drawing/2014/main" id="{9B4C3804-2B08-F0D0-2A11-ADB5411B6BF7}"/>
                    </a:ext>
                  </a:extLst>
                </p:cNvPr>
                <p:cNvSpPr>
                  <a:spLocks noChangeArrowheads="1"/>
                </p:cNvSpPr>
                <p:nvPr/>
              </p:nvSpPr>
              <p:spPr bwMode="auto">
                <a:xfrm>
                  <a:off x="365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6" name="Rectangle 1858">
                  <a:extLst>
                    <a:ext uri="{FF2B5EF4-FFF2-40B4-BE49-F238E27FC236}">
                      <a16:creationId xmlns:a16="http://schemas.microsoft.com/office/drawing/2014/main" id="{B0AE0A0B-8632-FA02-BD19-42BD3D8BD453}"/>
                    </a:ext>
                  </a:extLst>
                </p:cNvPr>
                <p:cNvSpPr>
                  <a:spLocks noChangeArrowheads="1"/>
                </p:cNvSpPr>
                <p:nvPr/>
              </p:nvSpPr>
              <p:spPr bwMode="auto">
                <a:xfrm>
                  <a:off x="380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7" name="Rectangle 1859">
                  <a:extLst>
                    <a:ext uri="{FF2B5EF4-FFF2-40B4-BE49-F238E27FC236}">
                      <a16:creationId xmlns:a16="http://schemas.microsoft.com/office/drawing/2014/main" id="{938DA9B2-F6A2-3AD2-A361-E44ADD5280E4}"/>
                    </a:ext>
                  </a:extLst>
                </p:cNvPr>
                <p:cNvSpPr>
                  <a:spLocks noChangeArrowheads="1"/>
                </p:cNvSpPr>
                <p:nvPr/>
              </p:nvSpPr>
              <p:spPr bwMode="auto">
                <a:xfrm>
                  <a:off x="381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8" name="Rectangle 1860">
                  <a:extLst>
                    <a:ext uri="{FF2B5EF4-FFF2-40B4-BE49-F238E27FC236}">
                      <a16:creationId xmlns:a16="http://schemas.microsoft.com/office/drawing/2014/main" id="{1C5D0A29-6750-CACD-3FA9-F09792417A31}"/>
                    </a:ext>
                  </a:extLst>
                </p:cNvPr>
                <p:cNvSpPr>
                  <a:spLocks noChangeArrowheads="1"/>
                </p:cNvSpPr>
                <p:nvPr/>
              </p:nvSpPr>
              <p:spPr bwMode="auto">
                <a:xfrm>
                  <a:off x="396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29" name="Rectangle 1861">
                  <a:extLst>
                    <a:ext uri="{FF2B5EF4-FFF2-40B4-BE49-F238E27FC236}">
                      <a16:creationId xmlns:a16="http://schemas.microsoft.com/office/drawing/2014/main" id="{CC9344FC-3B76-D930-A5D3-42140BE1DD24}"/>
                    </a:ext>
                  </a:extLst>
                </p:cNvPr>
                <p:cNvSpPr>
                  <a:spLocks noChangeArrowheads="1"/>
                </p:cNvSpPr>
                <p:nvPr/>
              </p:nvSpPr>
              <p:spPr bwMode="auto">
                <a:xfrm>
                  <a:off x="397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0" name="Rectangle 1862">
                  <a:extLst>
                    <a:ext uri="{FF2B5EF4-FFF2-40B4-BE49-F238E27FC236}">
                      <a16:creationId xmlns:a16="http://schemas.microsoft.com/office/drawing/2014/main" id="{3EEDDDF2-3166-C629-6B15-D8CCA38D8E6F}"/>
                    </a:ext>
                  </a:extLst>
                </p:cNvPr>
                <p:cNvSpPr>
                  <a:spLocks noChangeArrowheads="1"/>
                </p:cNvSpPr>
                <p:nvPr/>
              </p:nvSpPr>
              <p:spPr bwMode="auto">
                <a:xfrm>
                  <a:off x="412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1" name="Rectangle 1863">
                  <a:extLst>
                    <a:ext uri="{FF2B5EF4-FFF2-40B4-BE49-F238E27FC236}">
                      <a16:creationId xmlns:a16="http://schemas.microsoft.com/office/drawing/2014/main" id="{CDA828DB-3C83-D1A3-EAC6-C83F94AC9611}"/>
                    </a:ext>
                  </a:extLst>
                </p:cNvPr>
                <p:cNvSpPr>
                  <a:spLocks noChangeArrowheads="1"/>
                </p:cNvSpPr>
                <p:nvPr/>
              </p:nvSpPr>
              <p:spPr bwMode="auto">
                <a:xfrm>
                  <a:off x="413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2" name="Rectangle 1864">
                  <a:extLst>
                    <a:ext uri="{FF2B5EF4-FFF2-40B4-BE49-F238E27FC236}">
                      <a16:creationId xmlns:a16="http://schemas.microsoft.com/office/drawing/2014/main" id="{BF817BF2-F062-87D8-CE80-3C2EFB4F6F43}"/>
                    </a:ext>
                  </a:extLst>
                </p:cNvPr>
                <p:cNvSpPr>
                  <a:spLocks noChangeArrowheads="1"/>
                </p:cNvSpPr>
                <p:nvPr/>
              </p:nvSpPr>
              <p:spPr bwMode="auto">
                <a:xfrm>
                  <a:off x="428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3" name="Rectangle 1865">
                  <a:extLst>
                    <a:ext uri="{FF2B5EF4-FFF2-40B4-BE49-F238E27FC236}">
                      <a16:creationId xmlns:a16="http://schemas.microsoft.com/office/drawing/2014/main" id="{AFFA0116-1947-F41B-9296-AA33DAF9F57C}"/>
                    </a:ext>
                  </a:extLst>
                </p:cNvPr>
                <p:cNvSpPr>
                  <a:spLocks noChangeArrowheads="1"/>
                </p:cNvSpPr>
                <p:nvPr/>
              </p:nvSpPr>
              <p:spPr bwMode="auto">
                <a:xfrm>
                  <a:off x="4294" y="265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4" name="Rectangle 1866">
                  <a:extLst>
                    <a:ext uri="{FF2B5EF4-FFF2-40B4-BE49-F238E27FC236}">
                      <a16:creationId xmlns:a16="http://schemas.microsoft.com/office/drawing/2014/main" id="{E65C1EEB-D641-C044-EAC8-439113A7B9E6}"/>
                    </a:ext>
                  </a:extLst>
                </p:cNvPr>
                <p:cNvSpPr>
                  <a:spLocks noChangeArrowheads="1"/>
                </p:cNvSpPr>
                <p:nvPr/>
              </p:nvSpPr>
              <p:spPr bwMode="auto">
                <a:xfrm>
                  <a:off x="4448" y="2656"/>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5" name="Rectangle 1867">
                  <a:extLst>
                    <a:ext uri="{FF2B5EF4-FFF2-40B4-BE49-F238E27FC236}">
                      <a16:creationId xmlns:a16="http://schemas.microsoft.com/office/drawing/2014/main" id="{CE860D34-C1E8-E8AA-37DC-CE3F273EDE06}"/>
                    </a:ext>
                  </a:extLst>
                </p:cNvPr>
                <p:cNvSpPr>
                  <a:spLocks noChangeArrowheads="1"/>
                </p:cNvSpPr>
                <p:nvPr/>
              </p:nvSpPr>
              <p:spPr bwMode="auto">
                <a:xfrm>
                  <a:off x="4454" y="265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6" name="Rectangle 1868">
                  <a:extLst>
                    <a:ext uri="{FF2B5EF4-FFF2-40B4-BE49-F238E27FC236}">
                      <a16:creationId xmlns:a16="http://schemas.microsoft.com/office/drawing/2014/main" id="{B7187C4A-17AD-699E-0D91-DED363C45B2B}"/>
                    </a:ext>
                  </a:extLst>
                </p:cNvPr>
                <p:cNvSpPr>
                  <a:spLocks noChangeArrowheads="1"/>
                </p:cNvSpPr>
                <p:nvPr/>
              </p:nvSpPr>
              <p:spPr bwMode="auto">
                <a:xfrm>
                  <a:off x="4609" y="2656"/>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7" name="Rectangle 1869">
                  <a:extLst>
                    <a:ext uri="{FF2B5EF4-FFF2-40B4-BE49-F238E27FC236}">
                      <a16:creationId xmlns:a16="http://schemas.microsoft.com/office/drawing/2014/main" id="{D0E826F1-199A-A7AC-FDEA-45C25F64D1C8}"/>
                    </a:ext>
                  </a:extLst>
                </p:cNvPr>
                <p:cNvSpPr>
                  <a:spLocks noChangeArrowheads="1"/>
                </p:cNvSpPr>
                <p:nvPr/>
              </p:nvSpPr>
              <p:spPr bwMode="auto">
                <a:xfrm>
                  <a:off x="1129" y="2669"/>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8" name="Rectangle 1870">
                  <a:extLst>
                    <a:ext uri="{FF2B5EF4-FFF2-40B4-BE49-F238E27FC236}">
                      <a16:creationId xmlns:a16="http://schemas.microsoft.com/office/drawing/2014/main" id="{98AE15C5-78C7-0A79-5742-C7948D95B2E5}"/>
                    </a:ext>
                  </a:extLst>
                </p:cNvPr>
                <p:cNvSpPr>
                  <a:spLocks noChangeArrowheads="1"/>
                </p:cNvSpPr>
                <p:nvPr/>
              </p:nvSpPr>
              <p:spPr bwMode="auto">
                <a:xfrm>
                  <a:off x="1408" y="2669"/>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39" name="Rectangle 1871">
                  <a:extLst>
                    <a:ext uri="{FF2B5EF4-FFF2-40B4-BE49-F238E27FC236}">
                      <a16:creationId xmlns:a16="http://schemas.microsoft.com/office/drawing/2014/main" id="{8BE97ED6-CE52-0F94-EF73-865D9A6F8D88}"/>
                    </a:ext>
                  </a:extLst>
                </p:cNvPr>
                <p:cNvSpPr>
                  <a:spLocks noChangeArrowheads="1"/>
                </p:cNvSpPr>
                <p:nvPr/>
              </p:nvSpPr>
              <p:spPr bwMode="auto">
                <a:xfrm>
                  <a:off x="156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0" name="Rectangle 1872">
                  <a:extLst>
                    <a:ext uri="{FF2B5EF4-FFF2-40B4-BE49-F238E27FC236}">
                      <a16:creationId xmlns:a16="http://schemas.microsoft.com/office/drawing/2014/main" id="{F82C8BA5-9876-F4ED-1A57-FC3AC75C7905}"/>
                    </a:ext>
                  </a:extLst>
                </p:cNvPr>
                <p:cNvSpPr>
                  <a:spLocks noChangeArrowheads="1"/>
                </p:cNvSpPr>
                <p:nvPr/>
              </p:nvSpPr>
              <p:spPr bwMode="auto">
                <a:xfrm>
                  <a:off x="172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1" name="Rectangle 1873">
                  <a:extLst>
                    <a:ext uri="{FF2B5EF4-FFF2-40B4-BE49-F238E27FC236}">
                      <a16:creationId xmlns:a16="http://schemas.microsoft.com/office/drawing/2014/main" id="{3781571F-A049-2411-2B2D-6688E6DE73A5}"/>
                    </a:ext>
                  </a:extLst>
                </p:cNvPr>
                <p:cNvSpPr>
                  <a:spLocks noChangeArrowheads="1"/>
                </p:cNvSpPr>
                <p:nvPr/>
              </p:nvSpPr>
              <p:spPr bwMode="auto">
                <a:xfrm>
                  <a:off x="1888" y="2669"/>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2" name="Rectangle 1874">
                  <a:extLst>
                    <a:ext uri="{FF2B5EF4-FFF2-40B4-BE49-F238E27FC236}">
                      <a16:creationId xmlns:a16="http://schemas.microsoft.com/office/drawing/2014/main" id="{79F9048F-A2F3-459A-B0FE-6DC9C223A1C5}"/>
                    </a:ext>
                  </a:extLst>
                </p:cNvPr>
                <p:cNvSpPr>
                  <a:spLocks noChangeArrowheads="1"/>
                </p:cNvSpPr>
                <p:nvPr/>
              </p:nvSpPr>
              <p:spPr bwMode="auto">
                <a:xfrm>
                  <a:off x="204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3" name="Rectangle 1875">
                  <a:extLst>
                    <a:ext uri="{FF2B5EF4-FFF2-40B4-BE49-F238E27FC236}">
                      <a16:creationId xmlns:a16="http://schemas.microsoft.com/office/drawing/2014/main" id="{12513533-B2B3-C644-7ABB-1B0F72033732}"/>
                    </a:ext>
                  </a:extLst>
                </p:cNvPr>
                <p:cNvSpPr>
                  <a:spLocks noChangeArrowheads="1"/>
                </p:cNvSpPr>
                <p:nvPr/>
              </p:nvSpPr>
              <p:spPr bwMode="auto">
                <a:xfrm>
                  <a:off x="220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4" name="Rectangle 1876">
                  <a:extLst>
                    <a:ext uri="{FF2B5EF4-FFF2-40B4-BE49-F238E27FC236}">
                      <a16:creationId xmlns:a16="http://schemas.microsoft.com/office/drawing/2014/main" id="{7CBB77B9-30D0-936F-D07E-6EA52F3FD053}"/>
                    </a:ext>
                  </a:extLst>
                </p:cNvPr>
                <p:cNvSpPr>
                  <a:spLocks noChangeArrowheads="1"/>
                </p:cNvSpPr>
                <p:nvPr/>
              </p:nvSpPr>
              <p:spPr bwMode="auto">
                <a:xfrm>
                  <a:off x="2368" y="2669"/>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5" name="Rectangle 1877">
                  <a:extLst>
                    <a:ext uri="{FF2B5EF4-FFF2-40B4-BE49-F238E27FC236}">
                      <a16:creationId xmlns:a16="http://schemas.microsoft.com/office/drawing/2014/main" id="{3EF21A35-1391-1CA2-DA69-6207C1A63163}"/>
                    </a:ext>
                  </a:extLst>
                </p:cNvPr>
                <p:cNvSpPr>
                  <a:spLocks noChangeArrowheads="1"/>
                </p:cNvSpPr>
                <p:nvPr/>
              </p:nvSpPr>
              <p:spPr bwMode="auto">
                <a:xfrm>
                  <a:off x="252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6" name="Rectangle 1878">
                  <a:extLst>
                    <a:ext uri="{FF2B5EF4-FFF2-40B4-BE49-F238E27FC236}">
                      <a16:creationId xmlns:a16="http://schemas.microsoft.com/office/drawing/2014/main" id="{76A560C7-1693-BDF9-E673-2DF4C90A9EFD}"/>
                    </a:ext>
                  </a:extLst>
                </p:cNvPr>
                <p:cNvSpPr>
                  <a:spLocks noChangeArrowheads="1"/>
                </p:cNvSpPr>
                <p:nvPr/>
              </p:nvSpPr>
              <p:spPr bwMode="auto">
                <a:xfrm>
                  <a:off x="268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7" name="Rectangle 1879">
                  <a:extLst>
                    <a:ext uri="{FF2B5EF4-FFF2-40B4-BE49-F238E27FC236}">
                      <a16:creationId xmlns:a16="http://schemas.microsoft.com/office/drawing/2014/main" id="{C64C1595-DE85-5AE9-FC6C-55677B82F17D}"/>
                    </a:ext>
                  </a:extLst>
                </p:cNvPr>
                <p:cNvSpPr>
                  <a:spLocks noChangeArrowheads="1"/>
                </p:cNvSpPr>
                <p:nvPr/>
              </p:nvSpPr>
              <p:spPr bwMode="auto">
                <a:xfrm>
                  <a:off x="2848" y="2669"/>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8" name="Rectangle 1880">
                  <a:extLst>
                    <a:ext uri="{FF2B5EF4-FFF2-40B4-BE49-F238E27FC236}">
                      <a16:creationId xmlns:a16="http://schemas.microsoft.com/office/drawing/2014/main" id="{A508A2D0-B6A2-E62D-B531-D747F8339B4B}"/>
                    </a:ext>
                  </a:extLst>
                </p:cNvPr>
                <p:cNvSpPr>
                  <a:spLocks noChangeArrowheads="1"/>
                </p:cNvSpPr>
                <p:nvPr/>
              </p:nvSpPr>
              <p:spPr bwMode="auto">
                <a:xfrm>
                  <a:off x="300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49" name="Rectangle 1881">
                  <a:extLst>
                    <a:ext uri="{FF2B5EF4-FFF2-40B4-BE49-F238E27FC236}">
                      <a16:creationId xmlns:a16="http://schemas.microsoft.com/office/drawing/2014/main" id="{6D2A3749-87F8-7D01-AC43-0015E2A1AF5E}"/>
                    </a:ext>
                  </a:extLst>
                </p:cNvPr>
                <p:cNvSpPr>
                  <a:spLocks noChangeArrowheads="1"/>
                </p:cNvSpPr>
                <p:nvPr/>
              </p:nvSpPr>
              <p:spPr bwMode="auto">
                <a:xfrm>
                  <a:off x="316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0" name="Rectangle 1882">
                  <a:extLst>
                    <a:ext uri="{FF2B5EF4-FFF2-40B4-BE49-F238E27FC236}">
                      <a16:creationId xmlns:a16="http://schemas.microsoft.com/office/drawing/2014/main" id="{9BB0F559-FBF0-3A72-EA62-87BCD0CA4F53}"/>
                    </a:ext>
                  </a:extLst>
                </p:cNvPr>
                <p:cNvSpPr>
                  <a:spLocks noChangeArrowheads="1"/>
                </p:cNvSpPr>
                <p:nvPr/>
              </p:nvSpPr>
              <p:spPr bwMode="auto">
                <a:xfrm>
                  <a:off x="3328" y="2669"/>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1" name="Rectangle 1883">
                  <a:extLst>
                    <a:ext uri="{FF2B5EF4-FFF2-40B4-BE49-F238E27FC236}">
                      <a16:creationId xmlns:a16="http://schemas.microsoft.com/office/drawing/2014/main" id="{2823E7A5-DD9A-A48E-D486-D2A39DB9A369}"/>
                    </a:ext>
                  </a:extLst>
                </p:cNvPr>
                <p:cNvSpPr>
                  <a:spLocks noChangeArrowheads="1"/>
                </p:cNvSpPr>
                <p:nvPr/>
              </p:nvSpPr>
              <p:spPr bwMode="auto">
                <a:xfrm>
                  <a:off x="348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2" name="Rectangle 1884">
                  <a:extLst>
                    <a:ext uri="{FF2B5EF4-FFF2-40B4-BE49-F238E27FC236}">
                      <a16:creationId xmlns:a16="http://schemas.microsoft.com/office/drawing/2014/main" id="{6BC40789-6DD8-F9EF-06D7-741360EC909B}"/>
                    </a:ext>
                  </a:extLst>
                </p:cNvPr>
                <p:cNvSpPr>
                  <a:spLocks noChangeArrowheads="1"/>
                </p:cNvSpPr>
                <p:nvPr/>
              </p:nvSpPr>
              <p:spPr bwMode="auto">
                <a:xfrm>
                  <a:off x="364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3" name="Rectangle 1885">
                  <a:extLst>
                    <a:ext uri="{FF2B5EF4-FFF2-40B4-BE49-F238E27FC236}">
                      <a16:creationId xmlns:a16="http://schemas.microsoft.com/office/drawing/2014/main" id="{3FCF8280-3FD5-96DE-5F92-4D1E2D7B1A29}"/>
                    </a:ext>
                  </a:extLst>
                </p:cNvPr>
                <p:cNvSpPr>
                  <a:spLocks noChangeArrowheads="1"/>
                </p:cNvSpPr>
                <p:nvPr/>
              </p:nvSpPr>
              <p:spPr bwMode="auto">
                <a:xfrm>
                  <a:off x="380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4" name="Rectangle 1886">
                  <a:extLst>
                    <a:ext uri="{FF2B5EF4-FFF2-40B4-BE49-F238E27FC236}">
                      <a16:creationId xmlns:a16="http://schemas.microsoft.com/office/drawing/2014/main" id="{701FB6F3-8B77-3A3B-7596-E35AC577C1E5}"/>
                    </a:ext>
                  </a:extLst>
                </p:cNvPr>
                <p:cNvSpPr>
                  <a:spLocks noChangeArrowheads="1"/>
                </p:cNvSpPr>
                <p:nvPr/>
              </p:nvSpPr>
              <p:spPr bwMode="auto">
                <a:xfrm>
                  <a:off x="396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5" name="Rectangle 1887">
                  <a:extLst>
                    <a:ext uri="{FF2B5EF4-FFF2-40B4-BE49-F238E27FC236}">
                      <a16:creationId xmlns:a16="http://schemas.microsoft.com/office/drawing/2014/main" id="{186AA1DE-FCC7-8760-39E7-65445C0D8CF7}"/>
                    </a:ext>
                  </a:extLst>
                </p:cNvPr>
                <p:cNvSpPr>
                  <a:spLocks noChangeArrowheads="1"/>
                </p:cNvSpPr>
                <p:nvPr/>
              </p:nvSpPr>
              <p:spPr bwMode="auto">
                <a:xfrm>
                  <a:off x="412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6" name="Rectangle 1888">
                  <a:extLst>
                    <a:ext uri="{FF2B5EF4-FFF2-40B4-BE49-F238E27FC236}">
                      <a16:creationId xmlns:a16="http://schemas.microsoft.com/office/drawing/2014/main" id="{303EE84A-8BA6-7529-F40F-B34FEB6E512D}"/>
                    </a:ext>
                  </a:extLst>
                </p:cNvPr>
                <p:cNvSpPr>
                  <a:spLocks noChangeArrowheads="1"/>
                </p:cNvSpPr>
                <p:nvPr/>
              </p:nvSpPr>
              <p:spPr bwMode="auto">
                <a:xfrm>
                  <a:off x="428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7" name="Rectangle 1889">
                  <a:extLst>
                    <a:ext uri="{FF2B5EF4-FFF2-40B4-BE49-F238E27FC236}">
                      <a16:creationId xmlns:a16="http://schemas.microsoft.com/office/drawing/2014/main" id="{AFDCDD2F-951B-A0F7-2DC4-F1BFD8A46375}"/>
                    </a:ext>
                  </a:extLst>
                </p:cNvPr>
                <p:cNvSpPr>
                  <a:spLocks noChangeArrowheads="1"/>
                </p:cNvSpPr>
                <p:nvPr/>
              </p:nvSpPr>
              <p:spPr bwMode="auto">
                <a:xfrm>
                  <a:off x="4448" y="266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8" name="Rectangle 1890">
                  <a:extLst>
                    <a:ext uri="{FF2B5EF4-FFF2-40B4-BE49-F238E27FC236}">
                      <a16:creationId xmlns:a16="http://schemas.microsoft.com/office/drawing/2014/main" id="{0D12E4AA-E3BB-12B2-F498-E2C314FAA7B2}"/>
                    </a:ext>
                  </a:extLst>
                </p:cNvPr>
                <p:cNvSpPr>
                  <a:spLocks noChangeArrowheads="1"/>
                </p:cNvSpPr>
                <p:nvPr/>
              </p:nvSpPr>
              <p:spPr bwMode="auto">
                <a:xfrm>
                  <a:off x="4609" y="2669"/>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659" name="Rectangle 1891">
                  <a:extLst>
                    <a:ext uri="{FF2B5EF4-FFF2-40B4-BE49-F238E27FC236}">
                      <a16:creationId xmlns:a16="http://schemas.microsoft.com/office/drawing/2014/main" id="{A065C59D-5107-4569-5C60-84722DCB73D9}"/>
                    </a:ext>
                  </a:extLst>
                </p:cNvPr>
                <p:cNvSpPr>
                  <a:spLocks noChangeArrowheads="1"/>
                </p:cNvSpPr>
                <p:nvPr/>
              </p:nvSpPr>
              <p:spPr bwMode="auto">
                <a:xfrm>
                  <a:off x="1217" y="279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15</a:t>
                  </a:r>
                  <a:endParaRPr lang="en-US" altLang="en-US" sz="1300">
                    <a:latin typeface="Arial" panose="020B0604020202020204" pitchFamily="34" charset="0"/>
                  </a:endParaRPr>
                </a:p>
              </p:txBody>
            </p:sp>
            <p:sp>
              <p:nvSpPr>
                <p:cNvPr id="546660" name="Rectangle 1892">
                  <a:extLst>
                    <a:ext uri="{FF2B5EF4-FFF2-40B4-BE49-F238E27FC236}">
                      <a16:creationId xmlns:a16="http://schemas.microsoft.com/office/drawing/2014/main" id="{9A5BFF52-DBA3-0BC2-941D-0B95DA934A74}"/>
                    </a:ext>
                  </a:extLst>
                </p:cNvPr>
                <p:cNvSpPr>
                  <a:spLocks noChangeArrowheads="1"/>
                </p:cNvSpPr>
                <p:nvPr/>
              </p:nvSpPr>
              <p:spPr bwMode="auto">
                <a:xfrm>
                  <a:off x="1324"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61" name="Rectangle 1893">
                  <a:extLst>
                    <a:ext uri="{FF2B5EF4-FFF2-40B4-BE49-F238E27FC236}">
                      <a16:creationId xmlns:a16="http://schemas.microsoft.com/office/drawing/2014/main" id="{0D293A50-5745-AA37-F603-DA699E26D6F1}"/>
                    </a:ext>
                  </a:extLst>
                </p:cNvPr>
                <p:cNvSpPr>
                  <a:spLocks noChangeArrowheads="1"/>
                </p:cNvSpPr>
                <p:nvPr/>
              </p:nvSpPr>
              <p:spPr bwMode="auto">
                <a:xfrm>
                  <a:off x="144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62" name="Rectangle 1894">
                  <a:extLst>
                    <a:ext uri="{FF2B5EF4-FFF2-40B4-BE49-F238E27FC236}">
                      <a16:creationId xmlns:a16="http://schemas.microsoft.com/office/drawing/2014/main" id="{2302372C-7430-93BB-D1C7-041FA6A15D23}"/>
                    </a:ext>
                  </a:extLst>
                </p:cNvPr>
                <p:cNvSpPr>
                  <a:spLocks noChangeArrowheads="1"/>
                </p:cNvSpPr>
                <p:nvPr/>
              </p:nvSpPr>
              <p:spPr bwMode="auto">
                <a:xfrm>
                  <a:off x="147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63" name="Rectangle 1895">
                  <a:extLst>
                    <a:ext uri="{FF2B5EF4-FFF2-40B4-BE49-F238E27FC236}">
                      <a16:creationId xmlns:a16="http://schemas.microsoft.com/office/drawing/2014/main" id="{BCA35AB6-1A5F-BCEB-CFE9-111DC4D03D2E}"/>
                    </a:ext>
                  </a:extLst>
                </p:cNvPr>
                <p:cNvSpPr>
                  <a:spLocks noChangeArrowheads="1"/>
                </p:cNvSpPr>
                <p:nvPr/>
              </p:nvSpPr>
              <p:spPr bwMode="auto">
                <a:xfrm>
                  <a:off x="1532"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64" name="Rectangle 1896">
                  <a:extLst>
                    <a:ext uri="{FF2B5EF4-FFF2-40B4-BE49-F238E27FC236}">
                      <a16:creationId xmlns:a16="http://schemas.microsoft.com/office/drawing/2014/main" id="{9793DA85-5322-C9C5-CC7A-5520C072DEDD}"/>
                    </a:ext>
                  </a:extLst>
                </p:cNvPr>
                <p:cNvSpPr>
                  <a:spLocks noChangeArrowheads="1"/>
                </p:cNvSpPr>
                <p:nvPr/>
              </p:nvSpPr>
              <p:spPr bwMode="auto">
                <a:xfrm>
                  <a:off x="162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65" name="Rectangle 1897">
                  <a:extLst>
                    <a:ext uri="{FF2B5EF4-FFF2-40B4-BE49-F238E27FC236}">
                      <a16:creationId xmlns:a16="http://schemas.microsoft.com/office/drawing/2014/main" id="{3658D829-F6C8-9149-E09F-13CC78553386}"/>
                    </a:ext>
                  </a:extLst>
                </p:cNvPr>
                <p:cNvSpPr>
                  <a:spLocks noChangeArrowheads="1"/>
                </p:cNvSpPr>
                <p:nvPr/>
              </p:nvSpPr>
              <p:spPr bwMode="auto">
                <a:xfrm>
                  <a:off x="1677"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66" name="Rectangle 1898">
                  <a:extLst>
                    <a:ext uri="{FF2B5EF4-FFF2-40B4-BE49-F238E27FC236}">
                      <a16:creationId xmlns:a16="http://schemas.microsoft.com/office/drawing/2014/main" id="{3C1DD435-A471-962D-183E-1C77B18A8571}"/>
                    </a:ext>
                  </a:extLst>
                </p:cNvPr>
                <p:cNvSpPr>
                  <a:spLocks noChangeArrowheads="1"/>
                </p:cNvSpPr>
                <p:nvPr/>
              </p:nvSpPr>
              <p:spPr bwMode="auto">
                <a:xfrm>
                  <a:off x="178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67" name="Rectangle 1899">
                  <a:extLst>
                    <a:ext uri="{FF2B5EF4-FFF2-40B4-BE49-F238E27FC236}">
                      <a16:creationId xmlns:a16="http://schemas.microsoft.com/office/drawing/2014/main" id="{1BF4DBC0-3037-E8A5-AD99-5B6BF3D23F19}"/>
                    </a:ext>
                  </a:extLst>
                </p:cNvPr>
                <p:cNvSpPr>
                  <a:spLocks noChangeArrowheads="1"/>
                </p:cNvSpPr>
                <p:nvPr/>
              </p:nvSpPr>
              <p:spPr bwMode="auto">
                <a:xfrm>
                  <a:off x="183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68" name="Rectangle 1900">
                  <a:extLst>
                    <a:ext uri="{FF2B5EF4-FFF2-40B4-BE49-F238E27FC236}">
                      <a16:creationId xmlns:a16="http://schemas.microsoft.com/office/drawing/2014/main" id="{40633878-08FF-FA02-4D97-23351C43361E}"/>
                    </a:ext>
                  </a:extLst>
                </p:cNvPr>
                <p:cNvSpPr>
                  <a:spLocks noChangeArrowheads="1"/>
                </p:cNvSpPr>
                <p:nvPr/>
              </p:nvSpPr>
              <p:spPr bwMode="auto">
                <a:xfrm>
                  <a:off x="192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69" name="Rectangle 1901">
                  <a:extLst>
                    <a:ext uri="{FF2B5EF4-FFF2-40B4-BE49-F238E27FC236}">
                      <a16:creationId xmlns:a16="http://schemas.microsoft.com/office/drawing/2014/main" id="{38BD236B-9529-3874-9B60-EECE15426908}"/>
                    </a:ext>
                  </a:extLst>
                </p:cNvPr>
                <p:cNvSpPr>
                  <a:spLocks noChangeArrowheads="1"/>
                </p:cNvSpPr>
                <p:nvPr/>
              </p:nvSpPr>
              <p:spPr bwMode="auto">
                <a:xfrm>
                  <a:off x="195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70" name="Rectangle 1902">
                  <a:extLst>
                    <a:ext uri="{FF2B5EF4-FFF2-40B4-BE49-F238E27FC236}">
                      <a16:creationId xmlns:a16="http://schemas.microsoft.com/office/drawing/2014/main" id="{A0C2A23D-C50A-E675-1720-A8F79539D596}"/>
                    </a:ext>
                  </a:extLst>
                </p:cNvPr>
                <p:cNvSpPr>
                  <a:spLocks noChangeArrowheads="1"/>
                </p:cNvSpPr>
                <p:nvPr/>
              </p:nvSpPr>
              <p:spPr bwMode="auto">
                <a:xfrm>
                  <a:off x="2012"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71" name="Rectangle 1903">
                  <a:extLst>
                    <a:ext uri="{FF2B5EF4-FFF2-40B4-BE49-F238E27FC236}">
                      <a16:creationId xmlns:a16="http://schemas.microsoft.com/office/drawing/2014/main" id="{41E9EF2A-69C6-3AAB-A49E-D62AEC2F45B4}"/>
                    </a:ext>
                  </a:extLst>
                </p:cNvPr>
                <p:cNvSpPr>
                  <a:spLocks noChangeArrowheads="1"/>
                </p:cNvSpPr>
                <p:nvPr/>
              </p:nvSpPr>
              <p:spPr bwMode="auto">
                <a:xfrm>
                  <a:off x="208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72" name="Rectangle 1904">
                  <a:extLst>
                    <a:ext uri="{FF2B5EF4-FFF2-40B4-BE49-F238E27FC236}">
                      <a16:creationId xmlns:a16="http://schemas.microsoft.com/office/drawing/2014/main" id="{015A86DE-50A3-1B3A-7711-8D34F2374BA1}"/>
                    </a:ext>
                  </a:extLst>
                </p:cNvPr>
                <p:cNvSpPr>
                  <a:spLocks noChangeArrowheads="1"/>
                </p:cNvSpPr>
                <p:nvPr/>
              </p:nvSpPr>
              <p:spPr bwMode="auto">
                <a:xfrm>
                  <a:off x="211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73" name="Rectangle 1905">
                  <a:extLst>
                    <a:ext uri="{FF2B5EF4-FFF2-40B4-BE49-F238E27FC236}">
                      <a16:creationId xmlns:a16="http://schemas.microsoft.com/office/drawing/2014/main" id="{96D5BA3D-1020-BD5B-923C-0B64C509E514}"/>
                    </a:ext>
                  </a:extLst>
                </p:cNvPr>
                <p:cNvSpPr>
                  <a:spLocks noChangeArrowheads="1"/>
                </p:cNvSpPr>
                <p:nvPr/>
              </p:nvSpPr>
              <p:spPr bwMode="auto">
                <a:xfrm>
                  <a:off x="217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74" name="Rectangle 1906">
                  <a:extLst>
                    <a:ext uri="{FF2B5EF4-FFF2-40B4-BE49-F238E27FC236}">
                      <a16:creationId xmlns:a16="http://schemas.microsoft.com/office/drawing/2014/main" id="{F5F9E502-90BC-5429-60B4-1328490CE929}"/>
                    </a:ext>
                  </a:extLst>
                </p:cNvPr>
                <p:cNvSpPr>
                  <a:spLocks noChangeArrowheads="1"/>
                </p:cNvSpPr>
                <p:nvPr/>
              </p:nvSpPr>
              <p:spPr bwMode="auto">
                <a:xfrm>
                  <a:off x="226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75" name="Rectangle 1907">
                  <a:extLst>
                    <a:ext uri="{FF2B5EF4-FFF2-40B4-BE49-F238E27FC236}">
                      <a16:creationId xmlns:a16="http://schemas.microsoft.com/office/drawing/2014/main" id="{F13169F7-39D1-A6F3-30DD-80CA986AFA46}"/>
                    </a:ext>
                  </a:extLst>
                </p:cNvPr>
                <p:cNvSpPr>
                  <a:spLocks noChangeArrowheads="1"/>
                </p:cNvSpPr>
                <p:nvPr/>
              </p:nvSpPr>
              <p:spPr bwMode="auto">
                <a:xfrm>
                  <a:off x="231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76" name="Rectangle 1908">
                  <a:extLst>
                    <a:ext uri="{FF2B5EF4-FFF2-40B4-BE49-F238E27FC236}">
                      <a16:creationId xmlns:a16="http://schemas.microsoft.com/office/drawing/2014/main" id="{729B1061-8171-56C1-6274-A696F58263D7}"/>
                    </a:ext>
                  </a:extLst>
                </p:cNvPr>
                <p:cNvSpPr>
                  <a:spLocks noChangeArrowheads="1"/>
                </p:cNvSpPr>
                <p:nvPr/>
              </p:nvSpPr>
              <p:spPr bwMode="auto">
                <a:xfrm>
                  <a:off x="2423"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77" name="Rectangle 1909">
                  <a:extLst>
                    <a:ext uri="{FF2B5EF4-FFF2-40B4-BE49-F238E27FC236}">
                      <a16:creationId xmlns:a16="http://schemas.microsoft.com/office/drawing/2014/main" id="{AAF8EB65-783F-5622-622F-CCB739B9CD03}"/>
                    </a:ext>
                  </a:extLst>
                </p:cNvPr>
                <p:cNvSpPr>
                  <a:spLocks noChangeArrowheads="1"/>
                </p:cNvSpPr>
                <p:nvPr/>
              </p:nvSpPr>
              <p:spPr bwMode="auto">
                <a:xfrm>
                  <a:off x="2477"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78" name="Rectangle 1910">
                  <a:extLst>
                    <a:ext uri="{FF2B5EF4-FFF2-40B4-BE49-F238E27FC236}">
                      <a16:creationId xmlns:a16="http://schemas.microsoft.com/office/drawing/2014/main" id="{78A44D7A-87B3-1037-72F6-88E1BC933B63}"/>
                    </a:ext>
                  </a:extLst>
                </p:cNvPr>
                <p:cNvSpPr>
                  <a:spLocks noChangeArrowheads="1"/>
                </p:cNvSpPr>
                <p:nvPr/>
              </p:nvSpPr>
              <p:spPr bwMode="auto">
                <a:xfrm>
                  <a:off x="256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79" name="Rectangle 1911">
                  <a:extLst>
                    <a:ext uri="{FF2B5EF4-FFF2-40B4-BE49-F238E27FC236}">
                      <a16:creationId xmlns:a16="http://schemas.microsoft.com/office/drawing/2014/main" id="{9B868F7A-3F45-06DA-CA78-B87E872F6E0B}"/>
                    </a:ext>
                  </a:extLst>
                </p:cNvPr>
                <p:cNvSpPr>
                  <a:spLocks noChangeArrowheads="1"/>
                </p:cNvSpPr>
                <p:nvPr/>
              </p:nvSpPr>
              <p:spPr bwMode="auto">
                <a:xfrm>
                  <a:off x="259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80" name="Rectangle 1912">
                  <a:extLst>
                    <a:ext uri="{FF2B5EF4-FFF2-40B4-BE49-F238E27FC236}">
                      <a16:creationId xmlns:a16="http://schemas.microsoft.com/office/drawing/2014/main" id="{0A787B13-5716-7B26-3D89-BD26B460FA75}"/>
                    </a:ext>
                  </a:extLst>
                </p:cNvPr>
                <p:cNvSpPr>
                  <a:spLocks noChangeArrowheads="1"/>
                </p:cNvSpPr>
                <p:nvPr/>
              </p:nvSpPr>
              <p:spPr bwMode="auto">
                <a:xfrm>
                  <a:off x="265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81" name="Rectangle 1913">
                  <a:extLst>
                    <a:ext uri="{FF2B5EF4-FFF2-40B4-BE49-F238E27FC236}">
                      <a16:creationId xmlns:a16="http://schemas.microsoft.com/office/drawing/2014/main" id="{EB028301-22B4-4477-ED26-E07CCD53E92E}"/>
                    </a:ext>
                  </a:extLst>
                </p:cNvPr>
                <p:cNvSpPr>
                  <a:spLocks noChangeArrowheads="1"/>
                </p:cNvSpPr>
                <p:nvPr/>
              </p:nvSpPr>
              <p:spPr bwMode="auto">
                <a:xfrm>
                  <a:off x="274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82" name="Rectangle 1914">
                  <a:extLst>
                    <a:ext uri="{FF2B5EF4-FFF2-40B4-BE49-F238E27FC236}">
                      <a16:creationId xmlns:a16="http://schemas.microsoft.com/office/drawing/2014/main" id="{DB4766B8-915A-EBFE-4E7C-CE3EE9B843CB}"/>
                    </a:ext>
                  </a:extLst>
                </p:cNvPr>
                <p:cNvSpPr>
                  <a:spLocks noChangeArrowheads="1"/>
                </p:cNvSpPr>
                <p:nvPr/>
              </p:nvSpPr>
              <p:spPr bwMode="auto">
                <a:xfrm>
                  <a:off x="279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83" name="Rectangle 1915">
                  <a:extLst>
                    <a:ext uri="{FF2B5EF4-FFF2-40B4-BE49-F238E27FC236}">
                      <a16:creationId xmlns:a16="http://schemas.microsoft.com/office/drawing/2014/main" id="{07BBB660-BC66-F0DE-3A88-3DE0D3DF018F}"/>
                    </a:ext>
                  </a:extLst>
                </p:cNvPr>
                <p:cNvSpPr>
                  <a:spLocks noChangeArrowheads="1"/>
                </p:cNvSpPr>
                <p:nvPr/>
              </p:nvSpPr>
              <p:spPr bwMode="auto">
                <a:xfrm>
                  <a:off x="288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84" name="Rectangle 1916">
                  <a:extLst>
                    <a:ext uri="{FF2B5EF4-FFF2-40B4-BE49-F238E27FC236}">
                      <a16:creationId xmlns:a16="http://schemas.microsoft.com/office/drawing/2014/main" id="{60190F59-8474-0150-A1E7-521AC2C326F1}"/>
                    </a:ext>
                  </a:extLst>
                </p:cNvPr>
                <p:cNvSpPr>
                  <a:spLocks noChangeArrowheads="1"/>
                </p:cNvSpPr>
                <p:nvPr/>
              </p:nvSpPr>
              <p:spPr bwMode="auto">
                <a:xfrm>
                  <a:off x="291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85" name="Rectangle 1917">
                  <a:extLst>
                    <a:ext uri="{FF2B5EF4-FFF2-40B4-BE49-F238E27FC236}">
                      <a16:creationId xmlns:a16="http://schemas.microsoft.com/office/drawing/2014/main" id="{4E8791C2-734C-A0D1-374B-5CC110A7F7D9}"/>
                    </a:ext>
                  </a:extLst>
                </p:cNvPr>
                <p:cNvSpPr>
                  <a:spLocks noChangeArrowheads="1"/>
                </p:cNvSpPr>
                <p:nvPr/>
              </p:nvSpPr>
              <p:spPr bwMode="auto">
                <a:xfrm>
                  <a:off x="297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86" name="Rectangle 1918">
                  <a:extLst>
                    <a:ext uri="{FF2B5EF4-FFF2-40B4-BE49-F238E27FC236}">
                      <a16:creationId xmlns:a16="http://schemas.microsoft.com/office/drawing/2014/main" id="{669357E2-29E7-2154-237C-05E7748BDC84}"/>
                    </a:ext>
                  </a:extLst>
                </p:cNvPr>
                <p:cNvSpPr>
                  <a:spLocks noChangeArrowheads="1"/>
                </p:cNvSpPr>
                <p:nvPr/>
              </p:nvSpPr>
              <p:spPr bwMode="auto">
                <a:xfrm>
                  <a:off x="306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87" name="Rectangle 1919">
                  <a:extLst>
                    <a:ext uri="{FF2B5EF4-FFF2-40B4-BE49-F238E27FC236}">
                      <a16:creationId xmlns:a16="http://schemas.microsoft.com/office/drawing/2014/main" id="{711CC2C5-4C6E-E73D-9760-76286B73E406}"/>
                    </a:ext>
                  </a:extLst>
                </p:cNvPr>
                <p:cNvSpPr>
                  <a:spLocks noChangeArrowheads="1"/>
                </p:cNvSpPr>
                <p:nvPr/>
              </p:nvSpPr>
              <p:spPr bwMode="auto">
                <a:xfrm>
                  <a:off x="3117"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88" name="Rectangle 1920">
                  <a:extLst>
                    <a:ext uri="{FF2B5EF4-FFF2-40B4-BE49-F238E27FC236}">
                      <a16:creationId xmlns:a16="http://schemas.microsoft.com/office/drawing/2014/main" id="{1C48722B-16ED-161B-B056-66640424A047}"/>
                    </a:ext>
                  </a:extLst>
                </p:cNvPr>
                <p:cNvSpPr>
                  <a:spLocks noChangeArrowheads="1"/>
                </p:cNvSpPr>
                <p:nvPr/>
              </p:nvSpPr>
              <p:spPr bwMode="auto">
                <a:xfrm>
                  <a:off x="322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89" name="Rectangle 1921">
                  <a:extLst>
                    <a:ext uri="{FF2B5EF4-FFF2-40B4-BE49-F238E27FC236}">
                      <a16:creationId xmlns:a16="http://schemas.microsoft.com/office/drawing/2014/main" id="{8ADF2E36-D606-4105-ACA5-98742CFAD83E}"/>
                    </a:ext>
                  </a:extLst>
                </p:cNvPr>
                <p:cNvSpPr>
                  <a:spLocks noChangeArrowheads="1"/>
                </p:cNvSpPr>
                <p:nvPr/>
              </p:nvSpPr>
              <p:spPr bwMode="auto">
                <a:xfrm>
                  <a:off x="327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90" name="Rectangle 1922">
                  <a:extLst>
                    <a:ext uri="{FF2B5EF4-FFF2-40B4-BE49-F238E27FC236}">
                      <a16:creationId xmlns:a16="http://schemas.microsoft.com/office/drawing/2014/main" id="{2B1F6F46-E21B-11FB-1C7C-D14B5ED10588}"/>
                    </a:ext>
                  </a:extLst>
                </p:cNvPr>
                <p:cNvSpPr>
                  <a:spLocks noChangeArrowheads="1"/>
                </p:cNvSpPr>
                <p:nvPr/>
              </p:nvSpPr>
              <p:spPr bwMode="auto">
                <a:xfrm>
                  <a:off x="3383"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91" name="Rectangle 1923">
                  <a:extLst>
                    <a:ext uri="{FF2B5EF4-FFF2-40B4-BE49-F238E27FC236}">
                      <a16:creationId xmlns:a16="http://schemas.microsoft.com/office/drawing/2014/main" id="{9762454C-93CC-D499-7487-D2877057A598}"/>
                    </a:ext>
                  </a:extLst>
                </p:cNvPr>
                <p:cNvSpPr>
                  <a:spLocks noChangeArrowheads="1"/>
                </p:cNvSpPr>
                <p:nvPr/>
              </p:nvSpPr>
              <p:spPr bwMode="auto">
                <a:xfrm>
                  <a:off x="3437"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92" name="Rectangle 1924">
                  <a:extLst>
                    <a:ext uri="{FF2B5EF4-FFF2-40B4-BE49-F238E27FC236}">
                      <a16:creationId xmlns:a16="http://schemas.microsoft.com/office/drawing/2014/main" id="{34993A96-E462-23E6-EBDE-AAF5B8071815}"/>
                    </a:ext>
                  </a:extLst>
                </p:cNvPr>
                <p:cNvSpPr>
                  <a:spLocks noChangeArrowheads="1"/>
                </p:cNvSpPr>
                <p:nvPr/>
              </p:nvSpPr>
              <p:spPr bwMode="auto">
                <a:xfrm>
                  <a:off x="354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93" name="Rectangle 1925">
                  <a:extLst>
                    <a:ext uri="{FF2B5EF4-FFF2-40B4-BE49-F238E27FC236}">
                      <a16:creationId xmlns:a16="http://schemas.microsoft.com/office/drawing/2014/main" id="{899E39BC-D853-A634-D5D2-5EA6ABBB4948}"/>
                    </a:ext>
                  </a:extLst>
                </p:cNvPr>
                <p:cNvSpPr>
                  <a:spLocks noChangeArrowheads="1"/>
                </p:cNvSpPr>
                <p:nvPr/>
              </p:nvSpPr>
              <p:spPr bwMode="auto">
                <a:xfrm>
                  <a:off x="3597"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94" name="Rectangle 1926">
                  <a:extLst>
                    <a:ext uri="{FF2B5EF4-FFF2-40B4-BE49-F238E27FC236}">
                      <a16:creationId xmlns:a16="http://schemas.microsoft.com/office/drawing/2014/main" id="{4FB6E337-4D06-8EDA-F61A-953096A93457}"/>
                    </a:ext>
                  </a:extLst>
                </p:cNvPr>
                <p:cNvSpPr>
                  <a:spLocks noChangeArrowheads="1"/>
                </p:cNvSpPr>
                <p:nvPr/>
              </p:nvSpPr>
              <p:spPr bwMode="auto">
                <a:xfrm>
                  <a:off x="370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95" name="Rectangle 1927">
                  <a:extLst>
                    <a:ext uri="{FF2B5EF4-FFF2-40B4-BE49-F238E27FC236}">
                      <a16:creationId xmlns:a16="http://schemas.microsoft.com/office/drawing/2014/main" id="{7042059C-2B31-0C14-5CB3-533881593BDF}"/>
                    </a:ext>
                  </a:extLst>
                </p:cNvPr>
                <p:cNvSpPr>
                  <a:spLocks noChangeArrowheads="1"/>
                </p:cNvSpPr>
                <p:nvPr/>
              </p:nvSpPr>
              <p:spPr bwMode="auto">
                <a:xfrm>
                  <a:off x="375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96" name="Rectangle 1928">
                  <a:extLst>
                    <a:ext uri="{FF2B5EF4-FFF2-40B4-BE49-F238E27FC236}">
                      <a16:creationId xmlns:a16="http://schemas.microsoft.com/office/drawing/2014/main" id="{94EFA51E-C58A-9E5E-A4BC-B624D11560B9}"/>
                    </a:ext>
                  </a:extLst>
                </p:cNvPr>
                <p:cNvSpPr>
                  <a:spLocks noChangeArrowheads="1"/>
                </p:cNvSpPr>
                <p:nvPr/>
              </p:nvSpPr>
              <p:spPr bwMode="auto">
                <a:xfrm>
                  <a:off x="384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697" name="Rectangle 1929">
                  <a:extLst>
                    <a:ext uri="{FF2B5EF4-FFF2-40B4-BE49-F238E27FC236}">
                      <a16:creationId xmlns:a16="http://schemas.microsoft.com/office/drawing/2014/main" id="{AF1AE80A-3508-FA7C-E68A-94AC5A8AE908}"/>
                    </a:ext>
                  </a:extLst>
                </p:cNvPr>
                <p:cNvSpPr>
                  <a:spLocks noChangeArrowheads="1"/>
                </p:cNvSpPr>
                <p:nvPr/>
              </p:nvSpPr>
              <p:spPr bwMode="auto">
                <a:xfrm>
                  <a:off x="387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698" name="Rectangle 1930">
                  <a:extLst>
                    <a:ext uri="{FF2B5EF4-FFF2-40B4-BE49-F238E27FC236}">
                      <a16:creationId xmlns:a16="http://schemas.microsoft.com/office/drawing/2014/main" id="{DABD325C-78D9-C37E-1B96-DB5E8BD5FCF5}"/>
                    </a:ext>
                  </a:extLst>
                </p:cNvPr>
                <p:cNvSpPr>
                  <a:spLocks noChangeArrowheads="1"/>
                </p:cNvSpPr>
                <p:nvPr/>
              </p:nvSpPr>
              <p:spPr bwMode="auto">
                <a:xfrm>
                  <a:off x="393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699" name="Rectangle 1931">
                  <a:extLst>
                    <a:ext uri="{FF2B5EF4-FFF2-40B4-BE49-F238E27FC236}">
                      <a16:creationId xmlns:a16="http://schemas.microsoft.com/office/drawing/2014/main" id="{60C5DA7C-6C04-1511-F07F-BA89F2F4E8EB}"/>
                    </a:ext>
                  </a:extLst>
                </p:cNvPr>
                <p:cNvSpPr>
                  <a:spLocks noChangeArrowheads="1"/>
                </p:cNvSpPr>
                <p:nvPr/>
              </p:nvSpPr>
              <p:spPr bwMode="auto">
                <a:xfrm>
                  <a:off x="400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00" name="Rectangle 1932">
                  <a:extLst>
                    <a:ext uri="{FF2B5EF4-FFF2-40B4-BE49-F238E27FC236}">
                      <a16:creationId xmlns:a16="http://schemas.microsoft.com/office/drawing/2014/main" id="{624529AF-D824-A88C-64C6-9D962F6237B9}"/>
                    </a:ext>
                  </a:extLst>
                </p:cNvPr>
                <p:cNvSpPr>
                  <a:spLocks noChangeArrowheads="1"/>
                </p:cNvSpPr>
                <p:nvPr/>
              </p:nvSpPr>
              <p:spPr bwMode="auto">
                <a:xfrm>
                  <a:off x="403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01" name="Rectangle 1933">
                  <a:extLst>
                    <a:ext uri="{FF2B5EF4-FFF2-40B4-BE49-F238E27FC236}">
                      <a16:creationId xmlns:a16="http://schemas.microsoft.com/office/drawing/2014/main" id="{B6660F94-D5C1-F67A-0139-F0FF7C991592}"/>
                    </a:ext>
                  </a:extLst>
                </p:cNvPr>
                <p:cNvSpPr>
                  <a:spLocks noChangeArrowheads="1"/>
                </p:cNvSpPr>
                <p:nvPr/>
              </p:nvSpPr>
              <p:spPr bwMode="auto">
                <a:xfrm>
                  <a:off x="409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02" name="Rectangle 1934">
                  <a:extLst>
                    <a:ext uri="{FF2B5EF4-FFF2-40B4-BE49-F238E27FC236}">
                      <a16:creationId xmlns:a16="http://schemas.microsoft.com/office/drawing/2014/main" id="{5DA7F2DD-416C-F6E5-54D7-EB23EFBCCA55}"/>
                    </a:ext>
                  </a:extLst>
                </p:cNvPr>
                <p:cNvSpPr>
                  <a:spLocks noChangeArrowheads="1"/>
                </p:cNvSpPr>
                <p:nvPr/>
              </p:nvSpPr>
              <p:spPr bwMode="auto">
                <a:xfrm>
                  <a:off x="4168"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03" name="Rectangle 1935">
                  <a:extLst>
                    <a:ext uri="{FF2B5EF4-FFF2-40B4-BE49-F238E27FC236}">
                      <a16:creationId xmlns:a16="http://schemas.microsoft.com/office/drawing/2014/main" id="{B83E819B-F25C-ABCD-DE63-323C627CD253}"/>
                    </a:ext>
                  </a:extLst>
                </p:cNvPr>
                <p:cNvSpPr>
                  <a:spLocks noChangeArrowheads="1"/>
                </p:cNvSpPr>
                <p:nvPr/>
              </p:nvSpPr>
              <p:spPr bwMode="auto">
                <a:xfrm>
                  <a:off x="419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04" name="Rectangle 1936">
                  <a:extLst>
                    <a:ext uri="{FF2B5EF4-FFF2-40B4-BE49-F238E27FC236}">
                      <a16:creationId xmlns:a16="http://schemas.microsoft.com/office/drawing/2014/main" id="{1FE31F6D-698E-880C-DCB4-26C9EC16465F}"/>
                    </a:ext>
                  </a:extLst>
                </p:cNvPr>
                <p:cNvSpPr>
                  <a:spLocks noChangeArrowheads="1"/>
                </p:cNvSpPr>
                <p:nvPr/>
              </p:nvSpPr>
              <p:spPr bwMode="auto">
                <a:xfrm>
                  <a:off x="425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05" name="Rectangle 1937">
                  <a:extLst>
                    <a:ext uri="{FF2B5EF4-FFF2-40B4-BE49-F238E27FC236}">
                      <a16:creationId xmlns:a16="http://schemas.microsoft.com/office/drawing/2014/main" id="{0333D025-FDAF-73B4-F9ED-F7D398CA59DC}"/>
                    </a:ext>
                  </a:extLst>
                </p:cNvPr>
                <p:cNvSpPr>
                  <a:spLocks noChangeArrowheads="1"/>
                </p:cNvSpPr>
                <p:nvPr/>
              </p:nvSpPr>
              <p:spPr bwMode="auto">
                <a:xfrm>
                  <a:off x="4327" y="2793"/>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06" name="Rectangle 1938">
                  <a:extLst>
                    <a:ext uri="{FF2B5EF4-FFF2-40B4-BE49-F238E27FC236}">
                      <a16:creationId xmlns:a16="http://schemas.microsoft.com/office/drawing/2014/main" id="{6C59D995-02E5-4CCB-8FAF-334B4AA05A14}"/>
                    </a:ext>
                  </a:extLst>
                </p:cNvPr>
                <p:cNvSpPr>
                  <a:spLocks noChangeArrowheads="1"/>
                </p:cNvSpPr>
                <p:nvPr/>
              </p:nvSpPr>
              <p:spPr bwMode="auto">
                <a:xfrm>
                  <a:off x="4359"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07" name="Rectangle 1939">
                  <a:extLst>
                    <a:ext uri="{FF2B5EF4-FFF2-40B4-BE49-F238E27FC236}">
                      <a16:creationId xmlns:a16="http://schemas.microsoft.com/office/drawing/2014/main" id="{5569A1FD-4E88-745C-1A01-D190F1DD5771}"/>
                    </a:ext>
                  </a:extLst>
                </p:cNvPr>
                <p:cNvSpPr>
                  <a:spLocks noChangeArrowheads="1"/>
                </p:cNvSpPr>
                <p:nvPr/>
              </p:nvSpPr>
              <p:spPr bwMode="auto">
                <a:xfrm>
                  <a:off x="4413"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08" name="Rectangle 1940">
                  <a:extLst>
                    <a:ext uri="{FF2B5EF4-FFF2-40B4-BE49-F238E27FC236}">
                      <a16:creationId xmlns:a16="http://schemas.microsoft.com/office/drawing/2014/main" id="{D1BF6FCC-67E4-2A3A-6306-3A5E11E72F3B}"/>
                    </a:ext>
                  </a:extLst>
                </p:cNvPr>
                <p:cNvSpPr>
                  <a:spLocks noChangeArrowheads="1"/>
                </p:cNvSpPr>
                <p:nvPr/>
              </p:nvSpPr>
              <p:spPr bwMode="auto">
                <a:xfrm>
                  <a:off x="4504" y="2793"/>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09" name="Rectangle 1941">
                  <a:extLst>
                    <a:ext uri="{FF2B5EF4-FFF2-40B4-BE49-F238E27FC236}">
                      <a16:creationId xmlns:a16="http://schemas.microsoft.com/office/drawing/2014/main" id="{53318543-6938-2BF7-6FDD-D50C2C04AAB8}"/>
                    </a:ext>
                  </a:extLst>
                </p:cNvPr>
                <p:cNvSpPr>
                  <a:spLocks noChangeArrowheads="1"/>
                </p:cNvSpPr>
                <p:nvPr/>
              </p:nvSpPr>
              <p:spPr bwMode="auto">
                <a:xfrm>
                  <a:off x="4558" y="279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10" name="Rectangle 1942">
                  <a:extLst>
                    <a:ext uri="{FF2B5EF4-FFF2-40B4-BE49-F238E27FC236}">
                      <a16:creationId xmlns:a16="http://schemas.microsoft.com/office/drawing/2014/main" id="{58605350-8CA4-7E02-4D00-98847C2D465A}"/>
                    </a:ext>
                  </a:extLst>
                </p:cNvPr>
                <p:cNvSpPr>
                  <a:spLocks noChangeArrowheads="1"/>
                </p:cNvSpPr>
                <p:nvPr/>
              </p:nvSpPr>
              <p:spPr bwMode="auto">
                <a:xfrm>
                  <a:off x="1129" y="2778"/>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1" name="Rectangle 1943">
                  <a:extLst>
                    <a:ext uri="{FF2B5EF4-FFF2-40B4-BE49-F238E27FC236}">
                      <a16:creationId xmlns:a16="http://schemas.microsoft.com/office/drawing/2014/main" id="{9949463A-2BF2-DF9D-C161-C657AB60EEE9}"/>
                    </a:ext>
                  </a:extLst>
                </p:cNvPr>
                <p:cNvSpPr>
                  <a:spLocks noChangeArrowheads="1"/>
                </p:cNvSpPr>
                <p:nvPr/>
              </p:nvSpPr>
              <p:spPr bwMode="auto">
                <a:xfrm>
                  <a:off x="1133" y="2778"/>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2" name="Rectangle 1944">
                  <a:extLst>
                    <a:ext uri="{FF2B5EF4-FFF2-40B4-BE49-F238E27FC236}">
                      <a16:creationId xmlns:a16="http://schemas.microsoft.com/office/drawing/2014/main" id="{4222FA09-C683-BF96-49D2-8F76691C7E43}"/>
                    </a:ext>
                  </a:extLst>
                </p:cNvPr>
                <p:cNvSpPr>
                  <a:spLocks noChangeArrowheads="1"/>
                </p:cNvSpPr>
                <p:nvPr/>
              </p:nvSpPr>
              <p:spPr bwMode="auto">
                <a:xfrm>
                  <a:off x="1408" y="2778"/>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3" name="Rectangle 1945">
                  <a:extLst>
                    <a:ext uri="{FF2B5EF4-FFF2-40B4-BE49-F238E27FC236}">
                      <a16:creationId xmlns:a16="http://schemas.microsoft.com/office/drawing/2014/main" id="{728332A6-66B3-7850-A429-83E742CC2FB9}"/>
                    </a:ext>
                  </a:extLst>
                </p:cNvPr>
                <p:cNvSpPr>
                  <a:spLocks noChangeArrowheads="1"/>
                </p:cNvSpPr>
                <p:nvPr/>
              </p:nvSpPr>
              <p:spPr bwMode="auto">
                <a:xfrm>
                  <a:off x="1413"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4" name="Rectangle 1946">
                  <a:extLst>
                    <a:ext uri="{FF2B5EF4-FFF2-40B4-BE49-F238E27FC236}">
                      <a16:creationId xmlns:a16="http://schemas.microsoft.com/office/drawing/2014/main" id="{FDED631B-AD20-D780-2670-4C9C16D7CDA5}"/>
                    </a:ext>
                  </a:extLst>
                </p:cNvPr>
                <p:cNvSpPr>
                  <a:spLocks noChangeArrowheads="1"/>
                </p:cNvSpPr>
                <p:nvPr/>
              </p:nvSpPr>
              <p:spPr bwMode="auto">
                <a:xfrm>
                  <a:off x="156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5" name="Rectangle 1947">
                  <a:extLst>
                    <a:ext uri="{FF2B5EF4-FFF2-40B4-BE49-F238E27FC236}">
                      <a16:creationId xmlns:a16="http://schemas.microsoft.com/office/drawing/2014/main" id="{CE25D01F-11EA-6D90-64A3-08A24AC4D731}"/>
                    </a:ext>
                  </a:extLst>
                </p:cNvPr>
                <p:cNvSpPr>
                  <a:spLocks noChangeArrowheads="1"/>
                </p:cNvSpPr>
                <p:nvPr/>
              </p:nvSpPr>
              <p:spPr bwMode="auto">
                <a:xfrm>
                  <a:off x="157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6" name="Rectangle 1948">
                  <a:extLst>
                    <a:ext uri="{FF2B5EF4-FFF2-40B4-BE49-F238E27FC236}">
                      <a16:creationId xmlns:a16="http://schemas.microsoft.com/office/drawing/2014/main" id="{4A58F335-6ECC-C3B6-D924-673B63D01304}"/>
                    </a:ext>
                  </a:extLst>
                </p:cNvPr>
                <p:cNvSpPr>
                  <a:spLocks noChangeArrowheads="1"/>
                </p:cNvSpPr>
                <p:nvPr/>
              </p:nvSpPr>
              <p:spPr bwMode="auto">
                <a:xfrm>
                  <a:off x="172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7" name="Rectangle 1949">
                  <a:extLst>
                    <a:ext uri="{FF2B5EF4-FFF2-40B4-BE49-F238E27FC236}">
                      <a16:creationId xmlns:a16="http://schemas.microsoft.com/office/drawing/2014/main" id="{953453E8-0D59-B8B3-4F92-782F7F3865BF}"/>
                    </a:ext>
                  </a:extLst>
                </p:cNvPr>
                <p:cNvSpPr>
                  <a:spLocks noChangeArrowheads="1"/>
                </p:cNvSpPr>
                <p:nvPr/>
              </p:nvSpPr>
              <p:spPr bwMode="auto">
                <a:xfrm>
                  <a:off x="173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8" name="Rectangle 1950">
                  <a:extLst>
                    <a:ext uri="{FF2B5EF4-FFF2-40B4-BE49-F238E27FC236}">
                      <a16:creationId xmlns:a16="http://schemas.microsoft.com/office/drawing/2014/main" id="{66FBB4CD-65B8-5F59-D942-8137271775CC}"/>
                    </a:ext>
                  </a:extLst>
                </p:cNvPr>
                <p:cNvSpPr>
                  <a:spLocks noChangeArrowheads="1"/>
                </p:cNvSpPr>
                <p:nvPr/>
              </p:nvSpPr>
              <p:spPr bwMode="auto">
                <a:xfrm>
                  <a:off x="1888" y="2778"/>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19" name="Rectangle 1951">
                  <a:extLst>
                    <a:ext uri="{FF2B5EF4-FFF2-40B4-BE49-F238E27FC236}">
                      <a16:creationId xmlns:a16="http://schemas.microsoft.com/office/drawing/2014/main" id="{D9FF2125-D15B-64F3-581D-33B3F11E4153}"/>
                    </a:ext>
                  </a:extLst>
                </p:cNvPr>
                <p:cNvSpPr>
                  <a:spLocks noChangeArrowheads="1"/>
                </p:cNvSpPr>
                <p:nvPr/>
              </p:nvSpPr>
              <p:spPr bwMode="auto">
                <a:xfrm>
                  <a:off x="1893"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0" name="Rectangle 1952">
                  <a:extLst>
                    <a:ext uri="{FF2B5EF4-FFF2-40B4-BE49-F238E27FC236}">
                      <a16:creationId xmlns:a16="http://schemas.microsoft.com/office/drawing/2014/main" id="{C7135FAE-B07C-903B-DEC1-E9106F9FB1C3}"/>
                    </a:ext>
                  </a:extLst>
                </p:cNvPr>
                <p:cNvSpPr>
                  <a:spLocks noChangeArrowheads="1"/>
                </p:cNvSpPr>
                <p:nvPr/>
              </p:nvSpPr>
              <p:spPr bwMode="auto">
                <a:xfrm>
                  <a:off x="204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1" name="Rectangle 1953">
                  <a:extLst>
                    <a:ext uri="{FF2B5EF4-FFF2-40B4-BE49-F238E27FC236}">
                      <a16:creationId xmlns:a16="http://schemas.microsoft.com/office/drawing/2014/main" id="{80EC17CB-2FEB-AA44-AA21-B95CA55ED14F}"/>
                    </a:ext>
                  </a:extLst>
                </p:cNvPr>
                <p:cNvSpPr>
                  <a:spLocks noChangeArrowheads="1"/>
                </p:cNvSpPr>
                <p:nvPr/>
              </p:nvSpPr>
              <p:spPr bwMode="auto">
                <a:xfrm>
                  <a:off x="205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2" name="Rectangle 1954">
                  <a:extLst>
                    <a:ext uri="{FF2B5EF4-FFF2-40B4-BE49-F238E27FC236}">
                      <a16:creationId xmlns:a16="http://schemas.microsoft.com/office/drawing/2014/main" id="{C643F2FB-B0A2-F043-73E1-68CAE4C3B2D7}"/>
                    </a:ext>
                  </a:extLst>
                </p:cNvPr>
                <p:cNvSpPr>
                  <a:spLocks noChangeArrowheads="1"/>
                </p:cNvSpPr>
                <p:nvPr/>
              </p:nvSpPr>
              <p:spPr bwMode="auto">
                <a:xfrm>
                  <a:off x="220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3" name="Rectangle 1955">
                  <a:extLst>
                    <a:ext uri="{FF2B5EF4-FFF2-40B4-BE49-F238E27FC236}">
                      <a16:creationId xmlns:a16="http://schemas.microsoft.com/office/drawing/2014/main" id="{637A8E28-A909-3CDE-D1A2-88A0753EBA62}"/>
                    </a:ext>
                  </a:extLst>
                </p:cNvPr>
                <p:cNvSpPr>
                  <a:spLocks noChangeArrowheads="1"/>
                </p:cNvSpPr>
                <p:nvPr/>
              </p:nvSpPr>
              <p:spPr bwMode="auto">
                <a:xfrm>
                  <a:off x="221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4" name="Rectangle 1956">
                  <a:extLst>
                    <a:ext uri="{FF2B5EF4-FFF2-40B4-BE49-F238E27FC236}">
                      <a16:creationId xmlns:a16="http://schemas.microsoft.com/office/drawing/2014/main" id="{7D28533F-0769-5FD0-4BFA-006798480E2F}"/>
                    </a:ext>
                  </a:extLst>
                </p:cNvPr>
                <p:cNvSpPr>
                  <a:spLocks noChangeArrowheads="1"/>
                </p:cNvSpPr>
                <p:nvPr/>
              </p:nvSpPr>
              <p:spPr bwMode="auto">
                <a:xfrm>
                  <a:off x="2368" y="2778"/>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5" name="Rectangle 1957">
                  <a:extLst>
                    <a:ext uri="{FF2B5EF4-FFF2-40B4-BE49-F238E27FC236}">
                      <a16:creationId xmlns:a16="http://schemas.microsoft.com/office/drawing/2014/main" id="{411E7752-F8E0-8947-3193-A91EB6B41A4B}"/>
                    </a:ext>
                  </a:extLst>
                </p:cNvPr>
                <p:cNvSpPr>
                  <a:spLocks noChangeArrowheads="1"/>
                </p:cNvSpPr>
                <p:nvPr/>
              </p:nvSpPr>
              <p:spPr bwMode="auto">
                <a:xfrm>
                  <a:off x="2373"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6" name="Rectangle 1958">
                  <a:extLst>
                    <a:ext uri="{FF2B5EF4-FFF2-40B4-BE49-F238E27FC236}">
                      <a16:creationId xmlns:a16="http://schemas.microsoft.com/office/drawing/2014/main" id="{189018A5-F353-003C-564D-6F936152C648}"/>
                    </a:ext>
                  </a:extLst>
                </p:cNvPr>
                <p:cNvSpPr>
                  <a:spLocks noChangeArrowheads="1"/>
                </p:cNvSpPr>
                <p:nvPr/>
              </p:nvSpPr>
              <p:spPr bwMode="auto">
                <a:xfrm>
                  <a:off x="252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7" name="Rectangle 1959">
                  <a:extLst>
                    <a:ext uri="{FF2B5EF4-FFF2-40B4-BE49-F238E27FC236}">
                      <a16:creationId xmlns:a16="http://schemas.microsoft.com/office/drawing/2014/main" id="{61DFBE7B-8D5A-BF3D-5D19-9FB51FAA42DB}"/>
                    </a:ext>
                  </a:extLst>
                </p:cNvPr>
                <p:cNvSpPr>
                  <a:spLocks noChangeArrowheads="1"/>
                </p:cNvSpPr>
                <p:nvPr/>
              </p:nvSpPr>
              <p:spPr bwMode="auto">
                <a:xfrm>
                  <a:off x="253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8" name="Rectangle 1960">
                  <a:extLst>
                    <a:ext uri="{FF2B5EF4-FFF2-40B4-BE49-F238E27FC236}">
                      <a16:creationId xmlns:a16="http://schemas.microsoft.com/office/drawing/2014/main" id="{57C0BB4A-11C9-ED84-DAFB-8D9A4999BB7B}"/>
                    </a:ext>
                  </a:extLst>
                </p:cNvPr>
                <p:cNvSpPr>
                  <a:spLocks noChangeArrowheads="1"/>
                </p:cNvSpPr>
                <p:nvPr/>
              </p:nvSpPr>
              <p:spPr bwMode="auto">
                <a:xfrm>
                  <a:off x="268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29" name="Rectangle 1961">
                  <a:extLst>
                    <a:ext uri="{FF2B5EF4-FFF2-40B4-BE49-F238E27FC236}">
                      <a16:creationId xmlns:a16="http://schemas.microsoft.com/office/drawing/2014/main" id="{375B0E7A-5CF6-98ED-E5E6-69E0078899A9}"/>
                    </a:ext>
                  </a:extLst>
                </p:cNvPr>
                <p:cNvSpPr>
                  <a:spLocks noChangeArrowheads="1"/>
                </p:cNvSpPr>
                <p:nvPr/>
              </p:nvSpPr>
              <p:spPr bwMode="auto">
                <a:xfrm>
                  <a:off x="269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0" name="Rectangle 1962">
                  <a:extLst>
                    <a:ext uri="{FF2B5EF4-FFF2-40B4-BE49-F238E27FC236}">
                      <a16:creationId xmlns:a16="http://schemas.microsoft.com/office/drawing/2014/main" id="{DE3CAD0E-085A-7446-8FFD-F5C0EB63DA37}"/>
                    </a:ext>
                  </a:extLst>
                </p:cNvPr>
                <p:cNvSpPr>
                  <a:spLocks noChangeArrowheads="1"/>
                </p:cNvSpPr>
                <p:nvPr/>
              </p:nvSpPr>
              <p:spPr bwMode="auto">
                <a:xfrm>
                  <a:off x="2848" y="2778"/>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1" name="Rectangle 1963">
                  <a:extLst>
                    <a:ext uri="{FF2B5EF4-FFF2-40B4-BE49-F238E27FC236}">
                      <a16:creationId xmlns:a16="http://schemas.microsoft.com/office/drawing/2014/main" id="{A6B00288-1F16-AC5E-493E-69B90277DE68}"/>
                    </a:ext>
                  </a:extLst>
                </p:cNvPr>
                <p:cNvSpPr>
                  <a:spLocks noChangeArrowheads="1"/>
                </p:cNvSpPr>
                <p:nvPr/>
              </p:nvSpPr>
              <p:spPr bwMode="auto">
                <a:xfrm>
                  <a:off x="2853"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2" name="Rectangle 1964">
                  <a:extLst>
                    <a:ext uri="{FF2B5EF4-FFF2-40B4-BE49-F238E27FC236}">
                      <a16:creationId xmlns:a16="http://schemas.microsoft.com/office/drawing/2014/main" id="{B4A65F0E-84E6-C037-3AF2-8D3D2BE16F89}"/>
                    </a:ext>
                  </a:extLst>
                </p:cNvPr>
                <p:cNvSpPr>
                  <a:spLocks noChangeArrowheads="1"/>
                </p:cNvSpPr>
                <p:nvPr/>
              </p:nvSpPr>
              <p:spPr bwMode="auto">
                <a:xfrm>
                  <a:off x="300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3" name="Rectangle 1965">
                  <a:extLst>
                    <a:ext uri="{FF2B5EF4-FFF2-40B4-BE49-F238E27FC236}">
                      <a16:creationId xmlns:a16="http://schemas.microsoft.com/office/drawing/2014/main" id="{FA11C2FE-A102-B671-1BC1-60EF1B3D3AF6}"/>
                    </a:ext>
                  </a:extLst>
                </p:cNvPr>
                <p:cNvSpPr>
                  <a:spLocks noChangeArrowheads="1"/>
                </p:cNvSpPr>
                <p:nvPr/>
              </p:nvSpPr>
              <p:spPr bwMode="auto">
                <a:xfrm>
                  <a:off x="301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4" name="Rectangle 1966">
                  <a:extLst>
                    <a:ext uri="{FF2B5EF4-FFF2-40B4-BE49-F238E27FC236}">
                      <a16:creationId xmlns:a16="http://schemas.microsoft.com/office/drawing/2014/main" id="{F5269886-3B22-4D4C-6076-49D126DF313C}"/>
                    </a:ext>
                  </a:extLst>
                </p:cNvPr>
                <p:cNvSpPr>
                  <a:spLocks noChangeArrowheads="1"/>
                </p:cNvSpPr>
                <p:nvPr/>
              </p:nvSpPr>
              <p:spPr bwMode="auto">
                <a:xfrm>
                  <a:off x="316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5" name="Rectangle 1967">
                  <a:extLst>
                    <a:ext uri="{FF2B5EF4-FFF2-40B4-BE49-F238E27FC236}">
                      <a16:creationId xmlns:a16="http://schemas.microsoft.com/office/drawing/2014/main" id="{7D8908D5-7AA5-ECF9-B8E3-523E56B6A231}"/>
                    </a:ext>
                  </a:extLst>
                </p:cNvPr>
                <p:cNvSpPr>
                  <a:spLocks noChangeArrowheads="1"/>
                </p:cNvSpPr>
                <p:nvPr/>
              </p:nvSpPr>
              <p:spPr bwMode="auto">
                <a:xfrm>
                  <a:off x="317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6" name="Rectangle 1968">
                  <a:extLst>
                    <a:ext uri="{FF2B5EF4-FFF2-40B4-BE49-F238E27FC236}">
                      <a16:creationId xmlns:a16="http://schemas.microsoft.com/office/drawing/2014/main" id="{43F6B457-6456-552D-6EDC-7CBC6CBB0513}"/>
                    </a:ext>
                  </a:extLst>
                </p:cNvPr>
                <p:cNvSpPr>
                  <a:spLocks noChangeArrowheads="1"/>
                </p:cNvSpPr>
                <p:nvPr/>
              </p:nvSpPr>
              <p:spPr bwMode="auto">
                <a:xfrm>
                  <a:off x="3328" y="2778"/>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7" name="Rectangle 1969">
                  <a:extLst>
                    <a:ext uri="{FF2B5EF4-FFF2-40B4-BE49-F238E27FC236}">
                      <a16:creationId xmlns:a16="http://schemas.microsoft.com/office/drawing/2014/main" id="{2635116C-69AF-70D9-1E5E-117E34B6F33D}"/>
                    </a:ext>
                  </a:extLst>
                </p:cNvPr>
                <p:cNvSpPr>
                  <a:spLocks noChangeArrowheads="1"/>
                </p:cNvSpPr>
                <p:nvPr/>
              </p:nvSpPr>
              <p:spPr bwMode="auto">
                <a:xfrm>
                  <a:off x="3333"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8" name="Rectangle 1970">
                  <a:extLst>
                    <a:ext uri="{FF2B5EF4-FFF2-40B4-BE49-F238E27FC236}">
                      <a16:creationId xmlns:a16="http://schemas.microsoft.com/office/drawing/2014/main" id="{18E84AB4-4727-CDA5-D3F5-FAE14C50F9B4}"/>
                    </a:ext>
                  </a:extLst>
                </p:cNvPr>
                <p:cNvSpPr>
                  <a:spLocks noChangeArrowheads="1"/>
                </p:cNvSpPr>
                <p:nvPr/>
              </p:nvSpPr>
              <p:spPr bwMode="auto">
                <a:xfrm>
                  <a:off x="348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39" name="Rectangle 1971">
                  <a:extLst>
                    <a:ext uri="{FF2B5EF4-FFF2-40B4-BE49-F238E27FC236}">
                      <a16:creationId xmlns:a16="http://schemas.microsoft.com/office/drawing/2014/main" id="{85B345F8-375C-1750-EDE2-5ED9BBF1ABC6}"/>
                    </a:ext>
                  </a:extLst>
                </p:cNvPr>
                <p:cNvSpPr>
                  <a:spLocks noChangeArrowheads="1"/>
                </p:cNvSpPr>
                <p:nvPr/>
              </p:nvSpPr>
              <p:spPr bwMode="auto">
                <a:xfrm>
                  <a:off x="349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0" name="Rectangle 1972">
                  <a:extLst>
                    <a:ext uri="{FF2B5EF4-FFF2-40B4-BE49-F238E27FC236}">
                      <a16:creationId xmlns:a16="http://schemas.microsoft.com/office/drawing/2014/main" id="{515134D3-2A72-48D9-F306-37297A7F8BAE}"/>
                    </a:ext>
                  </a:extLst>
                </p:cNvPr>
                <p:cNvSpPr>
                  <a:spLocks noChangeArrowheads="1"/>
                </p:cNvSpPr>
                <p:nvPr/>
              </p:nvSpPr>
              <p:spPr bwMode="auto">
                <a:xfrm>
                  <a:off x="364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1" name="Rectangle 1973">
                  <a:extLst>
                    <a:ext uri="{FF2B5EF4-FFF2-40B4-BE49-F238E27FC236}">
                      <a16:creationId xmlns:a16="http://schemas.microsoft.com/office/drawing/2014/main" id="{C2644D43-EA98-1A9D-A3BC-72A0B217467C}"/>
                    </a:ext>
                  </a:extLst>
                </p:cNvPr>
                <p:cNvSpPr>
                  <a:spLocks noChangeArrowheads="1"/>
                </p:cNvSpPr>
                <p:nvPr/>
              </p:nvSpPr>
              <p:spPr bwMode="auto">
                <a:xfrm>
                  <a:off x="365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2" name="Rectangle 1974">
                  <a:extLst>
                    <a:ext uri="{FF2B5EF4-FFF2-40B4-BE49-F238E27FC236}">
                      <a16:creationId xmlns:a16="http://schemas.microsoft.com/office/drawing/2014/main" id="{89EDF426-8584-B37D-AF5D-EDC8537A6991}"/>
                    </a:ext>
                  </a:extLst>
                </p:cNvPr>
                <p:cNvSpPr>
                  <a:spLocks noChangeArrowheads="1"/>
                </p:cNvSpPr>
                <p:nvPr/>
              </p:nvSpPr>
              <p:spPr bwMode="auto">
                <a:xfrm>
                  <a:off x="380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3" name="Rectangle 1975">
                  <a:extLst>
                    <a:ext uri="{FF2B5EF4-FFF2-40B4-BE49-F238E27FC236}">
                      <a16:creationId xmlns:a16="http://schemas.microsoft.com/office/drawing/2014/main" id="{DC2CB67E-C362-7A2C-8B2B-98040C7D8B81}"/>
                    </a:ext>
                  </a:extLst>
                </p:cNvPr>
                <p:cNvSpPr>
                  <a:spLocks noChangeArrowheads="1"/>
                </p:cNvSpPr>
                <p:nvPr/>
              </p:nvSpPr>
              <p:spPr bwMode="auto">
                <a:xfrm>
                  <a:off x="381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4" name="Rectangle 1976">
                  <a:extLst>
                    <a:ext uri="{FF2B5EF4-FFF2-40B4-BE49-F238E27FC236}">
                      <a16:creationId xmlns:a16="http://schemas.microsoft.com/office/drawing/2014/main" id="{00A374F9-08DB-2F34-EB42-061D05945080}"/>
                    </a:ext>
                  </a:extLst>
                </p:cNvPr>
                <p:cNvSpPr>
                  <a:spLocks noChangeArrowheads="1"/>
                </p:cNvSpPr>
                <p:nvPr/>
              </p:nvSpPr>
              <p:spPr bwMode="auto">
                <a:xfrm>
                  <a:off x="396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5" name="Rectangle 1977">
                  <a:extLst>
                    <a:ext uri="{FF2B5EF4-FFF2-40B4-BE49-F238E27FC236}">
                      <a16:creationId xmlns:a16="http://schemas.microsoft.com/office/drawing/2014/main" id="{A4123446-47CF-BC74-A7B9-B34984FB0317}"/>
                    </a:ext>
                  </a:extLst>
                </p:cNvPr>
                <p:cNvSpPr>
                  <a:spLocks noChangeArrowheads="1"/>
                </p:cNvSpPr>
                <p:nvPr/>
              </p:nvSpPr>
              <p:spPr bwMode="auto">
                <a:xfrm>
                  <a:off x="397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6" name="Rectangle 1978">
                  <a:extLst>
                    <a:ext uri="{FF2B5EF4-FFF2-40B4-BE49-F238E27FC236}">
                      <a16:creationId xmlns:a16="http://schemas.microsoft.com/office/drawing/2014/main" id="{07B7EE30-02D7-EC7E-B56C-C61C17D3C5ED}"/>
                    </a:ext>
                  </a:extLst>
                </p:cNvPr>
                <p:cNvSpPr>
                  <a:spLocks noChangeArrowheads="1"/>
                </p:cNvSpPr>
                <p:nvPr/>
              </p:nvSpPr>
              <p:spPr bwMode="auto">
                <a:xfrm>
                  <a:off x="412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7" name="Rectangle 1979">
                  <a:extLst>
                    <a:ext uri="{FF2B5EF4-FFF2-40B4-BE49-F238E27FC236}">
                      <a16:creationId xmlns:a16="http://schemas.microsoft.com/office/drawing/2014/main" id="{2A2BF582-D7BA-7210-0327-5D51DD3831AA}"/>
                    </a:ext>
                  </a:extLst>
                </p:cNvPr>
                <p:cNvSpPr>
                  <a:spLocks noChangeArrowheads="1"/>
                </p:cNvSpPr>
                <p:nvPr/>
              </p:nvSpPr>
              <p:spPr bwMode="auto">
                <a:xfrm>
                  <a:off x="413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8" name="Rectangle 1980">
                  <a:extLst>
                    <a:ext uri="{FF2B5EF4-FFF2-40B4-BE49-F238E27FC236}">
                      <a16:creationId xmlns:a16="http://schemas.microsoft.com/office/drawing/2014/main" id="{7B990D03-9380-2E72-681A-20E8B45E9A8C}"/>
                    </a:ext>
                  </a:extLst>
                </p:cNvPr>
                <p:cNvSpPr>
                  <a:spLocks noChangeArrowheads="1"/>
                </p:cNvSpPr>
                <p:nvPr/>
              </p:nvSpPr>
              <p:spPr bwMode="auto">
                <a:xfrm>
                  <a:off x="428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49" name="Rectangle 1981">
                  <a:extLst>
                    <a:ext uri="{FF2B5EF4-FFF2-40B4-BE49-F238E27FC236}">
                      <a16:creationId xmlns:a16="http://schemas.microsoft.com/office/drawing/2014/main" id="{8C0A5B54-6DA4-124D-5E9A-9D1DDD79D69C}"/>
                    </a:ext>
                  </a:extLst>
                </p:cNvPr>
                <p:cNvSpPr>
                  <a:spLocks noChangeArrowheads="1"/>
                </p:cNvSpPr>
                <p:nvPr/>
              </p:nvSpPr>
              <p:spPr bwMode="auto">
                <a:xfrm>
                  <a:off x="4294" y="2778"/>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0" name="Rectangle 1982">
                  <a:extLst>
                    <a:ext uri="{FF2B5EF4-FFF2-40B4-BE49-F238E27FC236}">
                      <a16:creationId xmlns:a16="http://schemas.microsoft.com/office/drawing/2014/main" id="{0ECF8759-A797-2614-4C03-FAD0F53939D9}"/>
                    </a:ext>
                  </a:extLst>
                </p:cNvPr>
                <p:cNvSpPr>
                  <a:spLocks noChangeArrowheads="1"/>
                </p:cNvSpPr>
                <p:nvPr/>
              </p:nvSpPr>
              <p:spPr bwMode="auto">
                <a:xfrm>
                  <a:off x="4448" y="2778"/>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1" name="Rectangle 1983">
                  <a:extLst>
                    <a:ext uri="{FF2B5EF4-FFF2-40B4-BE49-F238E27FC236}">
                      <a16:creationId xmlns:a16="http://schemas.microsoft.com/office/drawing/2014/main" id="{42E2872F-9201-B6A1-C846-79E43F7BBA4D}"/>
                    </a:ext>
                  </a:extLst>
                </p:cNvPr>
                <p:cNvSpPr>
                  <a:spLocks noChangeArrowheads="1"/>
                </p:cNvSpPr>
                <p:nvPr/>
              </p:nvSpPr>
              <p:spPr bwMode="auto">
                <a:xfrm>
                  <a:off x="4454" y="2778"/>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2" name="Rectangle 1984">
                  <a:extLst>
                    <a:ext uri="{FF2B5EF4-FFF2-40B4-BE49-F238E27FC236}">
                      <a16:creationId xmlns:a16="http://schemas.microsoft.com/office/drawing/2014/main" id="{16D6EABD-B2C1-71C4-82BB-17A292EFBA00}"/>
                    </a:ext>
                  </a:extLst>
                </p:cNvPr>
                <p:cNvSpPr>
                  <a:spLocks noChangeArrowheads="1"/>
                </p:cNvSpPr>
                <p:nvPr/>
              </p:nvSpPr>
              <p:spPr bwMode="auto">
                <a:xfrm>
                  <a:off x="4609" y="2778"/>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3" name="Rectangle 1985">
                  <a:extLst>
                    <a:ext uri="{FF2B5EF4-FFF2-40B4-BE49-F238E27FC236}">
                      <a16:creationId xmlns:a16="http://schemas.microsoft.com/office/drawing/2014/main" id="{6F858B6F-FEB0-CAD3-0181-83CCC394FBCA}"/>
                    </a:ext>
                  </a:extLst>
                </p:cNvPr>
                <p:cNvSpPr>
                  <a:spLocks noChangeArrowheads="1"/>
                </p:cNvSpPr>
                <p:nvPr/>
              </p:nvSpPr>
              <p:spPr bwMode="auto">
                <a:xfrm>
                  <a:off x="1129" y="27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4" name="Rectangle 1986">
                  <a:extLst>
                    <a:ext uri="{FF2B5EF4-FFF2-40B4-BE49-F238E27FC236}">
                      <a16:creationId xmlns:a16="http://schemas.microsoft.com/office/drawing/2014/main" id="{92044040-BF3E-316E-EF28-CF15F1B11A3B}"/>
                    </a:ext>
                  </a:extLst>
                </p:cNvPr>
                <p:cNvSpPr>
                  <a:spLocks noChangeArrowheads="1"/>
                </p:cNvSpPr>
                <p:nvPr/>
              </p:nvSpPr>
              <p:spPr bwMode="auto">
                <a:xfrm>
                  <a:off x="1408" y="279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5" name="Rectangle 1987">
                  <a:extLst>
                    <a:ext uri="{FF2B5EF4-FFF2-40B4-BE49-F238E27FC236}">
                      <a16:creationId xmlns:a16="http://schemas.microsoft.com/office/drawing/2014/main" id="{C9A72069-1FCD-A43E-BCC7-F902DEA5F917}"/>
                    </a:ext>
                  </a:extLst>
                </p:cNvPr>
                <p:cNvSpPr>
                  <a:spLocks noChangeArrowheads="1"/>
                </p:cNvSpPr>
                <p:nvPr/>
              </p:nvSpPr>
              <p:spPr bwMode="auto">
                <a:xfrm>
                  <a:off x="156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6" name="Rectangle 1988">
                  <a:extLst>
                    <a:ext uri="{FF2B5EF4-FFF2-40B4-BE49-F238E27FC236}">
                      <a16:creationId xmlns:a16="http://schemas.microsoft.com/office/drawing/2014/main" id="{931D4944-E78D-4C71-F989-C8A112F37B2E}"/>
                    </a:ext>
                  </a:extLst>
                </p:cNvPr>
                <p:cNvSpPr>
                  <a:spLocks noChangeArrowheads="1"/>
                </p:cNvSpPr>
                <p:nvPr/>
              </p:nvSpPr>
              <p:spPr bwMode="auto">
                <a:xfrm>
                  <a:off x="172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7" name="Rectangle 1989">
                  <a:extLst>
                    <a:ext uri="{FF2B5EF4-FFF2-40B4-BE49-F238E27FC236}">
                      <a16:creationId xmlns:a16="http://schemas.microsoft.com/office/drawing/2014/main" id="{2CE423ED-8922-53F6-E05E-644665111FF4}"/>
                    </a:ext>
                  </a:extLst>
                </p:cNvPr>
                <p:cNvSpPr>
                  <a:spLocks noChangeArrowheads="1"/>
                </p:cNvSpPr>
                <p:nvPr/>
              </p:nvSpPr>
              <p:spPr bwMode="auto">
                <a:xfrm>
                  <a:off x="1888" y="279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8" name="Rectangle 1990">
                  <a:extLst>
                    <a:ext uri="{FF2B5EF4-FFF2-40B4-BE49-F238E27FC236}">
                      <a16:creationId xmlns:a16="http://schemas.microsoft.com/office/drawing/2014/main" id="{FF458A54-4A1E-A03D-E193-696525B40A31}"/>
                    </a:ext>
                  </a:extLst>
                </p:cNvPr>
                <p:cNvSpPr>
                  <a:spLocks noChangeArrowheads="1"/>
                </p:cNvSpPr>
                <p:nvPr/>
              </p:nvSpPr>
              <p:spPr bwMode="auto">
                <a:xfrm>
                  <a:off x="204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59" name="Rectangle 1991">
                  <a:extLst>
                    <a:ext uri="{FF2B5EF4-FFF2-40B4-BE49-F238E27FC236}">
                      <a16:creationId xmlns:a16="http://schemas.microsoft.com/office/drawing/2014/main" id="{DC57C996-A5FE-FE06-6F31-ADCBAAAC9204}"/>
                    </a:ext>
                  </a:extLst>
                </p:cNvPr>
                <p:cNvSpPr>
                  <a:spLocks noChangeArrowheads="1"/>
                </p:cNvSpPr>
                <p:nvPr/>
              </p:nvSpPr>
              <p:spPr bwMode="auto">
                <a:xfrm>
                  <a:off x="220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0" name="Rectangle 1992">
                  <a:extLst>
                    <a:ext uri="{FF2B5EF4-FFF2-40B4-BE49-F238E27FC236}">
                      <a16:creationId xmlns:a16="http://schemas.microsoft.com/office/drawing/2014/main" id="{17BDB261-1C49-C790-FCF1-0B1F7C8B574D}"/>
                    </a:ext>
                  </a:extLst>
                </p:cNvPr>
                <p:cNvSpPr>
                  <a:spLocks noChangeArrowheads="1"/>
                </p:cNvSpPr>
                <p:nvPr/>
              </p:nvSpPr>
              <p:spPr bwMode="auto">
                <a:xfrm>
                  <a:off x="2368" y="279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1" name="Rectangle 1993">
                  <a:extLst>
                    <a:ext uri="{FF2B5EF4-FFF2-40B4-BE49-F238E27FC236}">
                      <a16:creationId xmlns:a16="http://schemas.microsoft.com/office/drawing/2014/main" id="{81383729-62F1-11F1-5686-989269DE6DA1}"/>
                    </a:ext>
                  </a:extLst>
                </p:cNvPr>
                <p:cNvSpPr>
                  <a:spLocks noChangeArrowheads="1"/>
                </p:cNvSpPr>
                <p:nvPr/>
              </p:nvSpPr>
              <p:spPr bwMode="auto">
                <a:xfrm>
                  <a:off x="252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2" name="Rectangle 1994">
                  <a:extLst>
                    <a:ext uri="{FF2B5EF4-FFF2-40B4-BE49-F238E27FC236}">
                      <a16:creationId xmlns:a16="http://schemas.microsoft.com/office/drawing/2014/main" id="{33DE409A-731C-7249-088C-FB51DAA639D8}"/>
                    </a:ext>
                  </a:extLst>
                </p:cNvPr>
                <p:cNvSpPr>
                  <a:spLocks noChangeArrowheads="1"/>
                </p:cNvSpPr>
                <p:nvPr/>
              </p:nvSpPr>
              <p:spPr bwMode="auto">
                <a:xfrm>
                  <a:off x="268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3" name="Rectangle 1995">
                  <a:extLst>
                    <a:ext uri="{FF2B5EF4-FFF2-40B4-BE49-F238E27FC236}">
                      <a16:creationId xmlns:a16="http://schemas.microsoft.com/office/drawing/2014/main" id="{5437B13D-CB9A-D5DF-7E16-171B99FBCAF6}"/>
                    </a:ext>
                  </a:extLst>
                </p:cNvPr>
                <p:cNvSpPr>
                  <a:spLocks noChangeArrowheads="1"/>
                </p:cNvSpPr>
                <p:nvPr/>
              </p:nvSpPr>
              <p:spPr bwMode="auto">
                <a:xfrm>
                  <a:off x="2848" y="279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4" name="Rectangle 1996">
                  <a:extLst>
                    <a:ext uri="{FF2B5EF4-FFF2-40B4-BE49-F238E27FC236}">
                      <a16:creationId xmlns:a16="http://schemas.microsoft.com/office/drawing/2014/main" id="{35389A7B-7051-5116-990E-22FE8A861A11}"/>
                    </a:ext>
                  </a:extLst>
                </p:cNvPr>
                <p:cNvSpPr>
                  <a:spLocks noChangeArrowheads="1"/>
                </p:cNvSpPr>
                <p:nvPr/>
              </p:nvSpPr>
              <p:spPr bwMode="auto">
                <a:xfrm>
                  <a:off x="300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5" name="Rectangle 1997">
                  <a:extLst>
                    <a:ext uri="{FF2B5EF4-FFF2-40B4-BE49-F238E27FC236}">
                      <a16:creationId xmlns:a16="http://schemas.microsoft.com/office/drawing/2014/main" id="{6EB5F96F-8653-2207-DAA0-5BBE8FC5204B}"/>
                    </a:ext>
                  </a:extLst>
                </p:cNvPr>
                <p:cNvSpPr>
                  <a:spLocks noChangeArrowheads="1"/>
                </p:cNvSpPr>
                <p:nvPr/>
              </p:nvSpPr>
              <p:spPr bwMode="auto">
                <a:xfrm>
                  <a:off x="316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6" name="Rectangle 1998">
                  <a:extLst>
                    <a:ext uri="{FF2B5EF4-FFF2-40B4-BE49-F238E27FC236}">
                      <a16:creationId xmlns:a16="http://schemas.microsoft.com/office/drawing/2014/main" id="{AEB249F1-1328-1298-9353-712692AA53E0}"/>
                    </a:ext>
                  </a:extLst>
                </p:cNvPr>
                <p:cNvSpPr>
                  <a:spLocks noChangeArrowheads="1"/>
                </p:cNvSpPr>
                <p:nvPr/>
              </p:nvSpPr>
              <p:spPr bwMode="auto">
                <a:xfrm>
                  <a:off x="3328" y="2791"/>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7" name="Rectangle 1999">
                  <a:extLst>
                    <a:ext uri="{FF2B5EF4-FFF2-40B4-BE49-F238E27FC236}">
                      <a16:creationId xmlns:a16="http://schemas.microsoft.com/office/drawing/2014/main" id="{F6BDEB0A-C0B8-EF34-3FBF-12DA25D01E73}"/>
                    </a:ext>
                  </a:extLst>
                </p:cNvPr>
                <p:cNvSpPr>
                  <a:spLocks noChangeArrowheads="1"/>
                </p:cNvSpPr>
                <p:nvPr/>
              </p:nvSpPr>
              <p:spPr bwMode="auto">
                <a:xfrm>
                  <a:off x="348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8" name="Rectangle 2000">
                  <a:extLst>
                    <a:ext uri="{FF2B5EF4-FFF2-40B4-BE49-F238E27FC236}">
                      <a16:creationId xmlns:a16="http://schemas.microsoft.com/office/drawing/2014/main" id="{6FED58BF-3E36-252A-8CD5-DB16DA558858}"/>
                    </a:ext>
                  </a:extLst>
                </p:cNvPr>
                <p:cNvSpPr>
                  <a:spLocks noChangeArrowheads="1"/>
                </p:cNvSpPr>
                <p:nvPr/>
              </p:nvSpPr>
              <p:spPr bwMode="auto">
                <a:xfrm>
                  <a:off x="364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69" name="Rectangle 2001">
                  <a:extLst>
                    <a:ext uri="{FF2B5EF4-FFF2-40B4-BE49-F238E27FC236}">
                      <a16:creationId xmlns:a16="http://schemas.microsoft.com/office/drawing/2014/main" id="{06E97A3B-EC8D-17F3-C701-10C61BF24D41}"/>
                    </a:ext>
                  </a:extLst>
                </p:cNvPr>
                <p:cNvSpPr>
                  <a:spLocks noChangeArrowheads="1"/>
                </p:cNvSpPr>
                <p:nvPr/>
              </p:nvSpPr>
              <p:spPr bwMode="auto">
                <a:xfrm>
                  <a:off x="380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0" name="Rectangle 2002">
                  <a:extLst>
                    <a:ext uri="{FF2B5EF4-FFF2-40B4-BE49-F238E27FC236}">
                      <a16:creationId xmlns:a16="http://schemas.microsoft.com/office/drawing/2014/main" id="{5313EDC7-2B2C-A442-4C95-4B5F6BBE2C67}"/>
                    </a:ext>
                  </a:extLst>
                </p:cNvPr>
                <p:cNvSpPr>
                  <a:spLocks noChangeArrowheads="1"/>
                </p:cNvSpPr>
                <p:nvPr/>
              </p:nvSpPr>
              <p:spPr bwMode="auto">
                <a:xfrm>
                  <a:off x="396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1" name="Rectangle 2003">
                  <a:extLst>
                    <a:ext uri="{FF2B5EF4-FFF2-40B4-BE49-F238E27FC236}">
                      <a16:creationId xmlns:a16="http://schemas.microsoft.com/office/drawing/2014/main" id="{AB665980-599C-DEB0-428D-FAC8BC3DD03E}"/>
                    </a:ext>
                  </a:extLst>
                </p:cNvPr>
                <p:cNvSpPr>
                  <a:spLocks noChangeArrowheads="1"/>
                </p:cNvSpPr>
                <p:nvPr/>
              </p:nvSpPr>
              <p:spPr bwMode="auto">
                <a:xfrm>
                  <a:off x="412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2" name="Rectangle 2004">
                  <a:extLst>
                    <a:ext uri="{FF2B5EF4-FFF2-40B4-BE49-F238E27FC236}">
                      <a16:creationId xmlns:a16="http://schemas.microsoft.com/office/drawing/2014/main" id="{781BFE6B-A841-2033-3A1D-6C6F0468E6EB}"/>
                    </a:ext>
                  </a:extLst>
                </p:cNvPr>
                <p:cNvSpPr>
                  <a:spLocks noChangeArrowheads="1"/>
                </p:cNvSpPr>
                <p:nvPr/>
              </p:nvSpPr>
              <p:spPr bwMode="auto">
                <a:xfrm>
                  <a:off x="428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3" name="Rectangle 2005">
                  <a:extLst>
                    <a:ext uri="{FF2B5EF4-FFF2-40B4-BE49-F238E27FC236}">
                      <a16:creationId xmlns:a16="http://schemas.microsoft.com/office/drawing/2014/main" id="{5D9B4A38-2690-04AA-F31C-ABB05BD3CB22}"/>
                    </a:ext>
                  </a:extLst>
                </p:cNvPr>
                <p:cNvSpPr>
                  <a:spLocks noChangeArrowheads="1"/>
                </p:cNvSpPr>
                <p:nvPr/>
              </p:nvSpPr>
              <p:spPr bwMode="auto">
                <a:xfrm>
                  <a:off x="4448" y="279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4" name="Rectangle 2006">
                  <a:extLst>
                    <a:ext uri="{FF2B5EF4-FFF2-40B4-BE49-F238E27FC236}">
                      <a16:creationId xmlns:a16="http://schemas.microsoft.com/office/drawing/2014/main" id="{4164387F-0332-2FF5-7F87-5C724DD535BB}"/>
                    </a:ext>
                  </a:extLst>
                </p:cNvPr>
                <p:cNvSpPr>
                  <a:spLocks noChangeArrowheads="1"/>
                </p:cNvSpPr>
                <p:nvPr/>
              </p:nvSpPr>
              <p:spPr bwMode="auto">
                <a:xfrm>
                  <a:off x="4609" y="27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775" name="Rectangle 2007">
                  <a:extLst>
                    <a:ext uri="{FF2B5EF4-FFF2-40B4-BE49-F238E27FC236}">
                      <a16:creationId xmlns:a16="http://schemas.microsoft.com/office/drawing/2014/main" id="{F5D0EB10-C54D-1C06-2A7B-657558FEA7E2}"/>
                    </a:ext>
                  </a:extLst>
                </p:cNvPr>
                <p:cNvSpPr>
                  <a:spLocks noChangeArrowheads="1"/>
                </p:cNvSpPr>
                <p:nvPr/>
              </p:nvSpPr>
              <p:spPr bwMode="auto">
                <a:xfrm>
                  <a:off x="1217" y="2916"/>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16</a:t>
                  </a:r>
                  <a:endParaRPr lang="en-US" altLang="en-US" sz="1300">
                    <a:latin typeface="Arial" panose="020B0604020202020204" pitchFamily="34" charset="0"/>
                  </a:endParaRPr>
                </a:p>
              </p:txBody>
            </p:sp>
            <p:sp>
              <p:nvSpPr>
                <p:cNvPr id="546776" name="Rectangle 2008">
                  <a:extLst>
                    <a:ext uri="{FF2B5EF4-FFF2-40B4-BE49-F238E27FC236}">
                      <a16:creationId xmlns:a16="http://schemas.microsoft.com/office/drawing/2014/main" id="{CDFCB85F-292A-E50E-A267-7947AA7B67EE}"/>
                    </a:ext>
                  </a:extLst>
                </p:cNvPr>
                <p:cNvSpPr>
                  <a:spLocks noChangeArrowheads="1"/>
                </p:cNvSpPr>
                <p:nvPr/>
              </p:nvSpPr>
              <p:spPr bwMode="auto">
                <a:xfrm>
                  <a:off x="1324"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77" name="Rectangle 2009">
                  <a:extLst>
                    <a:ext uri="{FF2B5EF4-FFF2-40B4-BE49-F238E27FC236}">
                      <a16:creationId xmlns:a16="http://schemas.microsoft.com/office/drawing/2014/main" id="{49AF819E-FFB9-ED8D-1956-898C62F28769}"/>
                    </a:ext>
                  </a:extLst>
                </p:cNvPr>
                <p:cNvSpPr>
                  <a:spLocks noChangeArrowheads="1"/>
                </p:cNvSpPr>
                <p:nvPr/>
              </p:nvSpPr>
              <p:spPr bwMode="auto">
                <a:xfrm>
                  <a:off x="144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78" name="Rectangle 2010">
                  <a:extLst>
                    <a:ext uri="{FF2B5EF4-FFF2-40B4-BE49-F238E27FC236}">
                      <a16:creationId xmlns:a16="http://schemas.microsoft.com/office/drawing/2014/main" id="{F8575610-36E2-B9B6-9747-3B53D2D96D6A}"/>
                    </a:ext>
                  </a:extLst>
                </p:cNvPr>
                <p:cNvSpPr>
                  <a:spLocks noChangeArrowheads="1"/>
                </p:cNvSpPr>
                <p:nvPr/>
              </p:nvSpPr>
              <p:spPr bwMode="auto">
                <a:xfrm>
                  <a:off x="147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79" name="Rectangle 2011">
                  <a:extLst>
                    <a:ext uri="{FF2B5EF4-FFF2-40B4-BE49-F238E27FC236}">
                      <a16:creationId xmlns:a16="http://schemas.microsoft.com/office/drawing/2014/main" id="{D279515A-82A3-66A6-E114-BB8366AA46AC}"/>
                    </a:ext>
                  </a:extLst>
                </p:cNvPr>
                <p:cNvSpPr>
                  <a:spLocks noChangeArrowheads="1"/>
                </p:cNvSpPr>
                <p:nvPr/>
              </p:nvSpPr>
              <p:spPr bwMode="auto">
                <a:xfrm>
                  <a:off x="1532"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80" name="Rectangle 2012">
                  <a:extLst>
                    <a:ext uri="{FF2B5EF4-FFF2-40B4-BE49-F238E27FC236}">
                      <a16:creationId xmlns:a16="http://schemas.microsoft.com/office/drawing/2014/main" id="{51615711-107F-A141-FF6B-298FFBFE3BF7}"/>
                    </a:ext>
                  </a:extLst>
                </p:cNvPr>
                <p:cNvSpPr>
                  <a:spLocks noChangeArrowheads="1"/>
                </p:cNvSpPr>
                <p:nvPr/>
              </p:nvSpPr>
              <p:spPr bwMode="auto">
                <a:xfrm>
                  <a:off x="160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81" name="Rectangle 2013">
                  <a:extLst>
                    <a:ext uri="{FF2B5EF4-FFF2-40B4-BE49-F238E27FC236}">
                      <a16:creationId xmlns:a16="http://schemas.microsoft.com/office/drawing/2014/main" id="{9853DFCC-2B09-3332-6DBE-2550C574356C}"/>
                    </a:ext>
                  </a:extLst>
                </p:cNvPr>
                <p:cNvSpPr>
                  <a:spLocks noChangeArrowheads="1"/>
                </p:cNvSpPr>
                <p:nvPr/>
              </p:nvSpPr>
              <p:spPr bwMode="auto">
                <a:xfrm>
                  <a:off x="163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82" name="Rectangle 2014">
                  <a:extLst>
                    <a:ext uri="{FF2B5EF4-FFF2-40B4-BE49-F238E27FC236}">
                      <a16:creationId xmlns:a16="http://schemas.microsoft.com/office/drawing/2014/main" id="{8EFAE0F5-811C-18C3-047E-5DFA84203115}"/>
                    </a:ext>
                  </a:extLst>
                </p:cNvPr>
                <p:cNvSpPr>
                  <a:spLocks noChangeArrowheads="1"/>
                </p:cNvSpPr>
                <p:nvPr/>
              </p:nvSpPr>
              <p:spPr bwMode="auto">
                <a:xfrm>
                  <a:off x="169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83" name="Rectangle 2015">
                  <a:extLst>
                    <a:ext uri="{FF2B5EF4-FFF2-40B4-BE49-F238E27FC236}">
                      <a16:creationId xmlns:a16="http://schemas.microsoft.com/office/drawing/2014/main" id="{BF83BB5C-EEF4-CA58-E8A0-60A632F7E913}"/>
                    </a:ext>
                  </a:extLst>
                </p:cNvPr>
                <p:cNvSpPr>
                  <a:spLocks noChangeArrowheads="1"/>
                </p:cNvSpPr>
                <p:nvPr/>
              </p:nvSpPr>
              <p:spPr bwMode="auto">
                <a:xfrm>
                  <a:off x="1784"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84" name="Rectangle 2016">
                  <a:extLst>
                    <a:ext uri="{FF2B5EF4-FFF2-40B4-BE49-F238E27FC236}">
                      <a16:creationId xmlns:a16="http://schemas.microsoft.com/office/drawing/2014/main" id="{D3DED091-6DE6-6A9C-9BAD-4FD2018F49A4}"/>
                    </a:ext>
                  </a:extLst>
                </p:cNvPr>
                <p:cNvSpPr>
                  <a:spLocks noChangeArrowheads="1"/>
                </p:cNvSpPr>
                <p:nvPr/>
              </p:nvSpPr>
              <p:spPr bwMode="auto">
                <a:xfrm>
                  <a:off x="1838"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grpSp>
          <p:grpSp>
            <p:nvGrpSpPr>
              <p:cNvPr id="546986" name="Group 2218">
                <a:extLst>
                  <a:ext uri="{FF2B5EF4-FFF2-40B4-BE49-F238E27FC236}">
                    <a16:creationId xmlns:a16="http://schemas.microsoft.com/office/drawing/2014/main" id="{637F7DE2-28A9-6C35-1DF9-953947999D3A}"/>
                  </a:ext>
                </a:extLst>
              </p:cNvPr>
              <p:cNvGrpSpPr>
                <a:grpSpLocks/>
              </p:cNvGrpSpPr>
              <p:nvPr/>
            </p:nvGrpSpPr>
            <p:grpSpPr bwMode="auto">
              <a:xfrm>
                <a:off x="1129" y="2901"/>
                <a:ext cx="3484" cy="252"/>
                <a:chOff x="1129" y="2901"/>
                <a:chExt cx="3484" cy="252"/>
              </a:xfrm>
            </p:grpSpPr>
            <p:sp>
              <p:nvSpPr>
                <p:cNvPr id="546786" name="Rectangle 2018">
                  <a:extLst>
                    <a:ext uri="{FF2B5EF4-FFF2-40B4-BE49-F238E27FC236}">
                      <a16:creationId xmlns:a16="http://schemas.microsoft.com/office/drawing/2014/main" id="{4AD96CB4-158C-C8BA-AA5E-D302E5117257}"/>
                    </a:ext>
                  </a:extLst>
                </p:cNvPr>
                <p:cNvSpPr>
                  <a:spLocks noChangeArrowheads="1"/>
                </p:cNvSpPr>
                <p:nvPr/>
              </p:nvSpPr>
              <p:spPr bwMode="auto">
                <a:xfrm>
                  <a:off x="1943"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87" name="Rectangle 2019">
                  <a:extLst>
                    <a:ext uri="{FF2B5EF4-FFF2-40B4-BE49-F238E27FC236}">
                      <a16:creationId xmlns:a16="http://schemas.microsoft.com/office/drawing/2014/main" id="{792731C1-3E44-E525-9339-161F941E795A}"/>
                    </a:ext>
                  </a:extLst>
                </p:cNvPr>
                <p:cNvSpPr>
                  <a:spLocks noChangeArrowheads="1"/>
                </p:cNvSpPr>
                <p:nvPr/>
              </p:nvSpPr>
              <p:spPr bwMode="auto">
                <a:xfrm>
                  <a:off x="199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88" name="Rectangle 2020">
                  <a:extLst>
                    <a:ext uri="{FF2B5EF4-FFF2-40B4-BE49-F238E27FC236}">
                      <a16:creationId xmlns:a16="http://schemas.microsoft.com/office/drawing/2014/main" id="{51B7E45A-B801-7D54-32B3-42F8F17DB8D1}"/>
                    </a:ext>
                  </a:extLst>
                </p:cNvPr>
                <p:cNvSpPr>
                  <a:spLocks noChangeArrowheads="1"/>
                </p:cNvSpPr>
                <p:nvPr/>
              </p:nvSpPr>
              <p:spPr bwMode="auto">
                <a:xfrm>
                  <a:off x="208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89" name="Rectangle 2021">
                  <a:extLst>
                    <a:ext uri="{FF2B5EF4-FFF2-40B4-BE49-F238E27FC236}">
                      <a16:creationId xmlns:a16="http://schemas.microsoft.com/office/drawing/2014/main" id="{FD0EA68A-9948-C1BE-D0C9-0A813E1E70E5}"/>
                    </a:ext>
                  </a:extLst>
                </p:cNvPr>
                <p:cNvSpPr>
                  <a:spLocks noChangeArrowheads="1"/>
                </p:cNvSpPr>
                <p:nvPr/>
              </p:nvSpPr>
              <p:spPr bwMode="auto">
                <a:xfrm>
                  <a:off x="211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90" name="Rectangle 2022">
                  <a:extLst>
                    <a:ext uri="{FF2B5EF4-FFF2-40B4-BE49-F238E27FC236}">
                      <a16:creationId xmlns:a16="http://schemas.microsoft.com/office/drawing/2014/main" id="{8F076AC6-743E-72E8-0D59-59787E8C9E7F}"/>
                    </a:ext>
                  </a:extLst>
                </p:cNvPr>
                <p:cNvSpPr>
                  <a:spLocks noChangeArrowheads="1"/>
                </p:cNvSpPr>
                <p:nvPr/>
              </p:nvSpPr>
              <p:spPr bwMode="auto">
                <a:xfrm>
                  <a:off x="217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91" name="Rectangle 2023">
                  <a:extLst>
                    <a:ext uri="{FF2B5EF4-FFF2-40B4-BE49-F238E27FC236}">
                      <a16:creationId xmlns:a16="http://schemas.microsoft.com/office/drawing/2014/main" id="{F745ADB8-14D8-85D7-5447-024A0E1ADD64}"/>
                    </a:ext>
                  </a:extLst>
                </p:cNvPr>
                <p:cNvSpPr>
                  <a:spLocks noChangeArrowheads="1"/>
                </p:cNvSpPr>
                <p:nvPr/>
              </p:nvSpPr>
              <p:spPr bwMode="auto">
                <a:xfrm>
                  <a:off x="2248"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92" name="Rectangle 2024">
                  <a:extLst>
                    <a:ext uri="{FF2B5EF4-FFF2-40B4-BE49-F238E27FC236}">
                      <a16:creationId xmlns:a16="http://schemas.microsoft.com/office/drawing/2014/main" id="{79F59833-7774-6DE9-E5F7-A60C693A533E}"/>
                    </a:ext>
                  </a:extLst>
                </p:cNvPr>
                <p:cNvSpPr>
                  <a:spLocks noChangeArrowheads="1"/>
                </p:cNvSpPr>
                <p:nvPr/>
              </p:nvSpPr>
              <p:spPr bwMode="auto">
                <a:xfrm>
                  <a:off x="227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93" name="Rectangle 2025">
                  <a:extLst>
                    <a:ext uri="{FF2B5EF4-FFF2-40B4-BE49-F238E27FC236}">
                      <a16:creationId xmlns:a16="http://schemas.microsoft.com/office/drawing/2014/main" id="{8B073AD0-B87F-86C3-B9F7-05AA5EE47519}"/>
                    </a:ext>
                  </a:extLst>
                </p:cNvPr>
                <p:cNvSpPr>
                  <a:spLocks noChangeArrowheads="1"/>
                </p:cNvSpPr>
                <p:nvPr/>
              </p:nvSpPr>
              <p:spPr bwMode="auto">
                <a:xfrm>
                  <a:off x="233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94" name="Rectangle 2026">
                  <a:extLst>
                    <a:ext uri="{FF2B5EF4-FFF2-40B4-BE49-F238E27FC236}">
                      <a16:creationId xmlns:a16="http://schemas.microsoft.com/office/drawing/2014/main" id="{CC9A8489-A072-E689-C1DD-3CF61F6059F4}"/>
                    </a:ext>
                  </a:extLst>
                </p:cNvPr>
                <p:cNvSpPr>
                  <a:spLocks noChangeArrowheads="1"/>
                </p:cNvSpPr>
                <p:nvPr/>
              </p:nvSpPr>
              <p:spPr bwMode="auto">
                <a:xfrm>
                  <a:off x="2423"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95" name="Rectangle 2027">
                  <a:extLst>
                    <a:ext uri="{FF2B5EF4-FFF2-40B4-BE49-F238E27FC236}">
                      <a16:creationId xmlns:a16="http://schemas.microsoft.com/office/drawing/2014/main" id="{2C8B51CF-0A0D-B29F-F183-5180386B80C1}"/>
                    </a:ext>
                  </a:extLst>
                </p:cNvPr>
                <p:cNvSpPr>
                  <a:spLocks noChangeArrowheads="1"/>
                </p:cNvSpPr>
                <p:nvPr/>
              </p:nvSpPr>
              <p:spPr bwMode="auto">
                <a:xfrm>
                  <a:off x="247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96" name="Rectangle 2028">
                  <a:extLst>
                    <a:ext uri="{FF2B5EF4-FFF2-40B4-BE49-F238E27FC236}">
                      <a16:creationId xmlns:a16="http://schemas.microsoft.com/office/drawing/2014/main" id="{9EC44C6E-1EC1-C1B9-8303-2C58B8BA95E9}"/>
                    </a:ext>
                  </a:extLst>
                </p:cNvPr>
                <p:cNvSpPr>
                  <a:spLocks noChangeArrowheads="1"/>
                </p:cNvSpPr>
                <p:nvPr/>
              </p:nvSpPr>
              <p:spPr bwMode="auto">
                <a:xfrm>
                  <a:off x="2584"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797" name="Rectangle 2029">
                  <a:extLst>
                    <a:ext uri="{FF2B5EF4-FFF2-40B4-BE49-F238E27FC236}">
                      <a16:creationId xmlns:a16="http://schemas.microsoft.com/office/drawing/2014/main" id="{75257388-B18E-CFBF-BF37-7A43924CFF0E}"/>
                    </a:ext>
                  </a:extLst>
                </p:cNvPr>
                <p:cNvSpPr>
                  <a:spLocks noChangeArrowheads="1"/>
                </p:cNvSpPr>
                <p:nvPr/>
              </p:nvSpPr>
              <p:spPr bwMode="auto">
                <a:xfrm>
                  <a:off x="263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798" name="Rectangle 2030">
                  <a:extLst>
                    <a:ext uri="{FF2B5EF4-FFF2-40B4-BE49-F238E27FC236}">
                      <a16:creationId xmlns:a16="http://schemas.microsoft.com/office/drawing/2014/main" id="{AC70D6D3-B013-71F2-3ACB-868E18CEE161}"/>
                    </a:ext>
                  </a:extLst>
                </p:cNvPr>
                <p:cNvSpPr>
                  <a:spLocks noChangeArrowheads="1"/>
                </p:cNvSpPr>
                <p:nvPr/>
              </p:nvSpPr>
              <p:spPr bwMode="auto">
                <a:xfrm>
                  <a:off x="2728"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799" name="Rectangle 2031">
                  <a:extLst>
                    <a:ext uri="{FF2B5EF4-FFF2-40B4-BE49-F238E27FC236}">
                      <a16:creationId xmlns:a16="http://schemas.microsoft.com/office/drawing/2014/main" id="{84ABC959-3BBC-0ABB-683F-3BCF8D9E034D}"/>
                    </a:ext>
                  </a:extLst>
                </p:cNvPr>
                <p:cNvSpPr>
                  <a:spLocks noChangeArrowheads="1"/>
                </p:cNvSpPr>
                <p:nvPr/>
              </p:nvSpPr>
              <p:spPr bwMode="auto">
                <a:xfrm>
                  <a:off x="275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00" name="Rectangle 2032">
                  <a:extLst>
                    <a:ext uri="{FF2B5EF4-FFF2-40B4-BE49-F238E27FC236}">
                      <a16:creationId xmlns:a16="http://schemas.microsoft.com/office/drawing/2014/main" id="{02C709AD-DABB-541B-E65B-B695AC6195FE}"/>
                    </a:ext>
                  </a:extLst>
                </p:cNvPr>
                <p:cNvSpPr>
                  <a:spLocks noChangeArrowheads="1"/>
                </p:cNvSpPr>
                <p:nvPr/>
              </p:nvSpPr>
              <p:spPr bwMode="auto">
                <a:xfrm>
                  <a:off x="281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01" name="Rectangle 2033">
                  <a:extLst>
                    <a:ext uri="{FF2B5EF4-FFF2-40B4-BE49-F238E27FC236}">
                      <a16:creationId xmlns:a16="http://schemas.microsoft.com/office/drawing/2014/main" id="{79E9D8F3-F3AB-422A-F73D-225203D12921}"/>
                    </a:ext>
                  </a:extLst>
                </p:cNvPr>
                <p:cNvSpPr>
                  <a:spLocks noChangeArrowheads="1"/>
                </p:cNvSpPr>
                <p:nvPr/>
              </p:nvSpPr>
              <p:spPr bwMode="auto">
                <a:xfrm>
                  <a:off x="2903"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02" name="Rectangle 2034">
                  <a:extLst>
                    <a:ext uri="{FF2B5EF4-FFF2-40B4-BE49-F238E27FC236}">
                      <a16:creationId xmlns:a16="http://schemas.microsoft.com/office/drawing/2014/main" id="{4F7CD891-6B9A-F5B8-4B4C-3EF9C00BCD87}"/>
                    </a:ext>
                  </a:extLst>
                </p:cNvPr>
                <p:cNvSpPr>
                  <a:spLocks noChangeArrowheads="1"/>
                </p:cNvSpPr>
                <p:nvPr/>
              </p:nvSpPr>
              <p:spPr bwMode="auto">
                <a:xfrm>
                  <a:off x="295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03" name="Rectangle 2035">
                  <a:extLst>
                    <a:ext uri="{FF2B5EF4-FFF2-40B4-BE49-F238E27FC236}">
                      <a16:creationId xmlns:a16="http://schemas.microsoft.com/office/drawing/2014/main" id="{318C7E72-A502-B0F8-37A4-BDD4B6082C09}"/>
                    </a:ext>
                  </a:extLst>
                </p:cNvPr>
                <p:cNvSpPr>
                  <a:spLocks noChangeArrowheads="1"/>
                </p:cNvSpPr>
                <p:nvPr/>
              </p:nvSpPr>
              <p:spPr bwMode="auto">
                <a:xfrm>
                  <a:off x="304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04" name="Rectangle 2036">
                  <a:extLst>
                    <a:ext uri="{FF2B5EF4-FFF2-40B4-BE49-F238E27FC236}">
                      <a16:creationId xmlns:a16="http://schemas.microsoft.com/office/drawing/2014/main" id="{76563A21-6123-445B-6D69-F92C772CBBA5}"/>
                    </a:ext>
                  </a:extLst>
                </p:cNvPr>
                <p:cNvSpPr>
                  <a:spLocks noChangeArrowheads="1"/>
                </p:cNvSpPr>
                <p:nvPr/>
              </p:nvSpPr>
              <p:spPr bwMode="auto">
                <a:xfrm>
                  <a:off x="307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05" name="Rectangle 2037">
                  <a:extLst>
                    <a:ext uri="{FF2B5EF4-FFF2-40B4-BE49-F238E27FC236}">
                      <a16:creationId xmlns:a16="http://schemas.microsoft.com/office/drawing/2014/main" id="{A99BD096-6465-4347-3A4E-F736A0F13145}"/>
                    </a:ext>
                  </a:extLst>
                </p:cNvPr>
                <p:cNvSpPr>
                  <a:spLocks noChangeArrowheads="1"/>
                </p:cNvSpPr>
                <p:nvPr/>
              </p:nvSpPr>
              <p:spPr bwMode="auto">
                <a:xfrm>
                  <a:off x="313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06" name="Rectangle 2038">
                  <a:extLst>
                    <a:ext uri="{FF2B5EF4-FFF2-40B4-BE49-F238E27FC236}">
                      <a16:creationId xmlns:a16="http://schemas.microsoft.com/office/drawing/2014/main" id="{0EB14EC9-64C1-4133-A750-F63A7754DB2A}"/>
                    </a:ext>
                  </a:extLst>
                </p:cNvPr>
                <p:cNvSpPr>
                  <a:spLocks noChangeArrowheads="1"/>
                </p:cNvSpPr>
                <p:nvPr/>
              </p:nvSpPr>
              <p:spPr bwMode="auto">
                <a:xfrm>
                  <a:off x="3224"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07" name="Rectangle 2039">
                  <a:extLst>
                    <a:ext uri="{FF2B5EF4-FFF2-40B4-BE49-F238E27FC236}">
                      <a16:creationId xmlns:a16="http://schemas.microsoft.com/office/drawing/2014/main" id="{6D920419-8E28-FA25-0798-1CBAD1B18223}"/>
                    </a:ext>
                  </a:extLst>
                </p:cNvPr>
                <p:cNvSpPr>
                  <a:spLocks noChangeArrowheads="1"/>
                </p:cNvSpPr>
                <p:nvPr/>
              </p:nvSpPr>
              <p:spPr bwMode="auto">
                <a:xfrm>
                  <a:off x="3278"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08" name="Rectangle 2040">
                  <a:extLst>
                    <a:ext uri="{FF2B5EF4-FFF2-40B4-BE49-F238E27FC236}">
                      <a16:creationId xmlns:a16="http://schemas.microsoft.com/office/drawing/2014/main" id="{BBCDFA62-A459-C5A9-475A-F9F74C5ED8C7}"/>
                    </a:ext>
                  </a:extLst>
                </p:cNvPr>
                <p:cNvSpPr>
                  <a:spLocks noChangeArrowheads="1"/>
                </p:cNvSpPr>
                <p:nvPr/>
              </p:nvSpPr>
              <p:spPr bwMode="auto">
                <a:xfrm>
                  <a:off x="3383"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09" name="Rectangle 2041">
                  <a:extLst>
                    <a:ext uri="{FF2B5EF4-FFF2-40B4-BE49-F238E27FC236}">
                      <a16:creationId xmlns:a16="http://schemas.microsoft.com/office/drawing/2014/main" id="{A4E7E63C-AEEE-631B-867A-BBDC1A311E78}"/>
                    </a:ext>
                  </a:extLst>
                </p:cNvPr>
                <p:cNvSpPr>
                  <a:spLocks noChangeArrowheads="1"/>
                </p:cNvSpPr>
                <p:nvPr/>
              </p:nvSpPr>
              <p:spPr bwMode="auto">
                <a:xfrm>
                  <a:off x="343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10" name="Rectangle 2042">
                  <a:extLst>
                    <a:ext uri="{FF2B5EF4-FFF2-40B4-BE49-F238E27FC236}">
                      <a16:creationId xmlns:a16="http://schemas.microsoft.com/office/drawing/2014/main" id="{7EB9AF3C-308B-2227-19B8-A3A61A3ECDED}"/>
                    </a:ext>
                  </a:extLst>
                </p:cNvPr>
                <p:cNvSpPr>
                  <a:spLocks noChangeArrowheads="1"/>
                </p:cNvSpPr>
                <p:nvPr/>
              </p:nvSpPr>
              <p:spPr bwMode="auto">
                <a:xfrm>
                  <a:off x="3544"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11" name="Rectangle 2043">
                  <a:extLst>
                    <a:ext uri="{FF2B5EF4-FFF2-40B4-BE49-F238E27FC236}">
                      <a16:creationId xmlns:a16="http://schemas.microsoft.com/office/drawing/2014/main" id="{8817F985-6CC5-4544-1A3A-7050923CDBE2}"/>
                    </a:ext>
                  </a:extLst>
                </p:cNvPr>
                <p:cNvSpPr>
                  <a:spLocks noChangeArrowheads="1"/>
                </p:cNvSpPr>
                <p:nvPr/>
              </p:nvSpPr>
              <p:spPr bwMode="auto">
                <a:xfrm>
                  <a:off x="359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12" name="Rectangle 2044">
                  <a:extLst>
                    <a:ext uri="{FF2B5EF4-FFF2-40B4-BE49-F238E27FC236}">
                      <a16:creationId xmlns:a16="http://schemas.microsoft.com/office/drawing/2014/main" id="{E4F134EB-6E6C-4F33-F8F9-A8662E73FB90}"/>
                    </a:ext>
                  </a:extLst>
                </p:cNvPr>
                <p:cNvSpPr>
                  <a:spLocks noChangeArrowheads="1"/>
                </p:cNvSpPr>
                <p:nvPr/>
              </p:nvSpPr>
              <p:spPr bwMode="auto">
                <a:xfrm>
                  <a:off x="3704"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13" name="Rectangle 2045">
                  <a:extLst>
                    <a:ext uri="{FF2B5EF4-FFF2-40B4-BE49-F238E27FC236}">
                      <a16:creationId xmlns:a16="http://schemas.microsoft.com/office/drawing/2014/main" id="{F88D10B6-EBDD-ADDA-A485-418416C49C5E}"/>
                    </a:ext>
                  </a:extLst>
                </p:cNvPr>
                <p:cNvSpPr>
                  <a:spLocks noChangeArrowheads="1"/>
                </p:cNvSpPr>
                <p:nvPr/>
              </p:nvSpPr>
              <p:spPr bwMode="auto">
                <a:xfrm>
                  <a:off x="3758"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14" name="Rectangle 2046">
                  <a:extLst>
                    <a:ext uri="{FF2B5EF4-FFF2-40B4-BE49-F238E27FC236}">
                      <a16:creationId xmlns:a16="http://schemas.microsoft.com/office/drawing/2014/main" id="{388BA606-B3E1-1E21-29C4-66FA5CA8084D}"/>
                    </a:ext>
                  </a:extLst>
                </p:cNvPr>
                <p:cNvSpPr>
                  <a:spLocks noChangeArrowheads="1"/>
                </p:cNvSpPr>
                <p:nvPr/>
              </p:nvSpPr>
              <p:spPr bwMode="auto">
                <a:xfrm>
                  <a:off x="3863"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15" name="Rectangle 2047">
                  <a:extLst>
                    <a:ext uri="{FF2B5EF4-FFF2-40B4-BE49-F238E27FC236}">
                      <a16:creationId xmlns:a16="http://schemas.microsoft.com/office/drawing/2014/main" id="{4EAD3FFF-3B8F-B5E1-1EEB-AB1101A395E4}"/>
                    </a:ext>
                  </a:extLst>
                </p:cNvPr>
                <p:cNvSpPr>
                  <a:spLocks noChangeArrowheads="1"/>
                </p:cNvSpPr>
                <p:nvPr/>
              </p:nvSpPr>
              <p:spPr bwMode="auto">
                <a:xfrm>
                  <a:off x="3917"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16" name="Rectangle 2048">
                  <a:extLst>
                    <a:ext uri="{FF2B5EF4-FFF2-40B4-BE49-F238E27FC236}">
                      <a16:creationId xmlns:a16="http://schemas.microsoft.com/office/drawing/2014/main" id="{90C4A916-353C-4319-D180-A9D78F078FD9}"/>
                    </a:ext>
                  </a:extLst>
                </p:cNvPr>
                <p:cNvSpPr>
                  <a:spLocks noChangeArrowheads="1"/>
                </p:cNvSpPr>
                <p:nvPr/>
              </p:nvSpPr>
              <p:spPr bwMode="auto">
                <a:xfrm>
                  <a:off x="400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17" name="Rectangle 2049">
                  <a:extLst>
                    <a:ext uri="{FF2B5EF4-FFF2-40B4-BE49-F238E27FC236}">
                      <a16:creationId xmlns:a16="http://schemas.microsoft.com/office/drawing/2014/main" id="{937474F7-9E02-333F-6337-021BCA06D593}"/>
                    </a:ext>
                  </a:extLst>
                </p:cNvPr>
                <p:cNvSpPr>
                  <a:spLocks noChangeArrowheads="1"/>
                </p:cNvSpPr>
                <p:nvPr/>
              </p:nvSpPr>
              <p:spPr bwMode="auto">
                <a:xfrm>
                  <a:off x="403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18" name="Rectangle 2050">
                  <a:extLst>
                    <a:ext uri="{FF2B5EF4-FFF2-40B4-BE49-F238E27FC236}">
                      <a16:creationId xmlns:a16="http://schemas.microsoft.com/office/drawing/2014/main" id="{27FEE889-4FBD-44E6-052B-7949CA4123B2}"/>
                    </a:ext>
                  </a:extLst>
                </p:cNvPr>
                <p:cNvSpPr>
                  <a:spLocks noChangeArrowheads="1"/>
                </p:cNvSpPr>
                <p:nvPr/>
              </p:nvSpPr>
              <p:spPr bwMode="auto">
                <a:xfrm>
                  <a:off x="409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19" name="Rectangle 2051">
                  <a:extLst>
                    <a:ext uri="{FF2B5EF4-FFF2-40B4-BE49-F238E27FC236}">
                      <a16:creationId xmlns:a16="http://schemas.microsoft.com/office/drawing/2014/main" id="{1801C340-8F42-28E9-222D-9EDF36355645}"/>
                    </a:ext>
                  </a:extLst>
                </p:cNvPr>
                <p:cNvSpPr>
                  <a:spLocks noChangeArrowheads="1"/>
                </p:cNvSpPr>
                <p:nvPr/>
              </p:nvSpPr>
              <p:spPr bwMode="auto">
                <a:xfrm>
                  <a:off x="4168"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20" name="Rectangle 2052">
                  <a:extLst>
                    <a:ext uri="{FF2B5EF4-FFF2-40B4-BE49-F238E27FC236}">
                      <a16:creationId xmlns:a16="http://schemas.microsoft.com/office/drawing/2014/main" id="{4486E0AA-426E-2092-24F2-7450FBCBBCE5}"/>
                    </a:ext>
                  </a:extLst>
                </p:cNvPr>
                <p:cNvSpPr>
                  <a:spLocks noChangeArrowheads="1"/>
                </p:cNvSpPr>
                <p:nvPr/>
              </p:nvSpPr>
              <p:spPr bwMode="auto">
                <a:xfrm>
                  <a:off x="419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21" name="Rectangle 2053">
                  <a:extLst>
                    <a:ext uri="{FF2B5EF4-FFF2-40B4-BE49-F238E27FC236}">
                      <a16:creationId xmlns:a16="http://schemas.microsoft.com/office/drawing/2014/main" id="{84177486-5BC0-704F-F599-3E1F0B29DF70}"/>
                    </a:ext>
                  </a:extLst>
                </p:cNvPr>
                <p:cNvSpPr>
                  <a:spLocks noChangeArrowheads="1"/>
                </p:cNvSpPr>
                <p:nvPr/>
              </p:nvSpPr>
              <p:spPr bwMode="auto">
                <a:xfrm>
                  <a:off x="425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22" name="Rectangle 2054">
                  <a:extLst>
                    <a:ext uri="{FF2B5EF4-FFF2-40B4-BE49-F238E27FC236}">
                      <a16:creationId xmlns:a16="http://schemas.microsoft.com/office/drawing/2014/main" id="{5BC9425B-71A9-4D10-14D5-041E97D6D05E}"/>
                    </a:ext>
                  </a:extLst>
                </p:cNvPr>
                <p:cNvSpPr>
                  <a:spLocks noChangeArrowheads="1"/>
                </p:cNvSpPr>
                <p:nvPr/>
              </p:nvSpPr>
              <p:spPr bwMode="auto">
                <a:xfrm>
                  <a:off x="432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23" name="Rectangle 2055">
                  <a:extLst>
                    <a:ext uri="{FF2B5EF4-FFF2-40B4-BE49-F238E27FC236}">
                      <a16:creationId xmlns:a16="http://schemas.microsoft.com/office/drawing/2014/main" id="{DF3CDB06-DDCD-2A43-8EC1-CFABA852006B}"/>
                    </a:ext>
                  </a:extLst>
                </p:cNvPr>
                <p:cNvSpPr>
                  <a:spLocks noChangeArrowheads="1"/>
                </p:cNvSpPr>
                <p:nvPr/>
              </p:nvSpPr>
              <p:spPr bwMode="auto">
                <a:xfrm>
                  <a:off x="435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24" name="Rectangle 2056">
                  <a:extLst>
                    <a:ext uri="{FF2B5EF4-FFF2-40B4-BE49-F238E27FC236}">
                      <a16:creationId xmlns:a16="http://schemas.microsoft.com/office/drawing/2014/main" id="{C7BEBEA7-4479-90D5-8A1C-DA64E07A289F}"/>
                    </a:ext>
                  </a:extLst>
                </p:cNvPr>
                <p:cNvSpPr>
                  <a:spLocks noChangeArrowheads="1"/>
                </p:cNvSpPr>
                <p:nvPr/>
              </p:nvSpPr>
              <p:spPr bwMode="auto">
                <a:xfrm>
                  <a:off x="441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25" name="Rectangle 2057">
                  <a:extLst>
                    <a:ext uri="{FF2B5EF4-FFF2-40B4-BE49-F238E27FC236}">
                      <a16:creationId xmlns:a16="http://schemas.microsoft.com/office/drawing/2014/main" id="{9D8EFA4D-2445-E4B5-CEBC-D66736B56C28}"/>
                    </a:ext>
                  </a:extLst>
                </p:cNvPr>
                <p:cNvSpPr>
                  <a:spLocks noChangeArrowheads="1"/>
                </p:cNvSpPr>
                <p:nvPr/>
              </p:nvSpPr>
              <p:spPr bwMode="auto">
                <a:xfrm>
                  <a:off x="4487" y="2916"/>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26" name="Rectangle 2058">
                  <a:extLst>
                    <a:ext uri="{FF2B5EF4-FFF2-40B4-BE49-F238E27FC236}">
                      <a16:creationId xmlns:a16="http://schemas.microsoft.com/office/drawing/2014/main" id="{386A25CF-0DDA-C76F-99D4-615F45016B75}"/>
                    </a:ext>
                  </a:extLst>
                </p:cNvPr>
                <p:cNvSpPr>
                  <a:spLocks noChangeArrowheads="1"/>
                </p:cNvSpPr>
                <p:nvPr/>
              </p:nvSpPr>
              <p:spPr bwMode="auto">
                <a:xfrm>
                  <a:off x="4519" y="2916"/>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27" name="Rectangle 2059">
                  <a:extLst>
                    <a:ext uri="{FF2B5EF4-FFF2-40B4-BE49-F238E27FC236}">
                      <a16:creationId xmlns:a16="http://schemas.microsoft.com/office/drawing/2014/main" id="{813F1474-E0C6-BEBC-5162-AA33AE3AB816}"/>
                    </a:ext>
                  </a:extLst>
                </p:cNvPr>
                <p:cNvSpPr>
                  <a:spLocks noChangeArrowheads="1"/>
                </p:cNvSpPr>
                <p:nvPr/>
              </p:nvSpPr>
              <p:spPr bwMode="auto">
                <a:xfrm>
                  <a:off x="4573" y="2916"/>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28" name="Rectangle 2060">
                  <a:extLst>
                    <a:ext uri="{FF2B5EF4-FFF2-40B4-BE49-F238E27FC236}">
                      <a16:creationId xmlns:a16="http://schemas.microsoft.com/office/drawing/2014/main" id="{94FA9AC0-390B-72EE-CB1A-33DA3B934DAE}"/>
                    </a:ext>
                  </a:extLst>
                </p:cNvPr>
                <p:cNvSpPr>
                  <a:spLocks noChangeArrowheads="1"/>
                </p:cNvSpPr>
                <p:nvPr/>
              </p:nvSpPr>
              <p:spPr bwMode="auto">
                <a:xfrm>
                  <a:off x="1129" y="2901"/>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29" name="Rectangle 2061">
                  <a:extLst>
                    <a:ext uri="{FF2B5EF4-FFF2-40B4-BE49-F238E27FC236}">
                      <a16:creationId xmlns:a16="http://schemas.microsoft.com/office/drawing/2014/main" id="{07D41B1E-E3E1-3457-73D1-21D5A65A7E32}"/>
                    </a:ext>
                  </a:extLst>
                </p:cNvPr>
                <p:cNvSpPr>
                  <a:spLocks noChangeArrowheads="1"/>
                </p:cNvSpPr>
                <p:nvPr/>
              </p:nvSpPr>
              <p:spPr bwMode="auto">
                <a:xfrm>
                  <a:off x="1133" y="2901"/>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0" name="Rectangle 2062">
                  <a:extLst>
                    <a:ext uri="{FF2B5EF4-FFF2-40B4-BE49-F238E27FC236}">
                      <a16:creationId xmlns:a16="http://schemas.microsoft.com/office/drawing/2014/main" id="{272E3D08-9403-AE5F-9451-80F217465D2E}"/>
                    </a:ext>
                  </a:extLst>
                </p:cNvPr>
                <p:cNvSpPr>
                  <a:spLocks noChangeArrowheads="1"/>
                </p:cNvSpPr>
                <p:nvPr/>
              </p:nvSpPr>
              <p:spPr bwMode="auto">
                <a:xfrm>
                  <a:off x="1408" y="290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1" name="Rectangle 2063">
                  <a:extLst>
                    <a:ext uri="{FF2B5EF4-FFF2-40B4-BE49-F238E27FC236}">
                      <a16:creationId xmlns:a16="http://schemas.microsoft.com/office/drawing/2014/main" id="{94AE561C-D0FE-B1D9-AF51-BEA34DAAFD8C}"/>
                    </a:ext>
                  </a:extLst>
                </p:cNvPr>
                <p:cNvSpPr>
                  <a:spLocks noChangeArrowheads="1"/>
                </p:cNvSpPr>
                <p:nvPr/>
              </p:nvSpPr>
              <p:spPr bwMode="auto">
                <a:xfrm>
                  <a:off x="1413"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2" name="Rectangle 2064">
                  <a:extLst>
                    <a:ext uri="{FF2B5EF4-FFF2-40B4-BE49-F238E27FC236}">
                      <a16:creationId xmlns:a16="http://schemas.microsoft.com/office/drawing/2014/main" id="{1537FA6F-4B75-F4CD-EA34-79E1DB517937}"/>
                    </a:ext>
                  </a:extLst>
                </p:cNvPr>
                <p:cNvSpPr>
                  <a:spLocks noChangeArrowheads="1"/>
                </p:cNvSpPr>
                <p:nvPr/>
              </p:nvSpPr>
              <p:spPr bwMode="auto">
                <a:xfrm>
                  <a:off x="156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3" name="Rectangle 2065">
                  <a:extLst>
                    <a:ext uri="{FF2B5EF4-FFF2-40B4-BE49-F238E27FC236}">
                      <a16:creationId xmlns:a16="http://schemas.microsoft.com/office/drawing/2014/main" id="{3D50F8AC-683C-5AAF-709F-DA54DA2A332B}"/>
                    </a:ext>
                  </a:extLst>
                </p:cNvPr>
                <p:cNvSpPr>
                  <a:spLocks noChangeArrowheads="1"/>
                </p:cNvSpPr>
                <p:nvPr/>
              </p:nvSpPr>
              <p:spPr bwMode="auto">
                <a:xfrm>
                  <a:off x="157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4" name="Rectangle 2066">
                  <a:extLst>
                    <a:ext uri="{FF2B5EF4-FFF2-40B4-BE49-F238E27FC236}">
                      <a16:creationId xmlns:a16="http://schemas.microsoft.com/office/drawing/2014/main" id="{40617D06-5CAA-46E0-BE68-EEF45D3F43C0}"/>
                    </a:ext>
                  </a:extLst>
                </p:cNvPr>
                <p:cNvSpPr>
                  <a:spLocks noChangeArrowheads="1"/>
                </p:cNvSpPr>
                <p:nvPr/>
              </p:nvSpPr>
              <p:spPr bwMode="auto">
                <a:xfrm>
                  <a:off x="172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5" name="Rectangle 2067">
                  <a:extLst>
                    <a:ext uri="{FF2B5EF4-FFF2-40B4-BE49-F238E27FC236}">
                      <a16:creationId xmlns:a16="http://schemas.microsoft.com/office/drawing/2014/main" id="{1413BC95-7892-11DA-C489-09C9AEDAFBBD}"/>
                    </a:ext>
                  </a:extLst>
                </p:cNvPr>
                <p:cNvSpPr>
                  <a:spLocks noChangeArrowheads="1"/>
                </p:cNvSpPr>
                <p:nvPr/>
              </p:nvSpPr>
              <p:spPr bwMode="auto">
                <a:xfrm>
                  <a:off x="173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6" name="Rectangle 2068">
                  <a:extLst>
                    <a:ext uri="{FF2B5EF4-FFF2-40B4-BE49-F238E27FC236}">
                      <a16:creationId xmlns:a16="http://schemas.microsoft.com/office/drawing/2014/main" id="{EDE4418B-F5B7-E7A2-4E4A-68AB1FB51DD8}"/>
                    </a:ext>
                  </a:extLst>
                </p:cNvPr>
                <p:cNvSpPr>
                  <a:spLocks noChangeArrowheads="1"/>
                </p:cNvSpPr>
                <p:nvPr/>
              </p:nvSpPr>
              <p:spPr bwMode="auto">
                <a:xfrm>
                  <a:off x="1888" y="290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7" name="Rectangle 2069">
                  <a:extLst>
                    <a:ext uri="{FF2B5EF4-FFF2-40B4-BE49-F238E27FC236}">
                      <a16:creationId xmlns:a16="http://schemas.microsoft.com/office/drawing/2014/main" id="{4CE47C1C-7B57-E875-C2A3-CD229F670583}"/>
                    </a:ext>
                  </a:extLst>
                </p:cNvPr>
                <p:cNvSpPr>
                  <a:spLocks noChangeArrowheads="1"/>
                </p:cNvSpPr>
                <p:nvPr/>
              </p:nvSpPr>
              <p:spPr bwMode="auto">
                <a:xfrm>
                  <a:off x="1893"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8" name="Rectangle 2070">
                  <a:extLst>
                    <a:ext uri="{FF2B5EF4-FFF2-40B4-BE49-F238E27FC236}">
                      <a16:creationId xmlns:a16="http://schemas.microsoft.com/office/drawing/2014/main" id="{623FB5AC-A29C-4D0D-A62B-EEBB0E9873A0}"/>
                    </a:ext>
                  </a:extLst>
                </p:cNvPr>
                <p:cNvSpPr>
                  <a:spLocks noChangeArrowheads="1"/>
                </p:cNvSpPr>
                <p:nvPr/>
              </p:nvSpPr>
              <p:spPr bwMode="auto">
                <a:xfrm>
                  <a:off x="204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39" name="Rectangle 2071">
                  <a:extLst>
                    <a:ext uri="{FF2B5EF4-FFF2-40B4-BE49-F238E27FC236}">
                      <a16:creationId xmlns:a16="http://schemas.microsoft.com/office/drawing/2014/main" id="{B508CEC9-D9B6-C44A-61E9-AE2A32C186B9}"/>
                    </a:ext>
                  </a:extLst>
                </p:cNvPr>
                <p:cNvSpPr>
                  <a:spLocks noChangeArrowheads="1"/>
                </p:cNvSpPr>
                <p:nvPr/>
              </p:nvSpPr>
              <p:spPr bwMode="auto">
                <a:xfrm>
                  <a:off x="205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0" name="Rectangle 2072">
                  <a:extLst>
                    <a:ext uri="{FF2B5EF4-FFF2-40B4-BE49-F238E27FC236}">
                      <a16:creationId xmlns:a16="http://schemas.microsoft.com/office/drawing/2014/main" id="{875BE18D-AD63-99E6-E445-809359A51A7A}"/>
                    </a:ext>
                  </a:extLst>
                </p:cNvPr>
                <p:cNvSpPr>
                  <a:spLocks noChangeArrowheads="1"/>
                </p:cNvSpPr>
                <p:nvPr/>
              </p:nvSpPr>
              <p:spPr bwMode="auto">
                <a:xfrm>
                  <a:off x="220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1" name="Rectangle 2073">
                  <a:extLst>
                    <a:ext uri="{FF2B5EF4-FFF2-40B4-BE49-F238E27FC236}">
                      <a16:creationId xmlns:a16="http://schemas.microsoft.com/office/drawing/2014/main" id="{EAC4E3F0-8844-489E-99DA-828B5CAA76C7}"/>
                    </a:ext>
                  </a:extLst>
                </p:cNvPr>
                <p:cNvSpPr>
                  <a:spLocks noChangeArrowheads="1"/>
                </p:cNvSpPr>
                <p:nvPr/>
              </p:nvSpPr>
              <p:spPr bwMode="auto">
                <a:xfrm>
                  <a:off x="221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2" name="Rectangle 2074">
                  <a:extLst>
                    <a:ext uri="{FF2B5EF4-FFF2-40B4-BE49-F238E27FC236}">
                      <a16:creationId xmlns:a16="http://schemas.microsoft.com/office/drawing/2014/main" id="{D199C246-D0B9-B8B2-7699-B98CB851D015}"/>
                    </a:ext>
                  </a:extLst>
                </p:cNvPr>
                <p:cNvSpPr>
                  <a:spLocks noChangeArrowheads="1"/>
                </p:cNvSpPr>
                <p:nvPr/>
              </p:nvSpPr>
              <p:spPr bwMode="auto">
                <a:xfrm>
                  <a:off x="2368" y="290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3" name="Rectangle 2075">
                  <a:extLst>
                    <a:ext uri="{FF2B5EF4-FFF2-40B4-BE49-F238E27FC236}">
                      <a16:creationId xmlns:a16="http://schemas.microsoft.com/office/drawing/2014/main" id="{D195B46E-8852-BAC8-0AB7-59A31C532913}"/>
                    </a:ext>
                  </a:extLst>
                </p:cNvPr>
                <p:cNvSpPr>
                  <a:spLocks noChangeArrowheads="1"/>
                </p:cNvSpPr>
                <p:nvPr/>
              </p:nvSpPr>
              <p:spPr bwMode="auto">
                <a:xfrm>
                  <a:off x="2373"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4" name="Rectangle 2076">
                  <a:extLst>
                    <a:ext uri="{FF2B5EF4-FFF2-40B4-BE49-F238E27FC236}">
                      <a16:creationId xmlns:a16="http://schemas.microsoft.com/office/drawing/2014/main" id="{3A6671C5-E75E-1F74-987F-49BC34D2B025}"/>
                    </a:ext>
                  </a:extLst>
                </p:cNvPr>
                <p:cNvSpPr>
                  <a:spLocks noChangeArrowheads="1"/>
                </p:cNvSpPr>
                <p:nvPr/>
              </p:nvSpPr>
              <p:spPr bwMode="auto">
                <a:xfrm>
                  <a:off x="252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5" name="Rectangle 2077">
                  <a:extLst>
                    <a:ext uri="{FF2B5EF4-FFF2-40B4-BE49-F238E27FC236}">
                      <a16:creationId xmlns:a16="http://schemas.microsoft.com/office/drawing/2014/main" id="{484B354F-C442-6744-0BA2-F2199CE53832}"/>
                    </a:ext>
                  </a:extLst>
                </p:cNvPr>
                <p:cNvSpPr>
                  <a:spLocks noChangeArrowheads="1"/>
                </p:cNvSpPr>
                <p:nvPr/>
              </p:nvSpPr>
              <p:spPr bwMode="auto">
                <a:xfrm>
                  <a:off x="253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6" name="Rectangle 2078">
                  <a:extLst>
                    <a:ext uri="{FF2B5EF4-FFF2-40B4-BE49-F238E27FC236}">
                      <a16:creationId xmlns:a16="http://schemas.microsoft.com/office/drawing/2014/main" id="{D145EFB9-D723-0BA6-786D-D81BCA990A9F}"/>
                    </a:ext>
                  </a:extLst>
                </p:cNvPr>
                <p:cNvSpPr>
                  <a:spLocks noChangeArrowheads="1"/>
                </p:cNvSpPr>
                <p:nvPr/>
              </p:nvSpPr>
              <p:spPr bwMode="auto">
                <a:xfrm>
                  <a:off x="268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7" name="Rectangle 2079">
                  <a:extLst>
                    <a:ext uri="{FF2B5EF4-FFF2-40B4-BE49-F238E27FC236}">
                      <a16:creationId xmlns:a16="http://schemas.microsoft.com/office/drawing/2014/main" id="{F55C9FF0-DCEA-26AE-E57E-E4427990AA7F}"/>
                    </a:ext>
                  </a:extLst>
                </p:cNvPr>
                <p:cNvSpPr>
                  <a:spLocks noChangeArrowheads="1"/>
                </p:cNvSpPr>
                <p:nvPr/>
              </p:nvSpPr>
              <p:spPr bwMode="auto">
                <a:xfrm>
                  <a:off x="269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8" name="Rectangle 2080">
                  <a:extLst>
                    <a:ext uri="{FF2B5EF4-FFF2-40B4-BE49-F238E27FC236}">
                      <a16:creationId xmlns:a16="http://schemas.microsoft.com/office/drawing/2014/main" id="{18EFF60C-322B-05DD-7EF9-B9059EFE5E9D}"/>
                    </a:ext>
                  </a:extLst>
                </p:cNvPr>
                <p:cNvSpPr>
                  <a:spLocks noChangeArrowheads="1"/>
                </p:cNvSpPr>
                <p:nvPr/>
              </p:nvSpPr>
              <p:spPr bwMode="auto">
                <a:xfrm>
                  <a:off x="2848" y="290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49" name="Rectangle 2081">
                  <a:extLst>
                    <a:ext uri="{FF2B5EF4-FFF2-40B4-BE49-F238E27FC236}">
                      <a16:creationId xmlns:a16="http://schemas.microsoft.com/office/drawing/2014/main" id="{12AE054B-BE0E-CA12-97E3-5B2EC0FC93E1}"/>
                    </a:ext>
                  </a:extLst>
                </p:cNvPr>
                <p:cNvSpPr>
                  <a:spLocks noChangeArrowheads="1"/>
                </p:cNvSpPr>
                <p:nvPr/>
              </p:nvSpPr>
              <p:spPr bwMode="auto">
                <a:xfrm>
                  <a:off x="2853"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0" name="Rectangle 2082">
                  <a:extLst>
                    <a:ext uri="{FF2B5EF4-FFF2-40B4-BE49-F238E27FC236}">
                      <a16:creationId xmlns:a16="http://schemas.microsoft.com/office/drawing/2014/main" id="{D7D46406-0F07-A7A4-C76E-31E1ECB55583}"/>
                    </a:ext>
                  </a:extLst>
                </p:cNvPr>
                <p:cNvSpPr>
                  <a:spLocks noChangeArrowheads="1"/>
                </p:cNvSpPr>
                <p:nvPr/>
              </p:nvSpPr>
              <p:spPr bwMode="auto">
                <a:xfrm>
                  <a:off x="300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1" name="Rectangle 2083">
                  <a:extLst>
                    <a:ext uri="{FF2B5EF4-FFF2-40B4-BE49-F238E27FC236}">
                      <a16:creationId xmlns:a16="http://schemas.microsoft.com/office/drawing/2014/main" id="{FD7C7CDA-D953-B316-02BA-4185586963E1}"/>
                    </a:ext>
                  </a:extLst>
                </p:cNvPr>
                <p:cNvSpPr>
                  <a:spLocks noChangeArrowheads="1"/>
                </p:cNvSpPr>
                <p:nvPr/>
              </p:nvSpPr>
              <p:spPr bwMode="auto">
                <a:xfrm>
                  <a:off x="301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2" name="Rectangle 2084">
                  <a:extLst>
                    <a:ext uri="{FF2B5EF4-FFF2-40B4-BE49-F238E27FC236}">
                      <a16:creationId xmlns:a16="http://schemas.microsoft.com/office/drawing/2014/main" id="{F33AFFCD-F998-31AA-8F97-0D6FE669749D}"/>
                    </a:ext>
                  </a:extLst>
                </p:cNvPr>
                <p:cNvSpPr>
                  <a:spLocks noChangeArrowheads="1"/>
                </p:cNvSpPr>
                <p:nvPr/>
              </p:nvSpPr>
              <p:spPr bwMode="auto">
                <a:xfrm>
                  <a:off x="316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3" name="Rectangle 2085">
                  <a:extLst>
                    <a:ext uri="{FF2B5EF4-FFF2-40B4-BE49-F238E27FC236}">
                      <a16:creationId xmlns:a16="http://schemas.microsoft.com/office/drawing/2014/main" id="{DF5F2A1A-2AEF-38B1-321E-63AF19236867}"/>
                    </a:ext>
                  </a:extLst>
                </p:cNvPr>
                <p:cNvSpPr>
                  <a:spLocks noChangeArrowheads="1"/>
                </p:cNvSpPr>
                <p:nvPr/>
              </p:nvSpPr>
              <p:spPr bwMode="auto">
                <a:xfrm>
                  <a:off x="317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4" name="Rectangle 2086">
                  <a:extLst>
                    <a:ext uri="{FF2B5EF4-FFF2-40B4-BE49-F238E27FC236}">
                      <a16:creationId xmlns:a16="http://schemas.microsoft.com/office/drawing/2014/main" id="{57FBF031-20AE-66E7-6078-43050332EF22}"/>
                    </a:ext>
                  </a:extLst>
                </p:cNvPr>
                <p:cNvSpPr>
                  <a:spLocks noChangeArrowheads="1"/>
                </p:cNvSpPr>
                <p:nvPr/>
              </p:nvSpPr>
              <p:spPr bwMode="auto">
                <a:xfrm>
                  <a:off x="3328" y="290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5" name="Rectangle 2087">
                  <a:extLst>
                    <a:ext uri="{FF2B5EF4-FFF2-40B4-BE49-F238E27FC236}">
                      <a16:creationId xmlns:a16="http://schemas.microsoft.com/office/drawing/2014/main" id="{8CE73A09-AB2F-062A-22F0-9372BB3C3410}"/>
                    </a:ext>
                  </a:extLst>
                </p:cNvPr>
                <p:cNvSpPr>
                  <a:spLocks noChangeArrowheads="1"/>
                </p:cNvSpPr>
                <p:nvPr/>
              </p:nvSpPr>
              <p:spPr bwMode="auto">
                <a:xfrm>
                  <a:off x="3333"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6" name="Rectangle 2088">
                  <a:extLst>
                    <a:ext uri="{FF2B5EF4-FFF2-40B4-BE49-F238E27FC236}">
                      <a16:creationId xmlns:a16="http://schemas.microsoft.com/office/drawing/2014/main" id="{1B3E7558-1E0D-FC86-454C-6267A047C19B}"/>
                    </a:ext>
                  </a:extLst>
                </p:cNvPr>
                <p:cNvSpPr>
                  <a:spLocks noChangeArrowheads="1"/>
                </p:cNvSpPr>
                <p:nvPr/>
              </p:nvSpPr>
              <p:spPr bwMode="auto">
                <a:xfrm>
                  <a:off x="348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7" name="Rectangle 2089">
                  <a:extLst>
                    <a:ext uri="{FF2B5EF4-FFF2-40B4-BE49-F238E27FC236}">
                      <a16:creationId xmlns:a16="http://schemas.microsoft.com/office/drawing/2014/main" id="{A3CCB698-8165-AA48-14A7-49BF967B3292}"/>
                    </a:ext>
                  </a:extLst>
                </p:cNvPr>
                <p:cNvSpPr>
                  <a:spLocks noChangeArrowheads="1"/>
                </p:cNvSpPr>
                <p:nvPr/>
              </p:nvSpPr>
              <p:spPr bwMode="auto">
                <a:xfrm>
                  <a:off x="349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8" name="Rectangle 2090">
                  <a:extLst>
                    <a:ext uri="{FF2B5EF4-FFF2-40B4-BE49-F238E27FC236}">
                      <a16:creationId xmlns:a16="http://schemas.microsoft.com/office/drawing/2014/main" id="{6F18AE8A-0C51-C343-876F-37DE67974155}"/>
                    </a:ext>
                  </a:extLst>
                </p:cNvPr>
                <p:cNvSpPr>
                  <a:spLocks noChangeArrowheads="1"/>
                </p:cNvSpPr>
                <p:nvPr/>
              </p:nvSpPr>
              <p:spPr bwMode="auto">
                <a:xfrm>
                  <a:off x="364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59" name="Rectangle 2091">
                  <a:extLst>
                    <a:ext uri="{FF2B5EF4-FFF2-40B4-BE49-F238E27FC236}">
                      <a16:creationId xmlns:a16="http://schemas.microsoft.com/office/drawing/2014/main" id="{F7F05D18-940C-4464-AB98-5859EFDC232A}"/>
                    </a:ext>
                  </a:extLst>
                </p:cNvPr>
                <p:cNvSpPr>
                  <a:spLocks noChangeArrowheads="1"/>
                </p:cNvSpPr>
                <p:nvPr/>
              </p:nvSpPr>
              <p:spPr bwMode="auto">
                <a:xfrm>
                  <a:off x="365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0" name="Rectangle 2092">
                  <a:extLst>
                    <a:ext uri="{FF2B5EF4-FFF2-40B4-BE49-F238E27FC236}">
                      <a16:creationId xmlns:a16="http://schemas.microsoft.com/office/drawing/2014/main" id="{FD977104-8F59-3915-1783-2ECA9A43CA2E}"/>
                    </a:ext>
                  </a:extLst>
                </p:cNvPr>
                <p:cNvSpPr>
                  <a:spLocks noChangeArrowheads="1"/>
                </p:cNvSpPr>
                <p:nvPr/>
              </p:nvSpPr>
              <p:spPr bwMode="auto">
                <a:xfrm>
                  <a:off x="380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1" name="Rectangle 2093">
                  <a:extLst>
                    <a:ext uri="{FF2B5EF4-FFF2-40B4-BE49-F238E27FC236}">
                      <a16:creationId xmlns:a16="http://schemas.microsoft.com/office/drawing/2014/main" id="{F26F4F78-575B-C9F4-0C17-9C0CC247088C}"/>
                    </a:ext>
                  </a:extLst>
                </p:cNvPr>
                <p:cNvSpPr>
                  <a:spLocks noChangeArrowheads="1"/>
                </p:cNvSpPr>
                <p:nvPr/>
              </p:nvSpPr>
              <p:spPr bwMode="auto">
                <a:xfrm>
                  <a:off x="381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2" name="Rectangle 2094">
                  <a:extLst>
                    <a:ext uri="{FF2B5EF4-FFF2-40B4-BE49-F238E27FC236}">
                      <a16:creationId xmlns:a16="http://schemas.microsoft.com/office/drawing/2014/main" id="{51933FA0-CB8C-5DA3-33F4-4EFE9D51E87B}"/>
                    </a:ext>
                  </a:extLst>
                </p:cNvPr>
                <p:cNvSpPr>
                  <a:spLocks noChangeArrowheads="1"/>
                </p:cNvSpPr>
                <p:nvPr/>
              </p:nvSpPr>
              <p:spPr bwMode="auto">
                <a:xfrm>
                  <a:off x="396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3" name="Rectangle 2095">
                  <a:extLst>
                    <a:ext uri="{FF2B5EF4-FFF2-40B4-BE49-F238E27FC236}">
                      <a16:creationId xmlns:a16="http://schemas.microsoft.com/office/drawing/2014/main" id="{F08A57C3-628E-7FD3-C29C-ABF8A64569BD}"/>
                    </a:ext>
                  </a:extLst>
                </p:cNvPr>
                <p:cNvSpPr>
                  <a:spLocks noChangeArrowheads="1"/>
                </p:cNvSpPr>
                <p:nvPr/>
              </p:nvSpPr>
              <p:spPr bwMode="auto">
                <a:xfrm>
                  <a:off x="397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4" name="Rectangle 2096">
                  <a:extLst>
                    <a:ext uri="{FF2B5EF4-FFF2-40B4-BE49-F238E27FC236}">
                      <a16:creationId xmlns:a16="http://schemas.microsoft.com/office/drawing/2014/main" id="{CED46E59-B0A0-6959-3CFE-9F445D9B00E2}"/>
                    </a:ext>
                  </a:extLst>
                </p:cNvPr>
                <p:cNvSpPr>
                  <a:spLocks noChangeArrowheads="1"/>
                </p:cNvSpPr>
                <p:nvPr/>
              </p:nvSpPr>
              <p:spPr bwMode="auto">
                <a:xfrm>
                  <a:off x="412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5" name="Rectangle 2097">
                  <a:extLst>
                    <a:ext uri="{FF2B5EF4-FFF2-40B4-BE49-F238E27FC236}">
                      <a16:creationId xmlns:a16="http://schemas.microsoft.com/office/drawing/2014/main" id="{F47523AC-0878-3943-A28F-C16D899A3F2D}"/>
                    </a:ext>
                  </a:extLst>
                </p:cNvPr>
                <p:cNvSpPr>
                  <a:spLocks noChangeArrowheads="1"/>
                </p:cNvSpPr>
                <p:nvPr/>
              </p:nvSpPr>
              <p:spPr bwMode="auto">
                <a:xfrm>
                  <a:off x="413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6" name="Rectangle 2098">
                  <a:extLst>
                    <a:ext uri="{FF2B5EF4-FFF2-40B4-BE49-F238E27FC236}">
                      <a16:creationId xmlns:a16="http://schemas.microsoft.com/office/drawing/2014/main" id="{E2E1ADB6-93A2-718B-76B9-CE142F9BAE71}"/>
                    </a:ext>
                  </a:extLst>
                </p:cNvPr>
                <p:cNvSpPr>
                  <a:spLocks noChangeArrowheads="1"/>
                </p:cNvSpPr>
                <p:nvPr/>
              </p:nvSpPr>
              <p:spPr bwMode="auto">
                <a:xfrm>
                  <a:off x="428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7" name="Rectangle 2099">
                  <a:extLst>
                    <a:ext uri="{FF2B5EF4-FFF2-40B4-BE49-F238E27FC236}">
                      <a16:creationId xmlns:a16="http://schemas.microsoft.com/office/drawing/2014/main" id="{E5105E15-8B6E-A7E9-E873-7AC70C70C154}"/>
                    </a:ext>
                  </a:extLst>
                </p:cNvPr>
                <p:cNvSpPr>
                  <a:spLocks noChangeArrowheads="1"/>
                </p:cNvSpPr>
                <p:nvPr/>
              </p:nvSpPr>
              <p:spPr bwMode="auto">
                <a:xfrm>
                  <a:off x="4294" y="2901"/>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8" name="Rectangle 2100">
                  <a:extLst>
                    <a:ext uri="{FF2B5EF4-FFF2-40B4-BE49-F238E27FC236}">
                      <a16:creationId xmlns:a16="http://schemas.microsoft.com/office/drawing/2014/main" id="{5FD0B53A-D5EB-393A-FD05-520DCB574918}"/>
                    </a:ext>
                  </a:extLst>
                </p:cNvPr>
                <p:cNvSpPr>
                  <a:spLocks noChangeArrowheads="1"/>
                </p:cNvSpPr>
                <p:nvPr/>
              </p:nvSpPr>
              <p:spPr bwMode="auto">
                <a:xfrm>
                  <a:off x="4448" y="290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69" name="Rectangle 2101">
                  <a:extLst>
                    <a:ext uri="{FF2B5EF4-FFF2-40B4-BE49-F238E27FC236}">
                      <a16:creationId xmlns:a16="http://schemas.microsoft.com/office/drawing/2014/main" id="{F535C198-B6F9-EFF3-B4A5-017B9029B7A7}"/>
                    </a:ext>
                  </a:extLst>
                </p:cNvPr>
                <p:cNvSpPr>
                  <a:spLocks noChangeArrowheads="1"/>
                </p:cNvSpPr>
                <p:nvPr/>
              </p:nvSpPr>
              <p:spPr bwMode="auto">
                <a:xfrm>
                  <a:off x="4454" y="2901"/>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0" name="Rectangle 2102">
                  <a:extLst>
                    <a:ext uri="{FF2B5EF4-FFF2-40B4-BE49-F238E27FC236}">
                      <a16:creationId xmlns:a16="http://schemas.microsoft.com/office/drawing/2014/main" id="{5FABE598-6E48-6EC3-8B11-B8C0F920624A}"/>
                    </a:ext>
                  </a:extLst>
                </p:cNvPr>
                <p:cNvSpPr>
                  <a:spLocks noChangeArrowheads="1"/>
                </p:cNvSpPr>
                <p:nvPr/>
              </p:nvSpPr>
              <p:spPr bwMode="auto">
                <a:xfrm>
                  <a:off x="4609" y="2901"/>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1" name="Rectangle 2103">
                  <a:extLst>
                    <a:ext uri="{FF2B5EF4-FFF2-40B4-BE49-F238E27FC236}">
                      <a16:creationId xmlns:a16="http://schemas.microsoft.com/office/drawing/2014/main" id="{98BF493F-8E3E-B98F-794C-DDA48565FB3A}"/>
                    </a:ext>
                  </a:extLst>
                </p:cNvPr>
                <p:cNvSpPr>
                  <a:spLocks noChangeArrowheads="1"/>
                </p:cNvSpPr>
                <p:nvPr/>
              </p:nvSpPr>
              <p:spPr bwMode="auto">
                <a:xfrm>
                  <a:off x="1129" y="291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2" name="Rectangle 2104">
                  <a:extLst>
                    <a:ext uri="{FF2B5EF4-FFF2-40B4-BE49-F238E27FC236}">
                      <a16:creationId xmlns:a16="http://schemas.microsoft.com/office/drawing/2014/main" id="{F559763F-02C6-4EAF-6B69-BB040349565C}"/>
                    </a:ext>
                  </a:extLst>
                </p:cNvPr>
                <p:cNvSpPr>
                  <a:spLocks noChangeArrowheads="1"/>
                </p:cNvSpPr>
                <p:nvPr/>
              </p:nvSpPr>
              <p:spPr bwMode="auto">
                <a:xfrm>
                  <a:off x="1408" y="29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3" name="Rectangle 2105">
                  <a:extLst>
                    <a:ext uri="{FF2B5EF4-FFF2-40B4-BE49-F238E27FC236}">
                      <a16:creationId xmlns:a16="http://schemas.microsoft.com/office/drawing/2014/main" id="{9B9694BF-714A-BA1B-4194-EDA35F76C549}"/>
                    </a:ext>
                  </a:extLst>
                </p:cNvPr>
                <p:cNvSpPr>
                  <a:spLocks noChangeArrowheads="1"/>
                </p:cNvSpPr>
                <p:nvPr/>
              </p:nvSpPr>
              <p:spPr bwMode="auto">
                <a:xfrm>
                  <a:off x="156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4" name="Rectangle 2106">
                  <a:extLst>
                    <a:ext uri="{FF2B5EF4-FFF2-40B4-BE49-F238E27FC236}">
                      <a16:creationId xmlns:a16="http://schemas.microsoft.com/office/drawing/2014/main" id="{1F593348-CDC9-63F6-4C0A-AF389E3D7FD1}"/>
                    </a:ext>
                  </a:extLst>
                </p:cNvPr>
                <p:cNvSpPr>
                  <a:spLocks noChangeArrowheads="1"/>
                </p:cNvSpPr>
                <p:nvPr/>
              </p:nvSpPr>
              <p:spPr bwMode="auto">
                <a:xfrm>
                  <a:off x="172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5" name="Rectangle 2107">
                  <a:extLst>
                    <a:ext uri="{FF2B5EF4-FFF2-40B4-BE49-F238E27FC236}">
                      <a16:creationId xmlns:a16="http://schemas.microsoft.com/office/drawing/2014/main" id="{15781FB1-DB0F-E951-D49E-1BEAF7B0F5C4}"/>
                    </a:ext>
                  </a:extLst>
                </p:cNvPr>
                <p:cNvSpPr>
                  <a:spLocks noChangeArrowheads="1"/>
                </p:cNvSpPr>
                <p:nvPr/>
              </p:nvSpPr>
              <p:spPr bwMode="auto">
                <a:xfrm>
                  <a:off x="1888" y="29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6" name="Rectangle 2108">
                  <a:extLst>
                    <a:ext uri="{FF2B5EF4-FFF2-40B4-BE49-F238E27FC236}">
                      <a16:creationId xmlns:a16="http://schemas.microsoft.com/office/drawing/2014/main" id="{26A2EFA9-0EC5-4B36-5D3C-7C6370D248D4}"/>
                    </a:ext>
                  </a:extLst>
                </p:cNvPr>
                <p:cNvSpPr>
                  <a:spLocks noChangeArrowheads="1"/>
                </p:cNvSpPr>
                <p:nvPr/>
              </p:nvSpPr>
              <p:spPr bwMode="auto">
                <a:xfrm>
                  <a:off x="204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7" name="Rectangle 2109">
                  <a:extLst>
                    <a:ext uri="{FF2B5EF4-FFF2-40B4-BE49-F238E27FC236}">
                      <a16:creationId xmlns:a16="http://schemas.microsoft.com/office/drawing/2014/main" id="{EE3C1767-5D5E-D520-19B7-2A73B12D9FB2}"/>
                    </a:ext>
                  </a:extLst>
                </p:cNvPr>
                <p:cNvSpPr>
                  <a:spLocks noChangeArrowheads="1"/>
                </p:cNvSpPr>
                <p:nvPr/>
              </p:nvSpPr>
              <p:spPr bwMode="auto">
                <a:xfrm>
                  <a:off x="220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8" name="Rectangle 2110">
                  <a:extLst>
                    <a:ext uri="{FF2B5EF4-FFF2-40B4-BE49-F238E27FC236}">
                      <a16:creationId xmlns:a16="http://schemas.microsoft.com/office/drawing/2014/main" id="{80C8C2DD-EC29-27B7-ED3C-57DCB12369A1}"/>
                    </a:ext>
                  </a:extLst>
                </p:cNvPr>
                <p:cNvSpPr>
                  <a:spLocks noChangeArrowheads="1"/>
                </p:cNvSpPr>
                <p:nvPr/>
              </p:nvSpPr>
              <p:spPr bwMode="auto">
                <a:xfrm>
                  <a:off x="2368" y="29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79" name="Rectangle 2111">
                  <a:extLst>
                    <a:ext uri="{FF2B5EF4-FFF2-40B4-BE49-F238E27FC236}">
                      <a16:creationId xmlns:a16="http://schemas.microsoft.com/office/drawing/2014/main" id="{D9436B72-B6B7-8D09-2F8E-52DAD7B236E3}"/>
                    </a:ext>
                  </a:extLst>
                </p:cNvPr>
                <p:cNvSpPr>
                  <a:spLocks noChangeArrowheads="1"/>
                </p:cNvSpPr>
                <p:nvPr/>
              </p:nvSpPr>
              <p:spPr bwMode="auto">
                <a:xfrm>
                  <a:off x="252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0" name="Rectangle 2112">
                  <a:extLst>
                    <a:ext uri="{FF2B5EF4-FFF2-40B4-BE49-F238E27FC236}">
                      <a16:creationId xmlns:a16="http://schemas.microsoft.com/office/drawing/2014/main" id="{242E60A2-48D8-8D32-A1D4-B5F79AD2D8C5}"/>
                    </a:ext>
                  </a:extLst>
                </p:cNvPr>
                <p:cNvSpPr>
                  <a:spLocks noChangeArrowheads="1"/>
                </p:cNvSpPr>
                <p:nvPr/>
              </p:nvSpPr>
              <p:spPr bwMode="auto">
                <a:xfrm>
                  <a:off x="268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1" name="Rectangle 2113">
                  <a:extLst>
                    <a:ext uri="{FF2B5EF4-FFF2-40B4-BE49-F238E27FC236}">
                      <a16:creationId xmlns:a16="http://schemas.microsoft.com/office/drawing/2014/main" id="{6E3BD775-ECCE-869B-5E75-081E23C32227}"/>
                    </a:ext>
                  </a:extLst>
                </p:cNvPr>
                <p:cNvSpPr>
                  <a:spLocks noChangeArrowheads="1"/>
                </p:cNvSpPr>
                <p:nvPr/>
              </p:nvSpPr>
              <p:spPr bwMode="auto">
                <a:xfrm>
                  <a:off x="2848" y="29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2" name="Rectangle 2114">
                  <a:extLst>
                    <a:ext uri="{FF2B5EF4-FFF2-40B4-BE49-F238E27FC236}">
                      <a16:creationId xmlns:a16="http://schemas.microsoft.com/office/drawing/2014/main" id="{5C1885B2-3D0F-9582-929A-75D9E9823F76}"/>
                    </a:ext>
                  </a:extLst>
                </p:cNvPr>
                <p:cNvSpPr>
                  <a:spLocks noChangeArrowheads="1"/>
                </p:cNvSpPr>
                <p:nvPr/>
              </p:nvSpPr>
              <p:spPr bwMode="auto">
                <a:xfrm>
                  <a:off x="300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3" name="Rectangle 2115">
                  <a:extLst>
                    <a:ext uri="{FF2B5EF4-FFF2-40B4-BE49-F238E27FC236}">
                      <a16:creationId xmlns:a16="http://schemas.microsoft.com/office/drawing/2014/main" id="{5F4F4B27-4019-70F1-8C8B-ADAD64C9D8C8}"/>
                    </a:ext>
                  </a:extLst>
                </p:cNvPr>
                <p:cNvSpPr>
                  <a:spLocks noChangeArrowheads="1"/>
                </p:cNvSpPr>
                <p:nvPr/>
              </p:nvSpPr>
              <p:spPr bwMode="auto">
                <a:xfrm>
                  <a:off x="316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4" name="Rectangle 2116">
                  <a:extLst>
                    <a:ext uri="{FF2B5EF4-FFF2-40B4-BE49-F238E27FC236}">
                      <a16:creationId xmlns:a16="http://schemas.microsoft.com/office/drawing/2014/main" id="{C969069D-A172-C838-AB05-50F267DFE4AD}"/>
                    </a:ext>
                  </a:extLst>
                </p:cNvPr>
                <p:cNvSpPr>
                  <a:spLocks noChangeArrowheads="1"/>
                </p:cNvSpPr>
                <p:nvPr/>
              </p:nvSpPr>
              <p:spPr bwMode="auto">
                <a:xfrm>
                  <a:off x="3328" y="29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5" name="Rectangle 2117">
                  <a:extLst>
                    <a:ext uri="{FF2B5EF4-FFF2-40B4-BE49-F238E27FC236}">
                      <a16:creationId xmlns:a16="http://schemas.microsoft.com/office/drawing/2014/main" id="{14919FED-4EA8-5212-F1F4-3CF0D308AA67}"/>
                    </a:ext>
                  </a:extLst>
                </p:cNvPr>
                <p:cNvSpPr>
                  <a:spLocks noChangeArrowheads="1"/>
                </p:cNvSpPr>
                <p:nvPr/>
              </p:nvSpPr>
              <p:spPr bwMode="auto">
                <a:xfrm>
                  <a:off x="348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6" name="Rectangle 2118">
                  <a:extLst>
                    <a:ext uri="{FF2B5EF4-FFF2-40B4-BE49-F238E27FC236}">
                      <a16:creationId xmlns:a16="http://schemas.microsoft.com/office/drawing/2014/main" id="{60C93202-292E-1F63-2F70-C2CA9C467BCF}"/>
                    </a:ext>
                  </a:extLst>
                </p:cNvPr>
                <p:cNvSpPr>
                  <a:spLocks noChangeArrowheads="1"/>
                </p:cNvSpPr>
                <p:nvPr/>
              </p:nvSpPr>
              <p:spPr bwMode="auto">
                <a:xfrm>
                  <a:off x="364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7" name="Rectangle 2119">
                  <a:extLst>
                    <a:ext uri="{FF2B5EF4-FFF2-40B4-BE49-F238E27FC236}">
                      <a16:creationId xmlns:a16="http://schemas.microsoft.com/office/drawing/2014/main" id="{04590BDC-FFC5-8BD0-4483-32E543595A6A}"/>
                    </a:ext>
                  </a:extLst>
                </p:cNvPr>
                <p:cNvSpPr>
                  <a:spLocks noChangeArrowheads="1"/>
                </p:cNvSpPr>
                <p:nvPr/>
              </p:nvSpPr>
              <p:spPr bwMode="auto">
                <a:xfrm>
                  <a:off x="380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8" name="Rectangle 2120">
                  <a:extLst>
                    <a:ext uri="{FF2B5EF4-FFF2-40B4-BE49-F238E27FC236}">
                      <a16:creationId xmlns:a16="http://schemas.microsoft.com/office/drawing/2014/main" id="{1CC995E9-777B-598F-CFD8-51E8D03C9E7F}"/>
                    </a:ext>
                  </a:extLst>
                </p:cNvPr>
                <p:cNvSpPr>
                  <a:spLocks noChangeArrowheads="1"/>
                </p:cNvSpPr>
                <p:nvPr/>
              </p:nvSpPr>
              <p:spPr bwMode="auto">
                <a:xfrm>
                  <a:off x="396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89" name="Rectangle 2121">
                  <a:extLst>
                    <a:ext uri="{FF2B5EF4-FFF2-40B4-BE49-F238E27FC236}">
                      <a16:creationId xmlns:a16="http://schemas.microsoft.com/office/drawing/2014/main" id="{5E414728-3B21-64E3-9E14-A34DF26E820F}"/>
                    </a:ext>
                  </a:extLst>
                </p:cNvPr>
                <p:cNvSpPr>
                  <a:spLocks noChangeArrowheads="1"/>
                </p:cNvSpPr>
                <p:nvPr/>
              </p:nvSpPr>
              <p:spPr bwMode="auto">
                <a:xfrm>
                  <a:off x="412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90" name="Rectangle 2122">
                  <a:extLst>
                    <a:ext uri="{FF2B5EF4-FFF2-40B4-BE49-F238E27FC236}">
                      <a16:creationId xmlns:a16="http://schemas.microsoft.com/office/drawing/2014/main" id="{283C5BB0-42B2-425F-2985-43BD185F7D48}"/>
                    </a:ext>
                  </a:extLst>
                </p:cNvPr>
                <p:cNvSpPr>
                  <a:spLocks noChangeArrowheads="1"/>
                </p:cNvSpPr>
                <p:nvPr/>
              </p:nvSpPr>
              <p:spPr bwMode="auto">
                <a:xfrm>
                  <a:off x="428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91" name="Rectangle 2123">
                  <a:extLst>
                    <a:ext uri="{FF2B5EF4-FFF2-40B4-BE49-F238E27FC236}">
                      <a16:creationId xmlns:a16="http://schemas.microsoft.com/office/drawing/2014/main" id="{51357D18-6D80-A131-4172-0F90EC58B77A}"/>
                    </a:ext>
                  </a:extLst>
                </p:cNvPr>
                <p:cNvSpPr>
                  <a:spLocks noChangeArrowheads="1"/>
                </p:cNvSpPr>
                <p:nvPr/>
              </p:nvSpPr>
              <p:spPr bwMode="auto">
                <a:xfrm>
                  <a:off x="4448" y="29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92" name="Rectangle 2124">
                  <a:extLst>
                    <a:ext uri="{FF2B5EF4-FFF2-40B4-BE49-F238E27FC236}">
                      <a16:creationId xmlns:a16="http://schemas.microsoft.com/office/drawing/2014/main" id="{854CD3E4-F55A-5860-B4AF-4105514FC6C8}"/>
                    </a:ext>
                  </a:extLst>
                </p:cNvPr>
                <p:cNvSpPr>
                  <a:spLocks noChangeArrowheads="1"/>
                </p:cNvSpPr>
                <p:nvPr/>
              </p:nvSpPr>
              <p:spPr bwMode="auto">
                <a:xfrm>
                  <a:off x="4609" y="291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893" name="Rectangle 2125">
                  <a:extLst>
                    <a:ext uri="{FF2B5EF4-FFF2-40B4-BE49-F238E27FC236}">
                      <a16:creationId xmlns:a16="http://schemas.microsoft.com/office/drawing/2014/main" id="{90C57917-502F-CDCB-9A43-9BD8D434B727}"/>
                    </a:ext>
                  </a:extLst>
                </p:cNvPr>
                <p:cNvSpPr>
                  <a:spLocks noChangeArrowheads="1"/>
                </p:cNvSpPr>
                <p:nvPr/>
              </p:nvSpPr>
              <p:spPr bwMode="auto">
                <a:xfrm>
                  <a:off x="1217" y="303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17</a:t>
                  </a:r>
                  <a:endParaRPr lang="en-US" altLang="en-US" sz="1300">
                    <a:latin typeface="Arial" panose="020B0604020202020204" pitchFamily="34" charset="0"/>
                  </a:endParaRPr>
                </a:p>
              </p:txBody>
            </p:sp>
            <p:sp>
              <p:nvSpPr>
                <p:cNvPr id="546894" name="Rectangle 2126">
                  <a:extLst>
                    <a:ext uri="{FF2B5EF4-FFF2-40B4-BE49-F238E27FC236}">
                      <a16:creationId xmlns:a16="http://schemas.microsoft.com/office/drawing/2014/main" id="{6CE735B8-5CFE-7184-9E44-CCDB41543CD4}"/>
                    </a:ext>
                  </a:extLst>
                </p:cNvPr>
                <p:cNvSpPr>
                  <a:spLocks noChangeArrowheads="1"/>
                </p:cNvSpPr>
                <p:nvPr/>
              </p:nvSpPr>
              <p:spPr bwMode="auto">
                <a:xfrm>
                  <a:off x="1324"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95" name="Rectangle 2127">
                  <a:extLst>
                    <a:ext uri="{FF2B5EF4-FFF2-40B4-BE49-F238E27FC236}">
                      <a16:creationId xmlns:a16="http://schemas.microsoft.com/office/drawing/2014/main" id="{C3B5609B-CE85-81EB-4723-4CDC3BD922A1}"/>
                    </a:ext>
                  </a:extLst>
                </p:cNvPr>
                <p:cNvSpPr>
                  <a:spLocks noChangeArrowheads="1"/>
                </p:cNvSpPr>
                <p:nvPr/>
              </p:nvSpPr>
              <p:spPr bwMode="auto">
                <a:xfrm>
                  <a:off x="1463"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96" name="Rectangle 2128">
                  <a:extLst>
                    <a:ext uri="{FF2B5EF4-FFF2-40B4-BE49-F238E27FC236}">
                      <a16:creationId xmlns:a16="http://schemas.microsoft.com/office/drawing/2014/main" id="{A2BC2730-A19E-F550-0456-8C5252FC1C2A}"/>
                    </a:ext>
                  </a:extLst>
                </p:cNvPr>
                <p:cNvSpPr>
                  <a:spLocks noChangeArrowheads="1"/>
                </p:cNvSpPr>
                <p:nvPr/>
              </p:nvSpPr>
              <p:spPr bwMode="auto">
                <a:xfrm>
                  <a:off x="151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897" name="Rectangle 2129">
                  <a:extLst>
                    <a:ext uri="{FF2B5EF4-FFF2-40B4-BE49-F238E27FC236}">
                      <a16:creationId xmlns:a16="http://schemas.microsoft.com/office/drawing/2014/main" id="{5113A08E-865C-AAAF-4E4F-C2ED981B3AB9}"/>
                    </a:ext>
                  </a:extLst>
                </p:cNvPr>
                <p:cNvSpPr>
                  <a:spLocks noChangeArrowheads="1"/>
                </p:cNvSpPr>
                <p:nvPr/>
              </p:nvSpPr>
              <p:spPr bwMode="auto">
                <a:xfrm>
                  <a:off x="1607"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898" name="Rectangle 2130">
                  <a:extLst>
                    <a:ext uri="{FF2B5EF4-FFF2-40B4-BE49-F238E27FC236}">
                      <a16:creationId xmlns:a16="http://schemas.microsoft.com/office/drawing/2014/main" id="{AE1F2531-C2D0-0BB8-74C7-22C01A2AAD08}"/>
                    </a:ext>
                  </a:extLst>
                </p:cNvPr>
                <p:cNvSpPr>
                  <a:spLocks noChangeArrowheads="1"/>
                </p:cNvSpPr>
                <p:nvPr/>
              </p:nvSpPr>
              <p:spPr bwMode="auto">
                <a:xfrm>
                  <a:off x="163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899" name="Rectangle 2131">
                  <a:extLst>
                    <a:ext uri="{FF2B5EF4-FFF2-40B4-BE49-F238E27FC236}">
                      <a16:creationId xmlns:a16="http://schemas.microsoft.com/office/drawing/2014/main" id="{46F85F05-DABC-D2E5-4FE0-0326DEC323D2}"/>
                    </a:ext>
                  </a:extLst>
                </p:cNvPr>
                <p:cNvSpPr>
                  <a:spLocks noChangeArrowheads="1"/>
                </p:cNvSpPr>
                <p:nvPr/>
              </p:nvSpPr>
              <p:spPr bwMode="auto">
                <a:xfrm>
                  <a:off x="169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00" name="Rectangle 2132">
                  <a:extLst>
                    <a:ext uri="{FF2B5EF4-FFF2-40B4-BE49-F238E27FC236}">
                      <a16:creationId xmlns:a16="http://schemas.microsoft.com/office/drawing/2014/main" id="{DE751A66-DB3D-D4E4-BB5F-DDCCF685B625}"/>
                    </a:ext>
                  </a:extLst>
                </p:cNvPr>
                <p:cNvSpPr>
                  <a:spLocks noChangeArrowheads="1"/>
                </p:cNvSpPr>
                <p:nvPr/>
              </p:nvSpPr>
              <p:spPr bwMode="auto">
                <a:xfrm>
                  <a:off x="1768"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01" name="Rectangle 2133">
                  <a:extLst>
                    <a:ext uri="{FF2B5EF4-FFF2-40B4-BE49-F238E27FC236}">
                      <a16:creationId xmlns:a16="http://schemas.microsoft.com/office/drawing/2014/main" id="{E9FB08E0-E52E-212A-D129-389FB555F2C8}"/>
                    </a:ext>
                  </a:extLst>
                </p:cNvPr>
                <p:cNvSpPr>
                  <a:spLocks noChangeArrowheads="1"/>
                </p:cNvSpPr>
                <p:nvPr/>
              </p:nvSpPr>
              <p:spPr bwMode="auto">
                <a:xfrm>
                  <a:off x="179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02" name="Rectangle 2134">
                  <a:extLst>
                    <a:ext uri="{FF2B5EF4-FFF2-40B4-BE49-F238E27FC236}">
                      <a16:creationId xmlns:a16="http://schemas.microsoft.com/office/drawing/2014/main" id="{3A0027CC-D582-26EF-44F1-E94C288F8FE3}"/>
                    </a:ext>
                  </a:extLst>
                </p:cNvPr>
                <p:cNvSpPr>
                  <a:spLocks noChangeArrowheads="1"/>
                </p:cNvSpPr>
                <p:nvPr/>
              </p:nvSpPr>
              <p:spPr bwMode="auto">
                <a:xfrm>
                  <a:off x="185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03" name="Rectangle 2135">
                  <a:extLst>
                    <a:ext uri="{FF2B5EF4-FFF2-40B4-BE49-F238E27FC236}">
                      <a16:creationId xmlns:a16="http://schemas.microsoft.com/office/drawing/2014/main" id="{A5C7EA0A-DA82-0DAE-E9A9-4363F7F94372}"/>
                    </a:ext>
                  </a:extLst>
                </p:cNvPr>
                <p:cNvSpPr>
                  <a:spLocks noChangeArrowheads="1"/>
                </p:cNvSpPr>
                <p:nvPr/>
              </p:nvSpPr>
              <p:spPr bwMode="auto">
                <a:xfrm>
                  <a:off x="1943"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04" name="Rectangle 2136">
                  <a:extLst>
                    <a:ext uri="{FF2B5EF4-FFF2-40B4-BE49-F238E27FC236}">
                      <a16:creationId xmlns:a16="http://schemas.microsoft.com/office/drawing/2014/main" id="{2A0A5FB1-16F7-0FE8-7A6B-F22C1ECFC330}"/>
                    </a:ext>
                  </a:extLst>
                </p:cNvPr>
                <p:cNvSpPr>
                  <a:spLocks noChangeArrowheads="1"/>
                </p:cNvSpPr>
                <p:nvPr/>
              </p:nvSpPr>
              <p:spPr bwMode="auto">
                <a:xfrm>
                  <a:off x="199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05" name="Rectangle 2137">
                  <a:extLst>
                    <a:ext uri="{FF2B5EF4-FFF2-40B4-BE49-F238E27FC236}">
                      <a16:creationId xmlns:a16="http://schemas.microsoft.com/office/drawing/2014/main" id="{7CFAB113-9DAD-D5F8-8C80-BBC979A65AA8}"/>
                    </a:ext>
                  </a:extLst>
                </p:cNvPr>
                <p:cNvSpPr>
                  <a:spLocks noChangeArrowheads="1"/>
                </p:cNvSpPr>
                <p:nvPr/>
              </p:nvSpPr>
              <p:spPr bwMode="auto">
                <a:xfrm>
                  <a:off x="210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06" name="Rectangle 2138">
                  <a:extLst>
                    <a:ext uri="{FF2B5EF4-FFF2-40B4-BE49-F238E27FC236}">
                      <a16:creationId xmlns:a16="http://schemas.microsoft.com/office/drawing/2014/main" id="{589CE4B4-B66C-04F4-94E5-C1201D060FE8}"/>
                    </a:ext>
                  </a:extLst>
                </p:cNvPr>
                <p:cNvSpPr>
                  <a:spLocks noChangeArrowheads="1"/>
                </p:cNvSpPr>
                <p:nvPr/>
              </p:nvSpPr>
              <p:spPr bwMode="auto">
                <a:xfrm>
                  <a:off x="215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07" name="Rectangle 2139">
                  <a:extLst>
                    <a:ext uri="{FF2B5EF4-FFF2-40B4-BE49-F238E27FC236}">
                      <a16:creationId xmlns:a16="http://schemas.microsoft.com/office/drawing/2014/main" id="{29D0289D-704F-AB22-B013-9DD3E3A4A3E8}"/>
                    </a:ext>
                  </a:extLst>
                </p:cNvPr>
                <p:cNvSpPr>
                  <a:spLocks noChangeArrowheads="1"/>
                </p:cNvSpPr>
                <p:nvPr/>
              </p:nvSpPr>
              <p:spPr bwMode="auto">
                <a:xfrm>
                  <a:off x="2248"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08" name="Rectangle 2140">
                  <a:extLst>
                    <a:ext uri="{FF2B5EF4-FFF2-40B4-BE49-F238E27FC236}">
                      <a16:creationId xmlns:a16="http://schemas.microsoft.com/office/drawing/2014/main" id="{EB9A23B7-02E0-8024-3636-8650871CE9A7}"/>
                    </a:ext>
                  </a:extLst>
                </p:cNvPr>
                <p:cNvSpPr>
                  <a:spLocks noChangeArrowheads="1"/>
                </p:cNvSpPr>
                <p:nvPr/>
              </p:nvSpPr>
              <p:spPr bwMode="auto">
                <a:xfrm>
                  <a:off x="227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09" name="Rectangle 2141">
                  <a:extLst>
                    <a:ext uri="{FF2B5EF4-FFF2-40B4-BE49-F238E27FC236}">
                      <a16:creationId xmlns:a16="http://schemas.microsoft.com/office/drawing/2014/main" id="{A1DB00B6-71C1-3ECE-4DB9-DEBC9849FFEE}"/>
                    </a:ext>
                  </a:extLst>
                </p:cNvPr>
                <p:cNvSpPr>
                  <a:spLocks noChangeArrowheads="1"/>
                </p:cNvSpPr>
                <p:nvPr/>
              </p:nvSpPr>
              <p:spPr bwMode="auto">
                <a:xfrm>
                  <a:off x="233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10" name="Rectangle 2142">
                  <a:extLst>
                    <a:ext uri="{FF2B5EF4-FFF2-40B4-BE49-F238E27FC236}">
                      <a16:creationId xmlns:a16="http://schemas.microsoft.com/office/drawing/2014/main" id="{F7D6C058-D152-F507-C290-9288A7AB6220}"/>
                    </a:ext>
                  </a:extLst>
                </p:cNvPr>
                <p:cNvSpPr>
                  <a:spLocks noChangeArrowheads="1"/>
                </p:cNvSpPr>
                <p:nvPr/>
              </p:nvSpPr>
              <p:spPr bwMode="auto">
                <a:xfrm>
                  <a:off x="2407"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11" name="Rectangle 2143">
                  <a:extLst>
                    <a:ext uri="{FF2B5EF4-FFF2-40B4-BE49-F238E27FC236}">
                      <a16:creationId xmlns:a16="http://schemas.microsoft.com/office/drawing/2014/main" id="{819BE4BB-D2B0-958B-8481-1666730BFC2A}"/>
                    </a:ext>
                  </a:extLst>
                </p:cNvPr>
                <p:cNvSpPr>
                  <a:spLocks noChangeArrowheads="1"/>
                </p:cNvSpPr>
                <p:nvPr/>
              </p:nvSpPr>
              <p:spPr bwMode="auto">
                <a:xfrm>
                  <a:off x="243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12" name="Rectangle 2144">
                  <a:extLst>
                    <a:ext uri="{FF2B5EF4-FFF2-40B4-BE49-F238E27FC236}">
                      <a16:creationId xmlns:a16="http://schemas.microsoft.com/office/drawing/2014/main" id="{8ED97E9E-C040-BDA8-9F0E-EC1D539606C4}"/>
                    </a:ext>
                  </a:extLst>
                </p:cNvPr>
                <p:cNvSpPr>
                  <a:spLocks noChangeArrowheads="1"/>
                </p:cNvSpPr>
                <p:nvPr/>
              </p:nvSpPr>
              <p:spPr bwMode="auto">
                <a:xfrm>
                  <a:off x="249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13" name="Rectangle 2145">
                  <a:extLst>
                    <a:ext uri="{FF2B5EF4-FFF2-40B4-BE49-F238E27FC236}">
                      <a16:creationId xmlns:a16="http://schemas.microsoft.com/office/drawing/2014/main" id="{58A5C96C-DCA7-5749-D8EA-0BC363D96A16}"/>
                    </a:ext>
                  </a:extLst>
                </p:cNvPr>
                <p:cNvSpPr>
                  <a:spLocks noChangeArrowheads="1"/>
                </p:cNvSpPr>
                <p:nvPr/>
              </p:nvSpPr>
              <p:spPr bwMode="auto">
                <a:xfrm>
                  <a:off x="258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14" name="Rectangle 2146">
                  <a:extLst>
                    <a:ext uri="{FF2B5EF4-FFF2-40B4-BE49-F238E27FC236}">
                      <a16:creationId xmlns:a16="http://schemas.microsoft.com/office/drawing/2014/main" id="{98F61CB9-AAC2-FC16-20E5-AE1E29CE4FC2}"/>
                    </a:ext>
                  </a:extLst>
                </p:cNvPr>
                <p:cNvSpPr>
                  <a:spLocks noChangeArrowheads="1"/>
                </p:cNvSpPr>
                <p:nvPr/>
              </p:nvSpPr>
              <p:spPr bwMode="auto">
                <a:xfrm>
                  <a:off x="263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15" name="Rectangle 2147">
                  <a:extLst>
                    <a:ext uri="{FF2B5EF4-FFF2-40B4-BE49-F238E27FC236}">
                      <a16:creationId xmlns:a16="http://schemas.microsoft.com/office/drawing/2014/main" id="{434A40DD-A807-57FB-C89F-C96FC14E5A0D}"/>
                    </a:ext>
                  </a:extLst>
                </p:cNvPr>
                <p:cNvSpPr>
                  <a:spLocks noChangeArrowheads="1"/>
                </p:cNvSpPr>
                <p:nvPr/>
              </p:nvSpPr>
              <p:spPr bwMode="auto">
                <a:xfrm>
                  <a:off x="274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16" name="Rectangle 2148">
                  <a:extLst>
                    <a:ext uri="{FF2B5EF4-FFF2-40B4-BE49-F238E27FC236}">
                      <a16:creationId xmlns:a16="http://schemas.microsoft.com/office/drawing/2014/main" id="{66712251-204C-D8A5-4B4E-9EBB6A1C293C}"/>
                    </a:ext>
                  </a:extLst>
                </p:cNvPr>
                <p:cNvSpPr>
                  <a:spLocks noChangeArrowheads="1"/>
                </p:cNvSpPr>
                <p:nvPr/>
              </p:nvSpPr>
              <p:spPr bwMode="auto">
                <a:xfrm>
                  <a:off x="2798"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17" name="Rectangle 2149">
                  <a:extLst>
                    <a:ext uri="{FF2B5EF4-FFF2-40B4-BE49-F238E27FC236}">
                      <a16:creationId xmlns:a16="http://schemas.microsoft.com/office/drawing/2014/main" id="{AB49B7A7-E0CC-81D4-2506-D12A5F87AB2F}"/>
                    </a:ext>
                  </a:extLst>
                </p:cNvPr>
                <p:cNvSpPr>
                  <a:spLocks noChangeArrowheads="1"/>
                </p:cNvSpPr>
                <p:nvPr/>
              </p:nvSpPr>
              <p:spPr bwMode="auto">
                <a:xfrm>
                  <a:off x="2887"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18" name="Rectangle 2150">
                  <a:extLst>
                    <a:ext uri="{FF2B5EF4-FFF2-40B4-BE49-F238E27FC236}">
                      <a16:creationId xmlns:a16="http://schemas.microsoft.com/office/drawing/2014/main" id="{DF6E4868-7089-4D33-D011-1FAB4C0CAF67}"/>
                    </a:ext>
                  </a:extLst>
                </p:cNvPr>
                <p:cNvSpPr>
                  <a:spLocks noChangeArrowheads="1"/>
                </p:cNvSpPr>
                <p:nvPr/>
              </p:nvSpPr>
              <p:spPr bwMode="auto">
                <a:xfrm>
                  <a:off x="291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19" name="Rectangle 2151">
                  <a:extLst>
                    <a:ext uri="{FF2B5EF4-FFF2-40B4-BE49-F238E27FC236}">
                      <a16:creationId xmlns:a16="http://schemas.microsoft.com/office/drawing/2014/main" id="{9532819B-C2B2-5CBB-B9F4-3B1FFD38B718}"/>
                    </a:ext>
                  </a:extLst>
                </p:cNvPr>
                <p:cNvSpPr>
                  <a:spLocks noChangeArrowheads="1"/>
                </p:cNvSpPr>
                <p:nvPr/>
              </p:nvSpPr>
              <p:spPr bwMode="auto">
                <a:xfrm>
                  <a:off x="297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20" name="Rectangle 2152">
                  <a:extLst>
                    <a:ext uri="{FF2B5EF4-FFF2-40B4-BE49-F238E27FC236}">
                      <a16:creationId xmlns:a16="http://schemas.microsoft.com/office/drawing/2014/main" id="{D4EF3D78-D720-8139-AA6D-96C691B3D053}"/>
                    </a:ext>
                  </a:extLst>
                </p:cNvPr>
                <p:cNvSpPr>
                  <a:spLocks noChangeArrowheads="1"/>
                </p:cNvSpPr>
                <p:nvPr/>
              </p:nvSpPr>
              <p:spPr bwMode="auto">
                <a:xfrm>
                  <a:off x="306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21" name="Rectangle 2153">
                  <a:extLst>
                    <a:ext uri="{FF2B5EF4-FFF2-40B4-BE49-F238E27FC236}">
                      <a16:creationId xmlns:a16="http://schemas.microsoft.com/office/drawing/2014/main" id="{EE8D2BAB-3440-ABA2-850F-F6BCAB59EBD5}"/>
                    </a:ext>
                  </a:extLst>
                </p:cNvPr>
                <p:cNvSpPr>
                  <a:spLocks noChangeArrowheads="1"/>
                </p:cNvSpPr>
                <p:nvPr/>
              </p:nvSpPr>
              <p:spPr bwMode="auto">
                <a:xfrm>
                  <a:off x="311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22" name="Rectangle 2154">
                  <a:extLst>
                    <a:ext uri="{FF2B5EF4-FFF2-40B4-BE49-F238E27FC236}">
                      <a16:creationId xmlns:a16="http://schemas.microsoft.com/office/drawing/2014/main" id="{AB4130D6-7D75-28A1-2D54-4ED3EDBA0D4A}"/>
                    </a:ext>
                  </a:extLst>
                </p:cNvPr>
                <p:cNvSpPr>
                  <a:spLocks noChangeArrowheads="1"/>
                </p:cNvSpPr>
                <p:nvPr/>
              </p:nvSpPr>
              <p:spPr bwMode="auto">
                <a:xfrm>
                  <a:off x="3208"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23" name="Rectangle 2155">
                  <a:extLst>
                    <a:ext uri="{FF2B5EF4-FFF2-40B4-BE49-F238E27FC236}">
                      <a16:creationId xmlns:a16="http://schemas.microsoft.com/office/drawing/2014/main" id="{03A16D26-0194-7C2F-C63E-1724665ADAC8}"/>
                    </a:ext>
                  </a:extLst>
                </p:cNvPr>
                <p:cNvSpPr>
                  <a:spLocks noChangeArrowheads="1"/>
                </p:cNvSpPr>
                <p:nvPr/>
              </p:nvSpPr>
              <p:spPr bwMode="auto">
                <a:xfrm>
                  <a:off x="323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24" name="Rectangle 2156">
                  <a:extLst>
                    <a:ext uri="{FF2B5EF4-FFF2-40B4-BE49-F238E27FC236}">
                      <a16:creationId xmlns:a16="http://schemas.microsoft.com/office/drawing/2014/main" id="{54B225CF-78A5-E305-FA12-78D80CF4E6A6}"/>
                    </a:ext>
                  </a:extLst>
                </p:cNvPr>
                <p:cNvSpPr>
                  <a:spLocks noChangeArrowheads="1"/>
                </p:cNvSpPr>
                <p:nvPr/>
              </p:nvSpPr>
              <p:spPr bwMode="auto">
                <a:xfrm>
                  <a:off x="329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25" name="Rectangle 2157">
                  <a:extLst>
                    <a:ext uri="{FF2B5EF4-FFF2-40B4-BE49-F238E27FC236}">
                      <a16:creationId xmlns:a16="http://schemas.microsoft.com/office/drawing/2014/main" id="{4F2B29FC-290E-23EB-91EC-BE6E412DCAA2}"/>
                    </a:ext>
                  </a:extLst>
                </p:cNvPr>
                <p:cNvSpPr>
                  <a:spLocks noChangeArrowheads="1"/>
                </p:cNvSpPr>
                <p:nvPr/>
              </p:nvSpPr>
              <p:spPr bwMode="auto">
                <a:xfrm>
                  <a:off x="3383"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26" name="Rectangle 2158">
                  <a:extLst>
                    <a:ext uri="{FF2B5EF4-FFF2-40B4-BE49-F238E27FC236}">
                      <a16:creationId xmlns:a16="http://schemas.microsoft.com/office/drawing/2014/main" id="{3EF89200-EEB5-4CB0-9D36-9C336AE34EA7}"/>
                    </a:ext>
                  </a:extLst>
                </p:cNvPr>
                <p:cNvSpPr>
                  <a:spLocks noChangeArrowheads="1"/>
                </p:cNvSpPr>
                <p:nvPr/>
              </p:nvSpPr>
              <p:spPr bwMode="auto">
                <a:xfrm>
                  <a:off x="343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27" name="Rectangle 2159">
                  <a:extLst>
                    <a:ext uri="{FF2B5EF4-FFF2-40B4-BE49-F238E27FC236}">
                      <a16:creationId xmlns:a16="http://schemas.microsoft.com/office/drawing/2014/main" id="{2B5BDAC4-3444-A61C-F4BB-B910A7953AD0}"/>
                    </a:ext>
                  </a:extLst>
                </p:cNvPr>
                <p:cNvSpPr>
                  <a:spLocks noChangeArrowheads="1"/>
                </p:cNvSpPr>
                <p:nvPr/>
              </p:nvSpPr>
              <p:spPr bwMode="auto">
                <a:xfrm>
                  <a:off x="354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28" name="Rectangle 2160">
                  <a:extLst>
                    <a:ext uri="{FF2B5EF4-FFF2-40B4-BE49-F238E27FC236}">
                      <a16:creationId xmlns:a16="http://schemas.microsoft.com/office/drawing/2014/main" id="{5113DE68-BF1E-73BD-FA13-F5FF90944338}"/>
                    </a:ext>
                  </a:extLst>
                </p:cNvPr>
                <p:cNvSpPr>
                  <a:spLocks noChangeArrowheads="1"/>
                </p:cNvSpPr>
                <p:nvPr/>
              </p:nvSpPr>
              <p:spPr bwMode="auto">
                <a:xfrm>
                  <a:off x="359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29" name="Rectangle 2161">
                  <a:extLst>
                    <a:ext uri="{FF2B5EF4-FFF2-40B4-BE49-F238E27FC236}">
                      <a16:creationId xmlns:a16="http://schemas.microsoft.com/office/drawing/2014/main" id="{F9CCFB01-35E4-F87A-AB97-77FEC87D0268}"/>
                    </a:ext>
                  </a:extLst>
                </p:cNvPr>
                <p:cNvSpPr>
                  <a:spLocks noChangeArrowheads="1"/>
                </p:cNvSpPr>
                <p:nvPr/>
              </p:nvSpPr>
              <p:spPr bwMode="auto">
                <a:xfrm>
                  <a:off x="370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30" name="Rectangle 2162">
                  <a:extLst>
                    <a:ext uri="{FF2B5EF4-FFF2-40B4-BE49-F238E27FC236}">
                      <a16:creationId xmlns:a16="http://schemas.microsoft.com/office/drawing/2014/main" id="{BF99CED4-D15A-2B87-4B1B-797F3B130375}"/>
                    </a:ext>
                  </a:extLst>
                </p:cNvPr>
                <p:cNvSpPr>
                  <a:spLocks noChangeArrowheads="1"/>
                </p:cNvSpPr>
                <p:nvPr/>
              </p:nvSpPr>
              <p:spPr bwMode="auto">
                <a:xfrm>
                  <a:off x="3758"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31" name="Rectangle 2163">
                  <a:extLst>
                    <a:ext uri="{FF2B5EF4-FFF2-40B4-BE49-F238E27FC236}">
                      <a16:creationId xmlns:a16="http://schemas.microsoft.com/office/drawing/2014/main" id="{763061F8-CF34-AC4E-7119-A753D769DD87}"/>
                    </a:ext>
                  </a:extLst>
                </p:cNvPr>
                <p:cNvSpPr>
                  <a:spLocks noChangeArrowheads="1"/>
                </p:cNvSpPr>
                <p:nvPr/>
              </p:nvSpPr>
              <p:spPr bwMode="auto">
                <a:xfrm>
                  <a:off x="3863"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32" name="Rectangle 2164">
                  <a:extLst>
                    <a:ext uri="{FF2B5EF4-FFF2-40B4-BE49-F238E27FC236}">
                      <a16:creationId xmlns:a16="http://schemas.microsoft.com/office/drawing/2014/main" id="{BAF4EC62-D5A3-1872-D297-42D76C6AF988}"/>
                    </a:ext>
                  </a:extLst>
                </p:cNvPr>
                <p:cNvSpPr>
                  <a:spLocks noChangeArrowheads="1"/>
                </p:cNvSpPr>
                <p:nvPr/>
              </p:nvSpPr>
              <p:spPr bwMode="auto">
                <a:xfrm>
                  <a:off x="3917"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33" name="Rectangle 2165">
                  <a:extLst>
                    <a:ext uri="{FF2B5EF4-FFF2-40B4-BE49-F238E27FC236}">
                      <a16:creationId xmlns:a16="http://schemas.microsoft.com/office/drawing/2014/main" id="{239676EF-EB68-EE3C-FABE-0469D095DAD3}"/>
                    </a:ext>
                  </a:extLst>
                </p:cNvPr>
                <p:cNvSpPr>
                  <a:spLocks noChangeArrowheads="1"/>
                </p:cNvSpPr>
                <p:nvPr/>
              </p:nvSpPr>
              <p:spPr bwMode="auto">
                <a:xfrm>
                  <a:off x="4024"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34" name="Rectangle 2166">
                  <a:extLst>
                    <a:ext uri="{FF2B5EF4-FFF2-40B4-BE49-F238E27FC236}">
                      <a16:creationId xmlns:a16="http://schemas.microsoft.com/office/drawing/2014/main" id="{F8A725A3-A56D-BEC8-D5BC-281BC4A26FDB}"/>
                    </a:ext>
                  </a:extLst>
                </p:cNvPr>
                <p:cNvSpPr>
                  <a:spLocks noChangeArrowheads="1"/>
                </p:cNvSpPr>
                <p:nvPr/>
              </p:nvSpPr>
              <p:spPr bwMode="auto">
                <a:xfrm>
                  <a:off x="4078"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35" name="Rectangle 2167">
                  <a:extLst>
                    <a:ext uri="{FF2B5EF4-FFF2-40B4-BE49-F238E27FC236}">
                      <a16:creationId xmlns:a16="http://schemas.microsoft.com/office/drawing/2014/main" id="{0F7A6CC8-A26E-79E9-7307-96457399CEA6}"/>
                    </a:ext>
                  </a:extLst>
                </p:cNvPr>
                <p:cNvSpPr>
                  <a:spLocks noChangeArrowheads="1"/>
                </p:cNvSpPr>
                <p:nvPr/>
              </p:nvSpPr>
              <p:spPr bwMode="auto">
                <a:xfrm>
                  <a:off x="4168"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36" name="Rectangle 2168">
                  <a:extLst>
                    <a:ext uri="{FF2B5EF4-FFF2-40B4-BE49-F238E27FC236}">
                      <a16:creationId xmlns:a16="http://schemas.microsoft.com/office/drawing/2014/main" id="{CB375FC4-9E8C-FAC7-2794-23697E133228}"/>
                    </a:ext>
                  </a:extLst>
                </p:cNvPr>
                <p:cNvSpPr>
                  <a:spLocks noChangeArrowheads="1"/>
                </p:cNvSpPr>
                <p:nvPr/>
              </p:nvSpPr>
              <p:spPr bwMode="auto">
                <a:xfrm>
                  <a:off x="419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37" name="Rectangle 2169">
                  <a:extLst>
                    <a:ext uri="{FF2B5EF4-FFF2-40B4-BE49-F238E27FC236}">
                      <a16:creationId xmlns:a16="http://schemas.microsoft.com/office/drawing/2014/main" id="{4B5D7DB7-A475-E7F0-968B-6EDAC1F7B851}"/>
                    </a:ext>
                  </a:extLst>
                </p:cNvPr>
                <p:cNvSpPr>
                  <a:spLocks noChangeArrowheads="1"/>
                </p:cNvSpPr>
                <p:nvPr/>
              </p:nvSpPr>
              <p:spPr bwMode="auto">
                <a:xfrm>
                  <a:off x="425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38" name="Rectangle 2170">
                  <a:extLst>
                    <a:ext uri="{FF2B5EF4-FFF2-40B4-BE49-F238E27FC236}">
                      <a16:creationId xmlns:a16="http://schemas.microsoft.com/office/drawing/2014/main" id="{9ECE57B9-5488-BDFB-D303-C68BC3E11E0A}"/>
                    </a:ext>
                  </a:extLst>
                </p:cNvPr>
                <p:cNvSpPr>
                  <a:spLocks noChangeArrowheads="1"/>
                </p:cNvSpPr>
                <p:nvPr/>
              </p:nvSpPr>
              <p:spPr bwMode="auto">
                <a:xfrm>
                  <a:off x="4327"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39" name="Rectangle 2171">
                  <a:extLst>
                    <a:ext uri="{FF2B5EF4-FFF2-40B4-BE49-F238E27FC236}">
                      <a16:creationId xmlns:a16="http://schemas.microsoft.com/office/drawing/2014/main" id="{AB28878F-18DC-D754-DA02-746E9F62E130}"/>
                    </a:ext>
                  </a:extLst>
                </p:cNvPr>
                <p:cNvSpPr>
                  <a:spLocks noChangeArrowheads="1"/>
                </p:cNvSpPr>
                <p:nvPr/>
              </p:nvSpPr>
              <p:spPr bwMode="auto">
                <a:xfrm>
                  <a:off x="435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40" name="Rectangle 2172">
                  <a:extLst>
                    <a:ext uri="{FF2B5EF4-FFF2-40B4-BE49-F238E27FC236}">
                      <a16:creationId xmlns:a16="http://schemas.microsoft.com/office/drawing/2014/main" id="{AB831A2A-4B4B-EF87-87A1-1D65640BD485}"/>
                    </a:ext>
                  </a:extLst>
                </p:cNvPr>
                <p:cNvSpPr>
                  <a:spLocks noChangeArrowheads="1"/>
                </p:cNvSpPr>
                <p:nvPr/>
              </p:nvSpPr>
              <p:spPr bwMode="auto">
                <a:xfrm>
                  <a:off x="441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41" name="Rectangle 2173">
                  <a:extLst>
                    <a:ext uri="{FF2B5EF4-FFF2-40B4-BE49-F238E27FC236}">
                      <a16:creationId xmlns:a16="http://schemas.microsoft.com/office/drawing/2014/main" id="{8E262EB5-06E1-1B30-2EFD-1B7D1960C006}"/>
                    </a:ext>
                  </a:extLst>
                </p:cNvPr>
                <p:cNvSpPr>
                  <a:spLocks noChangeArrowheads="1"/>
                </p:cNvSpPr>
                <p:nvPr/>
              </p:nvSpPr>
              <p:spPr bwMode="auto">
                <a:xfrm>
                  <a:off x="4487" y="3038"/>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6942" name="Rectangle 2174">
                  <a:extLst>
                    <a:ext uri="{FF2B5EF4-FFF2-40B4-BE49-F238E27FC236}">
                      <a16:creationId xmlns:a16="http://schemas.microsoft.com/office/drawing/2014/main" id="{16930023-F658-C4B1-F295-C16E490476BC}"/>
                    </a:ext>
                  </a:extLst>
                </p:cNvPr>
                <p:cNvSpPr>
                  <a:spLocks noChangeArrowheads="1"/>
                </p:cNvSpPr>
                <p:nvPr/>
              </p:nvSpPr>
              <p:spPr bwMode="auto">
                <a:xfrm>
                  <a:off x="4519" y="303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6943" name="Rectangle 2175">
                  <a:extLst>
                    <a:ext uri="{FF2B5EF4-FFF2-40B4-BE49-F238E27FC236}">
                      <a16:creationId xmlns:a16="http://schemas.microsoft.com/office/drawing/2014/main" id="{3947E6C2-5597-63D1-8B73-4A036469BB39}"/>
                    </a:ext>
                  </a:extLst>
                </p:cNvPr>
                <p:cNvSpPr>
                  <a:spLocks noChangeArrowheads="1"/>
                </p:cNvSpPr>
                <p:nvPr/>
              </p:nvSpPr>
              <p:spPr bwMode="auto">
                <a:xfrm>
                  <a:off x="4573" y="3038"/>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6944" name="Rectangle 2176">
                  <a:extLst>
                    <a:ext uri="{FF2B5EF4-FFF2-40B4-BE49-F238E27FC236}">
                      <a16:creationId xmlns:a16="http://schemas.microsoft.com/office/drawing/2014/main" id="{60F9D3DB-4220-DA6C-494C-1DBFDF8907CC}"/>
                    </a:ext>
                  </a:extLst>
                </p:cNvPr>
                <p:cNvSpPr>
                  <a:spLocks noChangeArrowheads="1"/>
                </p:cNvSpPr>
                <p:nvPr/>
              </p:nvSpPr>
              <p:spPr bwMode="auto">
                <a:xfrm>
                  <a:off x="1129" y="3023"/>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45" name="Rectangle 2177">
                  <a:extLst>
                    <a:ext uri="{FF2B5EF4-FFF2-40B4-BE49-F238E27FC236}">
                      <a16:creationId xmlns:a16="http://schemas.microsoft.com/office/drawing/2014/main" id="{7E35C799-610B-B5A5-24FF-16EFCEDADF5C}"/>
                    </a:ext>
                  </a:extLst>
                </p:cNvPr>
                <p:cNvSpPr>
                  <a:spLocks noChangeArrowheads="1"/>
                </p:cNvSpPr>
                <p:nvPr/>
              </p:nvSpPr>
              <p:spPr bwMode="auto">
                <a:xfrm>
                  <a:off x="1133" y="3023"/>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46" name="Rectangle 2178">
                  <a:extLst>
                    <a:ext uri="{FF2B5EF4-FFF2-40B4-BE49-F238E27FC236}">
                      <a16:creationId xmlns:a16="http://schemas.microsoft.com/office/drawing/2014/main" id="{D3BA057D-95B4-3185-A3BD-AFD958EFDBB9}"/>
                    </a:ext>
                  </a:extLst>
                </p:cNvPr>
                <p:cNvSpPr>
                  <a:spLocks noChangeArrowheads="1"/>
                </p:cNvSpPr>
                <p:nvPr/>
              </p:nvSpPr>
              <p:spPr bwMode="auto">
                <a:xfrm>
                  <a:off x="1408" y="3023"/>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47" name="Rectangle 2179">
                  <a:extLst>
                    <a:ext uri="{FF2B5EF4-FFF2-40B4-BE49-F238E27FC236}">
                      <a16:creationId xmlns:a16="http://schemas.microsoft.com/office/drawing/2014/main" id="{3F6F4BDB-8F0D-AF0C-0D21-11A862502AB8}"/>
                    </a:ext>
                  </a:extLst>
                </p:cNvPr>
                <p:cNvSpPr>
                  <a:spLocks noChangeArrowheads="1"/>
                </p:cNvSpPr>
                <p:nvPr/>
              </p:nvSpPr>
              <p:spPr bwMode="auto">
                <a:xfrm>
                  <a:off x="1413"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48" name="Rectangle 2180">
                  <a:extLst>
                    <a:ext uri="{FF2B5EF4-FFF2-40B4-BE49-F238E27FC236}">
                      <a16:creationId xmlns:a16="http://schemas.microsoft.com/office/drawing/2014/main" id="{C40FAC0E-2374-78D5-955F-F81FFD2D6EFF}"/>
                    </a:ext>
                  </a:extLst>
                </p:cNvPr>
                <p:cNvSpPr>
                  <a:spLocks noChangeArrowheads="1"/>
                </p:cNvSpPr>
                <p:nvPr/>
              </p:nvSpPr>
              <p:spPr bwMode="auto">
                <a:xfrm>
                  <a:off x="156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49" name="Rectangle 2181">
                  <a:extLst>
                    <a:ext uri="{FF2B5EF4-FFF2-40B4-BE49-F238E27FC236}">
                      <a16:creationId xmlns:a16="http://schemas.microsoft.com/office/drawing/2014/main" id="{A47FF93C-7C5F-5681-2F5D-9341FB76198F}"/>
                    </a:ext>
                  </a:extLst>
                </p:cNvPr>
                <p:cNvSpPr>
                  <a:spLocks noChangeArrowheads="1"/>
                </p:cNvSpPr>
                <p:nvPr/>
              </p:nvSpPr>
              <p:spPr bwMode="auto">
                <a:xfrm>
                  <a:off x="157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0" name="Rectangle 2182">
                  <a:extLst>
                    <a:ext uri="{FF2B5EF4-FFF2-40B4-BE49-F238E27FC236}">
                      <a16:creationId xmlns:a16="http://schemas.microsoft.com/office/drawing/2014/main" id="{F851CB9D-A5A3-AA9F-1E01-3A9448570EE3}"/>
                    </a:ext>
                  </a:extLst>
                </p:cNvPr>
                <p:cNvSpPr>
                  <a:spLocks noChangeArrowheads="1"/>
                </p:cNvSpPr>
                <p:nvPr/>
              </p:nvSpPr>
              <p:spPr bwMode="auto">
                <a:xfrm>
                  <a:off x="172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1" name="Rectangle 2183">
                  <a:extLst>
                    <a:ext uri="{FF2B5EF4-FFF2-40B4-BE49-F238E27FC236}">
                      <a16:creationId xmlns:a16="http://schemas.microsoft.com/office/drawing/2014/main" id="{68E21688-E43F-32F3-1BFF-AA66C23D511A}"/>
                    </a:ext>
                  </a:extLst>
                </p:cNvPr>
                <p:cNvSpPr>
                  <a:spLocks noChangeArrowheads="1"/>
                </p:cNvSpPr>
                <p:nvPr/>
              </p:nvSpPr>
              <p:spPr bwMode="auto">
                <a:xfrm>
                  <a:off x="173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2" name="Rectangle 2184">
                  <a:extLst>
                    <a:ext uri="{FF2B5EF4-FFF2-40B4-BE49-F238E27FC236}">
                      <a16:creationId xmlns:a16="http://schemas.microsoft.com/office/drawing/2014/main" id="{60A0C8FA-3CFC-DC46-2BF9-53E2E18FEA57}"/>
                    </a:ext>
                  </a:extLst>
                </p:cNvPr>
                <p:cNvSpPr>
                  <a:spLocks noChangeArrowheads="1"/>
                </p:cNvSpPr>
                <p:nvPr/>
              </p:nvSpPr>
              <p:spPr bwMode="auto">
                <a:xfrm>
                  <a:off x="1888" y="3023"/>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3" name="Rectangle 2185">
                  <a:extLst>
                    <a:ext uri="{FF2B5EF4-FFF2-40B4-BE49-F238E27FC236}">
                      <a16:creationId xmlns:a16="http://schemas.microsoft.com/office/drawing/2014/main" id="{E8305648-5B4E-67C3-81AD-9DF37DB33E5F}"/>
                    </a:ext>
                  </a:extLst>
                </p:cNvPr>
                <p:cNvSpPr>
                  <a:spLocks noChangeArrowheads="1"/>
                </p:cNvSpPr>
                <p:nvPr/>
              </p:nvSpPr>
              <p:spPr bwMode="auto">
                <a:xfrm>
                  <a:off x="1893"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4" name="Rectangle 2186">
                  <a:extLst>
                    <a:ext uri="{FF2B5EF4-FFF2-40B4-BE49-F238E27FC236}">
                      <a16:creationId xmlns:a16="http://schemas.microsoft.com/office/drawing/2014/main" id="{C09440FC-7D33-F4A1-02D6-4073BF01DC1E}"/>
                    </a:ext>
                  </a:extLst>
                </p:cNvPr>
                <p:cNvSpPr>
                  <a:spLocks noChangeArrowheads="1"/>
                </p:cNvSpPr>
                <p:nvPr/>
              </p:nvSpPr>
              <p:spPr bwMode="auto">
                <a:xfrm>
                  <a:off x="204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5" name="Rectangle 2187">
                  <a:extLst>
                    <a:ext uri="{FF2B5EF4-FFF2-40B4-BE49-F238E27FC236}">
                      <a16:creationId xmlns:a16="http://schemas.microsoft.com/office/drawing/2014/main" id="{211A16CF-25CB-B58A-F1E9-990508E17022}"/>
                    </a:ext>
                  </a:extLst>
                </p:cNvPr>
                <p:cNvSpPr>
                  <a:spLocks noChangeArrowheads="1"/>
                </p:cNvSpPr>
                <p:nvPr/>
              </p:nvSpPr>
              <p:spPr bwMode="auto">
                <a:xfrm>
                  <a:off x="205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6" name="Rectangle 2188">
                  <a:extLst>
                    <a:ext uri="{FF2B5EF4-FFF2-40B4-BE49-F238E27FC236}">
                      <a16:creationId xmlns:a16="http://schemas.microsoft.com/office/drawing/2014/main" id="{843B775C-58DA-D1D5-022D-101DEF443AA7}"/>
                    </a:ext>
                  </a:extLst>
                </p:cNvPr>
                <p:cNvSpPr>
                  <a:spLocks noChangeArrowheads="1"/>
                </p:cNvSpPr>
                <p:nvPr/>
              </p:nvSpPr>
              <p:spPr bwMode="auto">
                <a:xfrm>
                  <a:off x="220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7" name="Rectangle 2189">
                  <a:extLst>
                    <a:ext uri="{FF2B5EF4-FFF2-40B4-BE49-F238E27FC236}">
                      <a16:creationId xmlns:a16="http://schemas.microsoft.com/office/drawing/2014/main" id="{49B54CB5-6647-48E3-8582-C7A530F0255E}"/>
                    </a:ext>
                  </a:extLst>
                </p:cNvPr>
                <p:cNvSpPr>
                  <a:spLocks noChangeArrowheads="1"/>
                </p:cNvSpPr>
                <p:nvPr/>
              </p:nvSpPr>
              <p:spPr bwMode="auto">
                <a:xfrm>
                  <a:off x="221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8" name="Rectangle 2190">
                  <a:extLst>
                    <a:ext uri="{FF2B5EF4-FFF2-40B4-BE49-F238E27FC236}">
                      <a16:creationId xmlns:a16="http://schemas.microsoft.com/office/drawing/2014/main" id="{AE1023A8-CC0A-DF96-B6C7-BAFFE2BA2490}"/>
                    </a:ext>
                  </a:extLst>
                </p:cNvPr>
                <p:cNvSpPr>
                  <a:spLocks noChangeArrowheads="1"/>
                </p:cNvSpPr>
                <p:nvPr/>
              </p:nvSpPr>
              <p:spPr bwMode="auto">
                <a:xfrm>
                  <a:off x="2368" y="3023"/>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59" name="Rectangle 2191">
                  <a:extLst>
                    <a:ext uri="{FF2B5EF4-FFF2-40B4-BE49-F238E27FC236}">
                      <a16:creationId xmlns:a16="http://schemas.microsoft.com/office/drawing/2014/main" id="{EB669BA6-7A07-D75B-1AC1-14E90C245D20}"/>
                    </a:ext>
                  </a:extLst>
                </p:cNvPr>
                <p:cNvSpPr>
                  <a:spLocks noChangeArrowheads="1"/>
                </p:cNvSpPr>
                <p:nvPr/>
              </p:nvSpPr>
              <p:spPr bwMode="auto">
                <a:xfrm>
                  <a:off x="2373"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0" name="Rectangle 2192">
                  <a:extLst>
                    <a:ext uri="{FF2B5EF4-FFF2-40B4-BE49-F238E27FC236}">
                      <a16:creationId xmlns:a16="http://schemas.microsoft.com/office/drawing/2014/main" id="{AD8E3A5E-E0C8-660B-C0D3-255F56459260}"/>
                    </a:ext>
                  </a:extLst>
                </p:cNvPr>
                <p:cNvSpPr>
                  <a:spLocks noChangeArrowheads="1"/>
                </p:cNvSpPr>
                <p:nvPr/>
              </p:nvSpPr>
              <p:spPr bwMode="auto">
                <a:xfrm>
                  <a:off x="252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1" name="Rectangle 2193">
                  <a:extLst>
                    <a:ext uri="{FF2B5EF4-FFF2-40B4-BE49-F238E27FC236}">
                      <a16:creationId xmlns:a16="http://schemas.microsoft.com/office/drawing/2014/main" id="{15B4B2FE-1726-A627-61B7-B69D85991C65}"/>
                    </a:ext>
                  </a:extLst>
                </p:cNvPr>
                <p:cNvSpPr>
                  <a:spLocks noChangeArrowheads="1"/>
                </p:cNvSpPr>
                <p:nvPr/>
              </p:nvSpPr>
              <p:spPr bwMode="auto">
                <a:xfrm>
                  <a:off x="253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2" name="Rectangle 2194">
                  <a:extLst>
                    <a:ext uri="{FF2B5EF4-FFF2-40B4-BE49-F238E27FC236}">
                      <a16:creationId xmlns:a16="http://schemas.microsoft.com/office/drawing/2014/main" id="{5FB7A03F-423B-DB28-6844-2CE06DAE89C5}"/>
                    </a:ext>
                  </a:extLst>
                </p:cNvPr>
                <p:cNvSpPr>
                  <a:spLocks noChangeArrowheads="1"/>
                </p:cNvSpPr>
                <p:nvPr/>
              </p:nvSpPr>
              <p:spPr bwMode="auto">
                <a:xfrm>
                  <a:off x="268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3" name="Rectangle 2195">
                  <a:extLst>
                    <a:ext uri="{FF2B5EF4-FFF2-40B4-BE49-F238E27FC236}">
                      <a16:creationId xmlns:a16="http://schemas.microsoft.com/office/drawing/2014/main" id="{EC6C6FA0-9D7C-9E67-8215-D3CFEFCBD329}"/>
                    </a:ext>
                  </a:extLst>
                </p:cNvPr>
                <p:cNvSpPr>
                  <a:spLocks noChangeArrowheads="1"/>
                </p:cNvSpPr>
                <p:nvPr/>
              </p:nvSpPr>
              <p:spPr bwMode="auto">
                <a:xfrm>
                  <a:off x="269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4" name="Rectangle 2196">
                  <a:extLst>
                    <a:ext uri="{FF2B5EF4-FFF2-40B4-BE49-F238E27FC236}">
                      <a16:creationId xmlns:a16="http://schemas.microsoft.com/office/drawing/2014/main" id="{1C35207E-7064-30D7-8EDF-33DE11697208}"/>
                    </a:ext>
                  </a:extLst>
                </p:cNvPr>
                <p:cNvSpPr>
                  <a:spLocks noChangeArrowheads="1"/>
                </p:cNvSpPr>
                <p:nvPr/>
              </p:nvSpPr>
              <p:spPr bwMode="auto">
                <a:xfrm>
                  <a:off x="2848" y="3023"/>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5" name="Rectangle 2197">
                  <a:extLst>
                    <a:ext uri="{FF2B5EF4-FFF2-40B4-BE49-F238E27FC236}">
                      <a16:creationId xmlns:a16="http://schemas.microsoft.com/office/drawing/2014/main" id="{288CCFE1-B715-7B14-3D70-C2ED4EBA0687}"/>
                    </a:ext>
                  </a:extLst>
                </p:cNvPr>
                <p:cNvSpPr>
                  <a:spLocks noChangeArrowheads="1"/>
                </p:cNvSpPr>
                <p:nvPr/>
              </p:nvSpPr>
              <p:spPr bwMode="auto">
                <a:xfrm>
                  <a:off x="2853"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6" name="Rectangle 2198">
                  <a:extLst>
                    <a:ext uri="{FF2B5EF4-FFF2-40B4-BE49-F238E27FC236}">
                      <a16:creationId xmlns:a16="http://schemas.microsoft.com/office/drawing/2014/main" id="{0EC202CA-38B0-A194-A868-DF45DD342D84}"/>
                    </a:ext>
                  </a:extLst>
                </p:cNvPr>
                <p:cNvSpPr>
                  <a:spLocks noChangeArrowheads="1"/>
                </p:cNvSpPr>
                <p:nvPr/>
              </p:nvSpPr>
              <p:spPr bwMode="auto">
                <a:xfrm>
                  <a:off x="300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7" name="Rectangle 2199">
                  <a:extLst>
                    <a:ext uri="{FF2B5EF4-FFF2-40B4-BE49-F238E27FC236}">
                      <a16:creationId xmlns:a16="http://schemas.microsoft.com/office/drawing/2014/main" id="{9780B587-3878-CFC8-1F6C-F431FD99357A}"/>
                    </a:ext>
                  </a:extLst>
                </p:cNvPr>
                <p:cNvSpPr>
                  <a:spLocks noChangeArrowheads="1"/>
                </p:cNvSpPr>
                <p:nvPr/>
              </p:nvSpPr>
              <p:spPr bwMode="auto">
                <a:xfrm>
                  <a:off x="301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8" name="Rectangle 2200">
                  <a:extLst>
                    <a:ext uri="{FF2B5EF4-FFF2-40B4-BE49-F238E27FC236}">
                      <a16:creationId xmlns:a16="http://schemas.microsoft.com/office/drawing/2014/main" id="{E78A8242-6681-2502-A3F3-4BE631F7E614}"/>
                    </a:ext>
                  </a:extLst>
                </p:cNvPr>
                <p:cNvSpPr>
                  <a:spLocks noChangeArrowheads="1"/>
                </p:cNvSpPr>
                <p:nvPr/>
              </p:nvSpPr>
              <p:spPr bwMode="auto">
                <a:xfrm>
                  <a:off x="316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69" name="Rectangle 2201">
                  <a:extLst>
                    <a:ext uri="{FF2B5EF4-FFF2-40B4-BE49-F238E27FC236}">
                      <a16:creationId xmlns:a16="http://schemas.microsoft.com/office/drawing/2014/main" id="{B9EF7295-5613-86FD-EF67-D48C1E84E2CF}"/>
                    </a:ext>
                  </a:extLst>
                </p:cNvPr>
                <p:cNvSpPr>
                  <a:spLocks noChangeArrowheads="1"/>
                </p:cNvSpPr>
                <p:nvPr/>
              </p:nvSpPr>
              <p:spPr bwMode="auto">
                <a:xfrm>
                  <a:off x="317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0" name="Rectangle 2202">
                  <a:extLst>
                    <a:ext uri="{FF2B5EF4-FFF2-40B4-BE49-F238E27FC236}">
                      <a16:creationId xmlns:a16="http://schemas.microsoft.com/office/drawing/2014/main" id="{CA834F57-F3E2-09A8-5DC9-9E85A389AD12}"/>
                    </a:ext>
                  </a:extLst>
                </p:cNvPr>
                <p:cNvSpPr>
                  <a:spLocks noChangeArrowheads="1"/>
                </p:cNvSpPr>
                <p:nvPr/>
              </p:nvSpPr>
              <p:spPr bwMode="auto">
                <a:xfrm>
                  <a:off x="3328" y="3023"/>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1" name="Rectangle 2203">
                  <a:extLst>
                    <a:ext uri="{FF2B5EF4-FFF2-40B4-BE49-F238E27FC236}">
                      <a16:creationId xmlns:a16="http://schemas.microsoft.com/office/drawing/2014/main" id="{E39C1AC4-EC5A-B7AD-5228-839315B352CB}"/>
                    </a:ext>
                  </a:extLst>
                </p:cNvPr>
                <p:cNvSpPr>
                  <a:spLocks noChangeArrowheads="1"/>
                </p:cNvSpPr>
                <p:nvPr/>
              </p:nvSpPr>
              <p:spPr bwMode="auto">
                <a:xfrm>
                  <a:off x="3333"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2" name="Rectangle 2204">
                  <a:extLst>
                    <a:ext uri="{FF2B5EF4-FFF2-40B4-BE49-F238E27FC236}">
                      <a16:creationId xmlns:a16="http://schemas.microsoft.com/office/drawing/2014/main" id="{A1228FD3-7BA1-F5DE-CCD4-2046654B1D3C}"/>
                    </a:ext>
                  </a:extLst>
                </p:cNvPr>
                <p:cNvSpPr>
                  <a:spLocks noChangeArrowheads="1"/>
                </p:cNvSpPr>
                <p:nvPr/>
              </p:nvSpPr>
              <p:spPr bwMode="auto">
                <a:xfrm>
                  <a:off x="348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3" name="Rectangle 2205">
                  <a:extLst>
                    <a:ext uri="{FF2B5EF4-FFF2-40B4-BE49-F238E27FC236}">
                      <a16:creationId xmlns:a16="http://schemas.microsoft.com/office/drawing/2014/main" id="{39515B80-6888-5FD0-1E02-8F4DC2272943}"/>
                    </a:ext>
                  </a:extLst>
                </p:cNvPr>
                <p:cNvSpPr>
                  <a:spLocks noChangeArrowheads="1"/>
                </p:cNvSpPr>
                <p:nvPr/>
              </p:nvSpPr>
              <p:spPr bwMode="auto">
                <a:xfrm>
                  <a:off x="349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4" name="Rectangle 2206">
                  <a:extLst>
                    <a:ext uri="{FF2B5EF4-FFF2-40B4-BE49-F238E27FC236}">
                      <a16:creationId xmlns:a16="http://schemas.microsoft.com/office/drawing/2014/main" id="{26D1666E-DC36-0474-A396-68BE3799D17C}"/>
                    </a:ext>
                  </a:extLst>
                </p:cNvPr>
                <p:cNvSpPr>
                  <a:spLocks noChangeArrowheads="1"/>
                </p:cNvSpPr>
                <p:nvPr/>
              </p:nvSpPr>
              <p:spPr bwMode="auto">
                <a:xfrm>
                  <a:off x="364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5" name="Rectangle 2207">
                  <a:extLst>
                    <a:ext uri="{FF2B5EF4-FFF2-40B4-BE49-F238E27FC236}">
                      <a16:creationId xmlns:a16="http://schemas.microsoft.com/office/drawing/2014/main" id="{D7C40179-FCEF-0937-3BF9-3747A52ADFED}"/>
                    </a:ext>
                  </a:extLst>
                </p:cNvPr>
                <p:cNvSpPr>
                  <a:spLocks noChangeArrowheads="1"/>
                </p:cNvSpPr>
                <p:nvPr/>
              </p:nvSpPr>
              <p:spPr bwMode="auto">
                <a:xfrm>
                  <a:off x="365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6" name="Rectangle 2208">
                  <a:extLst>
                    <a:ext uri="{FF2B5EF4-FFF2-40B4-BE49-F238E27FC236}">
                      <a16:creationId xmlns:a16="http://schemas.microsoft.com/office/drawing/2014/main" id="{1AABFE84-D720-25E9-B94F-9A60E329D4E3}"/>
                    </a:ext>
                  </a:extLst>
                </p:cNvPr>
                <p:cNvSpPr>
                  <a:spLocks noChangeArrowheads="1"/>
                </p:cNvSpPr>
                <p:nvPr/>
              </p:nvSpPr>
              <p:spPr bwMode="auto">
                <a:xfrm>
                  <a:off x="380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7" name="Rectangle 2209">
                  <a:extLst>
                    <a:ext uri="{FF2B5EF4-FFF2-40B4-BE49-F238E27FC236}">
                      <a16:creationId xmlns:a16="http://schemas.microsoft.com/office/drawing/2014/main" id="{B5186281-D5A1-43F4-6D4D-777E3FB2A9B0}"/>
                    </a:ext>
                  </a:extLst>
                </p:cNvPr>
                <p:cNvSpPr>
                  <a:spLocks noChangeArrowheads="1"/>
                </p:cNvSpPr>
                <p:nvPr/>
              </p:nvSpPr>
              <p:spPr bwMode="auto">
                <a:xfrm>
                  <a:off x="381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8" name="Rectangle 2210">
                  <a:extLst>
                    <a:ext uri="{FF2B5EF4-FFF2-40B4-BE49-F238E27FC236}">
                      <a16:creationId xmlns:a16="http://schemas.microsoft.com/office/drawing/2014/main" id="{E2A635BC-E6AB-CA34-EED2-ACEA6D157FE3}"/>
                    </a:ext>
                  </a:extLst>
                </p:cNvPr>
                <p:cNvSpPr>
                  <a:spLocks noChangeArrowheads="1"/>
                </p:cNvSpPr>
                <p:nvPr/>
              </p:nvSpPr>
              <p:spPr bwMode="auto">
                <a:xfrm>
                  <a:off x="396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79" name="Rectangle 2211">
                  <a:extLst>
                    <a:ext uri="{FF2B5EF4-FFF2-40B4-BE49-F238E27FC236}">
                      <a16:creationId xmlns:a16="http://schemas.microsoft.com/office/drawing/2014/main" id="{9FE597C3-87A8-6C9A-BA43-A327F3E6CC58}"/>
                    </a:ext>
                  </a:extLst>
                </p:cNvPr>
                <p:cNvSpPr>
                  <a:spLocks noChangeArrowheads="1"/>
                </p:cNvSpPr>
                <p:nvPr/>
              </p:nvSpPr>
              <p:spPr bwMode="auto">
                <a:xfrm>
                  <a:off x="397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0" name="Rectangle 2212">
                  <a:extLst>
                    <a:ext uri="{FF2B5EF4-FFF2-40B4-BE49-F238E27FC236}">
                      <a16:creationId xmlns:a16="http://schemas.microsoft.com/office/drawing/2014/main" id="{5DE030BF-90E3-6E40-21D5-12D243C97CD4}"/>
                    </a:ext>
                  </a:extLst>
                </p:cNvPr>
                <p:cNvSpPr>
                  <a:spLocks noChangeArrowheads="1"/>
                </p:cNvSpPr>
                <p:nvPr/>
              </p:nvSpPr>
              <p:spPr bwMode="auto">
                <a:xfrm>
                  <a:off x="412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1" name="Rectangle 2213">
                  <a:extLst>
                    <a:ext uri="{FF2B5EF4-FFF2-40B4-BE49-F238E27FC236}">
                      <a16:creationId xmlns:a16="http://schemas.microsoft.com/office/drawing/2014/main" id="{FE8E1540-DDBB-7594-63B8-7FEED4E79F53}"/>
                    </a:ext>
                  </a:extLst>
                </p:cNvPr>
                <p:cNvSpPr>
                  <a:spLocks noChangeArrowheads="1"/>
                </p:cNvSpPr>
                <p:nvPr/>
              </p:nvSpPr>
              <p:spPr bwMode="auto">
                <a:xfrm>
                  <a:off x="413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2" name="Rectangle 2214">
                  <a:extLst>
                    <a:ext uri="{FF2B5EF4-FFF2-40B4-BE49-F238E27FC236}">
                      <a16:creationId xmlns:a16="http://schemas.microsoft.com/office/drawing/2014/main" id="{56DF8126-1407-E0D9-8D29-0C83C7D6830F}"/>
                    </a:ext>
                  </a:extLst>
                </p:cNvPr>
                <p:cNvSpPr>
                  <a:spLocks noChangeArrowheads="1"/>
                </p:cNvSpPr>
                <p:nvPr/>
              </p:nvSpPr>
              <p:spPr bwMode="auto">
                <a:xfrm>
                  <a:off x="428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3" name="Rectangle 2215">
                  <a:extLst>
                    <a:ext uri="{FF2B5EF4-FFF2-40B4-BE49-F238E27FC236}">
                      <a16:creationId xmlns:a16="http://schemas.microsoft.com/office/drawing/2014/main" id="{2185BF05-F41F-152E-02DD-BD005E7A60EF}"/>
                    </a:ext>
                  </a:extLst>
                </p:cNvPr>
                <p:cNvSpPr>
                  <a:spLocks noChangeArrowheads="1"/>
                </p:cNvSpPr>
                <p:nvPr/>
              </p:nvSpPr>
              <p:spPr bwMode="auto">
                <a:xfrm>
                  <a:off x="4294" y="3023"/>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4" name="Rectangle 2216">
                  <a:extLst>
                    <a:ext uri="{FF2B5EF4-FFF2-40B4-BE49-F238E27FC236}">
                      <a16:creationId xmlns:a16="http://schemas.microsoft.com/office/drawing/2014/main" id="{403E7176-A572-6126-3E3B-5A2748EA3526}"/>
                    </a:ext>
                  </a:extLst>
                </p:cNvPr>
                <p:cNvSpPr>
                  <a:spLocks noChangeArrowheads="1"/>
                </p:cNvSpPr>
                <p:nvPr/>
              </p:nvSpPr>
              <p:spPr bwMode="auto">
                <a:xfrm>
                  <a:off x="4448" y="3023"/>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5" name="Rectangle 2217">
                  <a:extLst>
                    <a:ext uri="{FF2B5EF4-FFF2-40B4-BE49-F238E27FC236}">
                      <a16:creationId xmlns:a16="http://schemas.microsoft.com/office/drawing/2014/main" id="{42095E5B-FC91-EFF9-0FB0-39FBFDDB2EB2}"/>
                    </a:ext>
                  </a:extLst>
                </p:cNvPr>
                <p:cNvSpPr>
                  <a:spLocks noChangeArrowheads="1"/>
                </p:cNvSpPr>
                <p:nvPr/>
              </p:nvSpPr>
              <p:spPr bwMode="auto">
                <a:xfrm>
                  <a:off x="4454" y="3023"/>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7187" name="Group 2419">
                <a:extLst>
                  <a:ext uri="{FF2B5EF4-FFF2-40B4-BE49-F238E27FC236}">
                    <a16:creationId xmlns:a16="http://schemas.microsoft.com/office/drawing/2014/main" id="{1D105A89-D539-6101-25C6-CB9CA5262E52}"/>
                  </a:ext>
                </a:extLst>
              </p:cNvPr>
              <p:cNvGrpSpPr>
                <a:grpSpLocks/>
              </p:cNvGrpSpPr>
              <p:nvPr/>
            </p:nvGrpSpPr>
            <p:grpSpPr bwMode="auto">
              <a:xfrm>
                <a:off x="1129" y="3023"/>
                <a:ext cx="3484" cy="374"/>
                <a:chOff x="1129" y="3023"/>
                <a:chExt cx="3484" cy="374"/>
              </a:xfrm>
            </p:grpSpPr>
            <p:sp>
              <p:nvSpPr>
                <p:cNvPr id="546987" name="Rectangle 2219">
                  <a:extLst>
                    <a:ext uri="{FF2B5EF4-FFF2-40B4-BE49-F238E27FC236}">
                      <a16:creationId xmlns:a16="http://schemas.microsoft.com/office/drawing/2014/main" id="{90F1FA8A-9D14-CCAB-B13D-78160388B167}"/>
                    </a:ext>
                  </a:extLst>
                </p:cNvPr>
                <p:cNvSpPr>
                  <a:spLocks noChangeArrowheads="1"/>
                </p:cNvSpPr>
                <p:nvPr/>
              </p:nvSpPr>
              <p:spPr bwMode="auto">
                <a:xfrm>
                  <a:off x="4609" y="3023"/>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8" name="Rectangle 2220">
                  <a:extLst>
                    <a:ext uri="{FF2B5EF4-FFF2-40B4-BE49-F238E27FC236}">
                      <a16:creationId xmlns:a16="http://schemas.microsoft.com/office/drawing/2014/main" id="{175B9691-5676-6876-83C4-234ED7B64FCE}"/>
                    </a:ext>
                  </a:extLst>
                </p:cNvPr>
                <p:cNvSpPr>
                  <a:spLocks noChangeArrowheads="1"/>
                </p:cNvSpPr>
                <p:nvPr/>
              </p:nvSpPr>
              <p:spPr bwMode="auto">
                <a:xfrm>
                  <a:off x="1129" y="3035"/>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89" name="Rectangle 2221">
                  <a:extLst>
                    <a:ext uri="{FF2B5EF4-FFF2-40B4-BE49-F238E27FC236}">
                      <a16:creationId xmlns:a16="http://schemas.microsoft.com/office/drawing/2014/main" id="{5E545B58-18D0-9854-ADF0-1ED8CFD54B9E}"/>
                    </a:ext>
                  </a:extLst>
                </p:cNvPr>
                <p:cNvSpPr>
                  <a:spLocks noChangeArrowheads="1"/>
                </p:cNvSpPr>
                <p:nvPr/>
              </p:nvSpPr>
              <p:spPr bwMode="auto">
                <a:xfrm>
                  <a:off x="1408" y="303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0" name="Rectangle 2222">
                  <a:extLst>
                    <a:ext uri="{FF2B5EF4-FFF2-40B4-BE49-F238E27FC236}">
                      <a16:creationId xmlns:a16="http://schemas.microsoft.com/office/drawing/2014/main" id="{C2482954-C50D-26DF-1C80-6573523861F4}"/>
                    </a:ext>
                  </a:extLst>
                </p:cNvPr>
                <p:cNvSpPr>
                  <a:spLocks noChangeArrowheads="1"/>
                </p:cNvSpPr>
                <p:nvPr/>
              </p:nvSpPr>
              <p:spPr bwMode="auto">
                <a:xfrm>
                  <a:off x="156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1" name="Rectangle 2223">
                  <a:extLst>
                    <a:ext uri="{FF2B5EF4-FFF2-40B4-BE49-F238E27FC236}">
                      <a16:creationId xmlns:a16="http://schemas.microsoft.com/office/drawing/2014/main" id="{06C3972F-9DEB-790A-667A-57AA3ECE47BD}"/>
                    </a:ext>
                  </a:extLst>
                </p:cNvPr>
                <p:cNvSpPr>
                  <a:spLocks noChangeArrowheads="1"/>
                </p:cNvSpPr>
                <p:nvPr/>
              </p:nvSpPr>
              <p:spPr bwMode="auto">
                <a:xfrm>
                  <a:off x="172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2" name="Rectangle 2224">
                  <a:extLst>
                    <a:ext uri="{FF2B5EF4-FFF2-40B4-BE49-F238E27FC236}">
                      <a16:creationId xmlns:a16="http://schemas.microsoft.com/office/drawing/2014/main" id="{25565294-A0A8-D913-299A-A964E914063D}"/>
                    </a:ext>
                  </a:extLst>
                </p:cNvPr>
                <p:cNvSpPr>
                  <a:spLocks noChangeArrowheads="1"/>
                </p:cNvSpPr>
                <p:nvPr/>
              </p:nvSpPr>
              <p:spPr bwMode="auto">
                <a:xfrm>
                  <a:off x="1888" y="303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3" name="Rectangle 2225">
                  <a:extLst>
                    <a:ext uri="{FF2B5EF4-FFF2-40B4-BE49-F238E27FC236}">
                      <a16:creationId xmlns:a16="http://schemas.microsoft.com/office/drawing/2014/main" id="{13925F0B-8EBA-A0D4-55BC-84F3C52E3753}"/>
                    </a:ext>
                  </a:extLst>
                </p:cNvPr>
                <p:cNvSpPr>
                  <a:spLocks noChangeArrowheads="1"/>
                </p:cNvSpPr>
                <p:nvPr/>
              </p:nvSpPr>
              <p:spPr bwMode="auto">
                <a:xfrm>
                  <a:off x="204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4" name="Rectangle 2226">
                  <a:extLst>
                    <a:ext uri="{FF2B5EF4-FFF2-40B4-BE49-F238E27FC236}">
                      <a16:creationId xmlns:a16="http://schemas.microsoft.com/office/drawing/2014/main" id="{EC65A283-416B-1767-DE49-E3CAB2B6B344}"/>
                    </a:ext>
                  </a:extLst>
                </p:cNvPr>
                <p:cNvSpPr>
                  <a:spLocks noChangeArrowheads="1"/>
                </p:cNvSpPr>
                <p:nvPr/>
              </p:nvSpPr>
              <p:spPr bwMode="auto">
                <a:xfrm>
                  <a:off x="220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5" name="Rectangle 2227">
                  <a:extLst>
                    <a:ext uri="{FF2B5EF4-FFF2-40B4-BE49-F238E27FC236}">
                      <a16:creationId xmlns:a16="http://schemas.microsoft.com/office/drawing/2014/main" id="{BACD2BA0-BCDC-6EB0-C4F9-427D4A3CAB6C}"/>
                    </a:ext>
                  </a:extLst>
                </p:cNvPr>
                <p:cNvSpPr>
                  <a:spLocks noChangeArrowheads="1"/>
                </p:cNvSpPr>
                <p:nvPr/>
              </p:nvSpPr>
              <p:spPr bwMode="auto">
                <a:xfrm>
                  <a:off x="2368" y="303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6" name="Rectangle 2228">
                  <a:extLst>
                    <a:ext uri="{FF2B5EF4-FFF2-40B4-BE49-F238E27FC236}">
                      <a16:creationId xmlns:a16="http://schemas.microsoft.com/office/drawing/2014/main" id="{A80DF63F-0EAB-1CD2-3A83-DE6648B16D7E}"/>
                    </a:ext>
                  </a:extLst>
                </p:cNvPr>
                <p:cNvSpPr>
                  <a:spLocks noChangeArrowheads="1"/>
                </p:cNvSpPr>
                <p:nvPr/>
              </p:nvSpPr>
              <p:spPr bwMode="auto">
                <a:xfrm>
                  <a:off x="252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7" name="Rectangle 2229">
                  <a:extLst>
                    <a:ext uri="{FF2B5EF4-FFF2-40B4-BE49-F238E27FC236}">
                      <a16:creationId xmlns:a16="http://schemas.microsoft.com/office/drawing/2014/main" id="{0505B512-5D21-BE4A-3AA1-578D43F180BB}"/>
                    </a:ext>
                  </a:extLst>
                </p:cNvPr>
                <p:cNvSpPr>
                  <a:spLocks noChangeArrowheads="1"/>
                </p:cNvSpPr>
                <p:nvPr/>
              </p:nvSpPr>
              <p:spPr bwMode="auto">
                <a:xfrm>
                  <a:off x="268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8" name="Rectangle 2230">
                  <a:extLst>
                    <a:ext uri="{FF2B5EF4-FFF2-40B4-BE49-F238E27FC236}">
                      <a16:creationId xmlns:a16="http://schemas.microsoft.com/office/drawing/2014/main" id="{4478CF7D-C125-FD71-9BD0-6FF87A33A16B}"/>
                    </a:ext>
                  </a:extLst>
                </p:cNvPr>
                <p:cNvSpPr>
                  <a:spLocks noChangeArrowheads="1"/>
                </p:cNvSpPr>
                <p:nvPr/>
              </p:nvSpPr>
              <p:spPr bwMode="auto">
                <a:xfrm>
                  <a:off x="2848" y="303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6999" name="Rectangle 2231">
                  <a:extLst>
                    <a:ext uri="{FF2B5EF4-FFF2-40B4-BE49-F238E27FC236}">
                      <a16:creationId xmlns:a16="http://schemas.microsoft.com/office/drawing/2014/main" id="{FF73FDE7-8B1C-B1FA-B0D5-09B8146C041C}"/>
                    </a:ext>
                  </a:extLst>
                </p:cNvPr>
                <p:cNvSpPr>
                  <a:spLocks noChangeArrowheads="1"/>
                </p:cNvSpPr>
                <p:nvPr/>
              </p:nvSpPr>
              <p:spPr bwMode="auto">
                <a:xfrm>
                  <a:off x="300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0" name="Rectangle 2232">
                  <a:extLst>
                    <a:ext uri="{FF2B5EF4-FFF2-40B4-BE49-F238E27FC236}">
                      <a16:creationId xmlns:a16="http://schemas.microsoft.com/office/drawing/2014/main" id="{DEF7CFEA-4050-6CE0-A829-898424CB8039}"/>
                    </a:ext>
                  </a:extLst>
                </p:cNvPr>
                <p:cNvSpPr>
                  <a:spLocks noChangeArrowheads="1"/>
                </p:cNvSpPr>
                <p:nvPr/>
              </p:nvSpPr>
              <p:spPr bwMode="auto">
                <a:xfrm>
                  <a:off x="316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1" name="Rectangle 2233">
                  <a:extLst>
                    <a:ext uri="{FF2B5EF4-FFF2-40B4-BE49-F238E27FC236}">
                      <a16:creationId xmlns:a16="http://schemas.microsoft.com/office/drawing/2014/main" id="{3AD62381-DE10-0D0A-ABCB-4498DD9A1F75}"/>
                    </a:ext>
                  </a:extLst>
                </p:cNvPr>
                <p:cNvSpPr>
                  <a:spLocks noChangeArrowheads="1"/>
                </p:cNvSpPr>
                <p:nvPr/>
              </p:nvSpPr>
              <p:spPr bwMode="auto">
                <a:xfrm>
                  <a:off x="3328" y="303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2" name="Rectangle 2234">
                  <a:extLst>
                    <a:ext uri="{FF2B5EF4-FFF2-40B4-BE49-F238E27FC236}">
                      <a16:creationId xmlns:a16="http://schemas.microsoft.com/office/drawing/2014/main" id="{E545E3CB-6E2E-8DAE-9D50-18504A509238}"/>
                    </a:ext>
                  </a:extLst>
                </p:cNvPr>
                <p:cNvSpPr>
                  <a:spLocks noChangeArrowheads="1"/>
                </p:cNvSpPr>
                <p:nvPr/>
              </p:nvSpPr>
              <p:spPr bwMode="auto">
                <a:xfrm>
                  <a:off x="348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3" name="Rectangle 2235">
                  <a:extLst>
                    <a:ext uri="{FF2B5EF4-FFF2-40B4-BE49-F238E27FC236}">
                      <a16:creationId xmlns:a16="http://schemas.microsoft.com/office/drawing/2014/main" id="{698CC7E0-B44B-396F-856A-154178E9166B}"/>
                    </a:ext>
                  </a:extLst>
                </p:cNvPr>
                <p:cNvSpPr>
                  <a:spLocks noChangeArrowheads="1"/>
                </p:cNvSpPr>
                <p:nvPr/>
              </p:nvSpPr>
              <p:spPr bwMode="auto">
                <a:xfrm>
                  <a:off x="364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4" name="Rectangle 2236">
                  <a:extLst>
                    <a:ext uri="{FF2B5EF4-FFF2-40B4-BE49-F238E27FC236}">
                      <a16:creationId xmlns:a16="http://schemas.microsoft.com/office/drawing/2014/main" id="{E8A0B2D6-BCFD-356F-3EBD-809E0F22F963}"/>
                    </a:ext>
                  </a:extLst>
                </p:cNvPr>
                <p:cNvSpPr>
                  <a:spLocks noChangeArrowheads="1"/>
                </p:cNvSpPr>
                <p:nvPr/>
              </p:nvSpPr>
              <p:spPr bwMode="auto">
                <a:xfrm>
                  <a:off x="380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5" name="Rectangle 2237">
                  <a:extLst>
                    <a:ext uri="{FF2B5EF4-FFF2-40B4-BE49-F238E27FC236}">
                      <a16:creationId xmlns:a16="http://schemas.microsoft.com/office/drawing/2014/main" id="{974F4907-D2A8-D528-51DB-ACBD8847D20C}"/>
                    </a:ext>
                  </a:extLst>
                </p:cNvPr>
                <p:cNvSpPr>
                  <a:spLocks noChangeArrowheads="1"/>
                </p:cNvSpPr>
                <p:nvPr/>
              </p:nvSpPr>
              <p:spPr bwMode="auto">
                <a:xfrm>
                  <a:off x="396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6" name="Rectangle 2238">
                  <a:extLst>
                    <a:ext uri="{FF2B5EF4-FFF2-40B4-BE49-F238E27FC236}">
                      <a16:creationId xmlns:a16="http://schemas.microsoft.com/office/drawing/2014/main" id="{97B08E4D-C608-E30B-350D-3470ED580194}"/>
                    </a:ext>
                  </a:extLst>
                </p:cNvPr>
                <p:cNvSpPr>
                  <a:spLocks noChangeArrowheads="1"/>
                </p:cNvSpPr>
                <p:nvPr/>
              </p:nvSpPr>
              <p:spPr bwMode="auto">
                <a:xfrm>
                  <a:off x="412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7" name="Rectangle 2239">
                  <a:extLst>
                    <a:ext uri="{FF2B5EF4-FFF2-40B4-BE49-F238E27FC236}">
                      <a16:creationId xmlns:a16="http://schemas.microsoft.com/office/drawing/2014/main" id="{F1B20DAE-5281-DFA8-ED01-BCB59B475708}"/>
                    </a:ext>
                  </a:extLst>
                </p:cNvPr>
                <p:cNvSpPr>
                  <a:spLocks noChangeArrowheads="1"/>
                </p:cNvSpPr>
                <p:nvPr/>
              </p:nvSpPr>
              <p:spPr bwMode="auto">
                <a:xfrm>
                  <a:off x="428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8" name="Rectangle 2240">
                  <a:extLst>
                    <a:ext uri="{FF2B5EF4-FFF2-40B4-BE49-F238E27FC236}">
                      <a16:creationId xmlns:a16="http://schemas.microsoft.com/office/drawing/2014/main" id="{57B22B43-487D-7230-CD04-1EF652042100}"/>
                    </a:ext>
                  </a:extLst>
                </p:cNvPr>
                <p:cNvSpPr>
                  <a:spLocks noChangeArrowheads="1"/>
                </p:cNvSpPr>
                <p:nvPr/>
              </p:nvSpPr>
              <p:spPr bwMode="auto">
                <a:xfrm>
                  <a:off x="4448" y="303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09" name="Rectangle 2241">
                  <a:extLst>
                    <a:ext uri="{FF2B5EF4-FFF2-40B4-BE49-F238E27FC236}">
                      <a16:creationId xmlns:a16="http://schemas.microsoft.com/office/drawing/2014/main" id="{A524D473-595E-843F-7EAC-87972B12CB0E}"/>
                    </a:ext>
                  </a:extLst>
                </p:cNvPr>
                <p:cNvSpPr>
                  <a:spLocks noChangeArrowheads="1"/>
                </p:cNvSpPr>
                <p:nvPr/>
              </p:nvSpPr>
              <p:spPr bwMode="auto">
                <a:xfrm>
                  <a:off x="4609" y="3035"/>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10" name="Rectangle 2242">
                  <a:extLst>
                    <a:ext uri="{FF2B5EF4-FFF2-40B4-BE49-F238E27FC236}">
                      <a16:creationId xmlns:a16="http://schemas.microsoft.com/office/drawing/2014/main" id="{148744C4-DCB3-17C6-36DF-E5DA0B442457}"/>
                    </a:ext>
                  </a:extLst>
                </p:cNvPr>
                <p:cNvSpPr>
                  <a:spLocks noChangeArrowheads="1"/>
                </p:cNvSpPr>
                <p:nvPr/>
              </p:nvSpPr>
              <p:spPr bwMode="auto">
                <a:xfrm>
                  <a:off x="1217" y="316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18</a:t>
                  </a:r>
                  <a:endParaRPr lang="en-US" altLang="en-US" sz="1300">
                    <a:latin typeface="Arial" panose="020B0604020202020204" pitchFamily="34" charset="0"/>
                  </a:endParaRPr>
                </a:p>
              </p:txBody>
            </p:sp>
            <p:sp>
              <p:nvSpPr>
                <p:cNvPr id="547011" name="Rectangle 2243">
                  <a:extLst>
                    <a:ext uri="{FF2B5EF4-FFF2-40B4-BE49-F238E27FC236}">
                      <a16:creationId xmlns:a16="http://schemas.microsoft.com/office/drawing/2014/main" id="{AE534479-09DE-93DF-A2EC-7667AAE75DB9}"/>
                    </a:ext>
                  </a:extLst>
                </p:cNvPr>
                <p:cNvSpPr>
                  <a:spLocks noChangeArrowheads="1"/>
                </p:cNvSpPr>
                <p:nvPr/>
              </p:nvSpPr>
              <p:spPr bwMode="auto">
                <a:xfrm>
                  <a:off x="1324"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12" name="Rectangle 2244">
                  <a:extLst>
                    <a:ext uri="{FF2B5EF4-FFF2-40B4-BE49-F238E27FC236}">
                      <a16:creationId xmlns:a16="http://schemas.microsoft.com/office/drawing/2014/main" id="{3DA82410-6A9C-8D50-5A00-D2FCCEE5CC77}"/>
                    </a:ext>
                  </a:extLst>
                </p:cNvPr>
                <p:cNvSpPr>
                  <a:spLocks noChangeArrowheads="1"/>
                </p:cNvSpPr>
                <p:nvPr/>
              </p:nvSpPr>
              <p:spPr bwMode="auto">
                <a:xfrm>
                  <a:off x="144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13" name="Rectangle 2245">
                  <a:extLst>
                    <a:ext uri="{FF2B5EF4-FFF2-40B4-BE49-F238E27FC236}">
                      <a16:creationId xmlns:a16="http://schemas.microsoft.com/office/drawing/2014/main" id="{947FFD22-B5EE-83C4-D4E2-320198EFB055}"/>
                    </a:ext>
                  </a:extLst>
                </p:cNvPr>
                <p:cNvSpPr>
                  <a:spLocks noChangeArrowheads="1"/>
                </p:cNvSpPr>
                <p:nvPr/>
              </p:nvSpPr>
              <p:spPr bwMode="auto">
                <a:xfrm>
                  <a:off x="147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14" name="Rectangle 2246">
                  <a:extLst>
                    <a:ext uri="{FF2B5EF4-FFF2-40B4-BE49-F238E27FC236}">
                      <a16:creationId xmlns:a16="http://schemas.microsoft.com/office/drawing/2014/main" id="{2AF95216-E153-D1F8-38D0-9EA3D004FC73}"/>
                    </a:ext>
                  </a:extLst>
                </p:cNvPr>
                <p:cNvSpPr>
                  <a:spLocks noChangeArrowheads="1"/>
                </p:cNvSpPr>
                <p:nvPr/>
              </p:nvSpPr>
              <p:spPr bwMode="auto">
                <a:xfrm>
                  <a:off x="1532"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15" name="Rectangle 2247">
                  <a:extLst>
                    <a:ext uri="{FF2B5EF4-FFF2-40B4-BE49-F238E27FC236}">
                      <a16:creationId xmlns:a16="http://schemas.microsoft.com/office/drawing/2014/main" id="{B9593EDC-B6E3-AF73-EBEB-53B95654BADA}"/>
                    </a:ext>
                  </a:extLst>
                </p:cNvPr>
                <p:cNvSpPr>
                  <a:spLocks noChangeArrowheads="1"/>
                </p:cNvSpPr>
                <p:nvPr/>
              </p:nvSpPr>
              <p:spPr bwMode="auto">
                <a:xfrm>
                  <a:off x="162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16" name="Rectangle 2248">
                  <a:extLst>
                    <a:ext uri="{FF2B5EF4-FFF2-40B4-BE49-F238E27FC236}">
                      <a16:creationId xmlns:a16="http://schemas.microsoft.com/office/drawing/2014/main" id="{A4B49C26-C391-E741-7D44-482028BBEE25}"/>
                    </a:ext>
                  </a:extLst>
                </p:cNvPr>
                <p:cNvSpPr>
                  <a:spLocks noChangeArrowheads="1"/>
                </p:cNvSpPr>
                <p:nvPr/>
              </p:nvSpPr>
              <p:spPr bwMode="auto">
                <a:xfrm>
                  <a:off x="1677"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17" name="Rectangle 2249">
                  <a:extLst>
                    <a:ext uri="{FF2B5EF4-FFF2-40B4-BE49-F238E27FC236}">
                      <a16:creationId xmlns:a16="http://schemas.microsoft.com/office/drawing/2014/main" id="{FE865CE0-4768-BDC3-3EB2-1A68786428B6}"/>
                    </a:ext>
                  </a:extLst>
                </p:cNvPr>
                <p:cNvSpPr>
                  <a:spLocks noChangeArrowheads="1"/>
                </p:cNvSpPr>
                <p:nvPr/>
              </p:nvSpPr>
              <p:spPr bwMode="auto">
                <a:xfrm>
                  <a:off x="1768"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18" name="Rectangle 2250">
                  <a:extLst>
                    <a:ext uri="{FF2B5EF4-FFF2-40B4-BE49-F238E27FC236}">
                      <a16:creationId xmlns:a16="http://schemas.microsoft.com/office/drawing/2014/main" id="{9BA61AB1-AD59-F50C-1E2A-4302278C0FF6}"/>
                    </a:ext>
                  </a:extLst>
                </p:cNvPr>
                <p:cNvSpPr>
                  <a:spLocks noChangeArrowheads="1"/>
                </p:cNvSpPr>
                <p:nvPr/>
              </p:nvSpPr>
              <p:spPr bwMode="auto">
                <a:xfrm>
                  <a:off x="179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19" name="Rectangle 2251">
                  <a:extLst>
                    <a:ext uri="{FF2B5EF4-FFF2-40B4-BE49-F238E27FC236}">
                      <a16:creationId xmlns:a16="http://schemas.microsoft.com/office/drawing/2014/main" id="{077F8B11-9A04-7D22-54AD-1429C3C32217}"/>
                    </a:ext>
                  </a:extLst>
                </p:cNvPr>
                <p:cNvSpPr>
                  <a:spLocks noChangeArrowheads="1"/>
                </p:cNvSpPr>
                <p:nvPr/>
              </p:nvSpPr>
              <p:spPr bwMode="auto">
                <a:xfrm>
                  <a:off x="185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20" name="Rectangle 2252">
                  <a:extLst>
                    <a:ext uri="{FF2B5EF4-FFF2-40B4-BE49-F238E27FC236}">
                      <a16:creationId xmlns:a16="http://schemas.microsoft.com/office/drawing/2014/main" id="{D51FF53E-CCC2-65D5-0A27-2E36D3A8E2AB}"/>
                    </a:ext>
                  </a:extLst>
                </p:cNvPr>
                <p:cNvSpPr>
                  <a:spLocks noChangeArrowheads="1"/>
                </p:cNvSpPr>
                <p:nvPr/>
              </p:nvSpPr>
              <p:spPr bwMode="auto">
                <a:xfrm>
                  <a:off x="192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21" name="Rectangle 2253">
                  <a:extLst>
                    <a:ext uri="{FF2B5EF4-FFF2-40B4-BE49-F238E27FC236}">
                      <a16:creationId xmlns:a16="http://schemas.microsoft.com/office/drawing/2014/main" id="{AB99BD70-9EAA-6243-C9AB-0D02B0891F6E}"/>
                    </a:ext>
                  </a:extLst>
                </p:cNvPr>
                <p:cNvSpPr>
                  <a:spLocks noChangeArrowheads="1"/>
                </p:cNvSpPr>
                <p:nvPr/>
              </p:nvSpPr>
              <p:spPr bwMode="auto">
                <a:xfrm>
                  <a:off x="195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22" name="Rectangle 2254">
                  <a:extLst>
                    <a:ext uri="{FF2B5EF4-FFF2-40B4-BE49-F238E27FC236}">
                      <a16:creationId xmlns:a16="http://schemas.microsoft.com/office/drawing/2014/main" id="{D99E190A-1048-8D96-0F84-0F0C53081C2D}"/>
                    </a:ext>
                  </a:extLst>
                </p:cNvPr>
                <p:cNvSpPr>
                  <a:spLocks noChangeArrowheads="1"/>
                </p:cNvSpPr>
                <p:nvPr/>
              </p:nvSpPr>
              <p:spPr bwMode="auto">
                <a:xfrm>
                  <a:off x="2012"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23" name="Rectangle 2255">
                  <a:extLst>
                    <a:ext uri="{FF2B5EF4-FFF2-40B4-BE49-F238E27FC236}">
                      <a16:creationId xmlns:a16="http://schemas.microsoft.com/office/drawing/2014/main" id="{44103A99-6EF1-DE57-6F4E-923C68065683}"/>
                    </a:ext>
                  </a:extLst>
                </p:cNvPr>
                <p:cNvSpPr>
                  <a:spLocks noChangeArrowheads="1"/>
                </p:cNvSpPr>
                <p:nvPr/>
              </p:nvSpPr>
              <p:spPr bwMode="auto">
                <a:xfrm>
                  <a:off x="210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24" name="Rectangle 2256">
                  <a:extLst>
                    <a:ext uri="{FF2B5EF4-FFF2-40B4-BE49-F238E27FC236}">
                      <a16:creationId xmlns:a16="http://schemas.microsoft.com/office/drawing/2014/main" id="{437F5D90-51F3-38B4-CABC-E15E103138DA}"/>
                    </a:ext>
                  </a:extLst>
                </p:cNvPr>
                <p:cNvSpPr>
                  <a:spLocks noChangeArrowheads="1"/>
                </p:cNvSpPr>
                <p:nvPr/>
              </p:nvSpPr>
              <p:spPr bwMode="auto">
                <a:xfrm>
                  <a:off x="2157"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25" name="Rectangle 2257">
                  <a:extLst>
                    <a:ext uri="{FF2B5EF4-FFF2-40B4-BE49-F238E27FC236}">
                      <a16:creationId xmlns:a16="http://schemas.microsoft.com/office/drawing/2014/main" id="{624C8A3B-B3F6-F179-C187-DF4BDF1800D3}"/>
                    </a:ext>
                  </a:extLst>
                </p:cNvPr>
                <p:cNvSpPr>
                  <a:spLocks noChangeArrowheads="1"/>
                </p:cNvSpPr>
                <p:nvPr/>
              </p:nvSpPr>
              <p:spPr bwMode="auto">
                <a:xfrm>
                  <a:off x="226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26" name="Rectangle 2258">
                  <a:extLst>
                    <a:ext uri="{FF2B5EF4-FFF2-40B4-BE49-F238E27FC236}">
                      <a16:creationId xmlns:a16="http://schemas.microsoft.com/office/drawing/2014/main" id="{5CE6D32F-5BDA-A164-D70D-6C5C3D8B0E30}"/>
                    </a:ext>
                  </a:extLst>
                </p:cNvPr>
                <p:cNvSpPr>
                  <a:spLocks noChangeArrowheads="1"/>
                </p:cNvSpPr>
                <p:nvPr/>
              </p:nvSpPr>
              <p:spPr bwMode="auto">
                <a:xfrm>
                  <a:off x="231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27" name="Rectangle 2259">
                  <a:extLst>
                    <a:ext uri="{FF2B5EF4-FFF2-40B4-BE49-F238E27FC236}">
                      <a16:creationId xmlns:a16="http://schemas.microsoft.com/office/drawing/2014/main" id="{DAA06A1D-F33F-3B98-3D38-AEB8BE4C3B63}"/>
                    </a:ext>
                  </a:extLst>
                </p:cNvPr>
                <p:cNvSpPr>
                  <a:spLocks noChangeArrowheads="1"/>
                </p:cNvSpPr>
                <p:nvPr/>
              </p:nvSpPr>
              <p:spPr bwMode="auto">
                <a:xfrm>
                  <a:off x="240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28" name="Rectangle 2260">
                  <a:extLst>
                    <a:ext uri="{FF2B5EF4-FFF2-40B4-BE49-F238E27FC236}">
                      <a16:creationId xmlns:a16="http://schemas.microsoft.com/office/drawing/2014/main" id="{32EF3FBB-CAD1-99FD-EE60-D255833613D6}"/>
                    </a:ext>
                  </a:extLst>
                </p:cNvPr>
                <p:cNvSpPr>
                  <a:spLocks noChangeArrowheads="1"/>
                </p:cNvSpPr>
                <p:nvPr/>
              </p:nvSpPr>
              <p:spPr bwMode="auto">
                <a:xfrm>
                  <a:off x="243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29" name="Rectangle 2261">
                  <a:extLst>
                    <a:ext uri="{FF2B5EF4-FFF2-40B4-BE49-F238E27FC236}">
                      <a16:creationId xmlns:a16="http://schemas.microsoft.com/office/drawing/2014/main" id="{B810AEC5-DEA5-49A6-1756-C1B9E88F541C}"/>
                    </a:ext>
                  </a:extLst>
                </p:cNvPr>
                <p:cNvSpPr>
                  <a:spLocks noChangeArrowheads="1"/>
                </p:cNvSpPr>
                <p:nvPr/>
              </p:nvSpPr>
              <p:spPr bwMode="auto">
                <a:xfrm>
                  <a:off x="249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30" name="Rectangle 2262">
                  <a:extLst>
                    <a:ext uri="{FF2B5EF4-FFF2-40B4-BE49-F238E27FC236}">
                      <a16:creationId xmlns:a16="http://schemas.microsoft.com/office/drawing/2014/main" id="{DF5C3C02-8B35-6DD1-D2D0-1CD41D9F14C3}"/>
                    </a:ext>
                  </a:extLst>
                </p:cNvPr>
                <p:cNvSpPr>
                  <a:spLocks noChangeArrowheads="1"/>
                </p:cNvSpPr>
                <p:nvPr/>
              </p:nvSpPr>
              <p:spPr bwMode="auto">
                <a:xfrm>
                  <a:off x="256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31" name="Rectangle 2263">
                  <a:extLst>
                    <a:ext uri="{FF2B5EF4-FFF2-40B4-BE49-F238E27FC236}">
                      <a16:creationId xmlns:a16="http://schemas.microsoft.com/office/drawing/2014/main" id="{92E8BB4B-AB23-3E24-2B0E-212BECE8F8EA}"/>
                    </a:ext>
                  </a:extLst>
                </p:cNvPr>
                <p:cNvSpPr>
                  <a:spLocks noChangeArrowheads="1"/>
                </p:cNvSpPr>
                <p:nvPr/>
              </p:nvSpPr>
              <p:spPr bwMode="auto">
                <a:xfrm>
                  <a:off x="259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32" name="Rectangle 2264">
                  <a:extLst>
                    <a:ext uri="{FF2B5EF4-FFF2-40B4-BE49-F238E27FC236}">
                      <a16:creationId xmlns:a16="http://schemas.microsoft.com/office/drawing/2014/main" id="{9B83C564-3B7A-3898-5C92-493323A2E8D2}"/>
                    </a:ext>
                  </a:extLst>
                </p:cNvPr>
                <p:cNvSpPr>
                  <a:spLocks noChangeArrowheads="1"/>
                </p:cNvSpPr>
                <p:nvPr/>
              </p:nvSpPr>
              <p:spPr bwMode="auto">
                <a:xfrm>
                  <a:off x="265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33" name="Rectangle 2265">
                  <a:extLst>
                    <a:ext uri="{FF2B5EF4-FFF2-40B4-BE49-F238E27FC236}">
                      <a16:creationId xmlns:a16="http://schemas.microsoft.com/office/drawing/2014/main" id="{87DAB742-28F3-D041-176B-C1CE1659060B}"/>
                    </a:ext>
                  </a:extLst>
                </p:cNvPr>
                <p:cNvSpPr>
                  <a:spLocks noChangeArrowheads="1"/>
                </p:cNvSpPr>
                <p:nvPr/>
              </p:nvSpPr>
              <p:spPr bwMode="auto">
                <a:xfrm>
                  <a:off x="274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34" name="Rectangle 2266">
                  <a:extLst>
                    <a:ext uri="{FF2B5EF4-FFF2-40B4-BE49-F238E27FC236}">
                      <a16:creationId xmlns:a16="http://schemas.microsoft.com/office/drawing/2014/main" id="{F29C0A40-F637-B578-80A5-2A47D99E4001}"/>
                    </a:ext>
                  </a:extLst>
                </p:cNvPr>
                <p:cNvSpPr>
                  <a:spLocks noChangeArrowheads="1"/>
                </p:cNvSpPr>
                <p:nvPr/>
              </p:nvSpPr>
              <p:spPr bwMode="auto">
                <a:xfrm>
                  <a:off x="279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35" name="Rectangle 2267">
                  <a:extLst>
                    <a:ext uri="{FF2B5EF4-FFF2-40B4-BE49-F238E27FC236}">
                      <a16:creationId xmlns:a16="http://schemas.microsoft.com/office/drawing/2014/main" id="{50F64051-543D-296C-AE14-28D0CF10CFE6}"/>
                    </a:ext>
                  </a:extLst>
                </p:cNvPr>
                <p:cNvSpPr>
                  <a:spLocks noChangeArrowheads="1"/>
                </p:cNvSpPr>
                <p:nvPr/>
              </p:nvSpPr>
              <p:spPr bwMode="auto">
                <a:xfrm>
                  <a:off x="2903"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36" name="Rectangle 2268">
                  <a:extLst>
                    <a:ext uri="{FF2B5EF4-FFF2-40B4-BE49-F238E27FC236}">
                      <a16:creationId xmlns:a16="http://schemas.microsoft.com/office/drawing/2014/main" id="{25C7A246-E07A-F547-FB4A-409C397B9F9B}"/>
                    </a:ext>
                  </a:extLst>
                </p:cNvPr>
                <p:cNvSpPr>
                  <a:spLocks noChangeArrowheads="1"/>
                </p:cNvSpPr>
                <p:nvPr/>
              </p:nvSpPr>
              <p:spPr bwMode="auto">
                <a:xfrm>
                  <a:off x="2957"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37" name="Rectangle 2269">
                  <a:extLst>
                    <a:ext uri="{FF2B5EF4-FFF2-40B4-BE49-F238E27FC236}">
                      <a16:creationId xmlns:a16="http://schemas.microsoft.com/office/drawing/2014/main" id="{4B77A967-07F9-E7CA-34AA-81D5C92FE96E}"/>
                    </a:ext>
                  </a:extLst>
                </p:cNvPr>
                <p:cNvSpPr>
                  <a:spLocks noChangeArrowheads="1"/>
                </p:cNvSpPr>
                <p:nvPr/>
              </p:nvSpPr>
              <p:spPr bwMode="auto">
                <a:xfrm>
                  <a:off x="304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38" name="Rectangle 2270">
                  <a:extLst>
                    <a:ext uri="{FF2B5EF4-FFF2-40B4-BE49-F238E27FC236}">
                      <a16:creationId xmlns:a16="http://schemas.microsoft.com/office/drawing/2014/main" id="{63880006-A1CC-3083-4B5C-4416270E63F9}"/>
                    </a:ext>
                  </a:extLst>
                </p:cNvPr>
                <p:cNvSpPr>
                  <a:spLocks noChangeArrowheads="1"/>
                </p:cNvSpPr>
                <p:nvPr/>
              </p:nvSpPr>
              <p:spPr bwMode="auto">
                <a:xfrm>
                  <a:off x="307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39" name="Rectangle 2271">
                  <a:extLst>
                    <a:ext uri="{FF2B5EF4-FFF2-40B4-BE49-F238E27FC236}">
                      <a16:creationId xmlns:a16="http://schemas.microsoft.com/office/drawing/2014/main" id="{DD58D8A1-4973-EF67-E95D-9AE17FE5F1E8}"/>
                    </a:ext>
                  </a:extLst>
                </p:cNvPr>
                <p:cNvSpPr>
                  <a:spLocks noChangeArrowheads="1"/>
                </p:cNvSpPr>
                <p:nvPr/>
              </p:nvSpPr>
              <p:spPr bwMode="auto">
                <a:xfrm>
                  <a:off x="313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40" name="Rectangle 2272">
                  <a:extLst>
                    <a:ext uri="{FF2B5EF4-FFF2-40B4-BE49-F238E27FC236}">
                      <a16:creationId xmlns:a16="http://schemas.microsoft.com/office/drawing/2014/main" id="{60BB179A-BB3D-252E-E82F-8E8A5DCCB6BA}"/>
                    </a:ext>
                  </a:extLst>
                </p:cNvPr>
                <p:cNvSpPr>
                  <a:spLocks noChangeArrowheads="1"/>
                </p:cNvSpPr>
                <p:nvPr/>
              </p:nvSpPr>
              <p:spPr bwMode="auto">
                <a:xfrm>
                  <a:off x="322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41" name="Rectangle 2273">
                  <a:extLst>
                    <a:ext uri="{FF2B5EF4-FFF2-40B4-BE49-F238E27FC236}">
                      <a16:creationId xmlns:a16="http://schemas.microsoft.com/office/drawing/2014/main" id="{B4144499-3932-0F4F-3486-E00420844093}"/>
                    </a:ext>
                  </a:extLst>
                </p:cNvPr>
                <p:cNvSpPr>
                  <a:spLocks noChangeArrowheads="1"/>
                </p:cNvSpPr>
                <p:nvPr/>
              </p:nvSpPr>
              <p:spPr bwMode="auto">
                <a:xfrm>
                  <a:off x="327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42" name="Rectangle 2274">
                  <a:extLst>
                    <a:ext uri="{FF2B5EF4-FFF2-40B4-BE49-F238E27FC236}">
                      <a16:creationId xmlns:a16="http://schemas.microsoft.com/office/drawing/2014/main" id="{3296D926-61A6-99B0-CB7A-D59E388038A3}"/>
                    </a:ext>
                  </a:extLst>
                </p:cNvPr>
                <p:cNvSpPr>
                  <a:spLocks noChangeArrowheads="1"/>
                </p:cNvSpPr>
                <p:nvPr/>
              </p:nvSpPr>
              <p:spPr bwMode="auto">
                <a:xfrm>
                  <a:off x="336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43" name="Rectangle 2275">
                  <a:extLst>
                    <a:ext uri="{FF2B5EF4-FFF2-40B4-BE49-F238E27FC236}">
                      <a16:creationId xmlns:a16="http://schemas.microsoft.com/office/drawing/2014/main" id="{F1D2592F-85DB-74EC-F253-FBAA6ECA4173}"/>
                    </a:ext>
                  </a:extLst>
                </p:cNvPr>
                <p:cNvSpPr>
                  <a:spLocks noChangeArrowheads="1"/>
                </p:cNvSpPr>
                <p:nvPr/>
              </p:nvSpPr>
              <p:spPr bwMode="auto">
                <a:xfrm>
                  <a:off x="339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44" name="Rectangle 2276">
                  <a:extLst>
                    <a:ext uri="{FF2B5EF4-FFF2-40B4-BE49-F238E27FC236}">
                      <a16:creationId xmlns:a16="http://schemas.microsoft.com/office/drawing/2014/main" id="{DB6B5EE6-FBE0-E614-2195-AC022C0A00F6}"/>
                    </a:ext>
                  </a:extLst>
                </p:cNvPr>
                <p:cNvSpPr>
                  <a:spLocks noChangeArrowheads="1"/>
                </p:cNvSpPr>
                <p:nvPr/>
              </p:nvSpPr>
              <p:spPr bwMode="auto">
                <a:xfrm>
                  <a:off x="345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45" name="Rectangle 2277">
                  <a:extLst>
                    <a:ext uri="{FF2B5EF4-FFF2-40B4-BE49-F238E27FC236}">
                      <a16:creationId xmlns:a16="http://schemas.microsoft.com/office/drawing/2014/main" id="{721F264E-B8C4-6784-6327-FCE4C1262279}"/>
                    </a:ext>
                  </a:extLst>
                </p:cNvPr>
                <p:cNvSpPr>
                  <a:spLocks noChangeArrowheads="1"/>
                </p:cNvSpPr>
                <p:nvPr/>
              </p:nvSpPr>
              <p:spPr bwMode="auto">
                <a:xfrm>
                  <a:off x="354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46" name="Rectangle 2278">
                  <a:extLst>
                    <a:ext uri="{FF2B5EF4-FFF2-40B4-BE49-F238E27FC236}">
                      <a16:creationId xmlns:a16="http://schemas.microsoft.com/office/drawing/2014/main" id="{14D60B2E-80DC-8FA1-5E50-D5AD2AB62A14}"/>
                    </a:ext>
                  </a:extLst>
                </p:cNvPr>
                <p:cNvSpPr>
                  <a:spLocks noChangeArrowheads="1"/>
                </p:cNvSpPr>
                <p:nvPr/>
              </p:nvSpPr>
              <p:spPr bwMode="auto">
                <a:xfrm>
                  <a:off x="3597"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47" name="Rectangle 2279">
                  <a:extLst>
                    <a:ext uri="{FF2B5EF4-FFF2-40B4-BE49-F238E27FC236}">
                      <a16:creationId xmlns:a16="http://schemas.microsoft.com/office/drawing/2014/main" id="{69891458-DD8A-05BE-4566-E76B9BA29AA3}"/>
                    </a:ext>
                  </a:extLst>
                </p:cNvPr>
                <p:cNvSpPr>
                  <a:spLocks noChangeArrowheads="1"/>
                </p:cNvSpPr>
                <p:nvPr/>
              </p:nvSpPr>
              <p:spPr bwMode="auto">
                <a:xfrm>
                  <a:off x="370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48" name="Rectangle 2280">
                  <a:extLst>
                    <a:ext uri="{FF2B5EF4-FFF2-40B4-BE49-F238E27FC236}">
                      <a16:creationId xmlns:a16="http://schemas.microsoft.com/office/drawing/2014/main" id="{F169C24F-7B12-E470-821D-B1FF539FAC9E}"/>
                    </a:ext>
                  </a:extLst>
                </p:cNvPr>
                <p:cNvSpPr>
                  <a:spLocks noChangeArrowheads="1"/>
                </p:cNvSpPr>
                <p:nvPr/>
              </p:nvSpPr>
              <p:spPr bwMode="auto">
                <a:xfrm>
                  <a:off x="375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49" name="Rectangle 2281">
                  <a:extLst>
                    <a:ext uri="{FF2B5EF4-FFF2-40B4-BE49-F238E27FC236}">
                      <a16:creationId xmlns:a16="http://schemas.microsoft.com/office/drawing/2014/main" id="{9862CE30-F1E1-3DD4-CF42-3805730A05E1}"/>
                    </a:ext>
                  </a:extLst>
                </p:cNvPr>
                <p:cNvSpPr>
                  <a:spLocks noChangeArrowheads="1"/>
                </p:cNvSpPr>
                <p:nvPr/>
              </p:nvSpPr>
              <p:spPr bwMode="auto">
                <a:xfrm>
                  <a:off x="3863"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50" name="Rectangle 2282">
                  <a:extLst>
                    <a:ext uri="{FF2B5EF4-FFF2-40B4-BE49-F238E27FC236}">
                      <a16:creationId xmlns:a16="http://schemas.microsoft.com/office/drawing/2014/main" id="{28C7A026-8437-A7E7-EDB6-0D37CC0D9B55}"/>
                    </a:ext>
                  </a:extLst>
                </p:cNvPr>
                <p:cNvSpPr>
                  <a:spLocks noChangeArrowheads="1"/>
                </p:cNvSpPr>
                <p:nvPr/>
              </p:nvSpPr>
              <p:spPr bwMode="auto">
                <a:xfrm>
                  <a:off x="3917"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51" name="Rectangle 2283">
                  <a:extLst>
                    <a:ext uri="{FF2B5EF4-FFF2-40B4-BE49-F238E27FC236}">
                      <a16:creationId xmlns:a16="http://schemas.microsoft.com/office/drawing/2014/main" id="{2FBAF26D-C2BC-7414-FEBD-AC8705C7C8BA}"/>
                    </a:ext>
                  </a:extLst>
                </p:cNvPr>
                <p:cNvSpPr>
                  <a:spLocks noChangeArrowheads="1"/>
                </p:cNvSpPr>
                <p:nvPr/>
              </p:nvSpPr>
              <p:spPr bwMode="auto">
                <a:xfrm>
                  <a:off x="402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52" name="Rectangle 2284">
                  <a:extLst>
                    <a:ext uri="{FF2B5EF4-FFF2-40B4-BE49-F238E27FC236}">
                      <a16:creationId xmlns:a16="http://schemas.microsoft.com/office/drawing/2014/main" id="{1318380B-E486-15FF-0822-C26E6010C6EC}"/>
                    </a:ext>
                  </a:extLst>
                </p:cNvPr>
                <p:cNvSpPr>
                  <a:spLocks noChangeArrowheads="1"/>
                </p:cNvSpPr>
                <p:nvPr/>
              </p:nvSpPr>
              <p:spPr bwMode="auto">
                <a:xfrm>
                  <a:off x="407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53" name="Rectangle 2285">
                  <a:extLst>
                    <a:ext uri="{FF2B5EF4-FFF2-40B4-BE49-F238E27FC236}">
                      <a16:creationId xmlns:a16="http://schemas.microsoft.com/office/drawing/2014/main" id="{F4096354-1868-21B8-E425-BC2E1BEC3B20}"/>
                    </a:ext>
                  </a:extLst>
                </p:cNvPr>
                <p:cNvSpPr>
                  <a:spLocks noChangeArrowheads="1"/>
                </p:cNvSpPr>
                <p:nvPr/>
              </p:nvSpPr>
              <p:spPr bwMode="auto">
                <a:xfrm>
                  <a:off x="4184"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54" name="Rectangle 2286">
                  <a:extLst>
                    <a:ext uri="{FF2B5EF4-FFF2-40B4-BE49-F238E27FC236}">
                      <a16:creationId xmlns:a16="http://schemas.microsoft.com/office/drawing/2014/main" id="{46B140C3-113B-C4FE-3FE6-08F2992FBDE8}"/>
                    </a:ext>
                  </a:extLst>
                </p:cNvPr>
                <p:cNvSpPr>
                  <a:spLocks noChangeArrowheads="1"/>
                </p:cNvSpPr>
                <p:nvPr/>
              </p:nvSpPr>
              <p:spPr bwMode="auto">
                <a:xfrm>
                  <a:off x="4238"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55" name="Rectangle 2287">
                  <a:extLst>
                    <a:ext uri="{FF2B5EF4-FFF2-40B4-BE49-F238E27FC236}">
                      <a16:creationId xmlns:a16="http://schemas.microsoft.com/office/drawing/2014/main" id="{D20DB191-8AFC-7ECC-AC19-CBC574A82F17}"/>
                    </a:ext>
                  </a:extLst>
                </p:cNvPr>
                <p:cNvSpPr>
                  <a:spLocks noChangeArrowheads="1"/>
                </p:cNvSpPr>
                <p:nvPr/>
              </p:nvSpPr>
              <p:spPr bwMode="auto">
                <a:xfrm>
                  <a:off x="432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56" name="Rectangle 2288">
                  <a:extLst>
                    <a:ext uri="{FF2B5EF4-FFF2-40B4-BE49-F238E27FC236}">
                      <a16:creationId xmlns:a16="http://schemas.microsoft.com/office/drawing/2014/main" id="{E17792C8-ED45-1893-162F-7AE5EA3C84C3}"/>
                    </a:ext>
                  </a:extLst>
                </p:cNvPr>
                <p:cNvSpPr>
                  <a:spLocks noChangeArrowheads="1"/>
                </p:cNvSpPr>
                <p:nvPr/>
              </p:nvSpPr>
              <p:spPr bwMode="auto">
                <a:xfrm>
                  <a:off x="435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57" name="Rectangle 2289">
                  <a:extLst>
                    <a:ext uri="{FF2B5EF4-FFF2-40B4-BE49-F238E27FC236}">
                      <a16:creationId xmlns:a16="http://schemas.microsoft.com/office/drawing/2014/main" id="{BB8199B5-5097-A0A7-9A38-171C188905AC}"/>
                    </a:ext>
                  </a:extLst>
                </p:cNvPr>
                <p:cNvSpPr>
                  <a:spLocks noChangeArrowheads="1"/>
                </p:cNvSpPr>
                <p:nvPr/>
              </p:nvSpPr>
              <p:spPr bwMode="auto">
                <a:xfrm>
                  <a:off x="441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58" name="Rectangle 2290">
                  <a:extLst>
                    <a:ext uri="{FF2B5EF4-FFF2-40B4-BE49-F238E27FC236}">
                      <a16:creationId xmlns:a16="http://schemas.microsoft.com/office/drawing/2014/main" id="{64664EE7-4D33-14C3-0330-6EEFF0990B1A}"/>
                    </a:ext>
                  </a:extLst>
                </p:cNvPr>
                <p:cNvSpPr>
                  <a:spLocks noChangeArrowheads="1"/>
                </p:cNvSpPr>
                <p:nvPr/>
              </p:nvSpPr>
              <p:spPr bwMode="auto">
                <a:xfrm>
                  <a:off x="4487" y="3161"/>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059" name="Rectangle 2291">
                  <a:extLst>
                    <a:ext uri="{FF2B5EF4-FFF2-40B4-BE49-F238E27FC236}">
                      <a16:creationId xmlns:a16="http://schemas.microsoft.com/office/drawing/2014/main" id="{62F9AF4D-D550-4897-4B48-2E966B164958}"/>
                    </a:ext>
                  </a:extLst>
                </p:cNvPr>
                <p:cNvSpPr>
                  <a:spLocks noChangeArrowheads="1"/>
                </p:cNvSpPr>
                <p:nvPr/>
              </p:nvSpPr>
              <p:spPr bwMode="auto">
                <a:xfrm>
                  <a:off x="4519" y="316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060" name="Rectangle 2292">
                  <a:extLst>
                    <a:ext uri="{FF2B5EF4-FFF2-40B4-BE49-F238E27FC236}">
                      <a16:creationId xmlns:a16="http://schemas.microsoft.com/office/drawing/2014/main" id="{7512122C-6E26-1468-335B-111378683F78}"/>
                    </a:ext>
                  </a:extLst>
                </p:cNvPr>
                <p:cNvSpPr>
                  <a:spLocks noChangeArrowheads="1"/>
                </p:cNvSpPr>
                <p:nvPr/>
              </p:nvSpPr>
              <p:spPr bwMode="auto">
                <a:xfrm>
                  <a:off x="4573" y="316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061" name="Rectangle 2293">
                  <a:extLst>
                    <a:ext uri="{FF2B5EF4-FFF2-40B4-BE49-F238E27FC236}">
                      <a16:creationId xmlns:a16="http://schemas.microsoft.com/office/drawing/2014/main" id="{50EA02EB-E58D-071F-FB52-5A8AB095ABE2}"/>
                    </a:ext>
                  </a:extLst>
                </p:cNvPr>
                <p:cNvSpPr>
                  <a:spLocks noChangeArrowheads="1"/>
                </p:cNvSpPr>
                <p:nvPr/>
              </p:nvSpPr>
              <p:spPr bwMode="auto">
                <a:xfrm>
                  <a:off x="1129" y="3146"/>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2" name="Rectangle 2294">
                  <a:extLst>
                    <a:ext uri="{FF2B5EF4-FFF2-40B4-BE49-F238E27FC236}">
                      <a16:creationId xmlns:a16="http://schemas.microsoft.com/office/drawing/2014/main" id="{39554B97-BFDF-947C-359C-336169AB6DDB}"/>
                    </a:ext>
                  </a:extLst>
                </p:cNvPr>
                <p:cNvSpPr>
                  <a:spLocks noChangeArrowheads="1"/>
                </p:cNvSpPr>
                <p:nvPr/>
              </p:nvSpPr>
              <p:spPr bwMode="auto">
                <a:xfrm>
                  <a:off x="1133" y="3146"/>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3" name="Rectangle 2295">
                  <a:extLst>
                    <a:ext uri="{FF2B5EF4-FFF2-40B4-BE49-F238E27FC236}">
                      <a16:creationId xmlns:a16="http://schemas.microsoft.com/office/drawing/2014/main" id="{D8DB4710-BD4B-C8DD-93AB-E48AA23D81ED}"/>
                    </a:ext>
                  </a:extLst>
                </p:cNvPr>
                <p:cNvSpPr>
                  <a:spLocks noChangeArrowheads="1"/>
                </p:cNvSpPr>
                <p:nvPr/>
              </p:nvSpPr>
              <p:spPr bwMode="auto">
                <a:xfrm>
                  <a:off x="1408" y="3146"/>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4" name="Rectangle 2296">
                  <a:extLst>
                    <a:ext uri="{FF2B5EF4-FFF2-40B4-BE49-F238E27FC236}">
                      <a16:creationId xmlns:a16="http://schemas.microsoft.com/office/drawing/2014/main" id="{CA2AA7C7-8E3C-A687-B378-B69CC80D3684}"/>
                    </a:ext>
                  </a:extLst>
                </p:cNvPr>
                <p:cNvSpPr>
                  <a:spLocks noChangeArrowheads="1"/>
                </p:cNvSpPr>
                <p:nvPr/>
              </p:nvSpPr>
              <p:spPr bwMode="auto">
                <a:xfrm>
                  <a:off x="1413"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5" name="Rectangle 2297">
                  <a:extLst>
                    <a:ext uri="{FF2B5EF4-FFF2-40B4-BE49-F238E27FC236}">
                      <a16:creationId xmlns:a16="http://schemas.microsoft.com/office/drawing/2014/main" id="{DF2FB840-A539-3B94-8B97-8A87BFDBB8B1}"/>
                    </a:ext>
                  </a:extLst>
                </p:cNvPr>
                <p:cNvSpPr>
                  <a:spLocks noChangeArrowheads="1"/>
                </p:cNvSpPr>
                <p:nvPr/>
              </p:nvSpPr>
              <p:spPr bwMode="auto">
                <a:xfrm>
                  <a:off x="156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6" name="Rectangle 2298">
                  <a:extLst>
                    <a:ext uri="{FF2B5EF4-FFF2-40B4-BE49-F238E27FC236}">
                      <a16:creationId xmlns:a16="http://schemas.microsoft.com/office/drawing/2014/main" id="{79A57FBE-9DF3-55A6-0CC0-09A612B538EF}"/>
                    </a:ext>
                  </a:extLst>
                </p:cNvPr>
                <p:cNvSpPr>
                  <a:spLocks noChangeArrowheads="1"/>
                </p:cNvSpPr>
                <p:nvPr/>
              </p:nvSpPr>
              <p:spPr bwMode="auto">
                <a:xfrm>
                  <a:off x="157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7" name="Rectangle 2299">
                  <a:extLst>
                    <a:ext uri="{FF2B5EF4-FFF2-40B4-BE49-F238E27FC236}">
                      <a16:creationId xmlns:a16="http://schemas.microsoft.com/office/drawing/2014/main" id="{5E1545D1-C86A-A7FC-50D6-D0F4FA9A0D81}"/>
                    </a:ext>
                  </a:extLst>
                </p:cNvPr>
                <p:cNvSpPr>
                  <a:spLocks noChangeArrowheads="1"/>
                </p:cNvSpPr>
                <p:nvPr/>
              </p:nvSpPr>
              <p:spPr bwMode="auto">
                <a:xfrm>
                  <a:off x="172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8" name="Rectangle 2300">
                  <a:extLst>
                    <a:ext uri="{FF2B5EF4-FFF2-40B4-BE49-F238E27FC236}">
                      <a16:creationId xmlns:a16="http://schemas.microsoft.com/office/drawing/2014/main" id="{FF50136D-147B-F4F1-F56B-267D9818FE10}"/>
                    </a:ext>
                  </a:extLst>
                </p:cNvPr>
                <p:cNvSpPr>
                  <a:spLocks noChangeArrowheads="1"/>
                </p:cNvSpPr>
                <p:nvPr/>
              </p:nvSpPr>
              <p:spPr bwMode="auto">
                <a:xfrm>
                  <a:off x="173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69" name="Rectangle 2301">
                  <a:extLst>
                    <a:ext uri="{FF2B5EF4-FFF2-40B4-BE49-F238E27FC236}">
                      <a16:creationId xmlns:a16="http://schemas.microsoft.com/office/drawing/2014/main" id="{04CEABED-E1ED-1B6E-92F4-EA2939812FF4}"/>
                    </a:ext>
                  </a:extLst>
                </p:cNvPr>
                <p:cNvSpPr>
                  <a:spLocks noChangeArrowheads="1"/>
                </p:cNvSpPr>
                <p:nvPr/>
              </p:nvSpPr>
              <p:spPr bwMode="auto">
                <a:xfrm>
                  <a:off x="1888" y="3146"/>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0" name="Rectangle 2302">
                  <a:extLst>
                    <a:ext uri="{FF2B5EF4-FFF2-40B4-BE49-F238E27FC236}">
                      <a16:creationId xmlns:a16="http://schemas.microsoft.com/office/drawing/2014/main" id="{C8AC5B36-CF3F-25A0-6789-B8E2634F9BE5}"/>
                    </a:ext>
                  </a:extLst>
                </p:cNvPr>
                <p:cNvSpPr>
                  <a:spLocks noChangeArrowheads="1"/>
                </p:cNvSpPr>
                <p:nvPr/>
              </p:nvSpPr>
              <p:spPr bwMode="auto">
                <a:xfrm>
                  <a:off x="1893"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1" name="Rectangle 2303">
                  <a:extLst>
                    <a:ext uri="{FF2B5EF4-FFF2-40B4-BE49-F238E27FC236}">
                      <a16:creationId xmlns:a16="http://schemas.microsoft.com/office/drawing/2014/main" id="{3C75B3F9-D729-D58B-FE67-B9411B982236}"/>
                    </a:ext>
                  </a:extLst>
                </p:cNvPr>
                <p:cNvSpPr>
                  <a:spLocks noChangeArrowheads="1"/>
                </p:cNvSpPr>
                <p:nvPr/>
              </p:nvSpPr>
              <p:spPr bwMode="auto">
                <a:xfrm>
                  <a:off x="204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2" name="Rectangle 2304">
                  <a:extLst>
                    <a:ext uri="{FF2B5EF4-FFF2-40B4-BE49-F238E27FC236}">
                      <a16:creationId xmlns:a16="http://schemas.microsoft.com/office/drawing/2014/main" id="{8367FB4D-5B8B-B0CB-37FA-8ADF8DF67A09}"/>
                    </a:ext>
                  </a:extLst>
                </p:cNvPr>
                <p:cNvSpPr>
                  <a:spLocks noChangeArrowheads="1"/>
                </p:cNvSpPr>
                <p:nvPr/>
              </p:nvSpPr>
              <p:spPr bwMode="auto">
                <a:xfrm>
                  <a:off x="205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3" name="Rectangle 2305">
                  <a:extLst>
                    <a:ext uri="{FF2B5EF4-FFF2-40B4-BE49-F238E27FC236}">
                      <a16:creationId xmlns:a16="http://schemas.microsoft.com/office/drawing/2014/main" id="{06CFCD46-FA49-958E-CC76-BFB81F98112C}"/>
                    </a:ext>
                  </a:extLst>
                </p:cNvPr>
                <p:cNvSpPr>
                  <a:spLocks noChangeArrowheads="1"/>
                </p:cNvSpPr>
                <p:nvPr/>
              </p:nvSpPr>
              <p:spPr bwMode="auto">
                <a:xfrm>
                  <a:off x="220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4" name="Rectangle 2306">
                  <a:extLst>
                    <a:ext uri="{FF2B5EF4-FFF2-40B4-BE49-F238E27FC236}">
                      <a16:creationId xmlns:a16="http://schemas.microsoft.com/office/drawing/2014/main" id="{0B43B4C6-74EA-96A5-6CAE-A64547A37453}"/>
                    </a:ext>
                  </a:extLst>
                </p:cNvPr>
                <p:cNvSpPr>
                  <a:spLocks noChangeArrowheads="1"/>
                </p:cNvSpPr>
                <p:nvPr/>
              </p:nvSpPr>
              <p:spPr bwMode="auto">
                <a:xfrm>
                  <a:off x="221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5" name="Rectangle 2307">
                  <a:extLst>
                    <a:ext uri="{FF2B5EF4-FFF2-40B4-BE49-F238E27FC236}">
                      <a16:creationId xmlns:a16="http://schemas.microsoft.com/office/drawing/2014/main" id="{ECA14C53-435F-32F2-83B6-C1C74DBE2BCB}"/>
                    </a:ext>
                  </a:extLst>
                </p:cNvPr>
                <p:cNvSpPr>
                  <a:spLocks noChangeArrowheads="1"/>
                </p:cNvSpPr>
                <p:nvPr/>
              </p:nvSpPr>
              <p:spPr bwMode="auto">
                <a:xfrm>
                  <a:off x="2368" y="3146"/>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6" name="Rectangle 2308">
                  <a:extLst>
                    <a:ext uri="{FF2B5EF4-FFF2-40B4-BE49-F238E27FC236}">
                      <a16:creationId xmlns:a16="http://schemas.microsoft.com/office/drawing/2014/main" id="{4E219D73-CAD5-E141-DEA3-25C88E9DD014}"/>
                    </a:ext>
                  </a:extLst>
                </p:cNvPr>
                <p:cNvSpPr>
                  <a:spLocks noChangeArrowheads="1"/>
                </p:cNvSpPr>
                <p:nvPr/>
              </p:nvSpPr>
              <p:spPr bwMode="auto">
                <a:xfrm>
                  <a:off x="2373"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7" name="Rectangle 2309">
                  <a:extLst>
                    <a:ext uri="{FF2B5EF4-FFF2-40B4-BE49-F238E27FC236}">
                      <a16:creationId xmlns:a16="http://schemas.microsoft.com/office/drawing/2014/main" id="{4D7BFAD9-5C8C-586B-C9B4-8E3978B46250}"/>
                    </a:ext>
                  </a:extLst>
                </p:cNvPr>
                <p:cNvSpPr>
                  <a:spLocks noChangeArrowheads="1"/>
                </p:cNvSpPr>
                <p:nvPr/>
              </p:nvSpPr>
              <p:spPr bwMode="auto">
                <a:xfrm>
                  <a:off x="252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8" name="Rectangle 2310">
                  <a:extLst>
                    <a:ext uri="{FF2B5EF4-FFF2-40B4-BE49-F238E27FC236}">
                      <a16:creationId xmlns:a16="http://schemas.microsoft.com/office/drawing/2014/main" id="{EDCA8F2C-E8F1-56E7-EDA7-D9DD120240DE}"/>
                    </a:ext>
                  </a:extLst>
                </p:cNvPr>
                <p:cNvSpPr>
                  <a:spLocks noChangeArrowheads="1"/>
                </p:cNvSpPr>
                <p:nvPr/>
              </p:nvSpPr>
              <p:spPr bwMode="auto">
                <a:xfrm>
                  <a:off x="253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79" name="Rectangle 2311">
                  <a:extLst>
                    <a:ext uri="{FF2B5EF4-FFF2-40B4-BE49-F238E27FC236}">
                      <a16:creationId xmlns:a16="http://schemas.microsoft.com/office/drawing/2014/main" id="{04F42463-B799-20A6-5804-516BBC4C2FC3}"/>
                    </a:ext>
                  </a:extLst>
                </p:cNvPr>
                <p:cNvSpPr>
                  <a:spLocks noChangeArrowheads="1"/>
                </p:cNvSpPr>
                <p:nvPr/>
              </p:nvSpPr>
              <p:spPr bwMode="auto">
                <a:xfrm>
                  <a:off x="268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0" name="Rectangle 2312">
                  <a:extLst>
                    <a:ext uri="{FF2B5EF4-FFF2-40B4-BE49-F238E27FC236}">
                      <a16:creationId xmlns:a16="http://schemas.microsoft.com/office/drawing/2014/main" id="{678C5348-A3B5-C31F-6E25-895A0274FBC0}"/>
                    </a:ext>
                  </a:extLst>
                </p:cNvPr>
                <p:cNvSpPr>
                  <a:spLocks noChangeArrowheads="1"/>
                </p:cNvSpPr>
                <p:nvPr/>
              </p:nvSpPr>
              <p:spPr bwMode="auto">
                <a:xfrm>
                  <a:off x="269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1" name="Rectangle 2313">
                  <a:extLst>
                    <a:ext uri="{FF2B5EF4-FFF2-40B4-BE49-F238E27FC236}">
                      <a16:creationId xmlns:a16="http://schemas.microsoft.com/office/drawing/2014/main" id="{5F0B8966-5C6A-5A15-83F9-E20213962744}"/>
                    </a:ext>
                  </a:extLst>
                </p:cNvPr>
                <p:cNvSpPr>
                  <a:spLocks noChangeArrowheads="1"/>
                </p:cNvSpPr>
                <p:nvPr/>
              </p:nvSpPr>
              <p:spPr bwMode="auto">
                <a:xfrm>
                  <a:off x="2848" y="3146"/>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2" name="Rectangle 2314">
                  <a:extLst>
                    <a:ext uri="{FF2B5EF4-FFF2-40B4-BE49-F238E27FC236}">
                      <a16:creationId xmlns:a16="http://schemas.microsoft.com/office/drawing/2014/main" id="{35C519A5-807A-5A8E-E5EE-1D9F365A608F}"/>
                    </a:ext>
                  </a:extLst>
                </p:cNvPr>
                <p:cNvSpPr>
                  <a:spLocks noChangeArrowheads="1"/>
                </p:cNvSpPr>
                <p:nvPr/>
              </p:nvSpPr>
              <p:spPr bwMode="auto">
                <a:xfrm>
                  <a:off x="2853"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3" name="Rectangle 2315">
                  <a:extLst>
                    <a:ext uri="{FF2B5EF4-FFF2-40B4-BE49-F238E27FC236}">
                      <a16:creationId xmlns:a16="http://schemas.microsoft.com/office/drawing/2014/main" id="{2BAFAE05-DFAD-A524-71B8-EBD703470D82}"/>
                    </a:ext>
                  </a:extLst>
                </p:cNvPr>
                <p:cNvSpPr>
                  <a:spLocks noChangeArrowheads="1"/>
                </p:cNvSpPr>
                <p:nvPr/>
              </p:nvSpPr>
              <p:spPr bwMode="auto">
                <a:xfrm>
                  <a:off x="300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4" name="Rectangle 2316">
                  <a:extLst>
                    <a:ext uri="{FF2B5EF4-FFF2-40B4-BE49-F238E27FC236}">
                      <a16:creationId xmlns:a16="http://schemas.microsoft.com/office/drawing/2014/main" id="{B5B7082F-64AE-859D-A233-C05ADDCA9663}"/>
                    </a:ext>
                  </a:extLst>
                </p:cNvPr>
                <p:cNvSpPr>
                  <a:spLocks noChangeArrowheads="1"/>
                </p:cNvSpPr>
                <p:nvPr/>
              </p:nvSpPr>
              <p:spPr bwMode="auto">
                <a:xfrm>
                  <a:off x="301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5" name="Rectangle 2317">
                  <a:extLst>
                    <a:ext uri="{FF2B5EF4-FFF2-40B4-BE49-F238E27FC236}">
                      <a16:creationId xmlns:a16="http://schemas.microsoft.com/office/drawing/2014/main" id="{86B44FC0-664D-B9B9-D9AA-CC9C4623EEFC}"/>
                    </a:ext>
                  </a:extLst>
                </p:cNvPr>
                <p:cNvSpPr>
                  <a:spLocks noChangeArrowheads="1"/>
                </p:cNvSpPr>
                <p:nvPr/>
              </p:nvSpPr>
              <p:spPr bwMode="auto">
                <a:xfrm>
                  <a:off x="316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6" name="Rectangle 2318">
                  <a:extLst>
                    <a:ext uri="{FF2B5EF4-FFF2-40B4-BE49-F238E27FC236}">
                      <a16:creationId xmlns:a16="http://schemas.microsoft.com/office/drawing/2014/main" id="{CB99A0E2-AC0B-83B5-C426-CB86616B9A3D}"/>
                    </a:ext>
                  </a:extLst>
                </p:cNvPr>
                <p:cNvSpPr>
                  <a:spLocks noChangeArrowheads="1"/>
                </p:cNvSpPr>
                <p:nvPr/>
              </p:nvSpPr>
              <p:spPr bwMode="auto">
                <a:xfrm>
                  <a:off x="317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7" name="Rectangle 2319">
                  <a:extLst>
                    <a:ext uri="{FF2B5EF4-FFF2-40B4-BE49-F238E27FC236}">
                      <a16:creationId xmlns:a16="http://schemas.microsoft.com/office/drawing/2014/main" id="{49545D68-5411-3C0C-1B95-CFBF39D55777}"/>
                    </a:ext>
                  </a:extLst>
                </p:cNvPr>
                <p:cNvSpPr>
                  <a:spLocks noChangeArrowheads="1"/>
                </p:cNvSpPr>
                <p:nvPr/>
              </p:nvSpPr>
              <p:spPr bwMode="auto">
                <a:xfrm>
                  <a:off x="3328" y="3146"/>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8" name="Rectangle 2320">
                  <a:extLst>
                    <a:ext uri="{FF2B5EF4-FFF2-40B4-BE49-F238E27FC236}">
                      <a16:creationId xmlns:a16="http://schemas.microsoft.com/office/drawing/2014/main" id="{145B8540-592B-D243-B066-E3C434B29124}"/>
                    </a:ext>
                  </a:extLst>
                </p:cNvPr>
                <p:cNvSpPr>
                  <a:spLocks noChangeArrowheads="1"/>
                </p:cNvSpPr>
                <p:nvPr/>
              </p:nvSpPr>
              <p:spPr bwMode="auto">
                <a:xfrm>
                  <a:off x="3333"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89" name="Rectangle 2321">
                  <a:extLst>
                    <a:ext uri="{FF2B5EF4-FFF2-40B4-BE49-F238E27FC236}">
                      <a16:creationId xmlns:a16="http://schemas.microsoft.com/office/drawing/2014/main" id="{ABB106B6-3A5C-1845-8968-196BD1129969}"/>
                    </a:ext>
                  </a:extLst>
                </p:cNvPr>
                <p:cNvSpPr>
                  <a:spLocks noChangeArrowheads="1"/>
                </p:cNvSpPr>
                <p:nvPr/>
              </p:nvSpPr>
              <p:spPr bwMode="auto">
                <a:xfrm>
                  <a:off x="348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0" name="Rectangle 2322">
                  <a:extLst>
                    <a:ext uri="{FF2B5EF4-FFF2-40B4-BE49-F238E27FC236}">
                      <a16:creationId xmlns:a16="http://schemas.microsoft.com/office/drawing/2014/main" id="{1AFC653B-6983-510E-0714-CA5315E5AD57}"/>
                    </a:ext>
                  </a:extLst>
                </p:cNvPr>
                <p:cNvSpPr>
                  <a:spLocks noChangeArrowheads="1"/>
                </p:cNvSpPr>
                <p:nvPr/>
              </p:nvSpPr>
              <p:spPr bwMode="auto">
                <a:xfrm>
                  <a:off x="349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1" name="Rectangle 2323">
                  <a:extLst>
                    <a:ext uri="{FF2B5EF4-FFF2-40B4-BE49-F238E27FC236}">
                      <a16:creationId xmlns:a16="http://schemas.microsoft.com/office/drawing/2014/main" id="{332B5772-52AE-FBEC-3BA2-1BA87B0279AA}"/>
                    </a:ext>
                  </a:extLst>
                </p:cNvPr>
                <p:cNvSpPr>
                  <a:spLocks noChangeArrowheads="1"/>
                </p:cNvSpPr>
                <p:nvPr/>
              </p:nvSpPr>
              <p:spPr bwMode="auto">
                <a:xfrm>
                  <a:off x="364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2" name="Rectangle 2324">
                  <a:extLst>
                    <a:ext uri="{FF2B5EF4-FFF2-40B4-BE49-F238E27FC236}">
                      <a16:creationId xmlns:a16="http://schemas.microsoft.com/office/drawing/2014/main" id="{0BC5C7F1-7A85-BFCA-2FA6-228B57363241}"/>
                    </a:ext>
                  </a:extLst>
                </p:cNvPr>
                <p:cNvSpPr>
                  <a:spLocks noChangeArrowheads="1"/>
                </p:cNvSpPr>
                <p:nvPr/>
              </p:nvSpPr>
              <p:spPr bwMode="auto">
                <a:xfrm>
                  <a:off x="365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3" name="Rectangle 2325">
                  <a:extLst>
                    <a:ext uri="{FF2B5EF4-FFF2-40B4-BE49-F238E27FC236}">
                      <a16:creationId xmlns:a16="http://schemas.microsoft.com/office/drawing/2014/main" id="{451AA7B6-F1EB-68E8-849A-679C48AEF1CF}"/>
                    </a:ext>
                  </a:extLst>
                </p:cNvPr>
                <p:cNvSpPr>
                  <a:spLocks noChangeArrowheads="1"/>
                </p:cNvSpPr>
                <p:nvPr/>
              </p:nvSpPr>
              <p:spPr bwMode="auto">
                <a:xfrm>
                  <a:off x="380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4" name="Rectangle 2326">
                  <a:extLst>
                    <a:ext uri="{FF2B5EF4-FFF2-40B4-BE49-F238E27FC236}">
                      <a16:creationId xmlns:a16="http://schemas.microsoft.com/office/drawing/2014/main" id="{68D54B73-444F-1BF0-C0CE-2B6AE5F63956}"/>
                    </a:ext>
                  </a:extLst>
                </p:cNvPr>
                <p:cNvSpPr>
                  <a:spLocks noChangeArrowheads="1"/>
                </p:cNvSpPr>
                <p:nvPr/>
              </p:nvSpPr>
              <p:spPr bwMode="auto">
                <a:xfrm>
                  <a:off x="381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5" name="Rectangle 2327">
                  <a:extLst>
                    <a:ext uri="{FF2B5EF4-FFF2-40B4-BE49-F238E27FC236}">
                      <a16:creationId xmlns:a16="http://schemas.microsoft.com/office/drawing/2014/main" id="{0B653545-758B-0AB7-2EC0-150E3E151093}"/>
                    </a:ext>
                  </a:extLst>
                </p:cNvPr>
                <p:cNvSpPr>
                  <a:spLocks noChangeArrowheads="1"/>
                </p:cNvSpPr>
                <p:nvPr/>
              </p:nvSpPr>
              <p:spPr bwMode="auto">
                <a:xfrm>
                  <a:off x="396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6" name="Rectangle 2328">
                  <a:extLst>
                    <a:ext uri="{FF2B5EF4-FFF2-40B4-BE49-F238E27FC236}">
                      <a16:creationId xmlns:a16="http://schemas.microsoft.com/office/drawing/2014/main" id="{31B920A6-DFD7-4AF3-4E02-1E6A279FDBD1}"/>
                    </a:ext>
                  </a:extLst>
                </p:cNvPr>
                <p:cNvSpPr>
                  <a:spLocks noChangeArrowheads="1"/>
                </p:cNvSpPr>
                <p:nvPr/>
              </p:nvSpPr>
              <p:spPr bwMode="auto">
                <a:xfrm>
                  <a:off x="397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7" name="Rectangle 2329">
                  <a:extLst>
                    <a:ext uri="{FF2B5EF4-FFF2-40B4-BE49-F238E27FC236}">
                      <a16:creationId xmlns:a16="http://schemas.microsoft.com/office/drawing/2014/main" id="{10336F20-7262-C47C-F943-687080BD2D08}"/>
                    </a:ext>
                  </a:extLst>
                </p:cNvPr>
                <p:cNvSpPr>
                  <a:spLocks noChangeArrowheads="1"/>
                </p:cNvSpPr>
                <p:nvPr/>
              </p:nvSpPr>
              <p:spPr bwMode="auto">
                <a:xfrm>
                  <a:off x="412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8" name="Rectangle 2330">
                  <a:extLst>
                    <a:ext uri="{FF2B5EF4-FFF2-40B4-BE49-F238E27FC236}">
                      <a16:creationId xmlns:a16="http://schemas.microsoft.com/office/drawing/2014/main" id="{216B1D8B-1EC5-538A-77FC-972DD2D15A62}"/>
                    </a:ext>
                  </a:extLst>
                </p:cNvPr>
                <p:cNvSpPr>
                  <a:spLocks noChangeArrowheads="1"/>
                </p:cNvSpPr>
                <p:nvPr/>
              </p:nvSpPr>
              <p:spPr bwMode="auto">
                <a:xfrm>
                  <a:off x="413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099" name="Rectangle 2331">
                  <a:extLst>
                    <a:ext uri="{FF2B5EF4-FFF2-40B4-BE49-F238E27FC236}">
                      <a16:creationId xmlns:a16="http://schemas.microsoft.com/office/drawing/2014/main" id="{3D7DE98F-135C-62E6-E3FD-FFC3D9F69318}"/>
                    </a:ext>
                  </a:extLst>
                </p:cNvPr>
                <p:cNvSpPr>
                  <a:spLocks noChangeArrowheads="1"/>
                </p:cNvSpPr>
                <p:nvPr/>
              </p:nvSpPr>
              <p:spPr bwMode="auto">
                <a:xfrm>
                  <a:off x="428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0" name="Rectangle 2332">
                  <a:extLst>
                    <a:ext uri="{FF2B5EF4-FFF2-40B4-BE49-F238E27FC236}">
                      <a16:creationId xmlns:a16="http://schemas.microsoft.com/office/drawing/2014/main" id="{54022C4C-270D-0AE0-5258-3A2D588289AD}"/>
                    </a:ext>
                  </a:extLst>
                </p:cNvPr>
                <p:cNvSpPr>
                  <a:spLocks noChangeArrowheads="1"/>
                </p:cNvSpPr>
                <p:nvPr/>
              </p:nvSpPr>
              <p:spPr bwMode="auto">
                <a:xfrm>
                  <a:off x="4294" y="3146"/>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1" name="Rectangle 2333">
                  <a:extLst>
                    <a:ext uri="{FF2B5EF4-FFF2-40B4-BE49-F238E27FC236}">
                      <a16:creationId xmlns:a16="http://schemas.microsoft.com/office/drawing/2014/main" id="{5FD8A69D-B747-A418-4A55-D3BFFA977999}"/>
                    </a:ext>
                  </a:extLst>
                </p:cNvPr>
                <p:cNvSpPr>
                  <a:spLocks noChangeArrowheads="1"/>
                </p:cNvSpPr>
                <p:nvPr/>
              </p:nvSpPr>
              <p:spPr bwMode="auto">
                <a:xfrm>
                  <a:off x="4448" y="3146"/>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2" name="Rectangle 2334">
                  <a:extLst>
                    <a:ext uri="{FF2B5EF4-FFF2-40B4-BE49-F238E27FC236}">
                      <a16:creationId xmlns:a16="http://schemas.microsoft.com/office/drawing/2014/main" id="{FAA09B7A-ADFB-B61B-EFF7-222CF317CE82}"/>
                    </a:ext>
                  </a:extLst>
                </p:cNvPr>
                <p:cNvSpPr>
                  <a:spLocks noChangeArrowheads="1"/>
                </p:cNvSpPr>
                <p:nvPr/>
              </p:nvSpPr>
              <p:spPr bwMode="auto">
                <a:xfrm>
                  <a:off x="4454" y="3146"/>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3" name="Rectangle 2335">
                  <a:extLst>
                    <a:ext uri="{FF2B5EF4-FFF2-40B4-BE49-F238E27FC236}">
                      <a16:creationId xmlns:a16="http://schemas.microsoft.com/office/drawing/2014/main" id="{06ADDB4B-DE81-4CF8-60E6-030429818F97}"/>
                    </a:ext>
                  </a:extLst>
                </p:cNvPr>
                <p:cNvSpPr>
                  <a:spLocks noChangeArrowheads="1"/>
                </p:cNvSpPr>
                <p:nvPr/>
              </p:nvSpPr>
              <p:spPr bwMode="auto">
                <a:xfrm>
                  <a:off x="4609" y="3146"/>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4" name="Rectangle 2336">
                  <a:extLst>
                    <a:ext uri="{FF2B5EF4-FFF2-40B4-BE49-F238E27FC236}">
                      <a16:creationId xmlns:a16="http://schemas.microsoft.com/office/drawing/2014/main" id="{72201925-7033-889E-7ACC-0E96C35716C8}"/>
                    </a:ext>
                  </a:extLst>
                </p:cNvPr>
                <p:cNvSpPr>
                  <a:spLocks noChangeArrowheads="1"/>
                </p:cNvSpPr>
                <p:nvPr/>
              </p:nvSpPr>
              <p:spPr bwMode="auto">
                <a:xfrm>
                  <a:off x="1129" y="315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5" name="Rectangle 2337">
                  <a:extLst>
                    <a:ext uri="{FF2B5EF4-FFF2-40B4-BE49-F238E27FC236}">
                      <a16:creationId xmlns:a16="http://schemas.microsoft.com/office/drawing/2014/main" id="{EAFCC8B6-28C4-3B5A-5FB6-726D47B138EA}"/>
                    </a:ext>
                  </a:extLst>
                </p:cNvPr>
                <p:cNvSpPr>
                  <a:spLocks noChangeArrowheads="1"/>
                </p:cNvSpPr>
                <p:nvPr/>
              </p:nvSpPr>
              <p:spPr bwMode="auto">
                <a:xfrm>
                  <a:off x="1408" y="315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6" name="Rectangle 2338">
                  <a:extLst>
                    <a:ext uri="{FF2B5EF4-FFF2-40B4-BE49-F238E27FC236}">
                      <a16:creationId xmlns:a16="http://schemas.microsoft.com/office/drawing/2014/main" id="{B154FA43-4B32-7D6C-85C1-8A9110884872}"/>
                    </a:ext>
                  </a:extLst>
                </p:cNvPr>
                <p:cNvSpPr>
                  <a:spLocks noChangeArrowheads="1"/>
                </p:cNvSpPr>
                <p:nvPr/>
              </p:nvSpPr>
              <p:spPr bwMode="auto">
                <a:xfrm>
                  <a:off x="156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7" name="Rectangle 2339">
                  <a:extLst>
                    <a:ext uri="{FF2B5EF4-FFF2-40B4-BE49-F238E27FC236}">
                      <a16:creationId xmlns:a16="http://schemas.microsoft.com/office/drawing/2014/main" id="{304CCCE4-63A9-A38A-23D1-1F50131954AA}"/>
                    </a:ext>
                  </a:extLst>
                </p:cNvPr>
                <p:cNvSpPr>
                  <a:spLocks noChangeArrowheads="1"/>
                </p:cNvSpPr>
                <p:nvPr/>
              </p:nvSpPr>
              <p:spPr bwMode="auto">
                <a:xfrm>
                  <a:off x="172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8" name="Rectangle 2340">
                  <a:extLst>
                    <a:ext uri="{FF2B5EF4-FFF2-40B4-BE49-F238E27FC236}">
                      <a16:creationId xmlns:a16="http://schemas.microsoft.com/office/drawing/2014/main" id="{F4EF6B87-C577-F737-5180-600834BB38F6}"/>
                    </a:ext>
                  </a:extLst>
                </p:cNvPr>
                <p:cNvSpPr>
                  <a:spLocks noChangeArrowheads="1"/>
                </p:cNvSpPr>
                <p:nvPr/>
              </p:nvSpPr>
              <p:spPr bwMode="auto">
                <a:xfrm>
                  <a:off x="1888" y="315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09" name="Rectangle 2341">
                  <a:extLst>
                    <a:ext uri="{FF2B5EF4-FFF2-40B4-BE49-F238E27FC236}">
                      <a16:creationId xmlns:a16="http://schemas.microsoft.com/office/drawing/2014/main" id="{879564DF-596C-4FFA-EABA-7AA37271CF04}"/>
                    </a:ext>
                  </a:extLst>
                </p:cNvPr>
                <p:cNvSpPr>
                  <a:spLocks noChangeArrowheads="1"/>
                </p:cNvSpPr>
                <p:nvPr/>
              </p:nvSpPr>
              <p:spPr bwMode="auto">
                <a:xfrm>
                  <a:off x="204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0" name="Rectangle 2342">
                  <a:extLst>
                    <a:ext uri="{FF2B5EF4-FFF2-40B4-BE49-F238E27FC236}">
                      <a16:creationId xmlns:a16="http://schemas.microsoft.com/office/drawing/2014/main" id="{98DC5763-F6DA-BA96-2001-C80EF814BCA3}"/>
                    </a:ext>
                  </a:extLst>
                </p:cNvPr>
                <p:cNvSpPr>
                  <a:spLocks noChangeArrowheads="1"/>
                </p:cNvSpPr>
                <p:nvPr/>
              </p:nvSpPr>
              <p:spPr bwMode="auto">
                <a:xfrm>
                  <a:off x="220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1" name="Rectangle 2343">
                  <a:extLst>
                    <a:ext uri="{FF2B5EF4-FFF2-40B4-BE49-F238E27FC236}">
                      <a16:creationId xmlns:a16="http://schemas.microsoft.com/office/drawing/2014/main" id="{D6787575-95E4-FA6F-BB79-E48FEDB05E55}"/>
                    </a:ext>
                  </a:extLst>
                </p:cNvPr>
                <p:cNvSpPr>
                  <a:spLocks noChangeArrowheads="1"/>
                </p:cNvSpPr>
                <p:nvPr/>
              </p:nvSpPr>
              <p:spPr bwMode="auto">
                <a:xfrm>
                  <a:off x="2368" y="315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2" name="Rectangle 2344">
                  <a:extLst>
                    <a:ext uri="{FF2B5EF4-FFF2-40B4-BE49-F238E27FC236}">
                      <a16:creationId xmlns:a16="http://schemas.microsoft.com/office/drawing/2014/main" id="{1A557456-16B1-CBEE-0296-8099AA46655F}"/>
                    </a:ext>
                  </a:extLst>
                </p:cNvPr>
                <p:cNvSpPr>
                  <a:spLocks noChangeArrowheads="1"/>
                </p:cNvSpPr>
                <p:nvPr/>
              </p:nvSpPr>
              <p:spPr bwMode="auto">
                <a:xfrm>
                  <a:off x="252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3" name="Rectangle 2345">
                  <a:extLst>
                    <a:ext uri="{FF2B5EF4-FFF2-40B4-BE49-F238E27FC236}">
                      <a16:creationId xmlns:a16="http://schemas.microsoft.com/office/drawing/2014/main" id="{F6E4BA2C-5A0C-C99E-C20C-071FCA16ED0E}"/>
                    </a:ext>
                  </a:extLst>
                </p:cNvPr>
                <p:cNvSpPr>
                  <a:spLocks noChangeArrowheads="1"/>
                </p:cNvSpPr>
                <p:nvPr/>
              </p:nvSpPr>
              <p:spPr bwMode="auto">
                <a:xfrm>
                  <a:off x="268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4" name="Rectangle 2346">
                  <a:extLst>
                    <a:ext uri="{FF2B5EF4-FFF2-40B4-BE49-F238E27FC236}">
                      <a16:creationId xmlns:a16="http://schemas.microsoft.com/office/drawing/2014/main" id="{FD315B91-F905-D008-371B-A2EF554C6688}"/>
                    </a:ext>
                  </a:extLst>
                </p:cNvPr>
                <p:cNvSpPr>
                  <a:spLocks noChangeArrowheads="1"/>
                </p:cNvSpPr>
                <p:nvPr/>
              </p:nvSpPr>
              <p:spPr bwMode="auto">
                <a:xfrm>
                  <a:off x="2848" y="315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5" name="Rectangle 2347">
                  <a:extLst>
                    <a:ext uri="{FF2B5EF4-FFF2-40B4-BE49-F238E27FC236}">
                      <a16:creationId xmlns:a16="http://schemas.microsoft.com/office/drawing/2014/main" id="{489782E0-B71F-DEA8-E470-79D57A9341FC}"/>
                    </a:ext>
                  </a:extLst>
                </p:cNvPr>
                <p:cNvSpPr>
                  <a:spLocks noChangeArrowheads="1"/>
                </p:cNvSpPr>
                <p:nvPr/>
              </p:nvSpPr>
              <p:spPr bwMode="auto">
                <a:xfrm>
                  <a:off x="300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6" name="Rectangle 2348">
                  <a:extLst>
                    <a:ext uri="{FF2B5EF4-FFF2-40B4-BE49-F238E27FC236}">
                      <a16:creationId xmlns:a16="http://schemas.microsoft.com/office/drawing/2014/main" id="{CB3D19AE-A26A-3CFF-7A4B-1081C66AB174}"/>
                    </a:ext>
                  </a:extLst>
                </p:cNvPr>
                <p:cNvSpPr>
                  <a:spLocks noChangeArrowheads="1"/>
                </p:cNvSpPr>
                <p:nvPr/>
              </p:nvSpPr>
              <p:spPr bwMode="auto">
                <a:xfrm>
                  <a:off x="316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7" name="Rectangle 2349">
                  <a:extLst>
                    <a:ext uri="{FF2B5EF4-FFF2-40B4-BE49-F238E27FC236}">
                      <a16:creationId xmlns:a16="http://schemas.microsoft.com/office/drawing/2014/main" id="{B08BAB7E-D28C-D848-8A75-B249C9A4C3BA}"/>
                    </a:ext>
                  </a:extLst>
                </p:cNvPr>
                <p:cNvSpPr>
                  <a:spLocks noChangeArrowheads="1"/>
                </p:cNvSpPr>
                <p:nvPr/>
              </p:nvSpPr>
              <p:spPr bwMode="auto">
                <a:xfrm>
                  <a:off x="3328" y="3158"/>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8" name="Rectangle 2350">
                  <a:extLst>
                    <a:ext uri="{FF2B5EF4-FFF2-40B4-BE49-F238E27FC236}">
                      <a16:creationId xmlns:a16="http://schemas.microsoft.com/office/drawing/2014/main" id="{D394520D-C623-1A2D-9744-A186381021D0}"/>
                    </a:ext>
                  </a:extLst>
                </p:cNvPr>
                <p:cNvSpPr>
                  <a:spLocks noChangeArrowheads="1"/>
                </p:cNvSpPr>
                <p:nvPr/>
              </p:nvSpPr>
              <p:spPr bwMode="auto">
                <a:xfrm>
                  <a:off x="348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19" name="Rectangle 2351">
                  <a:extLst>
                    <a:ext uri="{FF2B5EF4-FFF2-40B4-BE49-F238E27FC236}">
                      <a16:creationId xmlns:a16="http://schemas.microsoft.com/office/drawing/2014/main" id="{AE9D01FD-6D6F-AE96-BA7A-77762FEE466A}"/>
                    </a:ext>
                  </a:extLst>
                </p:cNvPr>
                <p:cNvSpPr>
                  <a:spLocks noChangeArrowheads="1"/>
                </p:cNvSpPr>
                <p:nvPr/>
              </p:nvSpPr>
              <p:spPr bwMode="auto">
                <a:xfrm>
                  <a:off x="364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0" name="Rectangle 2352">
                  <a:extLst>
                    <a:ext uri="{FF2B5EF4-FFF2-40B4-BE49-F238E27FC236}">
                      <a16:creationId xmlns:a16="http://schemas.microsoft.com/office/drawing/2014/main" id="{45D09FD8-52D1-8190-99F3-390EED216A1D}"/>
                    </a:ext>
                  </a:extLst>
                </p:cNvPr>
                <p:cNvSpPr>
                  <a:spLocks noChangeArrowheads="1"/>
                </p:cNvSpPr>
                <p:nvPr/>
              </p:nvSpPr>
              <p:spPr bwMode="auto">
                <a:xfrm>
                  <a:off x="380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1" name="Rectangle 2353">
                  <a:extLst>
                    <a:ext uri="{FF2B5EF4-FFF2-40B4-BE49-F238E27FC236}">
                      <a16:creationId xmlns:a16="http://schemas.microsoft.com/office/drawing/2014/main" id="{2C05F83C-05EC-45EA-EDB6-61F4D33C4F81}"/>
                    </a:ext>
                  </a:extLst>
                </p:cNvPr>
                <p:cNvSpPr>
                  <a:spLocks noChangeArrowheads="1"/>
                </p:cNvSpPr>
                <p:nvPr/>
              </p:nvSpPr>
              <p:spPr bwMode="auto">
                <a:xfrm>
                  <a:off x="396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2" name="Rectangle 2354">
                  <a:extLst>
                    <a:ext uri="{FF2B5EF4-FFF2-40B4-BE49-F238E27FC236}">
                      <a16:creationId xmlns:a16="http://schemas.microsoft.com/office/drawing/2014/main" id="{C0D40E40-73FE-97FF-87CE-8876A8DC9F04}"/>
                    </a:ext>
                  </a:extLst>
                </p:cNvPr>
                <p:cNvSpPr>
                  <a:spLocks noChangeArrowheads="1"/>
                </p:cNvSpPr>
                <p:nvPr/>
              </p:nvSpPr>
              <p:spPr bwMode="auto">
                <a:xfrm>
                  <a:off x="412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3" name="Rectangle 2355">
                  <a:extLst>
                    <a:ext uri="{FF2B5EF4-FFF2-40B4-BE49-F238E27FC236}">
                      <a16:creationId xmlns:a16="http://schemas.microsoft.com/office/drawing/2014/main" id="{09521939-7282-D6B4-5C3A-13887BB5F896}"/>
                    </a:ext>
                  </a:extLst>
                </p:cNvPr>
                <p:cNvSpPr>
                  <a:spLocks noChangeArrowheads="1"/>
                </p:cNvSpPr>
                <p:nvPr/>
              </p:nvSpPr>
              <p:spPr bwMode="auto">
                <a:xfrm>
                  <a:off x="428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4" name="Rectangle 2356">
                  <a:extLst>
                    <a:ext uri="{FF2B5EF4-FFF2-40B4-BE49-F238E27FC236}">
                      <a16:creationId xmlns:a16="http://schemas.microsoft.com/office/drawing/2014/main" id="{2B4CFD00-EF77-EFFE-55BE-6546D3EE65C6}"/>
                    </a:ext>
                  </a:extLst>
                </p:cNvPr>
                <p:cNvSpPr>
                  <a:spLocks noChangeArrowheads="1"/>
                </p:cNvSpPr>
                <p:nvPr/>
              </p:nvSpPr>
              <p:spPr bwMode="auto">
                <a:xfrm>
                  <a:off x="4448" y="3158"/>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5" name="Rectangle 2357">
                  <a:extLst>
                    <a:ext uri="{FF2B5EF4-FFF2-40B4-BE49-F238E27FC236}">
                      <a16:creationId xmlns:a16="http://schemas.microsoft.com/office/drawing/2014/main" id="{B7D82E54-E87E-D7ED-D2C6-A8101292FCAF}"/>
                    </a:ext>
                  </a:extLst>
                </p:cNvPr>
                <p:cNvSpPr>
                  <a:spLocks noChangeArrowheads="1"/>
                </p:cNvSpPr>
                <p:nvPr/>
              </p:nvSpPr>
              <p:spPr bwMode="auto">
                <a:xfrm>
                  <a:off x="4609" y="315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26" name="Rectangle 2358">
                  <a:extLst>
                    <a:ext uri="{FF2B5EF4-FFF2-40B4-BE49-F238E27FC236}">
                      <a16:creationId xmlns:a16="http://schemas.microsoft.com/office/drawing/2014/main" id="{82F6F230-CBC9-F853-B1B7-13DAA79D7161}"/>
                    </a:ext>
                  </a:extLst>
                </p:cNvPr>
                <p:cNvSpPr>
                  <a:spLocks noChangeArrowheads="1"/>
                </p:cNvSpPr>
                <p:nvPr/>
              </p:nvSpPr>
              <p:spPr bwMode="auto">
                <a:xfrm>
                  <a:off x="1217" y="328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19</a:t>
                  </a:r>
                  <a:endParaRPr lang="en-US" altLang="en-US" sz="1300">
                    <a:latin typeface="Arial" panose="020B0604020202020204" pitchFamily="34" charset="0"/>
                  </a:endParaRPr>
                </a:p>
              </p:txBody>
            </p:sp>
            <p:sp>
              <p:nvSpPr>
                <p:cNvPr id="547127" name="Rectangle 2359">
                  <a:extLst>
                    <a:ext uri="{FF2B5EF4-FFF2-40B4-BE49-F238E27FC236}">
                      <a16:creationId xmlns:a16="http://schemas.microsoft.com/office/drawing/2014/main" id="{9E26C3EF-C481-48A6-3CF1-7503CA3C177E}"/>
                    </a:ext>
                  </a:extLst>
                </p:cNvPr>
                <p:cNvSpPr>
                  <a:spLocks noChangeArrowheads="1"/>
                </p:cNvSpPr>
                <p:nvPr/>
              </p:nvSpPr>
              <p:spPr bwMode="auto">
                <a:xfrm>
                  <a:off x="1324"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28" name="Rectangle 2360">
                  <a:extLst>
                    <a:ext uri="{FF2B5EF4-FFF2-40B4-BE49-F238E27FC236}">
                      <a16:creationId xmlns:a16="http://schemas.microsoft.com/office/drawing/2014/main" id="{BC7F3DAD-DDE9-2662-43C5-93CF7CB7FC00}"/>
                    </a:ext>
                  </a:extLst>
                </p:cNvPr>
                <p:cNvSpPr>
                  <a:spLocks noChangeArrowheads="1"/>
                </p:cNvSpPr>
                <p:nvPr/>
              </p:nvSpPr>
              <p:spPr bwMode="auto">
                <a:xfrm>
                  <a:off x="146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29" name="Rectangle 2361">
                  <a:extLst>
                    <a:ext uri="{FF2B5EF4-FFF2-40B4-BE49-F238E27FC236}">
                      <a16:creationId xmlns:a16="http://schemas.microsoft.com/office/drawing/2014/main" id="{933F67C2-043A-41C5-39DF-C457367AB1B9}"/>
                    </a:ext>
                  </a:extLst>
                </p:cNvPr>
                <p:cNvSpPr>
                  <a:spLocks noChangeArrowheads="1"/>
                </p:cNvSpPr>
                <p:nvPr/>
              </p:nvSpPr>
              <p:spPr bwMode="auto">
                <a:xfrm>
                  <a:off x="151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30" name="Rectangle 2362">
                  <a:extLst>
                    <a:ext uri="{FF2B5EF4-FFF2-40B4-BE49-F238E27FC236}">
                      <a16:creationId xmlns:a16="http://schemas.microsoft.com/office/drawing/2014/main" id="{D7692205-B75B-FEAB-5359-E0F0D3078D49}"/>
                    </a:ext>
                  </a:extLst>
                </p:cNvPr>
                <p:cNvSpPr>
                  <a:spLocks noChangeArrowheads="1"/>
                </p:cNvSpPr>
                <p:nvPr/>
              </p:nvSpPr>
              <p:spPr bwMode="auto">
                <a:xfrm>
                  <a:off x="160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31" name="Rectangle 2363">
                  <a:extLst>
                    <a:ext uri="{FF2B5EF4-FFF2-40B4-BE49-F238E27FC236}">
                      <a16:creationId xmlns:a16="http://schemas.microsoft.com/office/drawing/2014/main" id="{C48A019F-9764-9B69-B547-77BCE63B77B1}"/>
                    </a:ext>
                  </a:extLst>
                </p:cNvPr>
                <p:cNvSpPr>
                  <a:spLocks noChangeArrowheads="1"/>
                </p:cNvSpPr>
                <p:nvPr/>
              </p:nvSpPr>
              <p:spPr bwMode="auto">
                <a:xfrm>
                  <a:off x="163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32" name="Rectangle 2364">
                  <a:extLst>
                    <a:ext uri="{FF2B5EF4-FFF2-40B4-BE49-F238E27FC236}">
                      <a16:creationId xmlns:a16="http://schemas.microsoft.com/office/drawing/2014/main" id="{D63CF1C0-ECBB-8B23-63B4-EA21AA3257D2}"/>
                    </a:ext>
                  </a:extLst>
                </p:cNvPr>
                <p:cNvSpPr>
                  <a:spLocks noChangeArrowheads="1"/>
                </p:cNvSpPr>
                <p:nvPr/>
              </p:nvSpPr>
              <p:spPr bwMode="auto">
                <a:xfrm>
                  <a:off x="169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33" name="Rectangle 2365">
                  <a:extLst>
                    <a:ext uri="{FF2B5EF4-FFF2-40B4-BE49-F238E27FC236}">
                      <a16:creationId xmlns:a16="http://schemas.microsoft.com/office/drawing/2014/main" id="{2D6A4F51-8D55-883B-0D70-1071D9F78057}"/>
                    </a:ext>
                  </a:extLst>
                </p:cNvPr>
                <p:cNvSpPr>
                  <a:spLocks noChangeArrowheads="1"/>
                </p:cNvSpPr>
                <p:nvPr/>
              </p:nvSpPr>
              <p:spPr bwMode="auto">
                <a:xfrm>
                  <a:off x="178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34" name="Rectangle 2366">
                  <a:extLst>
                    <a:ext uri="{FF2B5EF4-FFF2-40B4-BE49-F238E27FC236}">
                      <a16:creationId xmlns:a16="http://schemas.microsoft.com/office/drawing/2014/main" id="{3F83DBDF-61FE-7222-D09A-FBBEEB554F7F}"/>
                    </a:ext>
                  </a:extLst>
                </p:cNvPr>
                <p:cNvSpPr>
                  <a:spLocks noChangeArrowheads="1"/>
                </p:cNvSpPr>
                <p:nvPr/>
              </p:nvSpPr>
              <p:spPr bwMode="auto">
                <a:xfrm>
                  <a:off x="1838"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35" name="Rectangle 2367">
                  <a:extLst>
                    <a:ext uri="{FF2B5EF4-FFF2-40B4-BE49-F238E27FC236}">
                      <a16:creationId xmlns:a16="http://schemas.microsoft.com/office/drawing/2014/main" id="{00F18DE1-1AC9-A922-3886-0D01402B2688}"/>
                    </a:ext>
                  </a:extLst>
                </p:cNvPr>
                <p:cNvSpPr>
                  <a:spLocks noChangeArrowheads="1"/>
                </p:cNvSpPr>
                <p:nvPr/>
              </p:nvSpPr>
              <p:spPr bwMode="auto">
                <a:xfrm>
                  <a:off x="192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36" name="Rectangle 2368">
                  <a:extLst>
                    <a:ext uri="{FF2B5EF4-FFF2-40B4-BE49-F238E27FC236}">
                      <a16:creationId xmlns:a16="http://schemas.microsoft.com/office/drawing/2014/main" id="{41F7ADA2-31A2-CD78-B931-080E9ECDD96B}"/>
                    </a:ext>
                  </a:extLst>
                </p:cNvPr>
                <p:cNvSpPr>
                  <a:spLocks noChangeArrowheads="1"/>
                </p:cNvSpPr>
                <p:nvPr/>
              </p:nvSpPr>
              <p:spPr bwMode="auto">
                <a:xfrm>
                  <a:off x="195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37" name="Rectangle 2369">
                  <a:extLst>
                    <a:ext uri="{FF2B5EF4-FFF2-40B4-BE49-F238E27FC236}">
                      <a16:creationId xmlns:a16="http://schemas.microsoft.com/office/drawing/2014/main" id="{55E08576-18B0-A929-8502-AFF3CD0036ED}"/>
                    </a:ext>
                  </a:extLst>
                </p:cNvPr>
                <p:cNvSpPr>
                  <a:spLocks noChangeArrowheads="1"/>
                </p:cNvSpPr>
                <p:nvPr/>
              </p:nvSpPr>
              <p:spPr bwMode="auto">
                <a:xfrm>
                  <a:off x="2012"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38" name="Rectangle 2370">
                  <a:extLst>
                    <a:ext uri="{FF2B5EF4-FFF2-40B4-BE49-F238E27FC236}">
                      <a16:creationId xmlns:a16="http://schemas.microsoft.com/office/drawing/2014/main" id="{CC756820-EBE1-2DD6-FF5B-96EEF876C702}"/>
                    </a:ext>
                  </a:extLst>
                </p:cNvPr>
                <p:cNvSpPr>
                  <a:spLocks noChangeArrowheads="1"/>
                </p:cNvSpPr>
                <p:nvPr/>
              </p:nvSpPr>
              <p:spPr bwMode="auto">
                <a:xfrm>
                  <a:off x="208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39" name="Rectangle 2371">
                  <a:extLst>
                    <a:ext uri="{FF2B5EF4-FFF2-40B4-BE49-F238E27FC236}">
                      <a16:creationId xmlns:a16="http://schemas.microsoft.com/office/drawing/2014/main" id="{591A80A1-24F1-7AC8-B843-7FCBAB422E96}"/>
                    </a:ext>
                  </a:extLst>
                </p:cNvPr>
                <p:cNvSpPr>
                  <a:spLocks noChangeArrowheads="1"/>
                </p:cNvSpPr>
                <p:nvPr/>
              </p:nvSpPr>
              <p:spPr bwMode="auto">
                <a:xfrm>
                  <a:off x="211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40" name="Rectangle 2372">
                  <a:extLst>
                    <a:ext uri="{FF2B5EF4-FFF2-40B4-BE49-F238E27FC236}">
                      <a16:creationId xmlns:a16="http://schemas.microsoft.com/office/drawing/2014/main" id="{A624761E-326E-015D-BC17-B3C1519A1A02}"/>
                    </a:ext>
                  </a:extLst>
                </p:cNvPr>
                <p:cNvSpPr>
                  <a:spLocks noChangeArrowheads="1"/>
                </p:cNvSpPr>
                <p:nvPr/>
              </p:nvSpPr>
              <p:spPr bwMode="auto">
                <a:xfrm>
                  <a:off x="217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41" name="Rectangle 2373">
                  <a:extLst>
                    <a:ext uri="{FF2B5EF4-FFF2-40B4-BE49-F238E27FC236}">
                      <a16:creationId xmlns:a16="http://schemas.microsoft.com/office/drawing/2014/main" id="{5686A042-0E37-1EC3-93D3-9D3923E0D9B5}"/>
                    </a:ext>
                  </a:extLst>
                </p:cNvPr>
                <p:cNvSpPr>
                  <a:spLocks noChangeArrowheads="1"/>
                </p:cNvSpPr>
                <p:nvPr/>
              </p:nvSpPr>
              <p:spPr bwMode="auto">
                <a:xfrm>
                  <a:off x="226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42" name="Rectangle 2374">
                  <a:extLst>
                    <a:ext uri="{FF2B5EF4-FFF2-40B4-BE49-F238E27FC236}">
                      <a16:creationId xmlns:a16="http://schemas.microsoft.com/office/drawing/2014/main" id="{8D5B2064-FD3F-F647-B5BC-33C1178933B8}"/>
                    </a:ext>
                  </a:extLst>
                </p:cNvPr>
                <p:cNvSpPr>
                  <a:spLocks noChangeArrowheads="1"/>
                </p:cNvSpPr>
                <p:nvPr/>
              </p:nvSpPr>
              <p:spPr bwMode="auto">
                <a:xfrm>
                  <a:off x="2318"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43" name="Rectangle 2375">
                  <a:extLst>
                    <a:ext uri="{FF2B5EF4-FFF2-40B4-BE49-F238E27FC236}">
                      <a16:creationId xmlns:a16="http://schemas.microsoft.com/office/drawing/2014/main" id="{AE771875-9BA9-F96C-687D-3889272B90C3}"/>
                    </a:ext>
                  </a:extLst>
                </p:cNvPr>
                <p:cNvSpPr>
                  <a:spLocks noChangeArrowheads="1"/>
                </p:cNvSpPr>
                <p:nvPr/>
              </p:nvSpPr>
              <p:spPr bwMode="auto">
                <a:xfrm>
                  <a:off x="242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44" name="Rectangle 2376">
                  <a:extLst>
                    <a:ext uri="{FF2B5EF4-FFF2-40B4-BE49-F238E27FC236}">
                      <a16:creationId xmlns:a16="http://schemas.microsoft.com/office/drawing/2014/main" id="{4AEE5F1C-734A-D573-5A5E-B5F94288DE74}"/>
                    </a:ext>
                  </a:extLst>
                </p:cNvPr>
                <p:cNvSpPr>
                  <a:spLocks noChangeArrowheads="1"/>
                </p:cNvSpPr>
                <p:nvPr/>
              </p:nvSpPr>
              <p:spPr bwMode="auto">
                <a:xfrm>
                  <a:off x="247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45" name="Rectangle 2377">
                  <a:extLst>
                    <a:ext uri="{FF2B5EF4-FFF2-40B4-BE49-F238E27FC236}">
                      <a16:creationId xmlns:a16="http://schemas.microsoft.com/office/drawing/2014/main" id="{D264106A-2FA4-B72C-3856-BFF25C9A5246}"/>
                    </a:ext>
                  </a:extLst>
                </p:cNvPr>
                <p:cNvSpPr>
                  <a:spLocks noChangeArrowheads="1"/>
                </p:cNvSpPr>
                <p:nvPr/>
              </p:nvSpPr>
              <p:spPr bwMode="auto">
                <a:xfrm>
                  <a:off x="256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46" name="Rectangle 2378">
                  <a:extLst>
                    <a:ext uri="{FF2B5EF4-FFF2-40B4-BE49-F238E27FC236}">
                      <a16:creationId xmlns:a16="http://schemas.microsoft.com/office/drawing/2014/main" id="{3A1EF69C-B9DF-47AA-6555-9D591CB329F6}"/>
                    </a:ext>
                  </a:extLst>
                </p:cNvPr>
                <p:cNvSpPr>
                  <a:spLocks noChangeArrowheads="1"/>
                </p:cNvSpPr>
                <p:nvPr/>
              </p:nvSpPr>
              <p:spPr bwMode="auto">
                <a:xfrm>
                  <a:off x="259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47" name="Rectangle 2379">
                  <a:extLst>
                    <a:ext uri="{FF2B5EF4-FFF2-40B4-BE49-F238E27FC236}">
                      <a16:creationId xmlns:a16="http://schemas.microsoft.com/office/drawing/2014/main" id="{9D0AE556-59FD-0113-2E26-E603321E9610}"/>
                    </a:ext>
                  </a:extLst>
                </p:cNvPr>
                <p:cNvSpPr>
                  <a:spLocks noChangeArrowheads="1"/>
                </p:cNvSpPr>
                <p:nvPr/>
              </p:nvSpPr>
              <p:spPr bwMode="auto">
                <a:xfrm>
                  <a:off x="265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48" name="Rectangle 2380">
                  <a:extLst>
                    <a:ext uri="{FF2B5EF4-FFF2-40B4-BE49-F238E27FC236}">
                      <a16:creationId xmlns:a16="http://schemas.microsoft.com/office/drawing/2014/main" id="{B88DBDEF-0749-6690-F856-E70536196CA4}"/>
                    </a:ext>
                  </a:extLst>
                </p:cNvPr>
                <p:cNvSpPr>
                  <a:spLocks noChangeArrowheads="1"/>
                </p:cNvSpPr>
                <p:nvPr/>
              </p:nvSpPr>
              <p:spPr bwMode="auto">
                <a:xfrm>
                  <a:off x="2728"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49" name="Rectangle 2381">
                  <a:extLst>
                    <a:ext uri="{FF2B5EF4-FFF2-40B4-BE49-F238E27FC236}">
                      <a16:creationId xmlns:a16="http://schemas.microsoft.com/office/drawing/2014/main" id="{27D0169E-9F75-D36B-BF66-F93E526F88D1}"/>
                    </a:ext>
                  </a:extLst>
                </p:cNvPr>
                <p:cNvSpPr>
                  <a:spLocks noChangeArrowheads="1"/>
                </p:cNvSpPr>
                <p:nvPr/>
              </p:nvSpPr>
              <p:spPr bwMode="auto">
                <a:xfrm>
                  <a:off x="275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50" name="Rectangle 2382">
                  <a:extLst>
                    <a:ext uri="{FF2B5EF4-FFF2-40B4-BE49-F238E27FC236}">
                      <a16:creationId xmlns:a16="http://schemas.microsoft.com/office/drawing/2014/main" id="{9BE3BDB9-8CD7-BFD2-7DB4-91D0B4AD8EA8}"/>
                    </a:ext>
                  </a:extLst>
                </p:cNvPr>
                <p:cNvSpPr>
                  <a:spLocks noChangeArrowheads="1"/>
                </p:cNvSpPr>
                <p:nvPr/>
              </p:nvSpPr>
              <p:spPr bwMode="auto">
                <a:xfrm>
                  <a:off x="281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51" name="Rectangle 2383">
                  <a:extLst>
                    <a:ext uri="{FF2B5EF4-FFF2-40B4-BE49-F238E27FC236}">
                      <a16:creationId xmlns:a16="http://schemas.microsoft.com/office/drawing/2014/main" id="{BF32D824-B490-F340-70DE-D4964AD32B11}"/>
                    </a:ext>
                  </a:extLst>
                </p:cNvPr>
                <p:cNvSpPr>
                  <a:spLocks noChangeArrowheads="1"/>
                </p:cNvSpPr>
                <p:nvPr/>
              </p:nvSpPr>
              <p:spPr bwMode="auto">
                <a:xfrm>
                  <a:off x="290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52" name="Rectangle 2384">
                  <a:extLst>
                    <a:ext uri="{FF2B5EF4-FFF2-40B4-BE49-F238E27FC236}">
                      <a16:creationId xmlns:a16="http://schemas.microsoft.com/office/drawing/2014/main" id="{214C6BE1-2EE3-D5E9-7C86-F65898B7395F}"/>
                    </a:ext>
                  </a:extLst>
                </p:cNvPr>
                <p:cNvSpPr>
                  <a:spLocks noChangeArrowheads="1"/>
                </p:cNvSpPr>
                <p:nvPr/>
              </p:nvSpPr>
              <p:spPr bwMode="auto">
                <a:xfrm>
                  <a:off x="295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53" name="Rectangle 2385">
                  <a:extLst>
                    <a:ext uri="{FF2B5EF4-FFF2-40B4-BE49-F238E27FC236}">
                      <a16:creationId xmlns:a16="http://schemas.microsoft.com/office/drawing/2014/main" id="{D89F3158-CF29-B105-64F4-37703321A16F}"/>
                    </a:ext>
                  </a:extLst>
                </p:cNvPr>
                <p:cNvSpPr>
                  <a:spLocks noChangeArrowheads="1"/>
                </p:cNvSpPr>
                <p:nvPr/>
              </p:nvSpPr>
              <p:spPr bwMode="auto">
                <a:xfrm>
                  <a:off x="306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54" name="Rectangle 2386">
                  <a:extLst>
                    <a:ext uri="{FF2B5EF4-FFF2-40B4-BE49-F238E27FC236}">
                      <a16:creationId xmlns:a16="http://schemas.microsoft.com/office/drawing/2014/main" id="{3EEAF18A-E268-6E49-DB0C-83081BF64735}"/>
                    </a:ext>
                  </a:extLst>
                </p:cNvPr>
                <p:cNvSpPr>
                  <a:spLocks noChangeArrowheads="1"/>
                </p:cNvSpPr>
                <p:nvPr/>
              </p:nvSpPr>
              <p:spPr bwMode="auto">
                <a:xfrm>
                  <a:off x="311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55" name="Rectangle 2387">
                  <a:extLst>
                    <a:ext uri="{FF2B5EF4-FFF2-40B4-BE49-F238E27FC236}">
                      <a16:creationId xmlns:a16="http://schemas.microsoft.com/office/drawing/2014/main" id="{8D352E07-9A39-9E71-A2F7-14D6B59787B1}"/>
                    </a:ext>
                  </a:extLst>
                </p:cNvPr>
                <p:cNvSpPr>
                  <a:spLocks noChangeArrowheads="1"/>
                </p:cNvSpPr>
                <p:nvPr/>
              </p:nvSpPr>
              <p:spPr bwMode="auto">
                <a:xfrm>
                  <a:off x="3208"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56" name="Rectangle 2388">
                  <a:extLst>
                    <a:ext uri="{FF2B5EF4-FFF2-40B4-BE49-F238E27FC236}">
                      <a16:creationId xmlns:a16="http://schemas.microsoft.com/office/drawing/2014/main" id="{F1F00207-509D-DDA3-DD71-2D4F528A31DD}"/>
                    </a:ext>
                  </a:extLst>
                </p:cNvPr>
                <p:cNvSpPr>
                  <a:spLocks noChangeArrowheads="1"/>
                </p:cNvSpPr>
                <p:nvPr/>
              </p:nvSpPr>
              <p:spPr bwMode="auto">
                <a:xfrm>
                  <a:off x="323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57" name="Rectangle 2389">
                  <a:extLst>
                    <a:ext uri="{FF2B5EF4-FFF2-40B4-BE49-F238E27FC236}">
                      <a16:creationId xmlns:a16="http://schemas.microsoft.com/office/drawing/2014/main" id="{48B41684-38B2-AE3A-CB98-97A27997F7DF}"/>
                    </a:ext>
                  </a:extLst>
                </p:cNvPr>
                <p:cNvSpPr>
                  <a:spLocks noChangeArrowheads="1"/>
                </p:cNvSpPr>
                <p:nvPr/>
              </p:nvSpPr>
              <p:spPr bwMode="auto">
                <a:xfrm>
                  <a:off x="329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58" name="Rectangle 2390">
                  <a:extLst>
                    <a:ext uri="{FF2B5EF4-FFF2-40B4-BE49-F238E27FC236}">
                      <a16:creationId xmlns:a16="http://schemas.microsoft.com/office/drawing/2014/main" id="{89E2EDEA-A3F0-2D81-3CFF-87808242DA25}"/>
                    </a:ext>
                  </a:extLst>
                </p:cNvPr>
                <p:cNvSpPr>
                  <a:spLocks noChangeArrowheads="1"/>
                </p:cNvSpPr>
                <p:nvPr/>
              </p:nvSpPr>
              <p:spPr bwMode="auto">
                <a:xfrm>
                  <a:off x="338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59" name="Rectangle 2391">
                  <a:extLst>
                    <a:ext uri="{FF2B5EF4-FFF2-40B4-BE49-F238E27FC236}">
                      <a16:creationId xmlns:a16="http://schemas.microsoft.com/office/drawing/2014/main" id="{E3066956-9902-9524-7B4F-A2A9E54D8740}"/>
                    </a:ext>
                  </a:extLst>
                </p:cNvPr>
                <p:cNvSpPr>
                  <a:spLocks noChangeArrowheads="1"/>
                </p:cNvSpPr>
                <p:nvPr/>
              </p:nvSpPr>
              <p:spPr bwMode="auto">
                <a:xfrm>
                  <a:off x="343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60" name="Rectangle 2392">
                  <a:extLst>
                    <a:ext uri="{FF2B5EF4-FFF2-40B4-BE49-F238E27FC236}">
                      <a16:creationId xmlns:a16="http://schemas.microsoft.com/office/drawing/2014/main" id="{843138AE-C2F0-1BFB-4291-C14507A3A946}"/>
                    </a:ext>
                  </a:extLst>
                </p:cNvPr>
                <p:cNvSpPr>
                  <a:spLocks noChangeArrowheads="1"/>
                </p:cNvSpPr>
                <p:nvPr/>
              </p:nvSpPr>
              <p:spPr bwMode="auto">
                <a:xfrm>
                  <a:off x="352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61" name="Rectangle 2393">
                  <a:extLst>
                    <a:ext uri="{FF2B5EF4-FFF2-40B4-BE49-F238E27FC236}">
                      <a16:creationId xmlns:a16="http://schemas.microsoft.com/office/drawing/2014/main" id="{352DF8F8-B022-9E8A-E458-8444CE8EBC2F}"/>
                    </a:ext>
                  </a:extLst>
                </p:cNvPr>
                <p:cNvSpPr>
                  <a:spLocks noChangeArrowheads="1"/>
                </p:cNvSpPr>
                <p:nvPr/>
              </p:nvSpPr>
              <p:spPr bwMode="auto">
                <a:xfrm>
                  <a:off x="355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62" name="Rectangle 2394">
                  <a:extLst>
                    <a:ext uri="{FF2B5EF4-FFF2-40B4-BE49-F238E27FC236}">
                      <a16:creationId xmlns:a16="http://schemas.microsoft.com/office/drawing/2014/main" id="{C2215E70-01D7-FFD7-CEF9-176822658408}"/>
                    </a:ext>
                  </a:extLst>
                </p:cNvPr>
                <p:cNvSpPr>
                  <a:spLocks noChangeArrowheads="1"/>
                </p:cNvSpPr>
                <p:nvPr/>
              </p:nvSpPr>
              <p:spPr bwMode="auto">
                <a:xfrm>
                  <a:off x="361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63" name="Rectangle 2395">
                  <a:extLst>
                    <a:ext uri="{FF2B5EF4-FFF2-40B4-BE49-F238E27FC236}">
                      <a16:creationId xmlns:a16="http://schemas.microsoft.com/office/drawing/2014/main" id="{21175208-76EE-EC6E-01C5-464DAD4D5DC0}"/>
                    </a:ext>
                  </a:extLst>
                </p:cNvPr>
                <p:cNvSpPr>
                  <a:spLocks noChangeArrowheads="1"/>
                </p:cNvSpPr>
                <p:nvPr/>
              </p:nvSpPr>
              <p:spPr bwMode="auto">
                <a:xfrm>
                  <a:off x="370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64" name="Rectangle 2396">
                  <a:extLst>
                    <a:ext uri="{FF2B5EF4-FFF2-40B4-BE49-F238E27FC236}">
                      <a16:creationId xmlns:a16="http://schemas.microsoft.com/office/drawing/2014/main" id="{39247D11-C18A-5636-99F4-4ACF090F242B}"/>
                    </a:ext>
                  </a:extLst>
                </p:cNvPr>
                <p:cNvSpPr>
                  <a:spLocks noChangeArrowheads="1"/>
                </p:cNvSpPr>
                <p:nvPr/>
              </p:nvSpPr>
              <p:spPr bwMode="auto">
                <a:xfrm>
                  <a:off x="3758"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65" name="Rectangle 2397">
                  <a:extLst>
                    <a:ext uri="{FF2B5EF4-FFF2-40B4-BE49-F238E27FC236}">
                      <a16:creationId xmlns:a16="http://schemas.microsoft.com/office/drawing/2014/main" id="{E9EC53FD-0E19-93AB-09E8-D8B3E832EFF8}"/>
                    </a:ext>
                  </a:extLst>
                </p:cNvPr>
                <p:cNvSpPr>
                  <a:spLocks noChangeArrowheads="1"/>
                </p:cNvSpPr>
                <p:nvPr/>
              </p:nvSpPr>
              <p:spPr bwMode="auto">
                <a:xfrm>
                  <a:off x="386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66" name="Rectangle 2398">
                  <a:extLst>
                    <a:ext uri="{FF2B5EF4-FFF2-40B4-BE49-F238E27FC236}">
                      <a16:creationId xmlns:a16="http://schemas.microsoft.com/office/drawing/2014/main" id="{F2F40B37-3CF8-4055-2614-600384C7E15B}"/>
                    </a:ext>
                  </a:extLst>
                </p:cNvPr>
                <p:cNvSpPr>
                  <a:spLocks noChangeArrowheads="1"/>
                </p:cNvSpPr>
                <p:nvPr/>
              </p:nvSpPr>
              <p:spPr bwMode="auto">
                <a:xfrm>
                  <a:off x="391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67" name="Rectangle 2399">
                  <a:extLst>
                    <a:ext uri="{FF2B5EF4-FFF2-40B4-BE49-F238E27FC236}">
                      <a16:creationId xmlns:a16="http://schemas.microsoft.com/office/drawing/2014/main" id="{30305D68-9F72-88D1-8F19-1567DC21A5E3}"/>
                    </a:ext>
                  </a:extLst>
                </p:cNvPr>
                <p:cNvSpPr>
                  <a:spLocks noChangeArrowheads="1"/>
                </p:cNvSpPr>
                <p:nvPr/>
              </p:nvSpPr>
              <p:spPr bwMode="auto">
                <a:xfrm>
                  <a:off x="402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68" name="Rectangle 2400">
                  <a:extLst>
                    <a:ext uri="{FF2B5EF4-FFF2-40B4-BE49-F238E27FC236}">
                      <a16:creationId xmlns:a16="http://schemas.microsoft.com/office/drawing/2014/main" id="{BB7FB1A9-9EC5-6F68-089B-9A0D10CF38CE}"/>
                    </a:ext>
                  </a:extLst>
                </p:cNvPr>
                <p:cNvSpPr>
                  <a:spLocks noChangeArrowheads="1"/>
                </p:cNvSpPr>
                <p:nvPr/>
              </p:nvSpPr>
              <p:spPr bwMode="auto">
                <a:xfrm>
                  <a:off x="4078"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69" name="Rectangle 2401">
                  <a:extLst>
                    <a:ext uri="{FF2B5EF4-FFF2-40B4-BE49-F238E27FC236}">
                      <a16:creationId xmlns:a16="http://schemas.microsoft.com/office/drawing/2014/main" id="{9A03EDFD-4955-4BB3-018E-F7C34AA34D93}"/>
                    </a:ext>
                  </a:extLst>
                </p:cNvPr>
                <p:cNvSpPr>
                  <a:spLocks noChangeArrowheads="1"/>
                </p:cNvSpPr>
                <p:nvPr/>
              </p:nvSpPr>
              <p:spPr bwMode="auto">
                <a:xfrm>
                  <a:off x="4184"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70" name="Rectangle 2402">
                  <a:extLst>
                    <a:ext uri="{FF2B5EF4-FFF2-40B4-BE49-F238E27FC236}">
                      <a16:creationId xmlns:a16="http://schemas.microsoft.com/office/drawing/2014/main" id="{0B8C7728-E9D1-0D86-6881-964153C0CCB3}"/>
                    </a:ext>
                  </a:extLst>
                </p:cNvPr>
                <p:cNvSpPr>
                  <a:spLocks noChangeArrowheads="1"/>
                </p:cNvSpPr>
                <p:nvPr/>
              </p:nvSpPr>
              <p:spPr bwMode="auto">
                <a:xfrm>
                  <a:off x="4238"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71" name="Rectangle 2403">
                  <a:extLst>
                    <a:ext uri="{FF2B5EF4-FFF2-40B4-BE49-F238E27FC236}">
                      <a16:creationId xmlns:a16="http://schemas.microsoft.com/office/drawing/2014/main" id="{767F5A7E-4C70-12C8-D9BB-AD99DCAB6AE1}"/>
                    </a:ext>
                  </a:extLst>
                </p:cNvPr>
                <p:cNvSpPr>
                  <a:spLocks noChangeArrowheads="1"/>
                </p:cNvSpPr>
                <p:nvPr/>
              </p:nvSpPr>
              <p:spPr bwMode="auto">
                <a:xfrm>
                  <a:off x="4343"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72" name="Rectangle 2404">
                  <a:extLst>
                    <a:ext uri="{FF2B5EF4-FFF2-40B4-BE49-F238E27FC236}">
                      <a16:creationId xmlns:a16="http://schemas.microsoft.com/office/drawing/2014/main" id="{DCBF931B-79E4-0E6F-0D8F-B7E5B7E66945}"/>
                    </a:ext>
                  </a:extLst>
                </p:cNvPr>
                <p:cNvSpPr>
                  <a:spLocks noChangeArrowheads="1"/>
                </p:cNvSpPr>
                <p:nvPr/>
              </p:nvSpPr>
              <p:spPr bwMode="auto">
                <a:xfrm>
                  <a:off x="4397"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73" name="Rectangle 2405">
                  <a:extLst>
                    <a:ext uri="{FF2B5EF4-FFF2-40B4-BE49-F238E27FC236}">
                      <a16:creationId xmlns:a16="http://schemas.microsoft.com/office/drawing/2014/main" id="{017DE1AC-87EC-BA45-69DB-8448D21B9755}"/>
                    </a:ext>
                  </a:extLst>
                </p:cNvPr>
                <p:cNvSpPr>
                  <a:spLocks noChangeArrowheads="1"/>
                </p:cNvSpPr>
                <p:nvPr/>
              </p:nvSpPr>
              <p:spPr bwMode="auto">
                <a:xfrm>
                  <a:off x="4487" y="328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174" name="Rectangle 2406">
                  <a:extLst>
                    <a:ext uri="{FF2B5EF4-FFF2-40B4-BE49-F238E27FC236}">
                      <a16:creationId xmlns:a16="http://schemas.microsoft.com/office/drawing/2014/main" id="{C0100F12-960A-8FFF-BB81-534E7A6B63E6}"/>
                    </a:ext>
                  </a:extLst>
                </p:cNvPr>
                <p:cNvSpPr>
                  <a:spLocks noChangeArrowheads="1"/>
                </p:cNvSpPr>
                <p:nvPr/>
              </p:nvSpPr>
              <p:spPr bwMode="auto">
                <a:xfrm>
                  <a:off x="4519" y="328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175" name="Rectangle 2407">
                  <a:extLst>
                    <a:ext uri="{FF2B5EF4-FFF2-40B4-BE49-F238E27FC236}">
                      <a16:creationId xmlns:a16="http://schemas.microsoft.com/office/drawing/2014/main" id="{9A4596DE-5225-306F-59C1-F9051BE31B33}"/>
                    </a:ext>
                  </a:extLst>
                </p:cNvPr>
                <p:cNvSpPr>
                  <a:spLocks noChangeArrowheads="1"/>
                </p:cNvSpPr>
                <p:nvPr/>
              </p:nvSpPr>
              <p:spPr bwMode="auto">
                <a:xfrm>
                  <a:off x="4573" y="328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176" name="Rectangle 2408">
                  <a:extLst>
                    <a:ext uri="{FF2B5EF4-FFF2-40B4-BE49-F238E27FC236}">
                      <a16:creationId xmlns:a16="http://schemas.microsoft.com/office/drawing/2014/main" id="{AD3948B2-2CC9-47E1-16C3-3D652FD69F3F}"/>
                    </a:ext>
                  </a:extLst>
                </p:cNvPr>
                <p:cNvSpPr>
                  <a:spLocks noChangeArrowheads="1"/>
                </p:cNvSpPr>
                <p:nvPr/>
              </p:nvSpPr>
              <p:spPr bwMode="auto">
                <a:xfrm>
                  <a:off x="1129" y="326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77" name="Rectangle 2409">
                  <a:extLst>
                    <a:ext uri="{FF2B5EF4-FFF2-40B4-BE49-F238E27FC236}">
                      <a16:creationId xmlns:a16="http://schemas.microsoft.com/office/drawing/2014/main" id="{7B022E2C-EE01-3964-4975-348280E79C10}"/>
                    </a:ext>
                  </a:extLst>
                </p:cNvPr>
                <p:cNvSpPr>
                  <a:spLocks noChangeArrowheads="1"/>
                </p:cNvSpPr>
                <p:nvPr/>
              </p:nvSpPr>
              <p:spPr bwMode="auto">
                <a:xfrm>
                  <a:off x="1133" y="3268"/>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78" name="Rectangle 2410">
                  <a:extLst>
                    <a:ext uri="{FF2B5EF4-FFF2-40B4-BE49-F238E27FC236}">
                      <a16:creationId xmlns:a16="http://schemas.microsoft.com/office/drawing/2014/main" id="{16BF6CE4-5FC5-64DF-B2BD-1992057E0C59}"/>
                    </a:ext>
                  </a:extLst>
                </p:cNvPr>
                <p:cNvSpPr>
                  <a:spLocks noChangeArrowheads="1"/>
                </p:cNvSpPr>
                <p:nvPr/>
              </p:nvSpPr>
              <p:spPr bwMode="auto">
                <a:xfrm>
                  <a:off x="1408" y="326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79" name="Rectangle 2411">
                  <a:extLst>
                    <a:ext uri="{FF2B5EF4-FFF2-40B4-BE49-F238E27FC236}">
                      <a16:creationId xmlns:a16="http://schemas.microsoft.com/office/drawing/2014/main" id="{2719DAD5-4992-62BA-1180-7221B2046927}"/>
                    </a:ext>
                  </a:extLst>
                </p:cNvPr>
                <p:cNvSpPr>
                  <a:spLocks noChangeArrowheads="1"/>
                </p:cNvSpPr>
                <p:nvPr/>
              </p:nvSpPr>
              <p:spPr bwMode="auto">
                <a:xfrm>
                  <a:off x="1413"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0" name="Rectangle 2412">
                  <a:extLst>
                    <a:ext uri="{FF2B5EF4-FFF2-40B4-BE49-F238E27FC236}">
                      <a16:creationId xmlns:a16="http://schemas.microsoft.com/office/drawing/2014/main" id="{834A4308-E42F-D0CE-0223-4E64EB2AC2AA}"/>
                    </a:ext>
                  </a:extLst>
                </p:cNvPr>
                <p:cNvSpPr>
                  <a:spLocks noChangeArrowheads="1"/>
                </p:cNvSpPr>
                <p:nvPr/>
              </p:nvSpPr>
              <p:spPr bwMode="auto">
                <a:xfrm>
                  <a:off x="156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1" name="Rectangle 2413">
                  <a:extLst>
                    <a:ext uri="{FF2B5EF4-FFF2-40B4-BE49-F238E27FC236}">
                      <a16:creationId xmlns:a16="http://schemas.microsoft.com/office/drawing/2014/main" id="{420B76A0-22FA-16C2-CDE0-BAD37487EC5D}"/>
                    </a:ext>
                  </a:extLst>
                </p:cNvPr>
                <p:cNvSpPr>
                  <a:spLocks noChangeArrowheads="1"/>
                </p:cNvSpPr>
                <p:nvPr/>
              </p:nvSpPr>
              <p:spPr bwMode="auto">
                <a:xfrm>
                  <a:off x="157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2" name="Rectangle 2414">
                  <a:extLst>
                    <a:ext uri="{FF2B5EF4-FFF2-40B4-BE49-F238E27FC236}">
                      <a16:creationId xmlns:a16="http://schemas.microsoft.com/office/drawing/2014/main" id="{A171D025-76C8-9A6A-2506-86AB537309E9}"/>
                    </a:ext>
                  </a:extLst>
                </p:cNvPr>
                <p:cNvSpPr>
                  <a:spLocks noChangeArrowheads="1"/>
                </p:cNvSpPr>
                <p:nvPr/>
              </p:nvSpPr>
              <p:spPr bwMode="auto">
                <a:xfrm>
                  <a:off x="172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3" name="Rectangle 2415">
                  <a:extLst>
                    <a:ext uri="{FF2B5EF4-FFF2-40B4-BE49-F238E27FC236}">
                      <a16:creationId xmlns:a16="http://schemas.microsoft.com/office/drawing/2014/main" id="{057A1CF9-DD58-4E71-1CFD-144F620CF5B9}"/>
                    </a:ext>
                  </a:extLst>
                </p:cNvPr>
                <p:cNvSpPr>
                  <a:spLocks noChangeArrowheads="1"/>
                </p:cNvSpPr>
                <p:nvPr/>
              </p:nvSpPr>
              <p:spPr bwMode="auto">
                <a:xfrm>
                  <a:off x="173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4" name="Rectangle 2416">
                  <a:extLst>
                    <a:ext uri="{FF2B5EF4-FFF2-40B4-BE49-F238E27FC236}">
                      <a16:creationId xmlns:a16="http://schemas.microsoft.com/office/drawing/2014/main" id="{34494518-D11E-5FAD-D784-52FC2B6EA242}"/>
                    </a:ext>
                  </a:extLst>
                </p:cNvPr>
                <p:cNvSpPr>
                  <a:spLocks noChangeArrowheads="1"/>
                </p:cNvSpPr>
                <p:nvPr/>
              </p:nvSpPr>
              <p:spPr bwMode="auto">
                <a:xfrm>
                  <a:off x="1888" y="326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5" name="Rectangle 2417">
                  <a:extLst>
                    <a:ext uri="{FF2B5EF4-FFF2-40B4-BE49-F238E27FC236}">
                      <a16:creationId xmlns:a16="http://schemas.microsoft.com/office/drawing/2014/main" id="{ED6AB598-F0B9-6B4C-B4D6-0C00045E1569}"/>
                    </a:ext>
                  </a:extLst>
                </p:cNvPr>
                <p:cNvSpPr>
                  <a:spLocks noChangeArrowheads="1"/>
                </p:cNvSpPr>
                <p:nvPr/>
              </p:nvSpPr>
              <p:spPr bwMode="auto">
                <a:xfrm>
                  <a:off x="1893"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6" name="Rectangle 2418">
                  <a:extLst>
                    <a:ext uri="{FF2B5EF4-FFF2-40B4-BE49-F238E27FC236}">
                      <a16:creationId xmlns:a16="http://schemas.microsoft.com/office/drawing/2014/main" id="{7FCE57F1-9180-D5A7-DA5B-2ED372C09D1F}"/>
                    </a:ext>
                  </a:extLst>
                </p:cNvPr>
                <p:cNvSpPr>
                  <a:spLocks noChangeArrowheads="1"/>
                </p:cNvSpPr>
                <p:nvPr/>
              </p:nvSpPr>
              <p:spPr bwMode="auto">
                <a:xfrm>
                  <a:off x="204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7388" name="Group 2620">
                <a:extLst>
                  <a:ext uri="{FF2B5EF4-FFF2-40B4-BE49-F238E27FC236}">
                    <a16:creationId xmlns:a16="http://schemas.microsoft.com/office/drawing/2014/main" id="{6378522F-9D43-9C5B-86B6-3034A61E1693}"/>
                  </a:ext>
                </a:extLst>
              </p:cNvPr>
              <p:cNvGrpSpPr>
                <a:grpSpLocks/>
              </p:cNvGrpSpPr>
              <p:nvPr/>
            </p:nvGrpSpPr>
            <p:grpSpPr bwMode="auto">
              <a:xfrm>
                <a:off x="1129" y="3268"/>
                <a:ext cx="3484" cy="374"/>
                <a:chOff x="1129" y="3268"/>
                <a:chExt cx="3484" cy="374"/>
              </a:xfrm>
            </p:grpSpPr>
            <p:sp>
              <p:nvSpPr>
                <p:cNvPr id="547188" name="Rectangle 2420">
                  <a:extLst>
                    <a:ext uri="{FF2B5EF4-FFF2-40B4-BE49-F238E27FC236}">
                      <a16:creationId xmlns:a16="http://schemas.microsoft.com/office/drawing/2014/main" id="{5CECB02F-986E-F6F6-5EE1-3B565646A8C2}"/>
                    </a:ext>
                  </a:extLst>
                </p:cNvPr>
                <p:cNvSpPr>
                  <a:spLocks noChangeArrowheads="1"/>
                </p:cNvSpPr>
                <p:nvPr/>
              </p:nvSpPr>
              <p:spPr bwMode="auto">
                <a:xfrm>
                  <a:off x="205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89" name="Rectangle 2421">
                  <a:extLst>
                    <a:ext uri="{FF2B5EF4-FFF2-40B4-BE49-F238E27FC236}">
                      <a16:creationId xmlns:a16="http://schemas.microsoft.com/office/drawing/2014/main" id="{1D39F763-ABC0-99B0-4D98-4BB66C86B9D4}"/>
                    </a:ext>
                  </a:extLst>
                </p:cNvPr>
                <p:cNvSpPr>
                  <a:spLocks noChangeArrowheads="1"/>
                </p:cNvSpPr>
                <p:nvPr/>
              </p:nvSpPr>
              <p:spPr bwMode="auto">
                <a:xfrm>
                  <a:off x="220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0" name="Rectangle 2422">
                  <a:extLst>
                    <a:ext uri="{FF2B5EF4-FFF2-40B4-BE49-F238E27FC236}">
                      <a16:creationId xmlns:a16="http://schemas.microsoft.com/office/drawing/2014/main" id="{678CCDBD-2514-EAB0-5404-2199349BCD03}"/>
                    </a:ext>
                  </a:extLst>
                </p:cNvPr>
                <p:cNvSpPr>
                  <a:spLocks noChangeArrowheads="1"/>
                </p:cNvSpPr>
                <p:nvPr/>
              </p:nvSpPr>
              <p:spPr bwMode="auto">
                <a:xfrm>
                  <a:off x="221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1" name="Rectangle 2423">
                  <a:extLst>
                    <a:ext uri="{FF2B5EF4-FFF2-40B4-BE49-F238E27FC236}">
                      <a16:creationId xmlns:a16="http://schemas.microsoft.com/office/drawing/2014/main" id="{25359637-BA69-8E25-450E-33EF861450A7}"/>
                    </a:ext>
                  </a:extLst>
                </p:cNvPr>
                <p:cNvSpPr>
                  <a:spLocks noChangeArrowheads="1"/>
                </p:cNvSpPr>
                <p:nvPr/>
              </p:nvSpPr>
              <p:spPr bwMode="auto">
                <a:xfrm>
                  <a:off x="2368" y="326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2" name="Rectangle 2424">
                  <a:extLst>
                    <a:ext uri="{FF2B5EF4-FFF2-40B4-BE49-F238E27FC236}">
                      <a16:creationId xmlns:a16="http://schemas.microsoft.com/office/drawing/2014/main" id="{9D2AC8F6-49D6-E414-C37D-5128F6D3E958}"/>
                    </a:ext>
                  </a:extLst>
                </p:cNvPr>
                <p:cNvSpPr>
                  <a:spLocks noChangeArrowheads="1"/>
                </p:cNvSpPr>
                <p:nvPr/>
              </p:nvSpPr>
              <p:spPr bwMode="auto">
                <a:xfrm>
                  <a:off x="2373"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3" name="Rectangle 2425">
                  <a:extLst>
                    <a:ext uri="{FF2B5EF4-FFF2-40B4-BE49-F238E27FC236}">
                      <a16:creationId xmlns:a16="http://schemas.microsoft.com/office/drawing/2014/main" id="{BF280708-4874-3B25-0523-B692A2F49B47}"/>
                    </a:ext>
                  </a:extLst>
                </p:cNvPr>
                <p:cNvSpPr>
                  <a:spLocks noChangeArrowheads="1"/>
                </p:cNvSpPr>
                <p:nvPr/>
              </p:nvSpPr>
              <p:spPr bwMode="auto">
                <a:xfrm>
                  <a:off x="252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4" name="Rectangle 2426">
                  <a:extLst>
                    <a:ext uri="{FF2B5EF4-FFF2-40B4-BE49-F238E27FC236}">
                      <a16:creationId xmlns:a16="http://schemas.microsoft.com/office/drawing/2014/main" id="{81576213-1617-09D3-8404-3DC88CE76F7E}"/>
                    </a:ext>
                  </a:extLst>
                </p:cNvPr>
                <p:cNvSpPr>
                  <a:spLocks noChangeArrowheads="1"/>
                </p:cNvSpPr>
                <p:nvPr/>
              </p:nvSpPr>
              <p:spPr bwMode="auto">
                <a:xfrm>
                  <a:off x="253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5" name="Rectangle 2427">
                  <a:extLst>
                    <a:ext uri="{FF2B5EF4-FFF2-40B4-BE49-F238E27FC236}">
                      <a16:creationId xmlns:a16="http://schemas.microsoft.com/office/drawing/2014/main" id="{7D0BF591-1FB4-4738-5438-BE1ACEB3CC68}"/>
                    </a:ext>
                  </a:extLst>
                </p:cNvPr>
                <p:cNvSpPr>
                  <a:spLocks noChangeArrowheads="1"/>
                </p:cNvSpPr>
                <p:nvPr/>
              </p:nvSpPr>
              <p:spPr bwMode="auto">
                <a:xfrm>
                  <a:off x="268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6" name="Rectangle 2428">
                  <a:extLst>
                    <a:ext uri="{FF2B5EF4-FFF2-40B4-BE49-F238E27FC236}">
                      <a16:creationId xmlns:a16="http://schemas.microsoft.com/office/drawing/2014/main" id="{78FF0960-A32E-0B33-D9ED-3C682733C009}"/>
                    </a:ext>
                  </a:extLst>
                </p:cNvPr>
                <p:cNvSpPr>
                  <a:spLocks noChangeArrowheads="1"/>
                </p:cNvSpPr>
                <p:nvPr/>
              </p:nvSpPr>
              <p:spPr bwMode="auto">
                <a:xfrm>
                  <a:off x="269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7" name="Rectangle 2429">
                  <a:extLst>
                    <a:ext uri="{FF2B5EF4-FFF2-40B4-BE49-F238E27FC236}">
                      <a16:creationId xmlns:a16="http://schemas.microsoft.com/office/drawing/2014/main" id="{F766802F-C540-5C2F-AC9D-E853E6304AC0}"/>
                    </a:ext>
                  </a:extLst>
                </p:cNvPr>
                <p:cNvSpPr>
                  <a:spLocks noChangeArrowheads="1"/>
                </p:cNvSpPr>
                <p:nvPr/>
              </p:nvSpPr>
              <p:spPr bwMode="auto">
                <a:xfrm>
                  <a:off x="2848" y="326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8" name="Rectangle 2430">
                  <a:extLst>
                    <a:ext uri="{FF2B5EF4-FFF2-40B4-BE49-F238E27FC236}">
                      <a16:creationId xmlns:a16="http://schemas.microsoft.com/office/drawing/2014/main" id="{7E275F81-331E-9D77-7DDB-0A5AB8A1A1A4}"/>
                    </a:ext>
                  </a:extLst>
                </p:cNvPr>
                <p:cNvSpPr>
                  <a:spLocks noChangeArrowheads="1"/>
                </p:cNvSpPr>
                <p:nvPr/>
              </p:nvSpPr>
              <p:spPr bwMode="auto">
                <a:xfrm>
                  <a:off x="2853"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199" name="Rectangle 2431">
                  <a:extLst>
                    <a:ext uri="{FF2B5EF4-FFF2-40B4-BE49-F238E27FC236}">
                      <a16:creationId xmlns:a16="http://schemas.microsoft.com/office/drawing/2014/main" id="{89014537-762F-341F-26C4-D5AD728B23BC}"/>
                    </a:ext>
                  </a:extLst>
                </p:cNvPr>
                <p:cNvSpPr>
                  <a:spLocks noChangeArrowheads="1"/>
                </p:cNvSpPr>
                <p:nvPr/>
              </p:nvSpPr>
              <p:spPr bwMode="auto">
                <a:xfrm>
                  <a:off x="300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0" name="Rectangle 2432">
                  <a:extLst>
                    <a:ext uri="{FF2B5EF4-FFF2-40B4-BE49-F238E27FC236}">
                      <a16:creationId xmlns:a16="http://schemas.microsoft.com/office/drawing/2014/main" id="{A54EEFA1-4D4E-0A50-1D61-AB0D13898D84}"/>
                    </a:ext>
                  </a:extLst>
                </p:cNvPr>
                <p:cNvSpPr>
                  <a:spLocks noChangeArrowheads="1"/>
                </p:cNvSpPr>
                <p:nvPr/>
              </p:nvSpPr>
              <p:spPr bwMode="auto">
                <a:xfrm>
                  <a:off x="301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1" name="Rectangle 2433">
                  <a:extLst>
                    <a:ext uri="{FF2B5EF4-FFF2-40B4-BE49-F238E27FC236}">
                      <a16:creationId xmlns:a16="http://schemas.microsoft.com/office/drawing/2014/main" id="{50F27217-A58C-383E-CDE1-0D8A26E55F89}"/>
                    </a:ext>
                  </a:extLst>
                </p:cNvPr>
                <p:cNvSpPr>
                  <a:spLocks noChangeArrowheads="1"/>
                </p:cNvSpPr>
                <p:nvPr/>
              </p:nvSpPr>
              <p:spPr bwMode="auto">
                <a:xfrm>
                  <a:off x="316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2" name="Rectangle 2434">
                  <a:extLst>
                    <a:ext uri="{FF2B5EF4-FFF2-40B4-BE49-F238E27FC236}">
                      <a16:creationId xmlns:a16="http://schemas.microsoft.com/office/drawing/2014/main" id="{76432C29-9374-EA14-5303-CBE9B2340BDA}"/>
                    </a:ext>
                  </a:extLst>
                </p:cNvPr>
                <p:cNvSpPr>
                  <a:spLocks noChangeArrowheads="1"/>
                </p:cNvSpPr>
                <p:nvPr/>
              </p:nvSpPr>
              <p:spPr bwMode="auto">
                <a:xfrm>
                  <a:off x="317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3" name="Rectangle 2435">
                  <a:extLst>
                    <a:ext uri="{FF2B5EF4-FFF2-40B4-BE49-F238E27FC236}">
                      <a16:creationId xmlns:a16="http://schemas.microsoft.com/office/drawing/2014/main" id="{60C829D8-FC73-8087-573C-0F8BECF43AAC}"/>
                    </a:ext>
                  </a:extLst>
                </p:cNvPr>
                <p:cNvSpPr>
                  <a:spLocks noChangeArrowheads="1"/>
                </p:cNvSpPr>
                <p:nvPr/>
              </p:nvSpPr>
              <p:spPr bwMode="auto">
                <a:xfrm>
                  <a:off x="3328" y="3268"/>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4" name="Rectangle 2436">
                  <a:extLst>
                    <a:ext uri="{FF2B5EF4-FFF2-40B4-BE49-F238E27FC236}">
                      <a16:creationId xmlns:a16="http://schemas.microsoft.com/office/drawing/2014/main" id="{24CEE7B6-8EDF-0856-8544-DDF54E43F100}"/>
                    </a:ext>
                  </a:extLst>
                </p:cNvPr>
                <p:cNvSpPr>
                  <a:spLocks noChangeArrowheads="1"/>
                </p:cNvSpPr>
                <p:nvPr/>
              </p:nvSpPr>
              <p:spPr bwMode="auto">
                <a:xfrm>
                  <a:off x="3333"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5" name="Rectangle 2437">
                  <a:extLst>
                    <a:ext uri="{FF2B5EF4-FFF2-40B4-BE49-F238E27FC236}">
                      <a16:creationId xmlns:a16="http://schemas.microsoft.com/office/drawing/2014/main" id="{988D0594-F13C-5B37-0F83-6FA543E1B926}"/>
                    </a:ext>
                  </a:extLst>
                </p:cNvPr>
                <p:cNvSpPr>
                  <a:spLocks noChangeArrowheads="1"/>
                </p:cNvSpPr>
                <p:nvPr/>
              </p:nvSpPr>
              <p:spPr bwMode="auto">
                <a:xfrm>
                  <a:off x="348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6" name="Rectangle 2438">
                  <a:extLst>
                    <a:ext uri="{FF2B5EF4-FFF2-40B4-BE49-F238E27FC236}">
                      <a16:creationId xmlns:a16="http://schemas.microsoft.com/office/drawing/2014/main" id="{5EDF6E5C-2469-6FEF-D961-727FD360CFF9}"/>
                    </a:ext>
                  </a:extLst>
                </p:cNvPr>
                <p:cNvSpPr>
                  <a:spLocks noChangeArrowheads="1"/>
                </p:cNvSpPr>
                <p:nvPr/>
              </p:nvSpPr>
              <p:spPr bwMode="auto">
                <a:xfrm>
                  <a:off x="349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7" name="Rectangle 2439">
                  <a:extLst>
                    <a:ext uri="{FF2B5EF4-FFF2-40B4-BE49-F238E27FC236}">
                      <a16:creationId xmlns:a16="http://schemas.microsoft.com/office/drawing/2014/main" id="{535154ED-558B-4D46-FA18-08976E5A0C41}"/>
                    </a:ext>
                  </a:extLst>
                </p:cNvPr>
                <p:cNvSpPr>
                  <a:spLocks noChangeArrowheads="1"/>
                </p:cNvSpPr>
                <p:nvPr/>
              </p:nvSpPr>
              <p:spPr bwMode="auto">
                <a:xfrm>
                  <a:off x="364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8" name="Rectangle 2440">
                  <a:extLst>
                    <a:ext uri="{FF2B5EF4-FFF2-40B4-BE49-F238E27FC236}">
                      <a16:creationId xmlns:a16="http://schemas.microsoft.com/office/drawing/2014/main" id="{8044B5FC-3A8B-6CCC-3055-710605599F01}"/>
                    </a:ext>
                  </a:extLst>
                </p:cNvPr>
                <p:cNvSpPr>
                  <a:spLocks noChangeArrowheads="1"/>
                </p:cNvSpPr>
                <p:nvPr/>
              </p:nvSpPr>
              <p:spPr bwMode="auto">
                <a:xfrm>
                  <a:off x="365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09" name="Rectangle 2441">
                  <a:extLst>
                    <a:ext uri="{FF2B5EF4-FFF2-40B4-BE49-F238E27FC236}">
                      <a16:creationId xmlns:a16="http://schemas.microsoft.com/office/drawing/2014/main" id="{2E113CCB-6863-2554-318C-6D3905F189C8}"/>
                    </a:ext>
                  </a:extLst>
                </p:cNvPr>
                <p:cNvSpPr>
                  <a:spLocks noChangeArrowheads="1"/>
                </p:cNvSpPr>
                <p:nvPr/>
              </p:nvSpPr>
              <p:spPr bwMode="auto">
                <a:xfrm>
                  <a:off x="380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0" name="Rectangle 2442">
                  <a:extLst>
                    <a:ext uri="{FF2B5EF4-FFF2-40B4-BE49-F238E27FC236}">
                      <a16:creationId xmlns:a16="http://schemas.microsoft.com/office/drawing/2014/main" id="{12597C1A-947A-41B9-7FCF-955DD6BB0572}"/>
                    </a:ext>
                  </a:extLst>
                </p:cNvPr>
                <p:cNvSpPr>
                  <a:spLocks noChangeArrowheads="1"/>
                </p:cNvSpPr>
                <p:nvPr/>
              </p:nvSpPr>
              <p:spPr bwMode="auto">
                <a:xfrm>
                  <a:off x="381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1" name="Rectangle 2443">
                  <a:extLst>
                    <a:ext uri="{FF2B5EF4-FFF2-40B4-BE49-F238E27FC236}">
                      <a16:creationId xmlns:a16="http://schemas.microsoft.com/office/drawing/2014/main" id="{449EB501-58A9-445E-C59D-8EC42D6A65E2}"/>
                    </a:ext>
                  </a:extLst>
                </p:cNvPr>
                <p:cNvSpPr>
                  <a:spLocks noChangeArrowheads="1"/>
                </p:cNvSpPr>
                <p:nvPr/>
              </p:nvSpPr>
              <p:spPr bwMode="auto">
                <a:xfrm>
                  <a:off x="396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2" name="Rectangle 2444">
                  <a:extLst>
                    <a:ext uri="{FF2B5EF4-FFF2-40B4-BE49-F238E27FC236}">
                      <a16:creationId xmlns:a16="http://schemas.microsoft.com/office/drawing/2014/main" id="{64DB3F4E-BA22-37FA-9832-6689C7865B2D}"/>
                    </a:ext>
                  </a:extLst>
                </p:cNvPr>
                <p:cNvSpPr>
                  <a:spLocks noChangeArrowheads="1"/>
                </p:cNvSpPr>
                <p:nvPr/>
              </p:nvSpPr>
              <p:spPr bwMode="auto">
                <a:xfrm>
                  <a:off x="397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3" name="Rectangle 2445">
                  <a:extLst>
                    <a:ext uri="{FF2B5EF4-FFF2-40B4-BE49-F238E27FC236}">
                      <a16:creationId xmlns:a16="http://schemas.microsoft.com/office/drawing/2014/main" id="{78F9DCFE-C7EA-686C-6431-BC3A3151DDC5}"/>
                    </a:ext>
                  </a:extLst>
                </p:cNvPr>
                <p:cNvSpPr>
                  <a:spLocks noChangeArrowheads="1"/>
                </p:cNvSpPr>
                <p:nvPr/>
              </p:nvSpPr>
              <p:spPr bwMode="auto">
                <a:xfrm>
                  <a:off x="412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4" name="Rectangle 2446">
                  <a:extLst>
                    <a:ext uri="{FF2B5EF4-FFF2-40B4-BE49-F238E27FC236}">
                      <a16:creationId xmlns:a16="http://schemas.microsoft.com/office/drawing/2014/main" id="{C414788A-AE5C-84EF-3555-647A19CEB80D}"/>
                    </a:ext>
                  </a:extLst>
                </p:cNvPr>
                <p:cNvSpPr>
                  <a:spLocks noChangeArrowheads="1"/>
                </p:cNvSpPr>
                <p:nvPr/>
              </p:nvSpPr>
              <p:spPr bwMode="auto">
                <a:xfrm>
                  <a:off x="413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5" name="Rectangle 2447">
                  <a:extLst>
                    <a:ext uri="{FF2B5EF4-FFF2-40B4-BE49-F238E27FC236}">
                      <a16:creationId xmlns:a16="http://schemas.microsoft.com/office/drawing/2014/main" id="{BDC181F8-718A-996F-C406-F6DE2DBB2680}"/>
                    </a:ext>
                  </a:extLst>
                </p:cNvPr>
                <p:cNvSpPr>
                  <a:spLocks noChangeArrowheads="1"/>
                </p:cNvSpPr>
                <p:nvPr/>
              </p:nvSpPr>
              <p:spPr bwMode="auto">
                <a:xfrm>
                  <a:off x="428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6" name="Rectangle 2448">
                  <a:extLst>
                    <a:ext uri="{FF2B5EF4-FFF2-40B4-BE49-F238E27FC236}">
                      <a16:creationId xmlns:a16="http://schemas.microsoft.com/office/drawing/2014/main" id="{C80A9704-CA1B-6499-11C1-6AE3FF2F6556}"/>
                    </a:ext>
                  </a:extLst>
                </p:cNvPr>
                <p:cNvSpPr>
                  <a:spLocks noChangeArrowheads="1"/>
                </p:cNvSpPr>
                <p:nvPr/>
              </p:nvSpPr>
              <p:spPr bwMode="auto">
                <a:xfrm>
                  <a:off x="4294" y="3268"/>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7" name="Rectangle 2449">
                  <a:extLst>
                    <a:ext uri="{FF2B5EF4-FFF2-40B4-BE49-F238E27FC236}">
                      <a16:creationId xmlns:a16="http://schemas.microsoft.com/office/drawing/2014/main" id="{4CE12821-E68F-665C-6C79-52A312E7B953}"/>
                    </a:ext>
                  </a:extLst>
                </p:cNvPr>
                <p:cNvSpPr>
                  <a:spLocks noChangeArrowheads="1"/>
                </p:cNvSpPr>
                <p:nvPr/>
              </p:nvSpPr>
              <p:spPr bwMode="auto">
                <a:xfrm>
                  <a:off x="4448" y="3268"/>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8" name="Rectangle 2450">
                  <a:extLst>
                    <a:ext uri="{FF2B5EF4-FFF2-40B4-BE49-F238E27FC236}">
                      <a16:creationId xmlns:a16="http://schemas.microsoft.com/office/drawing/2014/main" id="{F1CD3032-4384-D604-6FA9-20CDA3F1FCE1}"/>
                    </a:ext>
                  </a:extLst>
                </p:cNvPr>
                <p:cNvSpPr>
                  <a:spLocks noChangeArrowheads="1"/>
                </p:cNvSpPr>
                <p:nvPr/>
              </p:nvSpPr>
              <p:spPr bwMode="auto">
                <a:xfrm>
                  <a:off x="4454" y="3268"/>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19" name="Rectangle 2451">
                  <a:extLst>
                    <a:ext uri="{FF2B5EF4-FFF2-40B4-BE49-F238E27FC236}">
                      <a16:creationId xmlns:a16="http://schemas.microsoft.com/office/drawing/2014/main" id="{129FF71A-C623-91FE-7B75-4A0FA338DE39}"/>
                    </a:ext>
                  </a:extLst>
                </p:cNvPr>
                <p:cNvSpPr>
                  <a:spLocks noChangeArrowheads="1"/>
                </p:cNvSpPr>
                <p:nvPr/>
              </p:nvSpPr>
              <p:spPr bwMode="auto">
                <a:xfrm>
                  <a:off x="4609" y="3268"/>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0" name="Rectangle 2452">
                  <a:extLst>
                    <a:ext uri="{FF2B5EF4-FFF2-40B4-BE49-F238E27FC236}">
                      <a16:creationId xmlns:a16="http://schemas.microsoft.com/office/drawing/2014/main" id="{EA9BCE12-EBD5-4351-B8B4-1CF8479438FA}"/>
                    </a:ext>
                  </a:extLst>
                </p:cNvPr>
                <p:cNvSpPr>
                  <a:spLocks noChangeArrowheads="1"/>
                </p:cNvSpPr>
                <p:nvPr/>
              </p:nvSpPr>
              <p:spPr bwMode="auto">
                <a:xfrm>
                  <a:off x="1129" y="3280"/>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1" name="Rectangle 2453">
                  <a:extLst>
                    <a:ext uri="{FF2B5EF4-FFF2-40B4-BE49-F238E27FC236}">
                      <a16:creationId xmlns:a16="http://schemas.microsoft.com/office/drawing/2014/main" id="{98ABF058-00E8-8558-EF12-8EAF119DA113}"/>
                    </a:ext>
                  </a:extLst>
                </p:cNvPr>
                <p:cNvSpPr>
                  <a:spLocks noChangeArrowheads="1"/>
                </p:cNvSpPr>
                <p:nvPr/>
              </p:nvSpPr>
              <p:spPr bwMode="auto">
                <a:xfrm>
                  <a:off x="1408" y="32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2" name="Rectangle 2454">
                  <a:extLst>
                    <a:ext uri="{FF2B5EF4-FFF2-40B4-BE49-F238E27FC236}">
                      <a16:creationId xmlns:a16="http://schemas.microsoft.com/office/drawing/2014/main" id="{12244E34-A6E5-4810-8E6C-E5DD87CB4166}"/>
                    </a:ext>
                  </a:extLst>
                </p:cNvPr>
                <p:cNvSpPr>
                  <a:spLocks noChangeArrowheads="1"/>
                </p:cNvSpPr>
                <p:nvPr/>
              </p:nvSpPr>
              <p:spPr bwMode="auto">
                <a:xfrm>
                  <a:off x="156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3" name="Rectangle 2455">
                  <a:extLst>
                    <a:ext uri="{FF2B5EF4-FFF2-40B4-BE49-F238E27FC236}">
                      <a16:creationId xmlns:a16="http://schemas.microsoft.com/office/drawing/2014/main" id="{71C8E0E7-2537-AE86-296A-D29838DF6758}"/>
                    </a:ext>
                  </a:extLst>
                </p:cNvPr>
                <p:cNvSpPr>
                  <a:spLocks noChangeArrowheads="1"/>
                </p:cNvSpPr>
                <p:nvPr/>
              </p:nvSpPr>
              <p:spPr bwMode="auto">
                <a:xfrm>
                  <a:off x="172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4" name="Rectangle 2456">
                  <a:extLst>
                    <a:ext uri="{FF2B5EF4-FFF2-40B4-BE49-F238E27FC236}">
                      <a16:creationId xmlns:a16="http://schemas.microsoft.com/office/drawing/2014/main" id="{D5F3AFE5-F1E0-4D70-7E15-C9CDBF4C410A}"/>
                    </a:ext>
                  </a:extLst>
                </p:cNvPr>
                <p:cNvSpPr>
                  <a:spLocks noChangeArrowheads="1"/>
                </p:cNvSpPr>
                <p:nvPr/>
              </p:nvSpPr>
              <p:spPr bwMode="auto">
                <a:xfrm>
                  <a:off x="1888" y="32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5" name="Rectangle 2457">
                  <a:extLst>
                    <a:ext uri="{FF2B5EF4-FFF2-40B4-BE49-F238E27FC236}">
                      <a16:creationId xmlns:a16="http://schemas.microsoft.com/office/drawing/2014/main" id="{48A55474-6756-7F01-CF3B-DD7EE09CE879}"/>
                    </a:ext>
                  </a:extLst>
                </p:cNvPr>
                <p:cNvSpPr>
                  <a:spLocks noChangeArrowheads="1"/>
                </p:cNvSpPr>
                <p:nvPr/>
              </p:nvSpPr>
              <p:spPr bwMode="auto">
                <a:xfrm>
                  <a:off x="204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6" name="Rectangle 2458">
                  <a:extLst>
                    <a:ext uri="{FF2B5EF4-FFF2-40B4-BE49-F238E27FC236}">
                      <a16:creationId xmlns:a16="http://schemas.microsoft.com/office/drawing/2014/main" id="{85D0DC67-2873-BC45-7EFC-4507A41F230F}"/>
                    </a:ext>
                  </a:extLst>
                </p:cNvPr>
                <p:cNvSpPr>
                  <a:spLocks noChangeArrowheads="1"/>
                </p:cNvSpPr>
                <p:nvPr/>
              </p:nvSpPr>
              <p:spPr bwMode="auto">
                <a:xfrm>
                  <a:off x="220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7" name="Rectangle 2459">
                  <a:extLst>
                    <a:ext uri="{FF2B5EF4-FFF2-40B4-BE49-F238E27FC236}">
                      <a16:creationId xmlns:a16="http://schemas.microsoft.com/office/drawing/2014/main" id="{519DFA2C-D00F-6DFD-05BF-E198CBC469FC}"/>
                    </a:ext>
                  </a:extLst>
                </p:cNvPr>
                <p:cNvSpPr>
                  <a:spLocks noChangeArrowheads="1"/>
                </p:cNvSpPr>
                <p:nvPr/>
              </p:nvSpPr>
              <p:spPr bwMode="auto">
                <a:xfrm>
                  <a:off x="2368" y="32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8" name="Rectangle 2460">
                  <a:extLst>
                    <a:ext uri="{FF2B5EF4-FFF2-40B4-BE49-F238E27FC236}">
                      <a16:creationId xmlns:a16="http://schemas.microsoft.com/office/drawing/2014/main" id="{3A5D4249-C53D-9D54-9D61-7178B3E304CC}"/>
                    </a:ext>
                  </a:extLst>
                </p:cNvPr>
                <p:cNvSpPr>
                  <a:spLocks noChangeArrowheads="1"/>
                </p:cNvSpPr>
                <p:nvPr/>
              </p:nvSpPr>
              <p:spPr bwMode="auto">
                <a:xfrm>
                  <a:off x="252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29" name="Rectangle 2461">
                  <a:extLst>
                    <a:ext uri="{FF2B5EF4-FFF2-40B4-BE49-F238E27FC236}">
                      <a16:creationId xmlns:a16="http://schemas.microsoft.com/office/drawing/2014/main" id="{E3742DCA-B8EF-A1D3-0D60-37E0C268745A}"/>
                    </a:ext>
                  </a:extLst>
                </p:cNvPr>
                <p:cNvSpPr>
                  <a:spLocks noChangeArrowheads="1"/>
                </p:cNvSpPr>
                <p:nvPr/>
              </p:nvSpPr>
              <p:spPr bwMode="auto">
                <a:xfrm>
                  <a:off x="268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0" name="Rectangle 2462">
                  <a:extLst>
                    <a:ext uri="{FF2B5EF4-FFF2-40B4-BE49-F238E27FC236}">
                      <a16:creationId xmlns:a16="http://schemas.microsoft.com/office/drawing/2014/main" id="{F6909D2B-2725-74B9-CD58-493EF2BA28F5}"/>
                    </a:ext>
                  </a:extLst>
                </p:cNvPr>
                <p:cNvSpPr>
                  <a:spLocks noChangeArrowheads="1"/>
                </p:cNvSpPr>
                <p:nvPr/>
              </p:nvSpPr>
              <p:spPr bwMode="auto">
                <a:xfrm>
                  <a:off x="2848" y="32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1" name="Rectangle 2463">
                  <a:extLst>
                    <a:ext uri="{FF2B5EF4-FFF2-40B4-BE49-F238E27FC236}">
                      <a16:creationId xmlns:a16="http://schemas.microsoft.com/office/drawing/2014/main" id="{A8A08D9E-91DA-EE88-CD28-1741A8EEB02F}"/>
                    </a:ext>
                  </a:extLst>
                </p:cNvPr>
                <p:cNvSpPr>
                  <a:spLocks noChangeArrowheads="1"/>
                </p:cNvSpPr>
                <p:nvPr/>
              </p:nvSpPr>
              <p:spPr bwMode="auto">
                <a:xfrm>
                  <a:off x="300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2" name="Rectangle 2464">
                  <a:extLst>
                    <a:ext uri="{FF2B5EF4-FFF2-40B4-BE49-F238E27FC236}">
                      <a16:creationId xmlns:a16="http://schemas.microsoft.com/office/drawing/2014/main" id="{C8FA9F8B-5502-886A-55DB-E802DA46B27F}"/>
                    </a:ext>
                  </a:extLst>
                </p:cNvPr>
                <p:cNvSpPr>
                  <a:spLocks noChangeArrowheads="1"/>
                </p:cNvSpPr>
                <p:nvPr/>
              </p:nvSpPr>
              <p:spPr bwMode="auto">
                <a:xfrm>
                  <a:off x="316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3" name="Rectangle 2465">
                  <a:extLst>
                    <a:ext uri="{FF2B5EF4-FFF2-40B4-BE49-F238E27FC236}">
                      <a16:creationId xmlns:a16="http://schemas.microsoft.com/office/drawing/2014/main" id="{E9A077D2-5291-62FB-FBBC-347CE47056E9}"/>
                    </a:ext>
                  </a:extLst>
                </p:cNvPr>
                <p:cNvSpPr>
                  <a:spLocks noChangeArrowheads="1"/>
                </p:cNvSpPr>
                <p:nvPr/>
              </p:nvSpPr>
              <p:spPr bwMode="auto">
                <a:xfrm>
                  <a:off x="3328" y="32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4" name="Rectangle 2466">
                  <a:extLst>
                    <a:ext uri="{FF2B5EF4-FFF2-40B4-BE49-F238E27FC236}">
                      <a16:creationId xmlns:a16="http://schemas.microsoft.com/office/drawing/2014/main" id="{88E45B85-A5E8-F1B5-F702-E0EB9731717E}"/>
                    </a:ext>
                  </a:extLst>
                </p:cNvPr>
                <p:cNvSpPr>
                  <a:spLocks noChangeArrowheads="1"/>
                </p:cNvSpPr>
                <p:nvPr/>
              </p:nvSpPr>
              <p:spPr bwMode="auto">
                <a:xfrm>
                  <a:off x="348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5" name="Rectangle 2467">
                  <a:extLst>
                    <a:ext uri="{FF2B5EF4-FFF2-40B4-BE49-F238E27FC236}">
                      <a16:creationId xmlns:a16="http://schemas.microsoft.com/office/drawing/2014/main" id="{F90F021E-4D04-56D9-4FED-B8DF20052446}"/>
                    </a:ext>
                  </a:extLst>
                </p:cNvPr>
                <p:cNvSpPr>
                  <a:spLocks noChangeArrowheads="1"/>
                </p:cNvSpPr>
                <p:nvPr/>
              </p:nvSpPr>
              <p:spPr bwMode="auto">
                <a:xfrm>
                  <a:off x="364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6" name="Rectangle 2468">
                  <a:extLst>
                    <a:ext uri="{FF2B5EF4-FFF2-40B4-BE49-F238E27FC236}">
                      <a16:creationId xmlns:a16="http://schemas.microsoft.com/office/drawing/2014/main" id="{89D40F83-8E51-6B20-7962-3EC7E5D7D02F}"/>
                    </a:ext>
                  </a:extLst>
                </p:cNvPr>
                <p:cNvSpPr>
                  <a:spLocks noChangeArrowheads="1"/>
                </p:cNvSpPr>
                <p:nvPr/>
              </p:nvSpPr>
              <p:spPr bwMode="auto">
                <a:xfrm>
                  <a:off x="380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7" name="Rectangle 2469">
                  <a:extLst>
                    <a:ext uri="{FF2B5EF4-FFF2-40B4-BE49-F238E27FC236}">
                      <a16:creationId xmlns:a16="http://schemas.microsoft.com/office/drawing/2014/main" id="{AC482B7D-07F8-0719-473F-A43F619A6672}"/>
                    </a:ext>
                  </a:extLst>
                </p:cNvPr>
                <p:cNvSpPr>
                  <a:spLocks noChangeArrowheads="1"/>
                </p:cNvSpPr>
                <p:nvPr/>
              </p:nvSpPr>
              <p:spPr bwMode="auto">
                <a:xfrm>
                  <a:off x="396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8" name="Rectangle 2470">
                  <a:extLst>
                    <a:ext uri="{FF2B5EF4-FFF2-40B4-BE49-F238E27FC236}">
                      <a16:creationId xmlns:a16="http://schemas.microsoft.com/office/drawing/2014/main" id="{C7A02CC8-4C91-8B5D-8FFB-41231A9264C9}"/>
                    </a:ext>
                  </a:extLst>
                </p:cNvPr>
                <p:cNvSpPr>
                  <a:spLocks noChangeArrowheads="1"/>
                </p:cNvSpPr>
                <p:nvPr/>
              </p:nvSpPr>
              <p:spPr bwMode="auto">
                <a:xfrm>
                  <a:off x="412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39" name="Rectangle 2471">
                  <a:extLst>
                    <a:ext uri="{FF2B5EF4-FFF2-40B4-BE49-F238E27FC236}">
                      <a16:creationId xmlns:a16="http://schemas.microsoft.com/office/drawing/2014/main" id="{46991389-6757-6740-30CD-123C361AA8A8}"/>
                    </a:ext>
                  </a:extLst>
                </p:cNvPr>
                <p:cNvSpPr>
                  <a:spLocks noChangeArrowheads="1"/>
                </p:cNvSpPr>
                <p:nvPr/>
              </p:nvSpPr>
              <p:spPr bwMode="auto">
                <a:xfrm>
                  <a:off x="428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40" name="Rectangle 2472">
                  <a:extLst>
                    <a:ext uri="{FF2B5EF4-FFF2-40B4-BE49-F238E27FC236}">
                      <a16:creationId xmlns:a16="http://schemas.microsoft.com/office/drawing/2014/main" id="{A3DCD648-3AF7-809E-9918-0BE14D490460}"/>
                    </a:ext>
                  </a:extLst>
                </p:cNvPr>
                <p:cNvSpPr>
                  <a:spLocks noChangeArrowheads="1"/>
                </p:cNvSpPr>
                <p:nvPr/>
              </p:nvSpPr>
              <p:spPr bwMode="auto">
                <a:xfrm>
                  <a:off x="4448" y="32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41" name="Rectangle 2473">
                  <a:extLst>
                    <a:ext uri="{FF2B5EF4-FFF2-40B4-BE49-F238E27FC236}">
                      <a16:creationId xmlns:a16="http://schemas.microsoft.com/office/drawing/2014/main" id="{848A2491-83FA-B9A1-C940-293C10F8F60C}"/>
                    </a:ext>
                  </a:extLst>
                </p:cNvPr>
                <p:cNvSpPr>
                  <a:spLocks noChangeArrowheads="1"/>
                </p:cNvSpPr>
                <p:nvPr/>
              </p:nvSpPr>
              <p:spPr bwMode="auto">
                <a:xfrm>
                  <a:off x="4609" y="3280"/>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42" name="Rectangle 2474">
                  <a:extLst>
                    <a:ext uri="{FF2B5EF4-FFF2-40B4-BE49-F238E27FC236}">
                      <a16:creationId xmlns:a16="http://schemas.microsoft.com/office/drawing/2014/main" id="{4229CAAB-1964-58B4-26B0-9FFF6B67FACB}"/>
                    </a:ext>
                  </a:extLst>
                </p:cNvPr>
                <p:cNvSpPr>
                  <a:spLocks noChangeArrowheads="1"/>
                </p:cNvSpPr>
                <p:nvPr/>
              </p:nvSpPr>
              <p:spPr bwMode="auto">
                <a:xfrm>
                  <a:off x="1217" y="3405"/>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20</a:t>
                  </a:r>
                  <a:endParaRPr lang="en-US" altLang="en-US" sz="1300">
                    <a:latin typeface="Arial" panose="020B0604020202020204" pitchFamily="34" charset="0"/>
                  </a:endParaRPr>
                </a:p>
              </p:txBody>
            </p:sp>
            <p:sp>
              <p:nvSpPr>
                <p:cNvPr id="547243" name="Rectangle 2475">
                  <a:extLst>
                    <a:ext uri="{FF2B5EF4-FFF2-40B4-BE49-F238E27FC236}">
                      <a16:creationId xmlns:a16="http://schemas.microsoft.com/office/drawing/2014/main" id="{D0531D45-F54E-0928-2DAD-490AC3E2E694}"/>
                    </a:ext>
                  </a:extLst>
                </p:cNvPr>
                <p:cNvSpPr>
                  <a:spLocks noChangeArrowheads="1"/>
                </p:cNvSpPr>
                <p:nvPr/>
              </p:nvSpPr>
              <p:spPr bwMode="auto">
                <a:xfrm>
                  <a:off x="1324"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44" name="Rectangle 2476">
                  <a:extLst>
                    <a:ext uri="{FF2B5EF4-FFF2-40B4-BE49-F238E27FC236}">
                      <a16:creationId xmlns:a16="http://schemas.microsoft.com/office/drawing/2014/main" id="{B4473C38-E197-0AF5-E1A6-24477EADCD92}"/>
                    </a:ext>
                  </a:extLst>
                </p:cNvPr>
                <p:cNvSpPr>
                  <a:spLocks noChangeArrowheads="1"/>
                </p:cNvSpPr>
                <p:nvPr/>
              </p:nvSpPr>
              <p:spPr bwMode="auto">
                <a:xfrm>
                  <a:off x="1447"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45" name="Rectangle 2477">
                  <a:extLst>
                    <a:ext uri="{FF2B5EF4-FFF2-40B4-BE49-F238E27FC236}">
                      <a16:creationId xmlns:a16="http://schemas.microsoft.com/office/drawing/2014/main" id="{870CEF6B-DEB2-11AB-2D9A-681BBCF2FD25}"/>
                    </a:ext>
                  </a:extLst>
                </p:cNvPr>
                <p:cNvSpPr>
                  <a:spLocks noChangeArrowheads="1"/>
                </p:cNvSpPr>
                <p:nvPr/>
              </p:nvSpPr>
              <p:spPr bwMode="auto">
                <a:xfrm>
                  <a:off x="147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46" name="Rectangle 2478">
                  <a:extLst>
                    <a:ext uri="{FF2B5EF4-FFF2-40B4-BE49-F238E27FC236}">
                      <a16:creationId xmlns:a16="http://schemas.microsoft.com/office/drawing/2014/main" id="{323FA577-B7F0-64F7-DCAD-DC0C2546E36C}"/>
                    </a:ext>
                  </a:extLst>
                </p:cNvPr>
                <p:cNvSpPr>
                  <a:spLocks noChangeArrowheads="1"/>
                </p:cNvSpPr>
                <p:nvPr/>
              </p:nvSpPr>
              <p:spPr bwMode="auto">
                <a:xfrm>
                  <a:off x="1532"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47" name="Rectangle 2479">
                  <a:extLst>
                    <a:ext uri="{FF2B5EF4-FFF2-40B4-BE49-F238E27FC236}">
                      <a16:creationId xmlns:a16="http://schemas.microsoft.com/office/drawing/2014/main" id="{FE79AC86-2358-AFA1-13B7-A151909C9EC3}"/>
                    </a:ext>
                  </a:extLst>
                </p:cNvPr>
                <p:cNvSpPr>
                  <a:spLocks noChangeArrowheads="1"/>
                </p:cNvSpPr>
                <p:nvPr/>
              </p:nvSpPr>
              <p:spPr bwMode="auto">
                <a:xfrm>
                  <a:off x="162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48" name="Rectangle 2480">
                  <a:extLst>
                    <a:ext uri="{FF2B5EF4-FFF2-40B4-BE49-F238E27FC236}">
                      <a16:creationId xmlns:a16="http://schemas.microsoft.com/office/drawing/2014/main" id="{949F486A-13BD-057A-6AFB-0E6B67B64C37}"/>
                    </a:ext>
                  </a:extLst>
                </p:cNvPr>
                <p:cNvSpPr>
                  <a:spLocks noChangeArrowheads="1"/>
                </p:cNvSpPr>
                <p:nvPr/>
              </p:nvSpPr>
              <p:spPr bwMode="auto">
                <a:xfrm>
                  <a:off x="167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49" name="Rectangle 2481">
                  <a:extLst>
                    <a:ext uri="{FF2B5EF4-FFF2-40B4-BE49-F238E27FC236}">
                      <a16:creationId xmlns:a16="http://schemas.microsoft.com/office/drawing/2014/main" id="{8FE56581-3247-1A57-DD87-2E8E55906200}"/>
                    </a:ext>
                  </a:extLst>
                </p:cNvPr>
                <p:cNvSpPr>
                  <a:spLocks noChangeArrowheads="1"/>
                </p:cNvSpPr>
                <p:nvPr/>
              </p:nvSpPr>
              <p:spPr bwMode="auto">
                <a:xfrm>
                  <a:off x="1768"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50" name="Rectangle 2482">
                  <a:extLst>
                    <a:ext uri="{FF2B5EF4-FFF2-40B4-BE49-F238E27FC236}">
                      <a16:creationId xmlns:a16="http://schemas.microsoft.com/office/drawing/2014/main" id="{D8FEBB6F-0ACA-852A-F075-F3ADC807AF3C}"/>
                    </a:ext>
                  </a:extLst>
                </p:cNvPr>
                <p:cNvSpPr>
                  <a:spLocks noChangeArrowheads="1"/>
                </p:cNvSpPr>
                <p:nvPr/>
              </p:nvSpPr>
              <p:spPr bwMode="auto">
                <a:xfrm>
                  <a:off x="179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51" name="Rectangle 2483">
                  <a:extLst>
                    <a:ext uri="{FF2B5EF4-FFF2-40B4-BE49-F238E27FC236}">
                      <a16:creationId xmlns:a16="http://schemas.microsoft.com/office/drawing/2014/main" id="{CA16F4BF-CF0F-2024-10AE-749D0DB1C716}"/>
                    </a:ext>
                  </a:extLst>
                </p:cNvPr>
                <p:cNvSpPr>
                  <a:spLocks noChangeArrowheads="1"/>
                </p:cNvSpPr>
                <p:nvPr/>
              </p:nvSpPr>
              <p:spPr bwMode="auto">
                <a:xfrm>
                  <a:off x="185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52" name="Rectangle 2484">
                  <a:extLst>
                    <a:ext uri="{FF2B5EF4-FFF2-40B4-BE49-F238E27FC236}">
                      <a16:creationId xmlns:a16="http://schemas.microsoft.com/office/drawing/2014/main" id="{FAC5AB84-2667-EBE4-9A66-8D26420756C3}"/>
                    </a:ext>
                  </a:extLst>
                </p:cNvPr>
                <p:cNvSpPr>
                  <a:spLocks noChangeArrowheads="1"/>
                </p:cNvSpPr>
                <p:nvPr/>
              </p:nvSpPr>
              <p:spPr bwMode="auto">
                <a:xfrm>
                  <a:off x="1943"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53" name="Rectangle 2485">
                  <a:extLst>
                    <a:ext uri="{FF2B5EF4-FFF2-40B4-BE49-F238E27FC236}">
                      <a16:creationId xmlns:a16="http://schemas.microsoft.com/office/drawing/2014/main" id="{9E585C51-33EC-E9E9-FBF6-D623AFE3985B}"/>
                    </a:ext>
                  </a:extLst>
                </p:cNvPr>
                <p:cNvSpPr>
                  <a:spLocks noChangeArrowheads="1"/>
                </p:cNvSpPr>
                <p:nvPr/>
              </p:nvSpPr>
              <p:spPr bwMode="auto">
                <a:xfrm>
                  <a:off x="199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54" name="Rectangle 2486">
                  <a:extLst>
                    <a:ext uri="{FF2B5EF4-FFF2-40B4-BE49-F238E27FC236}">
                      <a16:creationId xmlns:a16="http://schemas.microsoft.com/office/drawing/2014/main" id="{7DB4F8C0-087D-7447-04B8-022A34EC3733}"/>
                    </a:ext>
                  </a:extLst>
                </p:cNvPr>
                <p:cNvSpPr>
                  <a:spLocks noChangeArrowheads="1"/>
                </p:cNvSpPr>
                <p:nvPr/>
              </p:nvSpPr>
              <p:spPr bwMode="auto">
                <a:xfrm>
                  <a:off x="2087"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55" name="Rectangle 2487">
                  <a:extLst>
                    <a:ext uri="{FF2B5EF4-FFF2-40B4-BE49-F238E27FC236}">
                      <a16:creationId xmlns:a16="http://schemas.microsoft.com/office/drawing/2014/main" id="{5086C7AC-0234-85BC-1D47-6C6AEC5BF85C}"/>
                    </a:ext>
                  </a:extLst>
                </p:cNvPr>
                <p:cNvSpPr>
                  <a:spLocks noChangeArrowheads="1"/>
                </p:cNvSpPr>
                <p:nvPr/>
              </p:nvSpPr>
              <p:spPr bwMode="auto">
                <a:xfrm>
                  <a:off x="211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56" name="Rectangle 2488">
                  <a:extLst>
                    <a:ext uri="{FF2B5EF4-FFF2-40B4-BE49-F238E27FC236}">
                      <a16:creationId xmlns:a16="http://schemas.microsoft.com/office/drawing/2014/main" id="{02101571-A2FC-C608-FD8F-4071067F0480}"/>
                    </a:ext>
                  </a:extLst>
                </p:cNvPr>
                <p:cNvSpPr>
                  <a:spLocks noChangeArrowheads="1"/>
                </p:cNvSpPr>
                <p:nvPr/>
              </p:nvSpPr>
              <p:spPr bwMode="auto">
                <a:xfrm>
                  <a:off x="217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57" name="Rectangle 2489">
                  <a:extLst>
                    <a:ext uri="{FF2B5EF4-FFF2-40B4-BE49-F238E27FC236}">
                      <a16:creationId xmlns:a16="http://schemas.microsoft.com/office/drawing/2014/main" id="{398AED52-5FAD-3718-AAF4-1820BAF4C0B8}"/>
                    </a:ext>
                  </a:extLst>
                </p:cNvPr>
                <p:cNvSpPr>
                  <a:spLocks noChangeArrowheads="1"/>
                </p:cNvSpPr>
                <p:nvPr/>
              </p:nvSpPr>
              <p:spPr bwMode="auto">
                <a:xfrm>
                  <a:off x="2248"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58" name="Rectangle 2490">
                  <a:extLst>
                    <a:ext uri="{FF2B5EF4-FFF2-40B4-BE49-F238E27FC236}">
                      <a16:creationId xmlns:a16="http://schemas.microsoft.com/office/drawing/2014/main" id="{A6398180-A306-ABF5-E643-96E24B5B7451}"/>
                    </a:ext>
                  </a:extLst>
                </p:cNvPr>
                <p:cNvSpPr>
                  <a:spLocks noChangeArrowheads="1"/>
                </p:cNvSpPr>
                <p:nvPr/>
              </p:nvSpPr>
              <p:spPr bwMode="auto">
                <a:xfrm>
                  <a:off x="227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59" name="Rectangle 2491">
                  <a:extLst>
                    <a:ext uri="{FF2B5EF4-FFF2-40B4-BE49-F238E27FC236}">
                      <a16:creationId xmlns:a16="http://schemas.microsoft.com/office/drawing/2014/main" id="{BAE0E785-CEBE-3188-F57E-627A7D856F4F}"/>
                    </a:ext>
                  </a:extLst>
                </p:cNvPr>
                <p:cNvSpPr>
                  <a:spLocks noChangeArrowheads="1"/>
                </p:cNvSpPr>
                <p:nvPr/>
              </p:nvSpPr>
              <p:spPr bwMode="auto">
                <a:xfrm>
                  <a:off x="233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60" name="Rectangle 2492">
                  <a:extLst>
                    <a:ext uri="{FF2B5EF4-FFF2-40B4-BE49-F238E27FC236}">
                      <a16:creationId xmlns:a16="http://schemas.microsoft.com/office/drawing/2014/main" id="{D49409A6-8ADD-9C51-5F17-6A65E08F3755}"/>
                    </a:ext>
                  </a:extLst>
                </p:cNvPr>
                <p:cNvSpPr>
                  <a:spLocks noChangeArrowheads="1"/>
                </p:cNvSpPr>
                <p:nvPr/>
              </p:nvSpPr>
              <p:spPr bwMode="auto">
                <a:xfrm>
                  <a:off x="2423"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61" name="Rectangle 2493">
                  <a:extLst>
                    <a:ext uri="{FF2B5EF4-FFF2-40B4-BE49-F238E27FC236}">
                      <a16:creationId xmlns:a16="http://schemas.microsoft.com/office/drawing/2014/main" id="{522A2E55-6BB3-DF77-60AD-C7A468168877}"/>
                    </a:ext>
                  </a:extLst>
                </p:cNvPr>
                <p:cNvSpPr>
                  <a:spLocks noChangeArrowheads="1"/>
                </p:cNvSpPr>
                <p:nvPr/>
              </p:nvSpPr>
              <p:spPr bwMode="auto">
                <a:xfrm>
                  <a:off x="247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62" name="Rectangle 2494">
                  <a:extLst>
                    <a:ext uri="{FF2B5EF4-FFF2-40B4-BE49-F238E27FC236}">
                      <a16:creationId xmlns:a16="http://schemas.microsoft.com/office/drawing/2014/main" id="{9D2628D4-FF6D-E6AE-E847-D22B1759316D}"/>
                    </a:ext>
                  </a:extLst>
                </p:cNvPr>
                <p:cNvSpPr>
                  <a:spLocks noChangeArrowheads="1"/>
                </p:cNvSpPr>
                <p:nvPr/>
              </p:nvSpPr>
              <p:spPr bwMode="auto">
                <a:xfrm>
                  <a:off x="258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63" name="Rectangle 2495">
                  <a:extLst>
                    <a:ext uri="{FF2B5EF4-FFF2-40B4-BE49-F238E27FC236}">
                      <a16:creationId xmlns:a16="http://schemas.microsoft.com/office/drawing/2014/main" id="{16EB7016-00B1-56AD-A8E4-E94126087FC6}"/>
                    </a:ext>
                  </a:extLst>
                </p:cNvPr>
                <p:cNvSpPr>
                  <a:spLocks noChangeArrowheads="1"/>
                </p:cNvSpPr>
                <p:nvPr/>
              </p:nvSpPr>
              <p:spPr bwMode="auto">
                <a:xfrm>
                  <a:off x="263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64" name="Rectangle 2496">
                  <a:extLst>
                    <a:ext uri="{FF2B5EF4-FFF2-40B4-BE49-F238E27FC236}">
                      <a16:creationId xmlns:a16="http://schemas.microsoft.com/office/drawing/2014/main" id="{B7EDDBAB-3AE1-751F-98D9-3EB1C6AD411F}"/>
                    </a:ext>
                  </a:extLst>
                </p:cNvPr>
                <p:cNvSpPr>
                  <a:spLocks noChangeArrowheads="1"/>
                </p:cNvSpPr>
                <p:nvPr/>
              </p:nvSpPr>
              <p:spPr bwMode="auto">
                <a:xfrm>
                  <a:off x="2728"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65" name="Rectangle 2497">
                  <a:extLst>
                    <a:ext uri="{FF2B5EF4-FFF2-40B4-BE49-F238E27FC236}">
                      <a16:creationId xmlns:a16="http://schemas.microsoft.com/office/drawing/2014/main" id="{C97B3796-0380-1062-D572-D348B8831DC0}"/>
                    </a:ext>
                  </a:extLst>
                </p:cNvPr>
                <p:cNvSpPr>
                  <a:spLocks noChangeArrowheads="1"/>
                </p:cNvSpPr>
                <p:nvPr/>
              </p:nvSpPr>
              <p:spPr bwMode="auto">
                <a:xfrm>
                  <a:off x="275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66" name="Rectangle 2498">
                  <a:extLst>
                    <a:ext uri="{FF2B5EF4-FFF2-40B4-BE49-F238E27FC236}">
                      <a16:creationId xmlns:a16="http://schemas.microsoft.com/office/drawing/2014/main" id="{47FDC557-AFE0-7495-51C8-3491677E0C6D}"/>
                    </a:ext>
                  </a:extLst>
                </p:cNvPr>
                <p:cNvSpPr>
                  <a:spLocks noChangeArrowheads="1"/>
                </p:cNvSpPr>
                <p:nvPr/>
              </p:nvSpPr>
              <p:spPr bwMode="auto">
                <a:xfrm>
                  <a:off x="281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67" name="Rectangle 2499">
                  <a:extLst>
                    <a:ext uri="{FF2B5EF4-FFF2-40B4-BE49-F238E27FC236}">
                      <a16:creationId xmlns:a16="http://schemas.microsoft.com/office/drawing/2014/main" id="{6133AFF4-55B9-9C57-7550-735977D3A66F}"/>
                    </a:ext>
                  </a:extLst>
                </p:cNvPr>
                <p:cNvSpPr>
                  <a:spLocks noChangeArrowheads="1"/>
                </p:cNvSpPr>
                <p:nvPr/>
              </p:nvSpPr>
              <p:spPr bwMode="auto">
                <a:xfrm>
                  <a:off x="2887"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68" name="Rectangle 2500">
                  <a:extLst>
                    <a:ext uri="{FF2B5EF4-FFF2-40B4-BE49-F238E27FC236}">
                      <a16:creationId xmlns:a16="http://schemas.microsoft.com/office/drawing/2014/main" id="{0D45ABB6-7C63-6637-017F-9035FAE7492E}"/>
                    </a:ext>
                  </a:extLst>
                </p:cNvPr>
                <p:cNvSpPr>
                  <a:spLocks noChangeArrowheads="1"/>
                </p:cNvSpPr>
                <p:nvPr/>
              </p:nvSpPr>
              <p:spPr bwMode="auto">
                <a:xfrm>
                  <a:off x="291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69" name="Rectangle 2501">
                  <a:extLst>
                    <a:ext uri="{FF2B5EF4-FFF2-40B4-BE49-F238E27FC236}">
                      <a16:creationId xmlns:a16="http://schemas.microsoft.com/office/drawing/2014/main" id="{388B528C-3557-0328-476F-4A7CD852C0B4}"/>
                    </a:ext>
                  </a:extLst>
                </p:cNvPr>
                <p:cNvSpPr>
                  <a:spLocks noChangeArrowheads="1"/>
                </p:cNvSpPr>
                <p:nvPr/>
              </p:nvSpPr>
              <p:spPr bwMode="auto">
                <a:xfrm>
                  <a:off x="297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70" name="Rectangle 2502">
                  <a:extLst>
                    <a:ext uri="{FF2B5EF4-FFF2-40B4-BE49-F238E27FC236}">
                      <a16:creationId xmlns:a16="http://schemas.microsoft.com/office/drawing/2014/main" id="{A2871BC2-7B80-B988-9B50-52D816ABC1E1}"/>
                    </a:ext>
                  </a:extLst>
                </p:cNvPr>
                <p:cNvSpPr>
                  <a:spLocks noChangeArrowheads="1"/>
                </p:cNvSpPr>
                <p:nvPr/>
              </p:nvSpPr>
              <p:spPr bwMode="auto">
                <a:xfrm>
                  <a:off x="306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71" name="Rectangle 2503">
                  <a:extLst>
                    <a:ext uri="{FF2B5EF4-FFF2-40B4-BE49-F238E27FC236}">
                      <a16:creationId xmlns:a16="http://schemas.microsoft.com/office/drawing/2014/main" id="{387462AC-07BD-44C2-4400-257D1E2A22C7}"/>
                    </a:ext>
                  </a:extLst>
                </p:cNvPr>
                <p:cNvSpPr>
                  <a:spLocks noChangeArrowheads="1"/>
                </p:cNvSpPr>
                <p:nvPr/>
              </p:nvSpPr>
              <p:spPr bwMode="auto">
                <a:xfrm>
                  <a:off x="311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72" name="Rectangle 2504">
                  <a:extLst>
                    <a:ext uri="{FF2B5EF4-FFF2-40B4-BE49-F238E27FC236}">
                      <a16:creationId xmlns:a16="http://schemas.microsoft.com/office/drawing/2014/main" id="{86A27C94-99B1-E1A1-DF9F-90FA3D3E6FD1}"/>
                    </a:ext>
                  </a:extLst>
                </p:cNvPr>
                <p:cNvSpPr>
                  <a:spLocks noChangeArrowheads="1"/>
                </p:cNvSpPr>
                <p:nvPr/>
              </p:nvSpPr>
              <p:spPr bwMode="auto">
                <a:xfrm>
                  <a:off x="322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73" name="Rectangle 2505">
                  <a:extLst>
                    <a:ext uri="{FF2B5EF4-FFF2-40B4-BE49-F238E27FC236}">
                      <a16:creationId xmlns:a16="http://schemas.microsoft.com/office/drawing/2014/main" id="{2DBEE5C4-00BF-2554-56E3-F2C7DA00C0A1}"/>
                    </a:ext>
                  </a:extLst>
                </p:cNvPr>
                <p:cNvSpPr>
                  <a:spLocks noChangeArrowheads="1"/>
                </p:cNvSpPr>
                <p:nvPr/>
              </p:nvSpPr>
              <p:spPr bwMode="auto">
                <a:xfrm>
                  <a:off x="3278"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74" name="Rectangle 2506">
                  <a:extLst>
                    <a:ext uri="{FF2B5EF4-FFF2-40B4-BE49-F238E27FC236}">
                      <a16:creationId xmlns:a16="http://schemas.microsoft.com/office/drawing/2014/main" id="{B4C5A405-C74D-21A3-EE27-2F481602B48B}"/>
                    </a:ext>
                  </a:extLst>
                </p:cNvPr>
                <p:cNvSpPr>
                  <a:spLocks noChangeArrowheads="1"/>
                </p:cNvSpPr>
                <p:nvPr/>
              </p:nvSpPr>
              <p:spPr bwMode="auto">
                <a:xfrm>
                  <a:off x="3367"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75" name="Rectangle 2507">
                  <a:extLst>
                    <a:ext uri="{FF2B5EF4-FFF2-40B4-BE49-F238E27FC236}">
                      <a16:creationId xmlns:a16="http://schemas.microsoft.com/office/drawing/2014/main" id="{F5F77598-A7BB-FF0C-EAE1-C3A3F68D5DB8}"/>
                    </a:ext>
                  </a:extLst>
                </p:cNvPr>
                <p:cNvSpPr>
                  <a:spLocks noChangeArrowheads="1"/>
                </p:cNvSpPr>
                <p:nvPr/>
              </p:nvSpPr>
              <p:spPr bwMode="auto">
                <a:xfrm>
                  <a:off x="339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76" name="Rectangle 2508">
                  <a:extLst>
                    <a:ext uri="{FF2B5EF4-FFF2-40B4-BE49-F238E27FC236}">
                      <a16:creationId xmlns:a16="http://schemas.microsoft.com/office/drawing/2014/main" id="{978BBDE2-84D6-BA97-FC32-F2E55AC9D3CC}"/>
                    </a:ext>
                  </a:extLst>
                </p:cNvPr>
                <p:cNvSpPr>
                  <a:spLocks noChangeArrowheads="1"/>
                </p:cNvSpPr>
                <p:nvPr/>
              </p:nvSpPr>
              <p:spPr bwMode="auto">
                <a:xfrm>
                  <a:off x="345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77" name="Rectangle 2509">
                  <a:extLst>
                    <a:ext uri="{FF2B5EF4-FFF2-40B4-BE49-F238E27FC236}">
                      <a16:creationId xmlns:a16="http://schemas.microsoft.com/office/drawing/2014/main" id="{4A9DC61F-D32F-BC84-2EA9-B2A0CE947DBC}"/>
                    </a:ext>
                  </a:extLst>
                </p:cNvPr>
                <p:cNvSpPr>
                  <a:spLocks noChangeArrowheads="1"/>
                </p:cNvSpPr>
                <p:nvPr/>
              </p:nvSpPr>
              <p:spPr bwMode="auto">
                <a:xfrm>
                  <a:off x="354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78" name="Rectangle 2510">
                  <a:extLst>
                    <a:ext uri="{FF2B5EF4-FFF2-40B4-BE49-F238E27FC236}">
                      <a16:creationId xmlns:a16="http://schemas.microsoft.com/office/drawing/2014/main" id="{430F93C6-E1CD-DF25-22E6-BD228FB9B365}"/>
                    </a:ext>
                  </a:extLst>
                </p:cNvPr>
                <p:cNvSpPr>
                  <a:spLocks noChangeArrowheads="1"/>
                </p:cNvSpPr>
                <p:nvPr/>
              </p:nvSpPr>
              <p:spPr bwMode="auto">
                <a:xfrm>
                  <a:off x="359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79" name="Rectangle 2511">
                  <a:extLst>
                    <a:ext uri="{FF2B5EF4-FFF2-40B4-BE49-F238E27FC236}">
                      <a16:creationId xmlns:a16="http://schemas.microsoft.com/office/drawing/2014/main" id="{591D1FF8-E263-2CB7-55DC-30541131CF7C}"/>
                    </a:ext>
                  </a:extLst>
                </p:cNvPr>
                <p:cNvSpPr>
                  <a:spLocks noChangeArrowheads="1"/>
                </p:cNvSpPr>
                <p:nvPr/>
              </p:nvSpPr>
              <p:spPr bwMode="auto">
                <a:xfrm>
                  <a:off x="3688" y="340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280" name="Rectangle 2512">
                  <a:extLst>
                    <a:ext uri="{FF2B5EF4-FFF2-40B4-BE49-F238E27FC236}">
                      <a16:creationId xmlns:a16="http://schemas.microsoft.com/office/drawing/2014/main" id="{3B88D9E2-8991-DB3B-3011-520313548673}"/>
                    </a:ext>
                  </a:extLst>
                </p:cNvPr>
                <p:cNvSpPr>
                  <a:spLocks noChangeArrowheads="1"/>
                </p:cNvSpPr>
                <p:nvPr/>
              </p:nvSpPr>
              <p:spPr bwMode="auto">
                <a:xfrm>
                  <a:off x="3719"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81" name="Rectangle 2513">
                  <a:extLst>
                    <a:ext uri="{FF2B5EF4-FFF2-40B4-BE49-F238E27FC236}">
                      <a16:creationId xmlns:a16="http://schemas.microsoft.com/office/drawing/2014/main" id="{54BD5FD0-8A75-5E4A-2531-CB28B36B0805}"/>
                    </a:ext>
                  </a:extLst>
                </p:cNvPr>
                <p:cNvSpPr>
                  <a:spLocks noChangeArrowheads="1"/>
                </p:cNvSpPr>
                <p:nvPr/>
              </p:nvSpPr>
              <p:spPr bwMode="auto">
                <a:xfrm>
                  <a:off x="3773"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82" name="Rectangle 2514">
                  <a:extLst>
                    <a:ext uri="{FF2B5EF4-FFF2-40B4-BE49-F238E27FC236}">
                      <a16:creationId xmlns:a16="http://schemas.microsoft.com/office/drawing/2014/main" id="{7A0CA4FD-9C7A-4D10-100B-DD8D2F639091}"/>
                    </a:ext>
                  </a:extLst>
                </p:cNvPr>
                <p:cNvSpPr>
                  <a:spLocks noChangeArrowheads="1"/>
                </p:cNvSpPr>
                <p:nvPr/>
              </p:nvSpPr>
              <p:spPr bwMode="auto">
                <a:xfrm>
                  <a:off x="3863"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83" name="Rectangle 2515">
                  <a:extLst>
                    <a:ext uri="{FF2B5EF4-FFF2-40B4-BE49-F238E27FC236}">
                      <a16:creationId xmlns:a16="http://schemas.microsoft.com/office/drawing/2014/main" id="{0294C874-4EB0-B088-37C7-41A1F33235CD}"/>
                    </a:ext>
                  </a:extLst>
                </p:cNvPr>
                <p:cNvSpPr>
                  <a:spLocks noChangeArrowheads="1"/>
                </p:cNvSpPr>
                <p:nvPr/>
              </p:nvSpPr>
              <p:spPr bwMode="auto">
                <a:xfrm>
                  <a:off x="391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84" name="Rectangle 2516">
                  <a:extLst>
                    <a:ext uri="{FF2B5EF4-FFF2-40B4-BE49-F238E27FC236}">
                      <a16:creationId xmlns:a16="http://schemas.microsoft.com/office/drawing/2014/main" id="{457EEFFE-F9B6-4186-011D-0D68E3D29839}"/>
                    </a:ext>
                  </a:extLst>
                </p:cNvPr>
                <p:cNvSpPr>
                  <a:spLocks noChangeArrowheads="1"/>
                </p:cNvSpPr>
                <p:nvPr/>
              </p:nvSpPr>
              <p:spPr bwMode="auto">
                <a:xfrm>
                  <a:off x="402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85" name="Rectangle 2517">
                  <a:extLst>
                    <a:ext uri="{FF2B5EF4-FFF2-40B4-BE49-F238E27FC236}">
                      <a16:creationId xmlns:a16="http://schemas.microsoft.com/office/drawing/2014/main" id="{70938239-D2F3-5DA5-14A7-92484663465A}"/>
                    </a:ext>
                  </a:extLst>
                </p:cNvPr>
                <p:cNvSpPr>
                  <a:spLocks noChangeArrowheads="1"/>
                </p:cNvSpPr>
                <p:nvPr/>
              </p:nvSpPr>
              <p:spPr bwMode="auto">
                <a:xfrm>
                  <a:off x="4078"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86" name="Rectangle 2518">
                  <a:extLst>
                    <a:ext uri="{FF2B5EF4-FFF2-40B4-BE49-F238E27FC236}">
                      <a16:creationId xmlns:a16="http://schemas.microsoft.com/office/drawing/2014/main" id="{AD863AF3-4C61-0C1D-D114-141098207F59}"/>
                    </a:ext>
                  </a:extLst>
                </p:cNvPr>
                <p:cNvSpPr>
                  <a:spLocks noChangeArrowheads="1"/>
                </p:cNvSpPr>
                <p:nvPr/>
              </p:nvSpPr>
              <p:spPr bwMode="auto">
                <a:xfrm>
                  <a:off x="418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87" name="Rectangle 2519">
                  <a:extLst>
                    <a:ext uri="{FF2B5EF4-FFF2-40B4-BE49-F238E27FC236}">
                      <a16:creationId xmlns:a16="http://schemas.microsoft.com/office/drawing/2014/main" id="{E033749D-46D2-3A31-85D0-35A931B32BCF}"/>
                    </a:ext>
                  </a:extLst>
                </p:cNvPr>
                <p:cNvSpPr>
                  <a:spLocks noChangeArrowheads="1"/>
                </p:cNvSpPr>
                <p:nvPr/>
              </p:nvSpPr>
              <p:spPr bwMode="auto">
                <a:xfrm>
                  <a:off x="4238"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88" name="Rectangle 2520">
                  <a:extLst>
                    <a:ext uri="{FF2B5EF4-FFF2-40B4-BE49-F238E27FC236}">
                      <a16:creationId xmlns:a16="http://schemas.microsoft.com/office/drawing/2014/main" id="{8AB2D559-5842-FA4C-6123-59EF3D154A1F}"/>
                    </a:ext>
                  </a:extLst>
                </p:cNvPr>
                <p:cNvSpPr>
                  <a:spLocks noChangeArrowheads="1"/>
                </p:cNvSpPr>
                <p:nvPr/>
              </p:nvSpPr>
              <p:spPr bwMode="auto">
                <a:xfrm>
                  <a:off x="4343"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89" name="Rectangle 2521">
                  <a:extLst>
                    <a:ext uri="{FF2B5EF4-FFF2-40B4-BE49-F238E27FC236}">
                      <a16:creationId xmlns:a16="http://schemas.microsoft.com/office/drawing/2014/main" id="{7A97923D-70DE-B521-40B1-EE83D31FC91E}"/>
                    </a:ext>
                  </a:extLst>
                </p:cNvPr>
                <p:cNvSpPr>
                  <a:spLocks noChangeArrowheads="1"/>
                </p:cNvSpPr>
                <p:nvPr/>
              </p:nvSpPr>
              <p:spPr bwMode="auto">
                <a:xfrm>
                  <a:off x="4397"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90" name="Rectangle 2522">
                  <a:extLst>
                    <a:ext uri="{FF2B5EF4-FFF2-40B4-BE49-F238E27FC236}">
                      <a16:creationId xmlns:a16="http://schemas.microsoft.com/office/drawing/2014/main" id="{8DAA95A2-0163-9D7A-B86A-34299B891EE9}"/>
                    </a:ext>
                  </a:extLst>
                </p:cNvPr>
                <p:cNvSpPr>
                  <a:spLocks noChangeArrowheads="1"/>
                </p:cNvSpPr>
                <p:nvPr/>
              </p:nvSpPr>
              <p:spPr bwMode="auto">
                <a:xfrm>
                  <a:off x="4504" y="340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291" name="Rectangle 2523">
                  <a:extLst>
                    <a:ext uri="{FF2B5EF4-FFF2-40B4-BE49-F238E27FC236}">
                      <a16:creationId xmlns:a16="http://schemas.microsoft.com/office/drawing/2014/main" id="{2796B1DC-5FB2-6C8C-8F75-0F0FA5426A1D}"/>
                    </a:ext>
                  </a:extLst>
                </p:cNvPr>
                <p:cNvSpPr>
                  <a:spLocks noChangeArrowheads="1"/>
                </p:cNvSpPr>
                <p:nvPr/>
              </p:nvSpPr>
              <p:spPr bwMode="auto">
                <a:xfrm>
                  <a:off x="4558" y="340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292" name="Rectangle 2524">
                  <a:extLst>
                    <a:ext uri="{FF2B5EF4-FFF2-40B4-BE49-F238E27FC236}">
                      <a16:creationId xmlns:a16="http://schemas.microsoft.com/office/drawing/2014/main" id="{49EEAF64-8F9A-792E-57C0-402F79E7C40A}"/>
                    </a:ext>
                  </a:extLst>
                </p:cNvPr>
                <p:cNvSpPr>
                  <a:spLocks noChangeArrowheads="1"/>
                </p:cNvSpPr>
                <p:nvPr/>
              </p:nvSpPr>
              <p:spPr bwMode="auto">
                <a:xfrm>
                  <a:off x="1129" y="3391"/>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3" name="Rectangle 2525">
                  <a:extLst>
                    <a:ext uri="{FF2B5EF4-FFF2-40B4-BE49-F238E27FC236}">
                      <a16:creationId xmlns:a16="http://schemas.microsoft.com/office/drawing/2014/main" id="{70123EBB-3009-93AA-D8F2-C9A2DD438A74}"/>
                    </a:ext>
                  </a:extLst>
                </p:cNvPr>
                <p:cNvSpPr>
                  <a:spLocks noChangeArrowheads="1"/>
                </p:cNvSpPr>
                <p:nvPr/>
              </p:nvSpPr>
              <p:spPr bwMode="auto">
                <a:xfrm>
                  <a:off x="1133" y="3391"/>
                  <a:ext cx="27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4" name="Rectangle 2526">
                  <a:extLst>
                    <a:ext uri="{FF2B5EF4-FFF2-40B4-BE49-F238E27FC236}">
                      <a16:creationId xmlns:a16="http://schemas.microsoft.com/office/drawing/2014/main" id="{1A5122AE-2700-2A81-C6D4-4A7701B7396B}"/>
                    </a:ext>
                  </a:extLst>
                </p:cNvPr>
                <p:cNvSpPr>
                  <a:spLocks noChangeArrowheads="1"/>
                </p:cNvSpPr>
                <p:nvPr/>
              </p:nvSpPr>
              <p:spPr bwMode="auto">
                <a:xfrm>
                  <a:off x="1408" y="339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5" name="Rectangle 2527">
                  <a:extLst>
                    <a:ext uri="{FF2B5EF4-FFF2-40B4-BE49-F238E27FC236}">
                      <a16:creationId xmlns:a16="http://schemas.microsoft.com/office/drawing/2014/main" id="{AB06D935-5595-C462-F2F9-2547839C3904}"/>
                    </a:ext>
                  </a:extLst>
                </p:cNvPr>
                <p:cNvSpPr>
                  <a:spLocks noChangeArrowheads="1"/>
                </p:cNvSpPr>
                <p:nvPr/>
              </p:nvSpPr>
              <p:spPr bwMode="auto">
                <a:xfrm>
                  <a:off x="1413"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6" name="Rectangle 2528">
                  <a:extLst>
                    <a:ext uri="{FF2B5EF4-FFF2-40B4-BE49-F238E27FC236}">
                      <a16:creationId xmlns:a16="http://schemas.microsoft.com/office/drawing/2014/main" id="{4B77C558-5C24-2FA8-1C3A-BA98E8A44676}"/>
                    </a:ext>
                  </a:extLst>
                </p:cNvPr>
                <p:cNvSpPr>
                  <a:spLocks noChangeArrowheads="1"/>
                </p:cNvSpPr>
                <p:nvPr/>
              </p:nvSpPr>
              <p:spPr bwMode="auto">
                <a:xfrm>
                  <a:off x="156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7" name="Rectangle 2529">
                  <a:extLst>
                    <a:ext uri="{FF2B5EF4-FFF2-40B4-BE49-F238E27FC236}">
                      <a16:creationId xmlns:a16="http://schemas.microsoft.com/office/drawing/2014/main" id="{43C63748-1F69-E01C-0840-72C2BBCD2DB5}"/>
                    </a:ext>
                  </a:extLst>
                </p:cNvPr>
                <p:cNvSpPr>
                  <a:spLocks noChangeArrowheads="1"/>
                </p:cNvSpPr>
                <p:nvPr/>
              </p:nvSpPr>
              <p:spPr bwMode="auto">
                <a:xfrm>
                  <a:off x="157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8" name="Rectangle 2530">
                  <a:extLst>
                    <a:ext uri="{FF2B5EF4-FFF2-40B4-BE49-F238E27FC236}">
                      <a16:creationId xmlns:a16="http://schemas.microsoft.com/office/drawing/2014/main" id="{063FDAA6-CC6F-4164-8297-34FC1B2E9253}"/>
                    </a:ext>
                  </a:extLst>
                </p:cNvPr>
                <p:cNvSpPr>
                  <a:spLocks noChangeArrowheads="1"/>
                </p:cNvSpPr>
                <p:nvPr/>
              </p:nvSpPr>
              <p:spPr bwMode="auto">
                <a:xfrm>
                  <a:off x="172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299" name="Rectangle 2531">
                  <a:extLst>
                    <a:ext uri="{FF2B5EF4-FFF2-40B4-BE49-F238E27FC236}">
                      <a16:creationId xmlns:a16="http://schemas.microsoft.com/office/drawing/2014/main" id="{E5A6B61E-ACA9-FCAF-96BD-650D196CD175}"/>
                    </a:ext>
                  </a:extLst>
                </p:cNvPr>
                <p:cNvSpPr>
                  <a:spLocks noChangeArrowheads="1"/>
                </p:cNvSpPr>
                <p:nvPr/>
              </p:nvSpPr>
              <p:spPr bwMode="auto">
                <a:xfrm>
                  <a:off x="173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0" name="Rectangle 2532">
                  <a:extLst>
                    <a:ext uri="{FF2B5EF4-FFF2-40B4-BE49-F238E27FC236}">
                      <a16:creationId xmlns:a16="http://schemas.microsoft.com/office/drawing/2014/main" id="{6EA27307-AB23-1C6A-A8FA-CB350D8F7372}"/>
                    </a:ext>
                  </a:extLst>
                </p:cNvPr>
                <p:cNvSpPr>
                  <a:spLocks noChangeArrowheads="1"/>
                </p:cNvSpPr>
                <p:nvPr/>
              </p:nvSpPr>
              <p:spPr bwMode="auto">
                <a:xfrm>
                  <a:off x="1888" y="339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1" name="Rectangle 2533">
                  <a:extLst>
                    <a:ext uri="{FF2B5EF4-FFF2-40B4-BE49-F238E27FC236}">
                      <a16:creationId xmlns:a16="http://schemas.microsoft.com/office/drawing/2014/main" id="{4EC1AB36-A2AD-D8B2-0814-48CCC062A5FF}"/>
                    </a:ext>
                  </a:extLst>
                </p:cNvPr>
                <p:cNvSpPr>
                  <a:spLocks noChangeArrowheads="1"/>
                </p:cNvSpPr>
                <p:nvPr/>
              </p:nvSpPr>
              <p:spPr bwMode="auto">
                <a:xfrm>
                  <a:off x="1893"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2" name="Rectangle 2534">
                  <a:extLst>
                    <a:ext uri="{FF2B5EF4-FFF2-40B4-BE49-F238E27FC236}">
                      <a16:creationId xmlns:a16="http://schemas.microsoft.com/office/drawing/2014/main" id="{EE91B5C8-935D-5343-CDCF-B17D96B9354D}"/>
                    </a:ext>
                  </a:extLst>
                </p:cNvPr>
                <p:cNvSpPr>
                  <a:spLocks noChangeArrowheads="1"/>
                </p:cNvSpPr>
                <p:nvPr/>
              </p:nvSpPr>
              <p:spPr bwMode="auto">
                <a:xfrm>
                  <a:off x="204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3" name="Rectangle 2535">
                  <a:extLst>
                    <a:ext uri="{FF2B5EF4-FFF2-40B4-BE49-F238E27FC236}">
                      <a16:creationId xmlns:a16="http://schemas.microsoft.com/office/drawing/2014/main" id="{1D27B636-C8CC-DECF-F698-2F069382ADE7}"/>
                    </a:ext>
                  </a:extLst>
                </p:cNvPr>
                <p:cNvSpPr>
                  <a:spLocks noChangeArrowheads="1"/>
                </p:cNvSpPr>
                <p:nvPr/>
              </p:nvSpPr>
              <p:spPr bwMode="auto">
                <a:xfrm>
                  <a:off x="205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4" name="Rectangle 2536">
                  <a:extLst>
                    <a:ext uri="{FF2B5EF4-FFF2-40B4-BE49-F238E27FC236}">
                      <a16:creationId xmlns:a16="http://schemas.microsoft.com/office/drawing/2014/main" id="{8464DE76-139D-ADCC-D6F0-C90E736ECEF2}"/>
                    </a:ext>
                  </a:extLst>
                </p:cNvPr>
                <p:cNvSpPr>
                  <a:spLocks noChangeArrowheads="1"/>
                </p:cNvSpPr>
                <p:nvPr/>
              </p:nvSpPr>
              <p:spPr bwMode="auto">
                <a:xfrm>
                  <a:off x="220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5" name="Rectangle 2537">
                  <a:extLst>
                    <a:ext uri="{FF2B5EF4-FFF2-40B4-BE49-F238E27FC236}">
                      <a16:creationId xmlns:a16="http://schemas.microsoft.com/office/drawing/2014/main" id="{7B9EE8D3-37B3-F006-8617-1A55E34D80F9}"/>
                    </a:ext>
                  </a:extLst>
                </p:cNvPr>
                <p:cNvSpPr>
                  <a:spLocks noChangeArrowheads="1"/>
                </p:cNvSpPr>
                <p:nvPr/>
              </p:nvSpPr>
              <p:spPr bwMode="auto">
                <a:xfrm>
                  <a:off x="221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6" name="Rectangle 2538">
                  <a:extLst>
                    <a:ext uri="{FF2B5EF4-FFF2-40B4-BE49-F238E27FC236}">
                      <a16:creationId xmlns:a16="http://schemas.microsoft.com/office/drawing/2014/main" id="{CC7D6E7C-92E6-A311-DCAC-C20585BB7FFA}"/>
                    </a:ext>
                  </a:extLst>
                </p:cNvPr>
                <p:cNvSpPr>
                  <a:spLocks noChangeArrowheads="1"/>
                </p:cNvSpPr>
                <p:nvPr/>
              </p:nvSpPr>
              <p:spPr bwMode="auto">
                <a:xfrm>
                  <a:off x="2368" y="339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7" name="Rectangle 2539">
                  <a:extLst>
                    <a:ext uri="{FF2B5EF4-FFF2-40B4-BE49-F238E27FC236}">
                      <a16:creationId xmlns:a16="http://schemas.microsoft.com/office/drawing/2014/main" id="{63284437-5D38-1D20-ADE2-E8FB712CD272}"/>
                    </a:ext>
                  </a:extLst>
                </p:cNvPr>
                <p:cNvSpPr>
                  <a:spLocks noChangeArrowheads="1"/>
                </p:cNvSpPr>
                <p:nvPr/>
              </p:nvSpPr>
              <p:spPr bwMode="auto">
                <a:xfrm>
                  <a:off x="2373"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8" name="Rectangle 2540">
                  <a:extLst>
                    <a:ext uri="{FF2B5EF4-FFF2-40B4-BE49-F238E27FC236}">
                      <a16:creationId xmlns:a16="http://schemas.microsoft.com/office/drawing/2014/main" id="{5ACED11F-A4F3-1BC8-2390-9B0D28B669F3}"/>
                    </a:ext>
                  </a:extLst>
                </p:cNvPr>
                <p:cNvSpPr>
                  <a:spLocks noChangeArrowheads="1"/>
                </p:cNvSpPr>
                <p:nvPr/>
              </p:nvSpPr>
              <p:spPr bwMode="auto">
                <a:xfrm>
                  <a:off x="252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09" name="Rectangle 2541">
                  <a:extLst>
                    <a:ext uri="{FF2B5EF4-FFF2-40B4-BE49-F238E27FC236}">
                      <a16:creationId xmlns:a16="http://schemas.microsoft.com/office/drawing/2014/main" id="{7C1C21D9-5121-733E-FB42-03FF2E0BF46C}"/>
                    </a:ext>
                  </a:extLst>
                </p:cNvPr>
                <p:cNvSpPr>
                  <a:spLocks noChangeArrowheads="1"/>
                </p:cNvSpPr>
                <p:nvPr/>
              </p:nvSpPr>
              <p:spPr bwMode="auto">
                <a:xfrm>
                  <a:off x="253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0" name="Rectangle 2542">
                  <a:extLst>
                    <a:ext uri="{FF2B5EF4-FFF2-40B4-BE49-F238E27FC236}">
                      <a16:creationId xmlns:a16="http://schemas.microsoft.com/office/drawing/2014/main" id="{8E138F99-4EF6-1072-E62B-C32B7D5370A9}"/>
                    </a:ext>
                  </a:extLst>
                </p:cNvPr>
                <p:cNvSpPr>
                  <a:spLocks noChangeArrowheads="1"/>
                </p:cNvSpPr>
                <p:nvPr/>
              </p:nvSpPr>
              <p:spPr bwMode="auto">
                <a:xfrm>
                  <a:off x="268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1" name="Rectangle 2543">
                  <a:extLst>
                    <a:ext uri="{FF2B5EF4-FFF2-40B4-BE49-F238E27FC236}">
                      <a16:creationId xmlns:a16="http://schemas.microsoft.com/office/drawing/2014/main" id="{D92B42D0-53D7-973D-0D3E-8B5C6716FBC8}"/>
                    </a:ext>
                  </a:extLst>
                </p:cNvPr>
                <p:cNvSpPr>
                  <a:spLocks noChangeArrowheads="1"/>
                </p:cNvSpPr>
                <p:nvPr/>
              </p:nvSpPr>
              <p:spPr bwMode="auto">
                <a:xfrm>
                  <a:off x="269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2" name="Rectangle 2544">
                  <a:extLst>
                    <a:ext uri="{FF2B5EF4-FFF2-40B4-BE49-F238E27FC236}">
                      <a16:creationId xmlns:a16="http://schemas.microsoft.com/office/drawing/2014/main" id="{3BF3C494-09C1-AF7B-AF48-2804CE897946}"/>
                    </a:ext>
                  </a:extLst>
                </p:cNvPr>
                <p:cNvSpPr>
                  <a:spLocks noChangeArrowheads="1"/>
                </p:cNvSpPr>
                <p:nvPr/>
              </p:nvSpPr>
              <p:spPr bwMode="auto">
                <a:xfrm>
                  <a:off x="2848" y="339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3" name="Rectangle 2545">
                  <a:extLst>
                    <a:ext uri="{FF2B5EF4-FFF2-40B4-BE49-F238E27FC236}">
                      <a16:creationId xmlns:a16="http://schemas.microsoft.com/office/drawing/2014/main" id="{BD9F134C-A702-CEC5-95BE-FEFFBE7F144B}"/>
                    </a:ext>
                  </a:extLst>
                </p:cNvPr>
                <p:cNvSpPr>
                  <a:spLocks noChangeArrowheads="1"/>
                </p:cNvSpPr>
                <p:nvPr/>
              </p:nvSpPr>
              <p:spPr bwMode="auto">
                <a:xfrm>
                  <a:off x="2853"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4" name="Rectangle 2546">
                  <a:extLst>
                    <a:ext uri="{FF2B5EF4-FFF2-40B4-BE49-F238E27FC236}">
                      <a16:creationId xmlns:a16="http://schemas.microsoft.com/office/drawing/2014/main" id="{E6B8CF05-8C3E-EEE1-3D0B-7A3454106BA3}"/>
                    </a:ext>
                  </a:extLst>
                </p:cNvPr>
                <p:cNvSpPr>
                  <a:spLocks noChangeArrowheads="1"/>
                </p:cNvSpPr>
                <p:nvPr/>
              </p:nvSpPr>
              <p:spPr bwMode="auto">
                <a:xfrm>
                  <a:off x="300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5" name="Rectangle 2547">
                  <a:extLst>
                    <a:ext uri="{FF2B5EF4-FFF2-40B4-BE49-F238E27FC236}">
                      <a16:creationId xmlns:a16="http://schemas.microsoft.com/office/drawing/2014/main" id="{51379D89-370B-702D-D6CC-4E0D1050A67F}"/>
                    </a:ext>
                  </a:extLst>
                </p:cNvPr>
                <p:cNvSpPr>
                  <a:spLocks noChangeArrowheads="1"/>
                </p:cNvSpPr>
                <p:nvPr/>
              </p:nvSpPr>
              <p:spPr bwMode="auto">
                <a:xfrm>
                  <a:off x="301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6" name="Rectangle 2548">
                  <a:extLst>
                    <a:ext uri="{FF2B5EF4-FFF2-40B4-BE49-F238E27FC236}">
                      <a16:creationId xmlns:a16="http://schemas.microsoft.com/office/drawing/2014/main" id="{23364852-E1AB-A1A0-4A14-D75E1D557240}"/>
                    </a:ext>
                  </a:extLst>
                </p:cNvPr>
                <p:cNvSpPr>
                  <a:spLocks noChangeArrowheads="1"/>
                </p:cNvSpPr>
                <p:nvPr/>
              </p:nvSpPr>
              <p:spPr bwMode="auto">
                <a:xfrm>
                  <a:off x="316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7" name="Rectangle 2549">
                  <a:extLst>
                    <a:ext uri="{FF2B5EF4-FFF2-40B4-BE49-F238E27FC236}">
                      <a16:creationId xmlns:a16="http://schemas.microsoft.com/office/drawing/2014/main" id="{86BEDE13-EEC8-B310-0824-FFF31C9B517A}"/>
                    </a:ext>
                  </a:extLst>
                </p:cNvPr>
                <p:cNvSpPr>
                  <a:spLocks noChangeArrowheads="1"/>
                </p:cNvSpPr>
                <p:nvPr/>
              </p:nvSpPr>
              <p:spPr bwMode="auto">
                <a:xfrm>
                  <a:off x="317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8" name="Rectangle 2550">
                  <a:extLst>
                    <a:ext uri="{FF2B5EF4-FFF2-40B4-BE49-F238E27FC236}">
                      <a16:creationId xmlns:a16="http://schemas.microsoft.com/office/drawing/2014/main" id="{D624E65A-33A0-4D54-A6D9-50BBB177BD7A}"/>
                    </a:ext>
                  </a:extLst>
                </p:cNvPr>
                <p:cNvSpPr>
                  <a:spLocks noChangeArrowheads="1"/>
                </p:cNvSpPr>
                <p:nvPr/>
              </p:nvSpPr>
              <p:spPr bwMode="auto">
                <a:xfrm>
                  <a:off x="3328" y="3391"/>
                  <a:ext cx="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19" name="Rectangle 2551">
                  <a:extLst>
                    <a:ext uri="{FF2B5EF4-FFF2-40B4-BE49-F238E27FC236}">
                      <a16:creationId xmlns:a16="http://schemas.microsoft.com/office/drawing/2014/main" id="{539717A4-76A9-17F2-1FC1-7637C354C304}"/>
                    </a:ext>
                  </a:extLst>
                </p:cNvPr>
                <p:cNvSpPr>
                  <a:spLocks noChangeArrowheads="1"/>
                </p:cNvSpPr>
                <p:nvPr/>
              </p:nvSpPr>
              <p:spPr bwMode="auto">
                <a:xfrm>
                  <a:off x="3333"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0" name="Rectangle 2552">
                  <a:extLst>
                    <a:ext uri="{FF2B5EF4-FFF2-40B4-BE49-F238E27FC236}">
                      <a16:creationId xmlns:a16="http://schemas.microsoft.com/office/drawing/2014/main" id="{111282D1-CB35-E2D3-8212-C0BCEB6B3614}"/>
                    </a:ext>
                  </a:extLst>
                </p:cNvPr>
                <p:cNvSpPr>
                  <a:spLocks noChangeArrowheads="1"/>
                </p:cNvSpPr>
                <p:nvPr/>
              </p:nvSpPr>
              <p:spPr bwMode="auto">
                <a:xfrm>
                  <a:off x="348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1" name="Rectangle 2553">
                  <a:extLst>
                    <a:ext uri="{FF2B5EF4-FFF2-40B4-BE49-F238E27FC236}">
                      <a16:creationId xmlns:a16="http://schemas.microsoft.com/office/drawing/2014/main" id="{B796D951-A263-357D-021A-15862E00E7E5}"/>
                    </a:ext>
                  </a:extLst>
                </p:cNvPr>
                <p:cNvSpPr>
                  <a:spLocks noChangeArrowheads="1"/>
                </p:cNvSpPr>
                <p:nvPr/>
              </p:nvSpPr>
              <p:spPr bwMode="auto">
                <a:xfrm>
                  <a:off x="349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2" name="Rectangle 2554">
                  <a:extLst>
                    <a:ext uri="{FF2B5EF4-FFF2-40B4-BE49-F238E27FC236}">
                      <a16:creationId xmlns:a16="http://schemas.microsoft.com/office/drawing/2014/main" id="{BE021052-D7BC-8532-21E3-767D2476D176}"/>
                    </a:ext>
                  </a:extLst>
                </p:cNvPr>
                <p:cNvSpPr>
                  <a:spLocks noChangeArrowheads="1"/>
                </p:cNvSpPr>
                <p:nvPr/>
              </p:nvSpPr>
              <p:spPr bwMode="auto">
                <a:xfrm>
                  <a:off x="364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3" name="Rectangle 2555">
                  <a:extLst>
                    <a:ext uri="{FF2B5EF4-FFF2-40B4-BE49-F238E27FC236}">
                      <a16:creationId xmlns:a16="http://schemas.microsoft.com/office/drawing/2014/main" id="{C515436B-11EA-DC2A-6D27-94026A9C7661}"/>
                    </a:ext>
                  </a:extLst>
                </p:cNvPr>
                <p:cNvSpPr>
                  <a:spLocks noChangeArrowheads="1"/>
                </p:cNvSpPr>
                <p:nvPr/>
              </p:nvSpPr>
              <p:spPr bwMode="auto">
                <a:xfrm>
                  <a:off x="365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4" name="Rectangle 2556">
                  <a:extLst>
                    <a:ext uri="{FF2B5EF4-FFF2-40B4-BE49-F238E27FC236}">
                      <a16:creationId xmlns:a16="http://schemas.microsoft.com/office/drawing/2014/main" id="{3E1C039B-D1C5-8870-5722-0D5D59CB186D}"/>
                    </a:ext>
                  </a:extLst>
                </p:cNvPr>
                <p:cNvSpPr>
                  <a:spLocks noChangeArrowheads="1"/>
                </p:cNvSpPr>
                <p:nvPr/>
              </p:nvSpPr>
              <p:spPr bwMode="auto">
                <a:xfrm>
                  <a:off x="380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5" name="Rectangle 2557">
                  <a:extLst>
                    <a:ext uri="{FF2B5EF4-FFF2-40B4-BE49-F238E27FC236}">
                      <a16:creationId xmlns:a16="http://schemas.microsoft.com/office/drawing/2014/main" id="{3AAB4C68-A103-F876-CA33-6C6B26FF7EAF}"/>
                    </a:ext>
                  </a:extLst>
                </p:cNvPr>
                <p:cNvSpPr>
                  <a:spLocks noChangeArrowheads="1"/>
                </p:cNvSpPr>
                <p:nvPr/>
              </p:nvSpPr>
              <p:spPr bwMode="auto">
                <a:xfrm>
                  <a:off x="381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6" name="Rectangle 2558">
                  <a:extLst>
                    <a:ext uri="{FF2B5EF4-FFF2-40B4-BE49-F238E27FC236}">
                      <a16:creationId xmlns:a16="http://schemas.microsoft.com/office/drawing/2014/main" id="{81FC96A4-F610-3E24-9FDE-5ECAB3379CF6}"/>
                    </a:ext>
                  </a:extLst>
                </p:cNvPr>
                <p:cNvSpPr>
                  <a:spLocks noChangeArrowheads="1"/>
                </p:cNvSpPr>
                <p:nvPr/>
              </p:nvSpPr>
              <p:spPr bwMode="auto">
                <a:xfrm>
                  <a:off x="396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7" name="Rectangle 2559">
                  <a:extLst>
                    <a:ext uri="{FF2B5EF4-FFF2-40B4-BE49-F238E27FC236}">
                      <a16:creationId xmlns:a16="http://schemas.microsoft.com/office/drawing/2014/main" id="{BF36479E-0301-E50E-05EA-B075AA423B9F}"/>
                    </a:ext>
                  </a:extLst>
                </p:cNvPr>
                <p:cNvSpPr>
                  <a:spLocks noChangeArrowheads="1"/>
                </p:cNvSpPr>
                <p:nvPr/>
              </p:nvSpPr>
              <p:spPr bwMode="auto">
                <a:xfrm>
                  <a:off x="397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8" name="Rectangle 2560">
                  <a:extLst>
                    <a:ext uri="{FF2B5EF4-FFF2-40B4-BE49-F238E27FC236}">
                      <a16:creationId xmlns:a16="http://schemas.microsoft.com/office/drawing/2014/main" id="{A9AE2F34-5E5A-BB2F-A90F-98265FF6FF25}"/>
                    </a:ext>
                  </a:extLst>
                </p:cNvPr>
                <p:cNvSpPr>
                  <a:spLocks noChangeArrowheads="1"/>
                </p:cNvSpPr>
                <p:nvPr/>
              </p:nvSpPr>
              <p:spPr bwMode="auto">
                <a:xfrm>
                  <a:off x="412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29" name="Rectangle 2561">
                  <a:extLst>
                    <a:ext uri="{FF2B5EF4-FFF2-40B4-BE49-F238E27FC236}">
                      <a16:creationId xmlns:a16="http://schemas.microsoft.com/office/drawing/2014/main" id="{A05D592F-CE46-3E92-709A-71231D2F85D5}"/>
                    </a:ext>
                  </a:extLst>
                </p:cNvPr>
                <p:cNvSpPr>
                  <a:spLocks noChangeArrowheads="1"/>
                </p:cNvSpPr>
                <p:nvPr/>
              </p:nvSpPr>
              <p:spPr bwMode="auto">
                <a:xfrm>
                  <a:off x="413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0" name="Rectangle 2562">
                  <a:extLst>
                    <a:ext uri="{FF2B5EF4-FFF2-40B4-BE49-F238E27FC236}">
                      <a16:creationId xmlns:a16="http://schemas.microsoft.com/office/drawing/2014/main" id="{38C5FC03-EA6E-C3DD-1B1C-E98DC912F11E}"/>
                    </a:ext>
                  </a:extLst>
                </p:cNvPr>
                <p:cNvSpPr>
                  <a:spLocks noChangeArrowheads="1"/>
                </p:cNvSpPr>
                <p:nvPr/>
              </p:nvSpPr>
              <p:spPr bwMode="auto">
                <a:xfrm>
                  <a:off x="428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1" name="Rectangle 2563">
                  <a:extLst>
                    <a:ext uri="{FF2B5EF4-FFF2-40B4-BE49-F238E27FC236}">
                      <a16:creationId xmlns:a16="http://schemas.microsoft.com/office/drawing/2014/main" id="{91E5EDB8-7B50-E772-9D62-23A0166EEDEC}"/>
                    </a:ext>
                  </a:extLst>
                </p:cNvPr>
                <p:cNvSpPr>
                  <a:spLocks noChangeArrowheads="1"/>
                </p:cNvSpPr>
                <p:nvPr/>
              </p:nvSpPr>
              <p:spPr bwMode="auto">
                <a:xfrm>
                  <a:off x="4294" y="3391"/>
                  <a:ext cx="1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2" name="Rectangle 2564">
                  <a:extLst>
                    <a:ext uri="{FF2B5EF4-FFF2-40B4-BE49-F238E27FC236}">
                      <a16:creationId xmlns:a16="http://schemas.microsoft.com/office/drawing/2014/main" id="{F5522B0B-880B-AC34-5036-28601C5D5639}"/>
                    </a:ext>
                  </a:extLst>
                </p:cNvPr>
                <p:cNvSpPr>
                  <a:spLocks noChangeArrowheads="1"/>
                </p:cNvSpPr>
                <p:nvPr/>
              </p:nvSpPr>
              <p:spPr bwMode="auto">
                <a:xfrm>
                  <a:off x="4448" y="339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3" name="Rectangle 2565">
                  <a:extLst>
                    <a:ext uri="{FF2B5EF4-FFF2-40B4-BE49-F238E27FC236}">
                      <a16:creationId xmlns:a16="http://schemas.microsoft.com/office/drawing/2014/main" id="{085F7485-A281-9767-F680-B0FF2EECABF6}"/>
                    </a:ext>
                  </a:extLst>
                </p:cNvPr>
                <p:cNvSpPr>
                  <a:spLocks noChangeArrowheads="1"/>
                </p:cNvSpPr>
                <p:nvPr/>
              </p:nvSpPr>
              <p:spPr bwMode="auto">
                <a:xfrm>
                  <a:off x="4454" y="3391"/>
                  <a:ext cx="1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4" name="Rectangle 2566">
                  <a:extLst>
                    <a:ext uri="{FF2B5EF4-FFF2-40B4-BE49-F238E27FC236}">
                      <a16:creationId xmlns:a16="http://schemas.microsoft.com/office/drawing/2014/main" id="{65F97423-B9EE-5105-B6CD-2ADB8424A2C4}"/>
                    </a:ext>
                  </a:extLst>
                </p:cNvPr>
                <p:cNvSpPr>
                  <a:spLocks noChangeArrowheads="1"/>
                </p:cNvSpPr>
                <p:nvPr/>
              </p:nvSpPr>
              <p:spPr bwMode="auto">
                <a:xfrm>
                  <a:off x="4609" y="3391"/>
                  <a:ext cx="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5" name="Rectangle 2567">
                  <a:extLst>
                    <a:ext uri="{FF2B5EF4-FFF2-40B4-BE49-F238E27FC236}">
                      <a16:creationId xmlns:a16="http://schemas.microsoft.com/office/drawing/2014/main" id="{6BBFC150-3A12-B9F0-C1EB-14A38F3A0D99}"/>
                    </a:ext>
                  </a:extLst>
                </p:cNvPr>
                <p:cNvSpPr>
                  <a:spLocks noChangeArrowheads="1"/>
                </p:cNvSpPr>
                <p:nvPr/>
              </p:nvSpPr>
              <p:spPr bwMode="auto">
                <a:xfrm>
                  <a:off x="1129" y="3403"/>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6" name="Rectangle 2568">
                  <a:extLst>
                    <a:ext uri="{FF2B5EF4-FFF2-40B4-BE49-F238E27FC236}">
                      <a16:creationId xmlns:a16="http://schemas.microsoft.com/office/drawing/2014/main" id="{ACB34A86-BE6E-5105-BE4C-76068ABFEBF0}"/>
                    </a:ext>
                  </a:extLst>
                </p:cNvPr>
                <p:cNvSpPr>
                  <a:spLocks noChangeArrowheads="1"/>
                </p:cNvSpPr>
                <p:nvPr/>
              </p:nvSpPr>
              <p:spPr bwMode="auto">
                <a:xfrm>
                  <a:off x="1408" y="340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7" name="Rectangle 2569">
                  <a:extLst>
                    <a:ext uri="{FF2B5EF4-FFF2-40B4-BE49-F238E27FC236}">
                      <a16:creationId xmlns:a16="http://schemas.microsoft.com/office/drawing/2014/main" id="{05CBB650-CB98-0752-02E4-C91A849F2158}"/>
                    </a:ext>
                  </a:extLst>
                </p:cNvPr>
                <p:cNvSpPr>
                  <a:spLocks noChangeArrowheads="1"/>
                </p:cNvSpPr>
                <p:nvPr/>
              </p:nvSpPr>
              <p:spPr bwMode="auto">
                <a:xfrm>
                  <a:off x="156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8" name="Rectangle 2570">
                  <a:extLst>
                    <a:ext uri="{FF2B5EF4-FFF2-40B4-BE49-F238E27FC236}">
                      <a16:creationId xmlns:a16="http://schemas.microsoft.com/office/drawing/2014/main" id="{89A60C85-2740-E1E0-901E-787B88CF4AC2}"/>
                    </a:ext>
                  </a:extLst>
                </p:cNvPr>
                <p:cNvSpPr>
                  <a:spLocks noChangeArrowheads="1"/>
                </p:cNvSpPr>
                <p:nvPr/>
              </p:nvSpPr>
              <p:spPr bwMode="auto">
                <a:xfrm>
                  <a:off x="172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39" name="Rectangle 2571">
                  <a:extLst>
                    <a:ext uri="{FF2B5EF4-FFF2-40B4-BE49-F238E27FC236}">
                      <a16:creationId xmlns:a16="http://schemas.microsoft.com/office/drawing/2014/main" id="{20026521-415D-562C-ED9C-6FCB662A8FBF}"/>
                    </a:ext>
                  </a:extLst>
                </p:cNvPr>
                <p:cNvSpPr>
                  <a:spLocks noChangeArrowheads="1"/>
                </p:cNvSpPr>
                <p:nvPr/>
              </p:nvSpPr>
              <p:spPr bwMode="auto">
                <a:xfrm>
                  <a:off x="1888" y="340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0" name="Rectangle 2572">
                  <a:extLst>
                    <a:ext uri="{FF2B5EF4-FFF2-40B4-BE49-F238E27FC236}">
                      <a16:creationId xmlns:a16="http://schemas.microsoft.com/office/drawing/2014/main" id="{33CAC2EC-8B94-BD1A-6B75-C2B781F38B45}"/>
                    </a:ext>
                  </a:extLst>
                </p:cNvPr>
                <p:cNvSpPr>
                  <a:spLocks noChangeArrowheads="1"/>
                </p:cNvSpPr>
                <p:nvPr/>
              </p:nvSpPr>
              <p:spPr bwMode="auto">
                <a:xfrm>
                  <a:off x="204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1" name="Rectangle 2573">
                  <a:extLst>
                    <a:ext uri="{FF2B5EF4-FFF2-40B4-BE49-F238E27FC236}">
                      <a16:creationId xmlns:a16="http://schemas.microsoft.com/office/drawing/2014/main" id="{9AEAF82E-F7F1-82EC-A538-8B55EF361727}"/>
                    </a:ext>
                  </a:extLst>
                </p:cNvPr>
                <p:cNvSpPr>
                  <a:spLocks noChangeArrowheads="1"/>
                </p:cNvSpPr>
                <p:nvPr/>
              </p:nvSpPr>
              <p:spPr bwMode="auto">
                <a:xfrm>
                  <a:off x="220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2" name="Rectangle 2574">
                  <a:extLst>
                    <a:ext uri="{FF2B5EF4-FFF2-40B4-BE49-F238E27FC236}">
                      <a16:creationId xmlns:a16="http://schemas.microsoft.com/office/drawing/2014/main" id="{10827049-784C-2085-00C4-10883056AFA2}"/>
                    </a:ext>
                  </a:extLst>
                </p:cNvPr>
                <p:cNvSpPr>
                  <a:spLocks noChangeArrowheads="1"/>
                </p:cNvSpPr>
                <p:nvPr/>
              </p:nvSpPr>
              <p:spPr bwMode="auto">
                <a:xfrm>
                  <a:off x="2368" y="340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3" name="Rectangle 2575">
                  <a:extLst>
                    <a:ext uri="{FF2B5EF4-FFF2-40B4-BE49-F238E27FC236}">
                      <a16:creationId xmlns:a16="http://schemas.microsoft.com/office/drawing/2014/main" id="{81FFBC1A-EF2D-8B44-37A8-D4A96CD37FB9}"/>
                    </a:ext>
                  </a:extLst>
                </p:cNvPr>
                <p:cNvSpPr>
                  <a:spLocks noChangeArrowheads="1"/>
                </p:cNvSpPr>
                <p:nvPr/>
              </p:nvSpPr>
              <p:spPr bwMode="auto">
                <a:xfrm>
                  <a:off x="252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4" name="Rectangle 2576">
                  <a:extLst>
                    <a:ext uri="{FF2B5EF4-FFF2-40B4-BE49-F238E27FC236}">
                      <a16:creationId xmlns:a16="http://schemas.microsoft.com/office/drawing/2014/main" id="{CDF8DF2B-7CD8-6A78-A255-27D57D81597F}"/>
                    </a:ext>
                  </a:extLst>
                </p:cNvPr>
                <p:cNvSpPr>
                  <a:spLocks noChangeArrowheads="1"/>
                </p:cNvSpPr>
                <p:nvPr/>
              </p:nvSpPr>
              <p:spPr bwMode="auto">
                <a:xfrm>
                  <a:off x="268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5" name="Rectangle 2577">
                  <a:extLst>
                    <a:ext uri="{FF2B5EF4-FFF2-40B4-BE49-F238E27FC236}">
                      <a16:creationId xmlns:a16="http://schemas.microsoft.com/office/drawing/2014/main" id="{FC51830F-CFAA-4B56-053D-315F68C39536}"/>
                    </a:ext>
                  </a:extLst>
                </p:cNvPr>
                <p:cNvSpPr>
                  <a:spLocks noChangeArrowheads="1"/>
                </p:cNvSpPr>
                <p:nvPr/>
              </p:nvSpPr>
              <p:spPr bwMode="auto">
                <a:xfrm>
                  <a:off x="2848" y="340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6" name="Rectangle 2578">
                  <a:extLst>
                    <a:ext uri="{FF2B5EF4-FFF2-40B4-BE49-F238E27FC236}">
                      <a16:creationId xmlns:a16="http://schemas.microsoft.com/office/drawing/2014/main" id="{A5E48932-B207-1155-0EEC-5A60E0C1B624}"/>
                    </a:ext>
                  </a:extLst>
                </p:cNvPr>
                <p:cNvSpPr>
                  <a:spLocks noChangeArrowheads="1"/>
                </p:cNvSpPr>
                <p:nvPr/>
              </p:nvSpPr>
              <p:spPr bwMode="auto">
                <a:xfrm>
                  <a:off x="300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7" name="Rectangle 2579">
                  <a:extLst>
                    <a:ext uri="{FF2B5EF4-FFF2-40B4-BE49-F238E27FC236}">
                      <a16:creationId xmlns:a16="http://schemas.microsoft.com/office/drawing/2014/main" id="{CFFE6634-1E28-93CD-D642-FBAC37A9CC7C}"/>
                    </a:ext>
                  </a:extLst>
                </p:cNvPr>
                <p:cNvSpPr>
                  <a:spLocks noChangeArrowheads="1"/>
                </p:cNvSpPr>
                <p:nvPr/>
              </p:nvSpPr>
              <p:spPr bwMode="auto">
                <a:xfrm>
                  <a:off x="316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8" name="Rectangle 2580">
                  <a:extLst>
                    <a:ext uri="{FF2B5EF4-FFF2-40B4-BE49-F238E27FC236}">
                      <a16:creationId xmlns:a16="http://schemas.microsoft.com/office/drawing/2014/main" id="{B5631605-8579-5F68-2503-5A70FB79FA34}"/>
                    </a:ext>
                  </a:extLst>
                </p:cNvPr>
                <p:cNvSpPr>
                  <a:spLocks noChangeArrowheads="1"/>
                </p:cNvSpPr>
                <p:nvPr/>
              </p:nvSpPr>
              <p:spPr bwMode="auto">
                <a:xfrm>
                  <a:off x="3328" y="340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49" name="Rectangle 2581">
                  <a:extLst>
                    <a:ext uri="{FF2B5EF4-FFF2-40B4-BE49-F238E27FC236}">
                      <a16:creationId xmlns:a16="http://schemas.microsoft.com/office/drawing/2014/main" id="{17951E09-C625-04D6-DF6A-48C4DA934C17}"/>
                    </a:ext>
                  </a:extLst>
                </p:cNvPr>
                <p:cNvSpPr>
                  <a:spLocks noChangeArrowheads="1"/>
                </p:cNvSpPr>
                <p:nvPr/>
              </p:nvSpPr>
              <p:spPr bwMode="auto">
                <a:xfrm>
                  <a:off x="348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0" name="Rectangle 2582">
                  <a:extLst>
                    <a:ext uri="{FF2B5EF4-FFF2-40B4-BE49-F238E27FC236}">
                      <a16:creationId xmlns:a16="http://schemas.microsoft.com/office/drawing/2014/main" id="{FCC08451-F1AF-ABA6-9007-3095832072A9}"/>
                    </a:ext>
                  </a:extLst>
                </p:cNvPr>
                <p:cNvSpPr>
                  <a:spLocks noChangeArrowheads="1"/>
                </p:cNvSpPr>
                <p:nvPr/>
              </p:nvSpPr>
              <p:spPr bwMode="auto">
                <a:xfrm>
                  <a:off x="364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1" name="Rectangle 2583">
                  <a:extLst>
                    <a:ext uri="{FF2B5EF4-FFF2-40B4-BE49-F238E27FC236}">
                      <a16:creationId xmlns:a16="http://schemas.microsoft.com/office/drawing/2014/main" id="{B29F9F71-E162-6D1A-CCAC-C2552A84F346}"/>
                    </a:ext>
                  </a:extLst>
                </p:cNvPr>
                <p:cNvSpPr>
                  <a:spLocks noChangeArrowheads="1"/>
                </p:cNvSpPr>
                <p:nvPr/>
              </p:nvSpPr>
              <p:spPr bwMode="auto">
                <a:xfrm>
                  <a:off x="380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2" name="Rectangle 2584">
                  <a:extLst>
                    <a:ext uri="{FF2B5EF4-FFF2-40B4-BE49-F238E27FC236}">
                      <a16:creationId xmlns:a16="http://schemas.microsoft.com/office/drawing/2014/main" id="{9AD98D08-1117-590A-9D49-6B6C4695AECA}"/>
                    </a:ext>
                  </a:extLst>
                </p:cNvPr>
                <p:cNvSpPr>
                  <a:spLocks noChangeArrowheads="1"/>
                </p:cNvSpPr>
                <p:nvPr/>
              </p:nvSpPr>
              <p:spPr bwMode="auto">
                <a:xfrm>
                  <a:off x="396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3" name="Rectangle 2585">
                  <a:extLst>
                    <a:ext uri="{FF2B5EF4-FFF2-40B4-BE49-F238E27FC236}">
                      <a16:creationId xmlns:a16="http://schemas.microsoft.com/office/drawing/2014/main" id="{BBC668EA-59F1-A5A6-086C-CC468643CECD}"/>
                    </a:ext>
                  </a:extLst>
                </p:cNvPr>
                <p:cNvSpPr>
                  <a:spLocks noChangeArrowheads="1"/>
                </p:cNvSpPr>
                <p:nvPr/>
              </p:nvSpPr>
              <p:spPr bwMode="auto">
                <a:xfrm>
                  <a:off x="412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4" name="Rectangle 2586">
                  <a:extLst>
                    <a:ext uri="{FF2B5EF4-FFF2-40B4-BE49-F238E27FC236}">
                      <a16:creationId xmlns:a16="http://schemas.microsoft.com/office/drawing/2014/main" id="{DA1D28C1-40B6-0238-91D0-D07FB564005F}"/>
                    </a:ext>
                  </a:extLst>
                </p:cNvPr>
                <p:cNvSpPr>
                  <a:spLocks noChangeArrowheads="1"/>
                </p:cNvSpPr>
                <p:nvPr/>
              </p:nvSpPr>
              <p:spPr bwMode="auto">
                <a:xfrm>
                  <a:off x="428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5" name="Rectangle 2587">
                  <a:extLst>
                    <a:ext uri="{FF2B5EF4-FFF2-40B4-BE49-F238E27FC236}">
                      <a16:creationId xmlns:a16="http://schemas.microsoft.com/office/drawing/2014/main" id="{6C158845-FEC4-256C-F658-DF2717FA1095}"/>
                    </a:ext>
                  </a:extLst>
                </p:cNvPr>
                <p:cNvSpPr>
                  <a:spLocks noChangeArrowheads="1"/>
                </p:cNvSpPr>
                <p:nvPr/>
              </p:nvSpPr>
              <p:spPr bwMode="auto">
                <a:xfrm>
                  <a:off x="4448" y="340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6" name="Rectangle 2588">
                  <a:extLst>
                    <a:ext uri="{FF2B5EF4-FFF2-40B4-BE49-F238E27FC236}">
                      <a16:creationId xmlns:a16="http://schemas.microsoft.com/office/drawing/2014/main" id="{CA2CA78C-4BCB-3B6E-4968-DAA1D5D1794B}"/>
                    </a:ext>
                  </a:extLst>
                </p:cNvPr>
                <p:cNvSpPr>
                  <a:spLocks noChangeArrowheads="1"/>
                </p:cNvSpPr>
                <p:nvPr/>
              </p:nvSpPr>
              <p:spPr bwMode="auto">
                <a:xfrm>
                  <a:off x="4609" y="3403"/>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357" name="Rectangle 2589">
                  <a:extLst>
                    <a:ext uri="{FF2B5EF4-FFF2-40B4-BE49-F238E27FC236}">
                      <a16:creationId xmlns:a16="http://schemas.microsoft.com/office/drawing/2014/main" id="{F6C44682-FD4D-DCF1-7D1B-CD56503DDDE0}"/>
                    </a:ext>
                  </a:extLst>
                </p:cNvPr>
                <p:cNvSpPr>
                  <a:spLocks noChangeArrowheads="1"/>
                </p:cNvSpPr>
                <p:nvPr/>
              </p:nvSpPr>
              <p:spPr bwMode="auto">
                <a:xfrm>
                  <a:off x="1217" y="3527"/>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21</a:t>
                  </a:r>
                  <a:endParaRPr lang="en-US" altLang="en-US" sz="1300">
                    <a:latin typeface="Arial" panose="020B0604020202020204" pitchFamily="34" charset="0"/>
                  </a:endParaRPr>
                </a:p>
              </p:txBody>
            </p:sp>
            <p:sp>
              <p:nvSpPr>
                <p:cNvPr id="547358" name="Rectangle 2590">
                  <a:extLst>
                    <a:ext uri="{FF2B5EF4-FFF2-40B4-BE49-F238E27FC236}">
                      <a16:creationId xmlns:a16="http://schemas.microsoft.com/office/drawing/2014/main" id="{3FC1D2AE-BE8F-5785-7B66-4A790AA7E261}"/>
                    </a:ext>
                  </a:extLst>
                </p:cNvPr>
                <p:cNvSpPr>
                  <a:spLocks noChangeArrowheads="1"/>
                </p:cNvSpPr>
                <p:nvPr/>
              </p:nvSpPr>
              <p:spPr bwMode="auto">
                <a:xfrm>
                  <a:off x="1324"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59" name="Rectangle 2591">
                  <a:extLst>
                    <a:ext uri="{FF2B5EF4-FFF2-40B4-BE49-F238E27FC236}">
                      <a16:creationId xmlns:a16="http://schemas.microsoft.com/office/drawing/2014/main" id="{305A4F6F-8748-EA1B-25F3-70DBC75D0BA9}"/>
                    </a:ext>
                  </a:extLst>
                </p:cNvPr>
                <p:cNvSpPr>
                  <a:spLocks noChangeArrowheads="1"/>
                </p:cNvSpPr>
                <p:nvPr/>
              </p:nvSpPr>
              <p:spPr bwMode="auto">
                <a:xfrm>
                  <a:off x="144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60" name="Rectangle 2592">
                  <a:extLst>
                    <a:ext uri="{FF2B5EF4-FFF2-40B4-BE49-F238E27FC236}">
                      <a16:creationId xmlns:a16="http://schemas.microsoft.com/office/drawing/2014/main" id="{FE07BB22-771A-DA47-F07D-9C8E99FE1B21}"/>
                    </a:ext>
                  </a:extLst>
                </p:cNvPr>
                <p:cNvSpPr>
                  <a:spLocks noChangeArrowheads="1"/>
                </p:cNvSpPr>
                <p:nvPr/>
              </p:nvSpPr>
              <p:spPr bwMode="auto">
                <a:xfrm>
                  <a:off x="147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61" name="Rectangle 2593">
                  <a:extLst>
                    <a:ext uri="{FF2B5EF4-FFF2-40B4-BE49-F238E27FC236}">
                      <a16:creationId xmlns:a16="http://schemas.microsoft.com/office/drawing/2014/main" id="{4182B191-3D82-4211-FFC7-0189248BCA47}"/>
                    </a:ext>
                  </a:extLst>
                </p:cNvPr>
                <p:cNvSpPr>
                  <a:spLocks noChangeArrowheads="1"/>
                </p:cNvSpPr>
                <p:nvPr/>
              </p:nvSpPr>
              <p:spPr bwMode="auto">
                <a:xfrm>
                  <a:off x="1532"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62" name="Rectangle 2594">
                  <a:extLst>
                    <a:ext uri="{FF2B5EF4-FFF2-40B4-BE49-F238E27FC236}">
                      <a16:creationId xmlns:a16="http://schemas.microsoft.com/office/drawing/2014/main" id="{92F489D6-F1FB-C85E-2F85-14B2FD3AD82A}"/>
                    </a:ext>
                  </a:extLst>
                </p:cNvPr>
                <p:cNvSpPr>
                  <a:spLocks noChangeArrowheads="1"/>
                </p:cNvSpPr>
                <p:nvPr/>
              </p:nvSpPr>
              <p:spPr bwMode="auto">
                <a:xfrm>
                  <a:off x="160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63" name="Rectangle 2595">
                  <a:extLst>
                    <a:ext uri="{FF2B5EF4-FFF2-40B4-BE49-F238E27FC236}">
                      <a16:creationId xmlns:a16="http://schemas.microsoft.com/office/drawing/2014/main" id="{32CBD7B9-002D-E264-933A-E211040EC912}"/>
                    </a:ext>
                  </a:extLst>
                </p:cNvPr>
                <p:cNvSpPr>
                  <a:spLocks noChangeArrowheads="1"/>
                </p:cNvSpPr>
                <p:nvPr/>
              </p:nvSpPr>
              <p:spPr bwMode="auto">
                <a:xfrm>
                  <a:off x="163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64" name="Rectangle 2596">
                  <a:extLst>
                    <a:ext uri="{FF2B5EF4-FFF2-40B4-BE49-F238E27FC236}">
                      <a16:creationId xmlns:a16="http://schemas.microsoft.com/office/drawing/2014/main" id="{77FCDA8F-2307-1091-A616-EC11D7F80843}"/>
                    </a:ext>
                  </a:extLst>
                </p:cNvPr>
                <p:cNvSpPr>
                  <a:spLocks noChangeArrowheads="1"/>
                </p:cNvSpPr>
                <p:nvPr/>
              </p:nvSpPr>
              <p:spPr bwMode="auto">
                <a:xfrm>
                  <a:off x="169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65" name="Rectangle 2597">
                  <a:extLst>
                    <a:ext uri="{FF2B5EF4-FFF2-40B4-BE49-F238E27FC236}">
                      <a16:creationId xmlns:a16="http://schemas.microsoft.com/office/drawing/2014/main" id="{71BFCC63-F992-30EA-44FD-52BC8A73EB8C}"/>
                    </a:ext>
                  </a:extLst>
                </p:cNvPr>
                <p:cNvSpPr>
                  <a:spLocks noChangeArrowheads="1"/>
                </p:cNvSpPr>
                <p:nvPr/>
              </p:nvSpPr>
              <p:spPr bwMode="auto">
                <a:xfrm>
                  <a:off x="178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66" name="Rectangle 2598">
                  <a:extLst>
                    <a:ext uri="{FF2B5EF4-FFF2-40B4-BE49-F238E27FC236}">
                      <a16:creationId xmlns:a16="http://schemas.microsoft.com/office/drawing/2014/main" id="{E375E05E-84C1-0C8F-5A3F-00D6D0D01698}"/>
                    </a:ext>
                  </a:extLst>
                </p:cNvPr>
                <p:cNvSpPr>
                  <a:spLocks noChangeArrowheads="1"/>
                </p:cNvSpPr>
                <p:nvPr/>
              </p:nvSpPr>
              <p:spPr bwMode="auto">
                <a:xfrm>
                  <a:off x="183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67" name="Rectangle 2599">
                  <a:extLst>
                    <a:ext uri="{FF2B5EF4-FFF2-40B4-BE49-F238E27FC236}">
                      <a16:creationId xmlns:a16="http://schemas.microsoft.com/office/drawing/2014/main" id="{0F99E859-AA5C-C55C-8644-943EB0C27B49}"/>
                    </a:ext>
                  </a:extLst>
                </p:cNvPr>
                <p:cNvSpPr>
                  <a:spLocks noChangeArrowheads="1"/>
                </p:cNvSpPr>
                <p:nvPr/>
              </p:nvSpPr>
              <p:spPr bwMode="auto">
                <a:xfrm>
                  <a:off x="192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68" name="Rectangle 2600">
                  <a:extLst>
                    <a:ext uri="{FF2B5EF4-FFF2-40B4-BE49-F238E27FC236}">
                      <a16:creationId xmlns:a16="http://schemas.microsoft.com/office/drawing/2014/main" id="{89CC197C-716E-76C1-42ED-EA99801035D8}"/>
                    </a:ext>
                  </a:extLst>
                </p:cNvPr>
                <p:cNvSpPr>
                  <a:spLocks noChangeArrowheads="1"/>
                </p:cNvSpPr>
                <p:nvPr/>
              </p:nvSpPr>
              <p:spPr bwMode="auto">
                <a:xfrm>
                  <a:off x="195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69" name="Rectangle 2601">
                  <a:extLst>
                    <a:ext uri="{FF2B5EF4-FFF2-40B4-BE49-F238E27FC236}">
                      <a16:creationId xmlns:a16="http://schemas.microsoft.com/office/drawing/2014/main" id="{96D4E4FF-A86D-AA1F-34D0-08670066D46B}"/>
                    </a:ext>
                  </a:extLst>
                </p:cNvPr>
                <p:cNvSpPr>
                  <a:spLocks noChangeArrowheads="1"/>
                </p:cNvSpPr>
                <p:nvPr/>
              </p:nvSpPr>
              <p:spPr bwMode="auto">
                <a:xfrm>
                  <a:off x="2012"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70" name="Rectangle 2602">
                  <a:extLst>
                    <a:ext uri="{FF2B5EF4-FFF2-40B4-BE49-F238E27FC236}">
                      <a16:creationId xmlns:a16="http://schemas.microsoft.com/office/drawing/2014/main" id="{1F522BC0-2C0D-6C9E-7009-795D072FD202}"/>
                    </a:ext>
                  </a:extLst>
                </p:cNvPr>
                <p:cNvSpPr>
                  <a:spLocks noChangeArrowheads="1"/>
                </p:cNvSpPr>
                <p:nvPr/>
              </p:nvSpPr>
              <p:spPr bwMode="auto">
                <a:xfrm>
                  <a:off x="210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71" name="Rectangle 2603">
                  <a:extLst>
                    <a:ext uri="{FF2B5EF4-FFF2-40B4-BE49-F238E27FC236}">
                      <a16:creationId xmlns:a16="http://schemas.microsoft.com/office/drawing/2014/main" id="{C95C84F2-65C2-1515-24D2-6463025FC015}"/>
                    </a:ext>
                  </a:extLst>
                </p:cNvPr>
                <p:cNvSpPr>
                  <a:spLocks noChangeArrowheads="1"/>
                </p:cNvSpPr>
                <p:nvPr/>
              </p:nvSpPr>
              <p:spPr bwMode="auto">
                <a:xfrm>
                  <a:off x="2157"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72" name="Rectangle 2604">
                  <a:extLst>
                    <a:ext uri="{FF2B5EF4-FFF2-40B4-BE49-F238E27FC236}">
                      <a16:creationId xmlns:a16="http://schemas.microsoft.com/office/drawing/2014/main" id="{DB297468-83C6-42F6-DE91-84701ED5C233}"/>
                    </a:ext>
                  </a:extLst>
                </p:cNvPr>
                <p:cNvSpPr>
                  <a:spLocks noChangeArrowheads="1"/>
                </p:cNvSpPr>
                <p:nvPr/>
              </p:nvSpPr>
              <p:spPr bwMode="auto">
                <a:xfrm>
                  <a:off x="2248"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73" name="Rectangle 2605">
                  <a:extLst>
                    <a:ext uri="{FF2B5EF4-FFF2-40B4-BE49-F238E27FC236}">
                      <a16:creationId xmlns:a16="http://schemas.microsoft.com/office/drawing/2014/main" id="{C9ACA3FE-2A64-AE73-5DCA-2CC450D53333}"/>
                    </a:ext>
                  </a:extLst>
                </p:cNvPr>
                <p:cNvSpPr>
                  <a:spLocks noChangeArrowheads="1"/>
                </p:cNvSpPr>
                <p:nvPr/>
              </p:nvSpPr>
              <p:spPr bwMode="auto">
                <a:xfrm>
                  <a:off x="227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74" name="Rectangle 2606">
                  <a:extLst>
                    <a:ext uri="{FF2B5EF4-FFF2-40B4-BE49-F238E27FC236}">
                      <a16:creationId xmlns:a16="http://schemas.microsoft.com/office/drawing/2014/main" id="{F68F5326-71B3-72BD-1608-909C08960DBE}"/>
                    </a:ext>
                  </a:extLst>
                </p:cNvPr>
                <p:cNvSpPr>
                  <a:spLocks noChangeArrowheads="1"/>
                </p:cNvSpPr>
                <p:nvPr/>
              </p:nvSpPr>
              <p:spPr bwMode="auto">
                <a:xfrm>
                  <a:off x="233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75" name="Rectangle 2607">
                  <a:extLst>
                    <a:ext uri="{FF2B5EF4-FFF2-40B4-BE49-F238E27FC236}">
                      <a16:creationId xmlns:a16="http://schemas.microsoft.com/office/drawing/2014/main" id="{C3170565-B6B8-0F24-BF34-646F7D73EACA}"/>
                    </a:ext>
                  </a:extLst>
                </p:cNvPr>
                <p:cNvSpPr>
                  <a:spLocks noChangeArrowheads="1"/>
                </p:cNvSpPr>
                <p:nvPr/>
              </p:nvSpPr>
              <p:spPr bwMode="auto">
                <a:xfrm>
                  <a:off x="240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76" name="Rectangle 2608">
                  <a:extLst>
                    <a:ext uri="{FF2B5EF4-FFF2-40B4-BE49-F238E27FC236}">
                      <a16:creationId xmlns:a16="http://schemas.microsoft.com/office/drawing/2014/main" id="{61B6480B-43D6-EDD3-0C91-D23EF317224A}"/>
                    </a:ext>
                  </a:extLst>
                </p:cNvPr>
                <p:cNvSpPr>
                  <a:spLocks noChangeArrowheads="1"/>
                </p:cNvSpPr>
                <p:nvPr/>
              </p:nvSpPr>
              <p:spPr bwMode="auto">
                <a:xfrm>
                  <a:off x="243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77" name="Rectangle 2609">
                  <a:extLst>
                    <a:ext uri="{FF2B5EF4-FFF2-40B4-BE49-F238E27FC236}">
                      <a16:creationId xmlns:a16="http://schemas.microsoft.com/office/drawing/2014/main" id="{B29A59C8-956F-D21B-DC0A-ACD1C3FB7E15}"/>
                    </a:ext>
                  </a:extLst>
                </p:cNvPr>
                <p:cNvSpPr>
                  <a:spLocks noChangeArrowheads="1"/>
                </p:cNvSpPr>
                <p:nvPr/>
              </p:nvSpPr>
              <p:spPr bwMode="auto">
                <a:xfrm>
                  <a:off x="249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78" name="Rectangle 2610">
                  <a:extLst>
                    <a:ext uri="{FF2B5EF4-FFF2-40B4-BE49-F238E27FC236}">
                      <a16:creationId xmlns:a16="http://schemas.microsoft.com/office/drawing/2014/main" id="{5B59048A-5987-F344-D688-39FBA9E51572}"/>
                    </a:ext>
                  </a:extLst>
                </p:cNvPr>
                <p:cNvSpPr>
                  <a:spLocks noChangeArrowheads="1"/>
                </p:cNvSpPr>
                <p:nvPr/>
              </p:nvSpPr>
              <p:spPr bwMode="auto">
                <a:xfrm>
                  <a:off x="258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79" name="Rectangle 2611">
                  <a:extLst>
                    <a:ext uri="{FF2B5EF4-FFF2-40B4-BE49-F238E27FC236}">
                      <a16:creationId xmlns:a16="http://schemas.microsoft.com/office/drawing/2014/main" id="{9270BEEE-7A01-28E8-659D-A6094BB5809A}"/>
                    </a:ext>
                  </a:extLst>
                </p:cNvPr>
                <p:cNvSpPr>
                  <a:spLocks noChangeArrowheads="1"/>
                </p:cNvSpPr>
                <p:nvPr/>
              </p:nvSpPr>
              <p:spPr bwMode="auto">
                <a:xfrm>
                  <a:off x="2637"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80" name="Rectangle 2612">
                  <a:extLst>
                    <a:ext uri="{FF2B5EF4-FFF2-40B4-BE49-F238E27FC236}">
                      <a16:creationId xmlns:a16="http://schemas.microsoft.com/office/drawing/2014/main" id="{69129AC9-FF1A-BE42-F352-674B92B98C4D}"/>
                    </a:ext>
                  </a:extLst>
                </p:cNvPr>
                <p:cNvSpPr>
                  <a:spLocks noChangeArrowheads="1"/>
                </p:cNvSpPr>
                <p:nvPr/>
              </p:nvSpPr>
              <p:spPr bwMode="auto">
                <a:xfrm>
                  <a:off x="274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81" name="Rectangle 2613">
                  <a:extLst>
                    <a:ext uri="{FF2B5EF4-FFF2-40B4-BE49-F238E27FC236}">
                      <a16:creationId xmlns:a16="http://schemas.microsoft.com/office/drawing/2014/main" id="{AE8B3BEF-B657-D6C4-D254-3EF803694572}"/>
                    </a:ext>
                  </a:extLst>
                </p:cNvPr>
                <p:cNvSpPr>
                  <a:spLocks noChangeArrowheads="1"/>
                </p:cNvSpPr>
                <p:nvPr/>
              </p:nvSpPr>
              <p:spPr bwMode="auto">
                <a:xfrm>
                  <a:off x="279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82" name="Rectangle 2614">
                  <a:extLst>
                    <a:ext uri="{FF2B5EF4-FFF2-40B4-BE49-F238E27FC236}">
                      <a16:creationId xmlns:a16="http://schemas.microsoft.com/office/drawing/2014/main" id="{26C0A117-EC19-5781-E7C9-3D2A3F146378}"/>
                    </a:ext>
                  </a:extLst>
                </p:cNvPr>
                <p:cNvSpPr>
                  <a:spLocks noChangeArrowheads="1"/>
                </p:cNvSpPr>
                <p:nvPr/>
              </p:nvSpPr>
              <p:spPr bwMode="auto">
                <a:xfrm>
                  <a:off x="288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83" name="Rectangle 2615">
                  <a:extLst>
                    <a:ext uri="{FF2B5EF4-FFF2-40B4-BE49-F238E27FC236}">
                      <a16:creationId xmlns:a16="http://schemas.microsoft.com/office/drawing/2014/main" id="{CD779F15-A3A5-702D-A23A-2078CC3C0685}"/>
                    </a:ext>
                  </a:extLst>
                </p:cNvPr>
                <p:cNvSpPr>
                  <a:spLocks noChangeArrowheads="1"/>
                </p:cNvSpPr>
                <p:nvPr/>
              </p:nvSpPr>
              <p:spPr bwMode="auto">
                <a:xfrm>
                  <a:off x="291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84" name="Rectangle 2616">
                  <a:extLst>
                    <a:ext uri="{FF2B5EF4-FFF2-40B4-BE49-F238E27FC236}">
                      <a16:creationId xmlns:a16="http://schemas.microsoft.com/office/drawing/2014/main" id="{93944F34-E195-F6BC-5C0A-3524E5D0073D}"/>
                    </a:ext>
                  </a:extLst>
                </p:cNvPr>
                <p:cNvSpPr>
                  <a:spLocks noChangeArrowheads="1"/>
                </p:cNvSpPr>
                <p:nvPr/>
              </p:nvSpPr>
              <p:spPr bwMode="auto">
                <a:xfrm>
                  <a:off x="297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85" name="Rectangle 2617">
                  <a:extLst>
                    <a:ext uri="{FF2B5EF4-FFF2-40B4-BE49-F238E27FC236}">
                      <a16:creationId xmlns:a16="http://schemas.microsoft.com/office/drawing/2014/main" id="{053D6067-897E-1FEE-FB6C-40E5EDAE2788}"/>
                    </a:ext>
                  </a:extLst>
                </p:cNvPr>
                <p:cNvSpPr>
                  <a:spLocks noChangeArrowheads="1"/>
                </p:cNvSpPr>
                <p:nvPr/>
              </p:nvSpPr>
              <p:spPr bwMode="auto">
                <a:xfrm>
                  <a:off x="304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86" name="Rectangle 2618">
                  <a:extLst>
                    <a:ext uri="{FF2B5EF4-FFF2-40B4-BE49-F238E27FC236}">
                      <a16:creationId xmlns:a16="http://schemas.microsoft.com/office/drawing/2014/main" id="{4F71D91A-03DD-A2D5-C7C5-96E5D67EF6B5}"/>
                    </a:ext>
                  </a:extLst>
                </p:cNvPr>
                <p:cNvSpPr>
                  <a:spLocks noChangeArrowheads="1"/>
                </p:cNvSpPr>
                <p:nvPr/>
              </p:nvSpPr>
              <p:spPr bwMode="auto">
                <a:xfrm>
                  <a:off x="307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87" name="Rectangle 2619">
                  <a:extLst>
                    <a:ext uri="{FF2B5EF4-FFF2-40B4-BE49-F238E27FC236}">
                      <a16:creationId xmlns:a16="http://schemas.microsoft.com/office/drawing/2014/main" id="{24575BE4-4FA4-7388-064C-0C6220D9EC82}"/>
                    </a:ext>
                  </a:extLst>
                </p:cNvPr>
                <p:cNvSpPr>
                  <a:spLocks noChangeArrowheads="1"/>
                </p:cNvSpPr>
                <p:nvPr/>
              </p:nvSpPr>
              <p:spPr bwMode="auto">
                <a:xfrm>
                  <a:off x="313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grpSp>
          <p:grpSp>
            <p:nvGrpSpPr>
              <p:cNvPr id="547589" name="Group 2821">
                <a:extLst>
                  <a:ext uri="{FF2B5EF4-FFF2-40B4-BE49-F238E27FC236}">
                    <a16:creationId xmlns:a16="http://schemas.microsoft.com/office/drawing/2014/main" id="{AEAC341F-8481-BBCB-9A54-3BBF574C7B77}"/>
                  </a:ext>
                </a:extLst>
              </p:cNvPr>
              <p:cNvGrpSpPr>
                <a:grpSpLocks/>
              </p:cNvGrpSpPr>
              <p:nvPr/>
            </p:nvGrpSpPr>
            <p:grpSpPr bwMode="auto">
              <a:xfrm>
                <a:off x="1129" y="3512"/>
                <a:ext cx="3484" cy="253"/>
                <a:chOff x="1129" y="3512"/>
                <a:chExt cx="3484" cy="253"/>
              </a:xfrm>
            </p:grpSpPr>
            <p:sp>
              <p:nvSpPr>
                <p:cNvPr id="547389" name="Rectangle 2621">
                  <a:extLst>
                    <a:ext uri="{FF2B5EF4-FFF2-40B4-BE49-F238E27FC236}">
                      <a16:creationId xmlns:a16="http://schemas.microsoft.com/office/drawing/2014/main" id="{0FED53CA-93A3-5F97-0FC1-6B51FDC31E36}"/>
                    </a:ext>
                  </a:extLst>
                </p:cNvPr>
                <p:cNvSpPr>
                  <a:spLocks noChangeArrowheads="1"/>
                </p:cNvSpPr>
                <p:nvPr/>
              </p:nvSpPr>
              <p:spPr bwMode="auto">
                <a:xfrm>
                  <a:off x="322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90" name="Rectangle 2622">
                  <a:extLst>
                    <a:ext uri="{FF2B5EF4-FFF2-40B4-BE49-F238E27FC236}">
                      <a16:creationId xmlns:a16="http://schemas.microsoft.com/office/drawing/2014/main" id="{C1EF927C-CDAD-FCF0-1D74-A11177D59E1A}"/>
                    </a:ext>
                  </a:extLst>
                </p:cNvPr>
                <p:cNvSpPr>
                  <a:spLocks noChangeArrowheads="1"/>
                </p:cNvSpPr>
                <p:nvPr/>
              </p:nvSpPr>
              <p:spPr bwMode="auto">
                <a:xfrm>
                  <a:off x="327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91" name="Rectangle 2623">
                  <a:extLst>
                    <a:ext uri="{FF2B5EF4-FFF2-40B4-BE49-F238E27FC236}">
                      <a16:creationId xmlns:a16="http://schemas.microsoft.com/office/drawing/2014/main" id="{A76369E9-13D2-1426-93EE-3B1C11B42B99}"/>
                    </a:ext>
                  </a:extLst>
                </p:cNvPr>
                <p:cNvSpPr>
                  <a:spLocks noChangeArrowheads="1"/>
                </p:cNvSpPr>
                <p:nvPr/>
              </p:nvSpPr>
              <p:spPr bwMode="auto">
                <a:xfrm>
                  <a:off x="3383"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92" name="Rectangle 2624">
                  <a:extLst>
                    <a:ext uri="{FF2B5EF4-FFF2-40B4-BE49-F238E27FC236}">
                      <a16:creationId xmlns:a16="http://schemas.microsoft.com/office/drawing/2014/main" id="{BE67EDB1-225B-ED56-5B1A-09F095A3B8F9}"/>
                    </a:ext>
                  </a:extLst>
                </p:cNvPr>
                <p:cNvSpPr>
                  <a:spLocks noChangeArrowheads="1"/>
                </p:cNvSpPr>
                <p:nvPr/>
              </p:nvSpPr>
              <p:spPr bwMode="auto">
                <a:xfrm>
                  <a:off x="3437"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93" name="Rectangle 2625">
                  <a:extLst>
                    <a:ext uri="{FF2B5EF4-FFF2-40B4-BE49-F238E27FC236}">
                      <a16:creationId xmlns:a16="http://schemas.microsoft.com/office/drawing/2014/main" id="{F19C4E18-E70C-7D02-59DC-D5A1C0369141}"/>
                    </a:ext>
                  </a:extLst>
                </p:cNvPr>
                <p:cNvSpPr>
                  <a:spLocks noChangeArrowheads="1"/>
                </p:cNvSpPr>
                <p:nvPr/>
              </p:nvSpPr>
              <p:spPr bwMode="auto">
                <a:xfrm>
                  <a:off x="352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94" name="Rectangle 2626">
                  <a:extLst>
                    <a:ext uri="{FF2B5EF4-FFF2-40B4-BE49-F238E27FC236}">
                      <a16:creationId xmlns:a16="http://schemas.microsoft.com/office/drawing/2014/main" id="{34AC2EF9-0FC5-17A7-F6C3-D028B2C4DE9B}"/>
                    </a:ext>
                  </a:extLst>
                </p:cNvPr>
                <p:cNvSpPr>
                  <a:spLocks noChangeArrowheads="1"/>
                </p:cNvSpPr>
                <p:nvPr/>
              </p:nvSpPr>
              <p:spPr bwMode="auto">
                <a:xfrm>
                  <a:off x="355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95" name="Rectangle 2627">
                  <a:extLst>
                    <a:ext uri="{FF2B5EF4-FFF2-40B4-BE49-F238E27FC236}">
                      <a16:creationId xmlns:a16="http://schemas.microsoft.com/office/drawing/2014/main" id="{49E9E00F-FEB4-541A-58B4-B8A083EC2BC7}"/>
                    </a:ext>
                  </a:extLst>
                </p:cNvPr>
                <p:cNvSpPr>
                  <a:spLocks noChangeArrowheads="1"/>
                </p:cNvSpPr>
                <p:nvPr/>
              </p:nvSpPr>
              <p:spPr bwMode="auto">
                <a:xfrm>
                  <a:off x="361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96" name="Rectangle 2628">
                  <a:extLst>
                    <a:ext uri="{FF2B5EF4-FFF2-40B4-BE49-F238E27FC236}">
                      <a16:creationId xmlns:a16="http://schemas.microsoft.com/office/drawing/2014/main" id="{C5EF82B9-3979-FE4D-C965-3D4DF422792F}"/>
                    </a:ext>
                  </a:extLst>
                </p:cNvPr>
                <p:cNvSpPr>
                  <a:spLocks noChangeArrowheads="1"/>
                </p:cNvSpPr>
                <p:nvPr/>
              </p:nvSpPr>
              <p:spPr bwMode="auto">
                <a:xfrm>
                  <a:off x="370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397" name="Rectangle 2629">
                  <a:extLst>
                    <a:ext uri="{FF2B5EF4-FFF2-40B4-BE49-F238E27FC236}">
                      <a16:creationId xmlns:a16="http://schemas.microsoft.com/office/drawing/2014/main" id="{35598CEE-F851-CE9B-12DC-1D489421D483}"/>
                    </a:ext>
                  </a:extLst>
                </p:cNvPr>
                <p:cNvSpPr>
                  <a:spLocks noChangeArrowheads="1"/>
                </p:cNvSpPr>
                <p:nvPr/>
              </p:nvSpPr>
              <p:spPr bwMode="auto">
                <a:xfrm>
                  <a:off x="375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398" name="Rectangle 2630">
                  <a:extLst>
                    <a:ext uri="{FF2B5EF4-FFF2-40B4-BE49-F238E27FC236}">
                      <a16:creationId xmlns:a16="http://schemas.microsoft.com/office/drawing/2014/main" id="{F5AC4D75-CC45-14F2-C536-280F94A56010}"/>
                    </a:ext>
                  </a:extLst>
                </p:cNvPr>
                <p:cNvSpPr>
                  <a:spLocks noChangeArrowheads="1"/>
                </p:cNvSpPr>
                <p:nvPr/>
              </p:nvSpPr>
              <p:spPr bwMode="auto">
                <a:xfrm>
                  <a:off x="3847" y="3527"/>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399" name="Rectangle 2631">
                  <a:extLst>
                    <a:ext uri="{FF2B5EF4-FFF2-40B4-BE49-F238E27FC236}">
                      <a16:creationId xmlns:a16="http://schemas.microsoft.com/office/drawing/2014/main" id="{BDC0774E-929B-54D4-390D-9BC8630FE36F}"/>
                    </a:ext>
                  </a:extLst>
                </p:cNvPr>
                <p:cNvSpPr>
                  <a:spLocks noChangeArrowheads="1"/>
                </p:cNvSpPr>
                <p:nvPr/>
              </p:nvSpPr>
              <p:spPr bwMode="auto">
                <a:xfrm>
                  <a:off x="3879"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00" name="Rectangle 2632">
                  <a:extLst>
                    <a:ext uri="{FF2B5EF4-FFF2-40B4-BE49-F238E27FC236}">
                      <a16:creationId xmlns:a16="http://schemas.microsoft.com/office/drawing/2014/main" id="{3F462684-5537-68AC-937E-4AB0AC249AC7}"/>
                    </a:ext>
                  </a:extLst>
                </p:cNvPr>
                <p:cNvSpPr>
                  <a:spLocks noChangeArrowheads="1"/>
                </p:cNvSpPr>
                <p:nvPr/>
              </p:nvSpPr>
              <p:spPr bwMode="auto">
                <a:xfrm>
                  <a:off x="3933"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01" name="Rectangle 2633">
                  <a:extLst>
                    <a:ext uri="{FF2B5EF4-FFF2-40B4-BE49-F238E27FC236}">
                      <a16:creationId xmlns:a16="http://schemas.microsoft.com/office/drawing/2014/main" id="{AAF80851-B18D-8846-ECF0-14C949B6A0FB}"/>
                    </a:ext>
                  </a:extLst>
                </p:cNvPr>
                <p:cNvSpPr>
                  <a:spLocks noChangeArrowheads="1"/>
                </p:cNvSpPr>
                <p:nvPr/>
              </p:nvSpPr>
              <p:spPr bwMode="auto">
                <a:xfrm>
                  <a:off x="402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02" name="Rectangle 2634">
                  <a:extLst>
                    <a:ext uri="{FF2B5EF4-FFF2-40B4-BE49-F238E27FC236}">
                      <a16:creationId xmlns:a16="http://schemas.microsoft.com/office/drawing/2014/main" id="{5D264821-2E9F-6358-1B6A-48878BB0E357}"/>
                    </a:ext>
                  </a:extLst>
                </p:cNvPr>
                <p:cNvSpPr>
                  <a:spLocks noChangeArrowheads="1"/>
                </p:cNvSpPr>
                <p:nvPr/>
              </p:nvSpPr>
              <p:spPr bwMode="auto">
                <a:xfrm>
                  <a:off x="407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03" name="Rectangle 2635">
                  <a:extLst>
                    <a:ext uri="{FF2B5EF4-FFF2-40B4-BE49-F238E27FC236}">
                      <a16:creationId xmlns:a16="http://schemas.microsoft.com/office/drawing/2014/main" id="{786342D5-6EB2-725A-03CD-7D4A966D95AC}"/>
                    </a:ext>
                  </a:extLst>
                </p:cNvPr>
                <p:cNvSpPr>
                  <a:spLocks noChangeArrowheads="1"/>
                </p:cNvSpPr>
                <p:nvPr/>
              </p:nvSpPr>
              <p:spPr bwMode="auto">
                <a:xfrm>
                  <a:off x="418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04" name="Rectangle 2636">
                  <a:extLst>
                    <a:ext uri="{FF2B5EF4-FFF2-40B4-BE49-F238E27FC236}">
                      <a16:creationId xmlns:a16="http://schemas.microsoft.com/office/drawing/2014/main" id="{2BCEE8F2-0141-6EE0-E3EF-AD81C3C75078}"/>
                    </a:ext>
                  </a:extLst>
                </p:cNvPr>
                <p:cNvSpPr>
                  <a:spLocks noChangeArrowheads="1"/>
                </p:cNvSpPr>
                <p:nvPr/>
              </p:nvSpPr>
              <p:spPr bwMode="auto">
                <a:xfrm>
                  <a:off x="423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05" name="Rectangle 2637">
                  <a:extLst>
                    <a:ext uri="{FF2B5EF4-FFF2-40B4-BE49-F238E27FC236}">
                      <a16:creationId xmlns:a16="http://schemas.microsoft.com/office/drawing/2014/main" id="{DFA19192-536B-0BB0-1E35-EF9903733D6D}"/>
                    </a:ext>
                  </a:extLst>
                </p:cNvPr>
                <p:cNvSpPr>
                  <a:spLocks noChangeArrowheads="1"/>
                </p:cNvSpPr>
                <p:nvPr/>
              </p:nvSpPr>
              <p:spPr bwMode="auto">
                <a:xfrm>
                  <a:off x="4343"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06" name="Rectangle 2638">
                  <a:extLst>
                    <a:ext uri="{FF2B5EF4-FFF2-40B4-BE49-F238E27FC236}">
                      <a16:creationId xmlns:a16="http://schemas.microsoft.com/office/drawing/2014/main" id="{8FD2803B-A1E0-5D8F-50DF-7A8596306346}"/>
                    </a:ext>
                  </a:extLst>
                </p:cNvPr>
                <p:cNvSpPr>
                  <a:spLocks noChangeArrowheads="1"/>
                </p:cNvSpPr>
                <p:nvPr/>
              </p:nvSpPr>
              <p:spPr bwMode="auto">
                <a:xfrm>
                  <a:off x="4397"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07" name="Rectangle 2639">
                  <a:extLst>
                    <a:ext uri="{FF2B5EF4-FFF2-40B4-BE49-F238E27FC236}">
                      <a16:creationId xmlns:a16="http://schemas.microsoft.com/office/drawing/2014/main" id="{C8CF1A34-E6CB-B145-92B7-F55E876B2F3B}"/>
                    </a:ext>
                  </a:extLst>
                </p:cNvPr>
                <p:cNvSpPr>
                  <a:spLocks noChangeArrowheads="1"/>
                </p:cNvSpPr>
                <p:nvPr/>
              </p:nvSpPr>
              <p:spPr bwMode="auto">
                <a:xfrm>
                  <a:off x="4504" y="3527"/>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08" name="Rectangle 2640">
                  <a:extLst>
                    <a:ext uri="{FF2B5EF4-FFF2-40B4-BE49-F238E27FC236}">
                      <a16:creationId xmlns:a16="http://schemas.microsoft.com/office/drawing/2014/main" id="{59DD5849-8C1F-09D7-2034-0BC898AEDABB}"/>
                    </a:ext>
                  </a:extLst>
                </p:cNvPr>
                <p:cNvSpPr>
                  <a:spLocks noChangeArrowheads="1"/>
                </p:cNvSpPr>
                <p:nvPr/>
              </p:nvSpPr>
              <p:spPr bwMode="auto">
                <a:xfrm>
                  <a:off x="4558" y="352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09" name="Rectangle 2641">
                  <a:extLst>
                    <a:ext uri="{FF2B5EF4-FFF2-40B4-BE49-F238E27FC236}">
                      <a16:creationId xmlns:a16="http://schemas.microsoft.com/office/drawing/2014/main" id="{D459D679-D61C-76F0-86FC-822F3D9E01EE}"/>
                    </a:ext>
                  </a:extLst>
                </p:cNvPr>
                <p:cNvSpPr>
                  <a:spLocks noChangeArrowheads="1"/>
                </p:cNvSpPr>
                <p:nvPr/>
              </p:nvSpPr>
              <p:spPr bwMode="auto">
                <a:xfrm>
                  <a:off x="1129" y="351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0" name="Rectangle 2642">
                  <a:extLst>
                    <a:ext uri="{FF2B5EF4-FFF2-40B4-BE49-F238E27FC236}">
                      <a16:creationId xmlns:a16="http://schemas.microsoft.com/office/drawing/2014/main" id="{BECBC753-5AE1-1132-DEFD-F2D3D16FC485}"/>
                    </a:ext>
                  </a:extLst>
                </p:cNvPr>
                <p:cNvSpPr>
                  <a:spLocks noChangeArrowheads="1"/>
                </p:cNvSpPr>
                <p:nvPr/>
              </p:nvSpPr>
              <p:spPr bwMode="auto">
                <a:xfrm>
                  <a:off x="1133" y="3512"/>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1" name="Rectangle 2643">
                  <a:extLst>
                    <a:ext uri="{FF2B5EF4-FFF2-40B4-BE49-F238E27FC236}">
                      <a16:creationId xmlns:a16="http://schemas.microsoft.com/office/drawing/2014/main" id="{A2CCFC78-46C0-F9C3-726C-DBA51317D0A8}"/>
                    </a:ext>
                  </a:extLst>
                </p:cNvPr>
                <p:cNvSpPr>
                  <a:spLocks noChangeArrowheads="1"/>
                </p:cNvSpPr>
                <p:nvPr/>
              </p:nvSpPr>
              <p:spPr bwMode="auto">
                <a:xfrm>
                  <a:off x="1408" y="351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2" name="Rectangle 2644">
                  <a:extLst>
                    <a:ext uri="{FF2B5EF4-FFF2-40B4-BE49-F238E27FC236}">
                      <a16:creationId xmlns:a16="http://schemas.microsoft.com/office/drawing/2014/main" id="{ED16506A-75F7-7F82-145F-F38881ABCCC4}"/>
                    </a:ext>
                  </a:extLst>
                </p:cNvPr>
                <p:cNvSpPr>
                  <a:spLocks noChangeArrowheads="1"/>
                </p:cNvSpPr>
                <p:nvPr/>
              </p:nvSpPr>
              <p:spPr bwMode="auto">
                <a:xfrm>
                  <a:off x="1413"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3" name="Rectangle 2645">
                  <a:extLst>
                    <a:ext uri="{FF2B5EF4-FFF2-40B4-BE49-F238E27FC236}">
                      <a16:creationId xmlns:a16="http://schemas.microsoft.com/office/drawing/2014/main" id="{D26A5917-1302-8037-D207-FAB708F960DB}"/>
                    </a:ext>
                  </a:extLst>
                </p:cNvPr>
                <p:cNvSpPr>
                  <a:spLocks noChangeArrowheads="1"/>
                </p:cNvSpPr>
                <p:nvPr/>
              </p:nvSpPr>
              <p:spPr bwMode="auto">
                <a:xfrm>
                  <a:off x="156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4" name="Rectangle 2646">
                  <a:extLst>
                    <a:ext uri="{FF2B5EF4-FFF2-40B4-BE49-F238E27FC236}">
                      <a16:creationId xmlns:a16="http://schemas.microsoft.com/office/drawing/2014/main" id="{4829A3F2-3096-FE26-E7DF-E847512BBAFA}"/>
                    </a:ext>
                  </a:extLst>
                </p:cNvPr>
                <p:cNvSpPr>
                  <a:spLocks noChangeArrowheads="1"/>
                </p:cNvSpPr>
                <p:nvPr/>
              </p:nvSpPr>
              <p:spPr bwMode="auto">
                <a:xfrm>
                  <a:off x="157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5" name="Rectangle 2647">
                  <a:extLst>
                    <a:ext uri="{FF2B5EF4-FFF2-40B4-BE49-F238E27FC236}">
                      <a16:creationId xmlns:a16="http://schemas.microsoft.com/office/drawing/2014/main" id="{33AFF5A7-94F9-EC1C-5852-301A97F2E9E1}"/>
                    </a:ext>
                  </a:extLst>
                </p:cNvPr>
                <p:cNvSpPr>
                  <a:spLocks noChangeArrowheads="1"/>
                </p:cNvSpPr>
                <p:nvPr/>
              </p:nvSpPr>
              <p:spPr bwMode="auto">
                <a:xfrm>
                  <a:off x="172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6" name="Rectangle 2648">
                  <a:extLst>
                    <a:ext uri="{FF2B5EF4-FFF2-40B4-BE49-F238E27FC236}">
                      <a16:creationId xmlns:a16="http://schemas.microsoft.com/office/drawing/2014/main" id="{77AD3A70-697B-7BA6-C9FB-A5D586FC180E}"/>
                    </a:ext>
                  </a:extLst>
                </p:cNvPr>
                <p:cNvSpPr>
                  <a:spLocks noChangeArrowheads="1"/>
                </p:cNvSpPr>
                <p:nvPr/>
              </p:nvSpPr>
              <p:spPr bwMode="auto">
                <a:xfrm>
                  <a:off x="173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7" name="Rectangle 2649">
                  <a:extLst>
                    <a:ext uri="{FF2B5EF4-FFF2-40B4-BE49-F238E27FC236}">
                      <a16:creationId xmlns:a16="http://schemas.microsoft.com/office/drawing/2014/main" id="{1B7D0455-0BD3-036E-229D-CC5ABD348395}"/>
                    </a:ext>
                  </a:extLst>
                </p:cNvPr>
                <p:cNvSpPr>
                  <a:spLocks noChangeArrowheads="1"/>
                </p:cNvSpPr>
                <p:nvPr/>
              </p:nvSpPr>
              <p:spPr bwMode="auto">
                <a:xfrm>
                  <a:off x="1888" y="351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8" name="Rectangle 2650">
                  <a:extLst>
                    <a:ext uri="{FF2B5EF4-FFF2-40B4-BE49-F238E27FC236}">
                      <a16:creationId xmlns:a16="http://schemas.microsoft.com/office/drawing/2014/main" id="{75F71300-BB3C-C2E1-8A47-ADD15C2485E7}"/>
                    </a:ext>
                  </a:extLst>
                </p:cNvPr>
                <p:cNvSpPr>
                  <a:spLocks noChangeArrowheads="1"/>
                </p:cNvSpPr>
                <p:nvPr/>
              </p:nvSpPr>
              <p:spPr bwMode="auto">
                <a:xfrm>
                  <a:off x="1893"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19" name="Rectangle 2651">
                  <a:extLst>
                    <a:ext uri="{FF2B5EF4-FFF2-40B4-BE49-F238E27FC236}">
                      <a16:creationId xmlns:a16="http://schemas.microsoft.com/office/drawing/2014/main" id="{C743519A-4FC3-1CA2-12A6-3144EE7D16F7}"/>
                    </a:ext>
                  </a:extLst>
                </p:cNvPr>
                <p:cNvSpPr>
                  <a:spLocks noChangeArrowheads="1"/>
                </p:cNvSpPr>
                <p:nvPr/>
              </p:nvSpPr>
              <p:spPr bwMode="auto">
                <a:xfrm>
                  <a:off x="204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0" name="Rectangle 2652">
                  <a:extLst>
                    <a:ext uri="{FF2B5EF4-FFF2-40B4-BE49-F238E27FC236}">
                      <a16:creationId xmlns:a16="http://schemas.microsoft.com/office/drawing/2014/main" id="{901CEA84-7E78-B976-D0FC-72667E081DE2}"/>
                    </a:ext>
                  </a:extLst>
                </p:cNvPr>
                <p:cNvSpPr>
                  <a:spLocks noChangeArrowheads="1"/>
                </p:cNvSpPr>
                <p:nvPr/>
              </p:nvSpPr>
              <p:spPr bwMode="auto">
                <a:xfrm>
                  <a:off x="205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1" name="Rectangle 2653">
                  <a:extLst>
                    <a:ext uri="{FF2B5EF4-FFF2-40B4-BE49-F238E27FC236}">
                      <a16:creationId xmlns:a16="http://schemas.microsoft.com/office/drawing/2014/main" id="{8662C1BB-A01C-B278-728B-AF94E90C21DE}"/>
                    </a:ext>
                  </a:extLst>
                </p:cNvPr>
                <p:cNvSpPr>
                  <a:spLocks noChangeArrowheads="1"/>
                </p:cNvSpPr>
                <p:nvPr/>
              </p:nvSpPr>
              <p:spPr bwMode="auto">
                <a:xfrm>
                  <a:off x="220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2" name="Rectangle 2654">
                  <a:extLst>
                    <a:ext uri="{FF2B5EF4-FFF2-40B4-BE49-F238E27FC236}">
                      <a16:creationId xmlns:a16="http://schemas.microsoft.com/office/drawing/2014/main" id="{4C3AC42F-43FB-2531-B63E-81B6D256C6EC}"/>
                    </a:ext>
                  </a:extLst>
                </p:cNvPr>
                <p:cNvSpPr>
                  <a:spLocks noChangeArrowheads="1"/>
                </p:cNvSpPr>
                <p:nvPr/>
              </p:nvSpPr>
              <p:spPr bwMode="auto">
                <a:xfrm>
                  <a:off x="221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3" name="Rectangle 2655">
                  <a:extLst>
                    <a:ext uri="{FF2B5EF4-FFF2-40B4-BE49-F238E27FC236}">
                      <a16:creationId xmlns:a16="http://schemas.microsoft.com/office/drawing/2014/main" id="{75096D89-67F4-E387-B88E-CB60E19B0C3E}"/>
                    </a:ext>
                  </a:extLst>
                </p:cNvPr>
                <p:cNvSpPr>
                  <a:spLocks noChangeArrowheads="1"/>
                </p:cNvSpPr>
                <p:nvPr/>
              </p:nvSpPr>
              <p:spPr bwMode="auto">
                <a:xfrm>
                  <a:off x="2368" y="351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4" name="Rectangle 2656">
                  <a:extLst>
                    <a:ext uri="{FF2B5EF4-FFF2-40B4-BE49-F238E27FC236}">
                      <a16:creationId xmlns:a16="http://schemas.microsoft.com/office/drawing/2014/main" id="{B595D8DF-6C61-CB97-452A-58756BCA2C0F}"/>
                    </a:ext>
                  </a:extLst>
                </p:cNvPr>
                <p:cNvSpPr>
                  <a:spLocks noChangeArrowheads="1"/>
                </p:cNvSpPr>
                <p:nvPr/>
              </p:nvSpPr>
              <p:spPr bwMode="auto">
                <a:xfrm>
                  <a:off x="2373"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5" name="Rectangle 2657">
                  <a:extLst>
                    <a:ext uri="{FF2B5EF4-FFF2-40B4-BE49-F238E27FC236}">
                      <a16:creationId xmlns:a16="http://schemas.microsoft.com/office/drawing/2014/main" id="{A6ACF013-37CA-EB48-8EBF-A06DFA0F5543}"/>
                    </a:ext>
                  </a:extLst>
                </p:cNvPr>
                <p:cNvSpPr>
                  <a:spLocks noChangeArrowheads="1"/>
                </p:cNvSpPr>
                <p:nvPr/>
              </p:nvSpPr>
              <p:spPr bwMode="auto">
                <a:xfrm>
                  <a:off x="252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6" name="Rectangle 2658">
                  <a:extLst>
                    <a:ext uri="{FF2B5EF4-FFF2-40B4-BE49-F238E27FC236}">
                      <a16:creationId xmlns:a16="http://schemas.microsoft.com/office/drawing/2014/main" id="{E0BAB130-652D-A4E4-8C2F-043F0A73889D}"/>
                    </a:ext>
                  </a:extLst>
                </p:cNvPr>
                <p:cNvSpPr>
                  <a:spLocks noChangeArrowheads="1"/>
                </p:cNvSpPr>
                <p:nvPr/>
              </p:nvSpPr>
              <p:spPr bwMode="auto">
                <a:xfrm>
                  <a:off x="253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7" name="Rectangle 2659">
                  <a:extLst>
                    <a:ext uri="{FF2B5EF4-FFF2-40B4-BE49-F238E27FC236}">
                      <a16:creationId xmlns:a16="http://schemas.microsoft.com/office/drawing/2014/main" id="{0F472000-2487-3850-F20C-B6AEF5271F21}"/>
                    </a:ext>
                  </a:extLst>
                </p:cNvPr>
                <p:cNvSpPr>
                  <a:spLocks noChangeArrowheads="1"/>
                </p:cNvSpPr>
                <p:nvPr/>
              </p:nvSpPr>
              <p:spPr bwMode="auto">
                <a:xfrm>
                  <a:off x="268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8" name="Rectangle 2660">
                  <a:extLst>
                    <a:ext uri="{FF2B5EF4-FFF2-40B4-BE49-F238E27FC236}">
                      <a16:creationId xmlns:a16="http://schemas.microsoft.com/office/drawing/2014/main" id="{A3EE924B-7518-F479-40C2-C6F83FDD5233}"/>
                    </a:ext>
                  </a:extLst>
                </p:cNvPr>
                <p:cNvSpPr>
                  <a:spLocks noChangeArrowheads="1"/>
                </p:cNvSpPr>
                <p:nvPr/>
              </p:nvSpPr>
              <p:spPr bwMode="auto">
                <a:xfrm>
                  <a:off x="269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29" name="Rectangle 2661">
                  <a:extLst>
                    <a:ext uri="{FF2B5EF4-FFF2-40B4-BE49-F238E27FC236}">
                      <a16:creationId xmlns:a16="http://schemas.microsoft.com/office/drawing/2014/main" id="{6E7E79C7-EC53-23B6-31DB-1FA9BA405ECB}"/>
                    </a:ext>
                  </a:extLst>
                </p:cNvPr>
                <p:cNvSpPr>
                  <a:spLocks noChangeArrowheads="1"/>
                </p:cNvSpPr>
                <p:nvPr/>
              </p:nvSpPr>
              <p:spPr bwMode="auto">
                <a:xfrm>
                  <a:off x="2848" y="351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0" name="Rectangle 2662">
                  <a:extLst>
                    <a:ext uri="{FF2B5EF4-FFF2-40B4-BE49-F238E27FC236}">
                      <a16:creationId xmlns:a16="http://schemas.microsoft.com/office/drawing/2014/main" id="{29DBC486-CFD5-360B-2B44-3702D9373866}"/>
                    </a:ext>
                  </a:extLst>
                </p:cNvPr>
                <p:cNvSpPr>
                  <a:spLocks noChangeArrowheads="1"/>
                </p:cNvSpPr>
                <p:nvPr/>
              </p:nvSpPr>
              <p:spPr bwMode="auto">
                <a:xfrm>
                  <a:off x="2853"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1" name="Rectangle 2663">
                  <a:extLst>
                    <a:ext uri="{FF2B5EF4-FFF2-40B4-BE49-F238E27FC236}">
                      <a16:creationId xmlns:a16="http://schemas.microsoft.com/office/drawing/2014/main" id="{12D2AC4F-7E1F-E8B0-0A8E-F89A73F240AE}"/>
                    </a:ext>
                  </a:extLst>
                </p:cNvPr>
                <p:cNvSpPr>
                  <a:spLocks noChangeArrowheads="1"/>
                </p:cNvSpPr>
                <p:nvPr/>
              </p:nvSpPr>
              <p:spPr bwMode="auto">
                <a:xfrm>
                  <a:off x="300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2" name="Rectangle 2664">
                  <a:extLst>
                    <a:ext uri="{FF2B5EF4-FFF2-40B4-BE49-F238E27FC236}">
                      <a16:creationId xmlns:a16="http://schemas.microsoft.com/office/drawing/2014/main" id="{B9C397DE-BDCA-7949-462D-FC9E6E2CDC92}"/>
                    </a:ext>
                  </a:extLst>
                </p:cNvPr>
                <p:cNvSpPr>
                  <a:spLocks noChangeArrowheads="1"/>
                </p:cNvSpPr>
                <p:nvPr/>
              </p:nvSpPr>
              <p:spPr bwMode="auto">
                <a:xfrm>
                  <a:off x="301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3" name="Rectangle 2665">
                  <a:extLst>
                    <a:ext uri="{FF2B5EF4-FFF2-40B4-BE49-F238E27FC236}">
                      <a16:creationId xmlns:a16="http://schemas.microsoft.com/office/drawing/2014/main" id="{82D6CCE8-1B5D-C9A6-4029-7D0F1E670C4F}"/>
                    </a:ext>
                  </a:extLst>
                </p:cNvPr>
                <p:cNvSpPr>
                  <a:spLocks noChangeArrowheads="1"/>
                </p:cNvSpPr>
                <p:nvPr/>
              </p:nvSpPr>
              <p:spPr bwMode="auto">
                <a:xfrm>
                  <a:off x="316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4" name="Rectangle 2666">
                  <a:extLst>
                    <a:ext uri="{FF2B5EF4-FFF2-40B4-BE49-F238E27FC236}">
                      <a16:creationId xmlns:a16="http://schemas.microsoft.com/office/drawing/2014/main" id="{5BBEB567-9F3F-B6E7-CC81-EB853E9547D1}"/>
                    </a:ext>
                  </a:extLst>
                </p:cNvPr>
                <p:cNvSpPr>
                  <a:spLocks noChangeArrowheads="1"/>
                </p:cNvSpPr>
                <p:nvPr/>
              </p:nvSpPr>
              <p:spPr bwMode="auto">
                <a:xfrm>
                  <a:off x="317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5" name="Rectangle 2667">
                  <a:extLst>
                    <a:ext uri="{FF2B5EF4-FFF2-40B4-BE49-F238E27FC236}">
                      <a16:creationId xmlns:a16="http://schemas.microsoft.com/office/drawing/2014/main" id="{0898F14D-71DA-993C-9B94-CFA2C331F462}"/>
                    </a:ext>
                  </a:extLst>
                </p:cNvPr>
                <p:cNvSpPr>
                  <a:spLocks noChangeArrowheads="1"/>
                </p:cNvSpPr>
                <p:nvPr/>
              </p:nvSpPr>
              <p:spPr bwMode="auto">
                <a:xfrm>
                  <a:off x="3328" y="3512"/>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6" name="Rectangle 2668">
                  <a:extLst>
                    <a:ext uri="{FF2B5EF4-FFF2-40B4-BE49-F238E27FC236}">
                      <a16:creationId xmlns:a16="http://schemas.microsoft.com/office/drawing/2014/main" id="{32F0B233-4E92-E669-7555-2A6F996FDE71}"/>
                    </a:ext>
                  </a:extLst>
                </p:cNvPr>
                <p:cNvSpPr>
                  <a:spLocks noChangeArrowheads="1"/>
                </p:cNvSpPr>
                <p:nvPr/>
              </p:nvSpPr>
              <p:spPr bwMode="auto">
                <a:xfrm>
                  <a:off x="3333"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7" name="Rectangle 2669">
                  <a:extLst>
                    <a:ext uri="{FF2B5EF4-FFF2-40B4-BE49-F238E27FC236}">
                      <a16:creationId xmlns:a16="http://schemas.microsoft.com/office/drawing/2014/main" id="{0DAD5257-9BBC-3A6D-A45F-B151D166DFCF}"/>
                    </a:ext>
                  </a:extLst>
                </p:cNvPr>
                <p:cNvSpPr>
                  <a:spLocks noChangeArrowheads="1"/>
                </p:cNvSpPr>
                <p:nvPr/>
              </p:nvSpPr>
              <p:spPr bwMode="auto">
                <a:xfrm>
                  <a:off x="348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8" name="Rectangle 2670">
                  <a:extLst>
                    <a:ext uri="{FF2B5EF4-FFF2-40B4-BE49-F238E27FC236}">
                      <a16:creationId xmlns:a16="http://schemas.microsoft.com/office/drawing/2014/main" id="{6554FF53-F05C-E82E-B481-27661DA53051}"/>
                    </a:ext>
                  </a:extLst>
                </p:cNvPr>
                <p:cNvSpPr>
                  <a:spLocks noChangeArrowheads="1"/>
                </p:cNvSpPr>
                <p:nvPr/>
              </p:nvSpPr>
              <p:spPr bwMode="auto">
                <a:xfrm>
                  <a:off x="349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39" name="Rectangle 2671">
                  <a:extLst>
                    <a:ext uri="{FF2B5EF4-FFF2-40B4-BE49-F238E27FC236}">
                      <a16:creationId xmlns:a16="http://schemas.microsoft.com/office/drawing/2014/main" id="{37A388E2-2697-6268-8D0E-01142F6F0FF9}"/>
                    </a:ext>
                  </a:extLst>
                </p:cNvPr>
                <p:cNvSpPr>
                  <a:spLocks noChangeArrowheads="1"/>
                </p:cNvSpPr>
                <p:nvPr/>
              </p:nvSpPr>
              <p:spPr bwMode="auto">
                <a:xfrm>
                  <a:off x="364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0" name="Rectangle 2672">
                  <a:extLst>
                    <a:ext uri="{FF2B5EF4-FFF2-40B4-BE49-F238E27FC236}">
                      <a16:creationId xmlns:a16="http://schemas.microsoft.com/office/drawing/2014/main" id="{2F73518F-0191-35C4-A86A-86DB4E2C60FB}"/>
                    </a:ext>
                  </a:extLst>
                </p:cNvPr>
                <p:cNvSpPr>
                  <a:spLocks noChangeArrowheads="1"/>
                </p:cNvSpPr>
                <p:nvPr/>
              </p:nvSpPr>
              <p:spPr bwMode="auto">
                <a:xfrm>
                  <a:off x="365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1" name="Rectangle 2673">
                  <a:extLst>
                    <a:ext uri="{FF2B5EF4-FFF2-40B4-BE49-F238E27FC236}">
                      <a16:creationId xmlns:a16="http://schemas.microsoft.com/office/drawing/2014/main" id="{53D06E4B-1ED6-76C0-AC90-5896DAD14978}"/>
                    </a:ext>
                  </a:extLst>
                </p:cNvPr>
                <p:cNvSpPr>
                  <a:spLocks noChangeArrowheads="1"/>
                </p:cNvSpPr>
                <p:nvPr/>
              </p:nvSpPr>
              <p:spPr bwMode="auto">
                <a:xfrm>
                  <a:off x="380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2" name="Rectangle 2674">
                  <a:extLst>
                    <a:ext uri="{FF2B5EF4-FFF2-40B4-BE49-F238E27FC236}">
                      <a16:creationId xmlns:a16="http://schemas.microsoft.com/office/drawing/2014/main" id="{989BCD2B-CE98-EDC7-5A50-1F1987803D21}"/>
                    </a:ext>
                  </a:extLst>
                </p:cNvPr>
                <p:cNvSpPr>
                  <a:spLocks noChangeArrowheads="1"/>
                </p:cNvSpPr>
                <p:nvPr/>
              </p:nvSpPr>
              <p:spPr bwMode="auto">
                <a:xfrm>
                  <a:off x="381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3" name="Rectangle 2675">
                  <a:extLst>
                    <a:ext uri="{FF2B5EF4-FFF2-40B4-BE49-F238E27FC236}">
                      <a16:creationId xmlns:a16="http://schemas.microsoft.com/office/drawing/2014/main" id="{EAE16068-0807-F732-6CB8-52D56228D194}"/>
                    </a:ext>
                  </a:extLst>
                </p:cNvPr>
                <p:cNvSpPr>
                  <a:spLocks noChangeArrowheads="1"/>
                </p:cNvSpPr>
                <p:nvPr/>
              </p:nvSpPr>
              <p:spPr bwMode="auto">
                <a:xfrm>
                  <a:off x="396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4" name="Rectangle 2676">
                  <a:extLst>
                    <a:ext uri="{FF2B5EF4-FFF2-40B4-BE49-F238E27FC236}">
                      <a16:creationId xmlns:a16="http://schemas.microsoft.com/office/drawing/2014/main" id="{E49FF3C7-E151-944B-E670-AC411954A22D}"/>
                    </a:ext>
                  </a:extLst>
                </p:cNvPr>
                <p:cNvSpPr>
                  <a:spLocks noChangeArrowheads="1"/>
                </p:cNvSpPr>
                <p:nvPr/>
              </p:nvSpPr>
              <p:spPr bwMode="auto">
                <a:xfrm>
                  <a:off x="397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5" name="Rectangle 2677">
                  <a:extLst>
                    <a:ext uri="{FF2B5EF4-FFF2-40B4-BE49-F238E27FC236}">
                      <a16:creationId xmlns:a16="http://schemas.microsoft.com/office/drawing/2014/main" id="{91C0B1DF-E41D-0303-CFFD-7B753E3663D2}"/>
                    </a:ext>
                  </a:extLst>
                </p:cNvPr>
                <p:cNvSpPr>
                  <a:spLocks noChangeArrowheads="1"/>
                </p:cNvSpPr>
                <p:nvPr/>
              </p:nvSpPr>
              <p:spPr bwMode="auto">
                <a:xfrm>
                  <a:off x="412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6" name="Rectangle 2678">
                  <a:extLst>
                    <a:ext uri="{FF2B5EF4-FFF2-40B4-BE49-F238E27FC236}">
                      <a16:creationId xmlns:a16="http://schemas.microsoft.com/office/drawing/2014/main" id="{FA6D6602-1F2B-FC41-7118-C7A336CE71D7}"/>
                    </a:ext>
                  </a:extLst>
                </p:cNvPr>
                <p:cNvSpPr>
                  <a:spLocks noChangeArrowheads="1"/>
                </p:cNvSpPr>
                <p:nvPr/>
              </p:nvSpPr>
              <p:spPr bwMode="auto">
                <a:xfrm>
                  <a:off x="413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7" name="Rectangle 2679">
                  <a:extLst>
                    <a:ext uri="{FF2B5EF4-FFF2-40B4-BE49-F238E27FC236}">
                      <a16:creationId xmlns:a16="http://schemas.microsoft.com/office/drawing/2014/main" id="{24D34C6F-CF23-E463-3566-987EB57BAB91}"/>
                    </a:ext>
                  </a:extLst>
                </p:cNvPr>
                <p:cNvSpPr>
                  <a:spLocks noChangeArrowheads="1"/>
                </p:cNvSpPr>
                <p:nvPr/>
              </p:nvSpPr>
              <p:spPr bwMode="auto">
                <a:xfrm>
                  <a:off x="428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8" name="Rectangle 2680">
                  <a:extLst>
                    <a:ext uri="{FF2B5EF4-FFF2-40B4-BE49-F238E27FC236}">
                      <a16:creationId xmlns:a16="http://schemas.microsoft.com/office/drawing/2014/main" id="{B742E5E1-A60A-DA4F-2522-5D3BC485743F}"/>
                    </a:ext>
                  </a:extLst>
                </p:cNvPr>
                <p:cNvSpPr>
                  <a:spLocks noChangeArrowheads="1"/>
                </p:cNvSpPr>
                <p:nvPr/>
              </p:nvSpPr>
              <p:spPr bwMode="auto">
                <a:xfrm>
                  <a:off x="4294" y="3512"/>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49" name="Rectangle 2681">
                  <a:extLst>
                    <a:ext uri="{FF2B5EF4-FFF2-40B4-BE49-F238E27FC236}">
                      <a16:creationId xmlns:a16="http://schemas.microsoft.com/office/drawing/2014/main" id="{49B2D19E-30F4-FEC9-F842-32158F57E703}"/>
                    </a:ext>
                  </a:extLst>
                </p:cNvPr>
                <p:cNvSpPr>
                  <a:spLocks noChangeArrowheads="1"/>
                </p:cNvSpPr>
                <p:nvPr/>
              </p:nvSpPr>
              <p:spPr bwMode="auto">
                <a:xfrm>
                  <a:off x="4448" y="351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0" name="Rectangle 2682">
                  <a:extLst>
                    <a:ext uri="{FF2B5EF4-FFF2-40B4-BE49-F238E27FC236}">
                      <a16:creationId xmlns:a16="http://schemas.microsoft.com/office/drawing/2014/main" id="{6979B6A5-99DC-A926-6727-0E5FE991EED4}"/>
                    </a:ext>
                  </a:extLst>
                </p:cNvPr>
                <p:cNvSpPr>
                  <a:spLocks noChangeArrowheads="1"/>
                </p:cNvSpPr>
                <p:nvPr/>
              </p:nvSpPr>
              <p:spPr bwMode="auto">
                <a:xfrm>
                  <a:off x="4454" y="3512"/>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1" name="Rectangle 2683">
                  <a:extLst>
                    <a:ext uri="{FF2B5EF4-FFF2-40B4-BE49-F238E27FC236}">
                      <a16:creationId xmlns:a16="http://schemas.microsoft.com/office/drawing/2014/main" id="{AB30CEF0-52DA-CDF8-6858-5DEFC4CDCCE1}"/>
                    </a:ext>
                  </a:extLst>
                </p:cNvPr>
                <p:cNvSpPr>
                  <a:spLocks noChangeArrowheads="1"/>
                </p:cNvSpPr>
                <p:nvPr/>
              </p:nvSpPr>
              <p:spPr bwMode="auto">
                <a:xfrm>
                  <a:off x="4609" y="3512"/>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2" name="Rectangle 2684">
                  <a:extLst>
                    <a:ext uri="{FF2B5EF4-FFF2-40B4-BE49-F238E27FC236}">
                      <a16:creationId xmlns:a16="http://schemas.microsoft.com/office/drawing/2014/main" id="{DF1E75D4-6BCC-545B-7AC6-214BD4483C8A}"/>
                    </a:ext>
                  </a:extLst>
                </p:cNvPr>
                <p:cNvSpPr>
                  <a:spLocks noChangeArrowheads="1"/>
                </p:cNvSpPr>
                <p:nvPr/>
              </p:nvSpPr>
              <p:spPr bwMode="auto">
                <a:xfrm>
                  <a:off x="1129" y="352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3" name="Rectangle 2685">
                  <a:extLst>
                    <a:ext uri="{FF2B5EF4-FFF2-40B4-BE49-F238E27FC236}">
                      <a16:creationId xmlns:a16="http://schemas.microsoft.com/office/drawing/2014/main" id="{1AA740EC-2F00-C501-F0F4-6D9E97AF731F}"/>
                    </a:ext>
                  </a:extLst>
                </p:cNvPr>
                <p:cNvSpPr>
                  <a:spLocks noChangeArrowheads="1"/>
                </p:cNvSpPr>
                <p:nvPr/>
              </p:nvSpPr>
              <p:spPr bwMode="auto">
                <a:xfrm>
                  <a:off x="1408" y="352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4" name="Rectangle 2686">
                  <a:extLst>
                    <a:ext uri="{FF2B5EF4-FFF2-40B4-BE49-F238E27FC236}">
                      <a16:creationId xmlns:a16="http://schemas.microsoft.com/office/drawing/2014/main" id="{8F529A21-C97D-A423-80EE-76813493F13A}"/>
                    </a:ext>
                  </a:extLst>
                </p:cNvPr>
                <p:cNvSpPr>
                  <a:spLocks noChangeArrowheads="1"/>
                </p:cNvSpPr>
                <p:nvPr/>
              </p:nvSpPr>
              <p:spPr bwMode="auto">
                <a:xfrm>
                  <a:off x="156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5" name="Rectangle 2687">
                  <a:extLst>
                    <a:ext uri="{FF2B5EF4-FFF2-40B4-BE49-F238E27FC236}">
                      <a16:creationId xmlns:a16="http://schemas.microsoft.com/office/drawing/2014/main" id="{6D4687BE-6BC4-7ADF-BD7B-EE1A26B1308B}"/>
                    </a:ext>
                  </a:extLst>
                </p:cNvPr>
                <p:cNvSpPr>
                  <a:spLocks noChangeArrowheads="1"/>
                </p:cNvSpPr>
                <p:nvPr/>
              </p:nvSpPr>
              <p:spPr bwMode="auto">
                <a:xfrm>
                  <a:off x="172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6" name="Rectangle 2688">
                  <a:extLst>
                    <a:ext uri="{FF2B5EF4-FFF2-40B4-BE49-F238E27FC236}">
                      <a16:creationId xmlns:a16="http://schemas.microsoft.com/office/drawing/2014/main" id="{13E3C1E4-4BAF-9392-98D8-EE0FF20058E7}"/>
                    </a:ext>
                  </a:extLst>
                </p:cNvPr>
                <p:cNvSpPr>
                  <a:spLocks noChangeArrowheads="1"/>
                </p:cNvSpPr>
                <p:nvPr/>
              </p:nvSpPr>
              <p:spPr bwMode="auto">
                <a:xfrm>
                  <a:off x="1888" y="352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7" name="Rectangle 2689">
                  <a:extLst>
                    <a:ext uri="{FF2B5EF4-FFF2-40B4-BE49-F238E27FC236}">
                      <a16:creationId xmlns:a16="http://schemas.microsoft.com/office/drawing/2014/main" id="{509805F0-C4D1-4E48-7689-D6C2407796F5}"/>
                    </a:ext>
                  </a:extLst>
                </p:cNvPr>
                <p:cNvSpPr>
                  <a:spLocks noChangeArrowheads="1"/>
                </p:cNvSpPr>
                <p:nvPr/>
              </p:nvSpPr>
              <p:spPr bwMode="auto">
                <a:xfrm>
                  <a:off x="204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8" name="Rectangle 2690">
                  <a:extLst>
                    <a:ext uri="{FF2B5EF4-FFF2-40B4-BE49-F238E27FC236}">
                      <a16:creationId xmlns:a16="http://schemas.microsoft.com/office/drawing/2014/main" id="{0B220F05-995B-D40E-7E6D-65426E5EC71F}"/>
                    </a:ext>
                  </a:extLst>
                </p:cNvPr>
                <p:cNvSpPr>
                  <a:spLocks noChangeArrowheads="1"/>
                </p:cNvSpPr>
                <p:nvPr/>
              </p:nvSpPr>
              <p:spPr bwMode="auto">
                <a:xfrm>
                  <a:off x="220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59" name="Rectangle 2691">
                  <a:extLst>
                    <a:ext uri="{FF2B5EF4-FFF2-40B4-BE49-F238E27FC236}">
                      <a16:creationId xmlns:a16="http://schemas.microsoft.com/office/drawing/2014/main" id="{DB9DB696-BDC3-A80C-9265-82E63C58185A}"/>
                    </a:ext>
                  </a:extLst>
                </p:cNvPr>
                <p:cNvSpPr>
                  <a:spLocks noChangeArrowheads="1"/>
                </p:cNvSpPr>
                <p:nvPr/>
              </p:nvSpPr>
              <p:spPr bwMode="auto">
                <a:xfrm>
                  <a:off x="2368" y="352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0" name="Rectangle 2692">
                  <a:extLst>
                    <a:ext uri="{FF2B5EF4-FFF2-40B4-BE49-F238E27FC236}">
                      <a16:creationId xmlns:a16="http://schemas.microsoft.com/office/drawing/2014/main" id="{255358B1-760C-92BD-CADA-2200AF02C863}"/>
                    </a:ext>
                  </a:extLst>
                </p:cNvPr>
                <p:cNvSpPr>
                  <a:spLocks noChangeArrowheads="1"/>
                </p:cNvSpPr>
                <p:nvPr/>
              </p:nvSpPr>
              <p:spPr bwMode="auto">
                <a:xfrm>
                  <a:off x="252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1" name="Rectangle 2693">
                  <a:extLst>
                    <a:ext uri="{FF2B5EF4-FFF2-40B4-BE49-F238E27FC236}">
                      <a16:creationId xmlns:a16="http://schemas.microsoft.com/office/drawing/2014/main" id="{678E1DCA-5F43-1606-80DF-BFACCC5BD60E}"/>
                    </a:ext>
                  </a:extLst>
                </p:cNvPr>
                <p:cNvSpPr>
                  <a:spLocks noChangeArrowheads="1"/>
                </p:cNvSpPr>
                <p:nvPr/>
              </p:nvSpPr>
              <p:spPr bwMode="auto">
                <a:xfrm>
                  <a:off x="268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2" name="Rectangle 2694">
                  <a:extLst>
                    <a:ext uri="{FF2B5EF4-FFF2-40B4-BE49-F238E27FC236}">
                      <a16:creationId xmlns:a16="http://schemas.microsoft.com/office/drawing/2014/main" id="{557E0B18-A09F-AC73-EE0D-435ACBC1B60D}"/>
                    </a:ext>
                  </a:extLst>
                </p:cNvPr>
                <p:cNvSpPr>
                  <a:spLocks noChangeArrowheads="1"/>
                </p:cNvSpPr>
                <p:nvPr/>
              </p:nvSpPr>
              <p:spPr bwMode="auto">
                <a:xfrm>
                  <a:off x="2848" y="352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3" name="Rectangle 2695">
                  <a:extLst>
                    <a:ext uri="{FF2B5EF4-FFF2-40B4-BE49-F238E27FC236}">
                      <a16:creationId xmlns:a16="http://schemas.microsoft.com/office/drawing/2014/main" id="{BE7B2EB8-07A0-44F8-F48A-EB7F96566310}"/>
                    </a:ext>
                  </a:extLst>
                </p:cNvPr>
                <p:cNvSpPr>
                  <a:spLocks noChangeArrowheads="1"/>
                </p:cNvSpPr>
                <p:nvPr/>
              </p:nvSpPr>
              <p:spPr bwMode="auto">
                <a:xfrm>
                  <a:off x="300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4" name="Rectangle 2696">
                  <a:extLst>
                    <a:ext uri="{FF2B5EF4-FFF2-40B4-BE49-F238E27FC236}">
                      <a16:creationId xmlns:a16="http://schemas.microsoft.com/office/drawing/2014/main" id="{173CA74A-1C58-D28C-E4D1-B594FE09BC14}"/>
                    </a:ext>
                  </a:extLst>
                </p:cNvPr>
                <p:cNvSpPr>
                  <a:spLocks noChangeArrowheads="1"/>
                </p:cNvSpPr>
                <p:nvPr/>
              </p:nvSpPr>
              <p:spPr bwMode="auto">
                <a:xfrm>
                  <a:off x="316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5" name="Rectangle 2697">
                  <a:extLst>
                    <a:ext uri="{FF2B5EF4-FFF2-40B4-BE49-F238E27FC236}">
                      <a16:creationId xmlns:a16="http://schemas.microsoft.com/office/drawing/2014/main" id="{95A238B7-603B-A801-590C-6A364C8A5B3F}"/>
                    </a:ext>
                  </a:extLst>
                </p:cNvPr>
                <p:cNvSpPr>
                  <a:spLocks noChangeArrowheads="1"/>
                </p:cNvSpPr>
                <p:nvPr/>
              </p:nvSpPr>
              <p:spPr bwMode="auto">
                <a:xfrm>
                  <a:off x="3328" y="352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6" name="Rectangle 2698">
                  <a:extLst>
                    <a:ext uri="{FF2B5EF4-FFF2-40B4-BE49-F238E27FC236}">
                      <a16:creationId xmlns:a16="http://schemas.microsoft.com/office/drawing/2014/main" id="{B51F48CD-D051-D640-1A47-E7E238F76682}"/>
                    </a:ext>
                  </a:extLst>
                </p:cNvPr>
                <p:cNvSpPr>
                  <a:spLocks noChangeArrowheads="1"/>
                </p:cNvSpPr>
                <p:nvPr/>
              </p:nvSpPr>
              <p:spPr bwMode="auto">
                <a:xfrm>
                  <a:off x="348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7" name="Rectangle 2699">
                  <a:extLst>
                    <a:ext uri="{FF2B5EF4-FFF2-40B4-BE49-F238E27FC236}">
                      <a16:creationId xmlns:a16="http://schemas.microsoft.com/office/drawing/2014/main" id="{B8B24347-D1BB-EBDC-2A9C-6AE30F555E4A}"/>
                    </a:ext>
                  </a:extLst>
                </p:cNvPr>
                <p:cNvSpPr>
                  <a:spLocks noChangeArrowheads="1"/>
                </p:cNvSpPr>
                <p:nvPr/>
              </p:nvSpPr>
              <p:spPr bwMode="auto">
                <a:xfrm>
                  <a:off x="364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8" name="Rectangle 2700">
                  <a:extLst>
                    <a:ext uri="{FF2B5EF4-FFF2-40B4-BE49-F238E27FC236}">
                      <a16:creationId xmlns:a16="http://schemas.microsoft.com/office/drawing/2014/main" id="{4055D864-E939-C424-A487-BBD4A58D0879}"/>
                    </a:ext>
                  </a:extLst>
                </p:cNvPr>
                <p:cNvSpPr>
                  <a:spLocks noChangeArrowheads="1"/>
                </p:cNvSpPr>
                <p:nvPr/>
              </p:nvSpPr>
              <p:spPr bwMode="auto">
                <a:xfrm>
                  <a:off x="380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69" name="Rectangle 2701">
                  <a:extLst>
                    <a:ext uri="{FF2B5EF4-FFF2-40B4-BE49-F238E27FC236}">
                      <a16:creationId xmlns:a16="http://schemas.microsoft.com/office/drawing/2014/main" id="{8847DFEE-FE13-4C26-571A-DABBAC186DCE}"/>
                    </a:ext>
                  </a:extLst>
                </p:cNvPr>
                <p:cNvSpPr>
                  <a:spLocks noChangeArrowheads="1"/>
                </p:cNvSpPr>
                <p:nvPr/>
              </p:nvSpPr>
              <p:spPr bwMode="auto">
                <a:xfrm>
                  <a:off x="396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70" name="Rectangle 2702">
                  <a:extLst>
                    <a:ext uri="{FF2B5EF4-FFF2-40B4-BE49-F238E27FC236}">
                      <a16:creationId xmlns:a16="http://schemas.microsoft.com/office/drawing/2014/main" id="{558D4403-7864-6CAC-958B-D680CD13FB7D}"/>
                    </a:ext>
                  </a:extLst>
                </p:cNvPr>
                <p:cNvSpPr>
                  <a:spLocks noChangeArrowheads="1"/>
                </p:cNvSpPr>
                <p:nvPr/>
              </p:nvSpPr>
              <p:spPr bwMode="auto">
                <a:xfrm>
                  <a:off x="412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71" name="Rectangle 2703">
                  <a:extLst>
                    <a:ext uri="{FF2B5EF4-FFF2-40B4-BE49-F238E27FC236}">
                      <a16:creationId xmlns:a16="http://schemas.microsoft.com/office/drawing/2014/main" id="{6F24A8EA-BE0B-8E5F-2460-648EF532DD3F}"/>
                    </a:ext>
                  </a:extLst>
                </p:cNvPr>
                <p:cNvSpPr>
                  <a:spLocks noChangeArrowheads="1"/>
                </p:cNvSpPr>
                <p:nvPr/>
              </p:nvSpPr>
              <p:spPr bwMode="auto">
                <a:xfrm>
                  <a:off x="428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72" name="Rectangle 2704">
                  <a:extLst>
                    <a:ext uri="{FF2B5EF4-FFF2-40B4-BE49-F238E27FC236}">
                      <a16:creationId xmlns:a16="http://schemas.microsoft.com/office/drawing/2014/main" id="{36A08E79-7AD1-D6E0-ACEE-951A0F9D4FDF}"/>
                    </a:ext>
                  </a:extLst>
                </p:cNvPr>
                <p:cNvSpPr>
                  <a:spLocks noChangeArrowheads="1"/>
                </p:cNvSpPr>
                <p:nvPr/>
              </p:nvSpPr>
              <p:spPr bwMode="auto">
                <a:xfrm>
                  <a:off x="4448" y="352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73" name="Rectangle 2705">
                  <a:extLst>
                    <a:ext uri="{FF2B5EF4-FFF2-40B4-BE49-F238E27FC236}">
                      <a16:creationId xmlns:a16="http://schemas.microsoft.com/office/drawing/2014/main" id="{528AF9F3-7236-7B69-CF48-A1A0A2060923}"/>
                    </a:ext>
                  </a:extLst>
                </p:cNvPr>
                <p:cNvSpPr>
                  <a:spLocks noChangeArrowheads="1"/>
                </p:cNvSpPr>
                <p:nvPr/>
              </p:nvSpPr>
              <p:spPr bwMode="auto">
                <a:xfrm>
                  <a:off x="4609" y="352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474" name="Rectangle 2706">
                  <a:extLst>
                    <a:ext uri="{FF2B5EF4-FFF2-40B4-BE49-F238E27FC236}">
                      <a16:creationId xmlns:a16="http://schemas.microsoft.com/office/drawing/2014/main" id="{E8C01581-066A-EE0E-236E-52859368F9B4}"/>
                    </a:ext>
                  </a:extLst>
                </p:cNvPr>
                <p:cNvSpPr>
                  <a:spLocks noChangeArrowheads="1"/>
                </p:cNvSpPr>
                <p:nvPr/>
              </p:nvSpPr>
              <p:spPr bwMode="auto">
                <a:xfrm>
                  <a:off x="1217" y="365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22</a:t>
                  </a:r>
                  <a:endParaRPr lang="en-US" altLang="en-US" sz="1300">
                    <a:latin typeface="Arial" panose="020B0604020202020204" pitchFamily="34" charset="0"/>
                  </a:endParaRPr>
                </a:p>
              </p:txBody>
            </p:sp>
            <p:sp>
              <p:nvSpPr>
                <p:cNvPr id="547475" name="Rectangle 2707">
                  <a:extLst>
                    <a:ext uri="{FF2B5EF4-FFF2-40B4-BE49-F238E27FC236}">
                      <a16:creationId xmlns:a16="http://schemas.microsoft.com/office/drawing/2014/main" id="{C89152E8-6A69-084F-850C-1D320CB86679}"/>
                    </a:ext>
                  </a:extLst>
                </p:cNvPr>
                <p:cNvSpPr>
                  <a:spLocks noChangeArrowheads="1"/>
                </p:cNvSpPr>
                <p:nvPr/>
              </p:nvSpPr>
              <p:spPr bwMode="auto">
                <a:xfrm>
                  <a:off x="1324"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76" name="Rectangle 2708">
                  <a:extLst>
                    <a:ext uri="{FF2B5EF4-FFF2-40B4-BE49-F238E27FC236}">
                      <a16:creationId xmlns:a16="http://schemas.microsoft.com/office/drawing/2014/main" id="{45AD0D4A-24B0-CDE4-EFE2-33C2C994D37C}"/>
                    </a:ext>
                  </a:extLst>
                </p:cNvPr>
                <p:cNvSpPr>
                  <a:spLocks noChangeArrowheads="1"/>
                </p:cNvSpPr>
                <p:nvPr/>
              </p:nvSpPr>
              <p:spPr bwMode="auto">
                <a:xfrm>
                  <a:off x="144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77" name="Rectangle 2709">
                  <a:extLst>
                    <a:ext uri="{FF2B5EF4-FFF2-40B4-BE49-F238E27FC236}">
                      <a16:creationId xmlns:a16="http://schemas.microsoft.com/office/drawing/2014/main" id="{FBF5D23C-0D67-A6CB-6FC4-11D5644B306F}"/>
                    </a:ext>
                  </a:extLst>
                </p:cNvPr>
                <p:cNvSpPr>
                  <a:spLocks noChangeArrowheads="1"/>
                </p:cNvSpPr>
                <p:nvPr/>
              </p:nvSpPr>
              <p:spPr bwMode="auto">
                <a:xfrm>
                  <a:off x="147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78" name="Rectangle 2710">
                  <a:extLst>
                    <a:ext uri="{FF2B5EF4-FFF2-40B4-BE49-F238E27FC236}">
                      <a16:creationId xmlns:a16="http://schemas.microsoft.com/office/drawing/2014/main" id="{4304E6D6-DD2B-6026-94C8-4EF8D6262814}"/>
                    </a:ext>
                  </a:extLst>
                </p:cNvPr>
                <p:cNvSpPr>
                  <a:spLocks noChangeArrowheads="1"/>
                </p:cNvSpPr>
                <p:nvPr/>
              </p:nvSpPr>
              <p:spPr bwMode="auto">
                <a:xfrm>
                  <a:off x="1532"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79" name="Rectangle 2711">
                  <a:extLst>
                    <a:ext uri="{FF2B5EF4-FFF2-40B4-BE49-F238E27FC236}">
                      <a16:creationId xmlns:a16="http://schemas.microsoft.com/office/drawing/2014/main" id="{BA2F9D5A-22F0-4725-5ACC-96205D426771}"/>
                    </a:ext>
                  </a:extLst>
                </p:cNvPr>
                <p:cNvSpPr>
                  <a:spLocks noChangeArrowheads="1"/>
                </p:cNvSpPr>
                <p:nvPr/>
              </p:nvSpPr>
              <p:spPr bwMode="auto">
                <a:xfrm>
                  <a:off x="160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80" name="Rectangle 2712">
                  <a:extLst>
                    <a:ext uri="{FF2B5EF4-FFF2-40B4-BE49-F238E27FC236}">
                      <a16:creationId xmlns:a16="http://schemas.microsoft.com/office/drawing/2014/main" id="{31CAC223-EE5D-462A-79F8-71C20D88AC41}"/>
                    </a:ext>
                  </a:extLst>
                </p:cNvPr>
                <p:cNvSpPr>
                  <a:spLocks noChangeArrowheads="1"/>
                </p:cNvSpPr>
                <p:nvPr/>
              </p:nvSpPr>
              <p:spPr bwMode="auto">
                <a:xfrm>
                  <a:off x="163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81" name="Rectangle 2713">
                  <a:extLst>
                    <a:ext uri="{FF2B5EF4-FFF2-40B4-BE49-F238E27FC236}">
                      <a16:creationId xmlns:a16="http://schemas.microsoft.com/office/drawing/2014/main" id="{2FABD051-9AB9-56D0-A68C-D5FD4717EACD}"/>
                    </a:ext>
                  </a:extLst>
                </p:cNvPr>
                <p:cNvSpPr>
                  <a:spLocks noChangeArrowheads="1"/>
                </p:cNvSpPr>
                <p:nvPr/>
              </p:nvSpPr>
              <p:spPr bwMode="auto">
                <a:xfrm>
                  <a:off x="169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82" name="Rectangle 2714">
                  <a:extLst>
                    <a:ext uri="{FF2B5EF4-FFF2-40B4-BE49-F238E27FC236}">
                      <a16:creationId xmlns:a16="http://schemas.microsoft.com/office/drawing/2014/main" id="{949D92A2-E5E9-110D-9ACB-77D4C3C88B20}"/>
                    </a:ext>
                  </a:extLst>
                </p:cNvPr>
                <p:cNvSpPr>
                  <a:spLocks noChangeArrowheads="1"/>
                </p:cNvSpPr>
                <p:nvPr/>
              </p:nvSpPr>
              <p:spPr bwMode="auto">
                <a:xfrm>
                  <a:off x="1768"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83" name="Rectangle 2715">
                  <a:extLst>
                    <a:ext uri="{FF2B5EF4-FFF2-40B4-BE49-F238E27FC236}">
                      <a16:creationId xmlns:a16="http://schemas.microsoft.com/office/drawing/2014/main" id="{401FEE01-5026-29E8-F654-FAD2941400A3}"/>
                    </a:ext>
                  </a:extLst>
                </p:cNvPr>
                <p:cNvSpPr>
                  <a:spLocks noChangeArrowheads="1"/>
                </p:cNvSpPr>
                <p:nvPr/>
              </p:nvSpPr>
              <p:spPr bwMode="auto">
                <a:xfrm>
                  <a:off x="179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84" name="Rectangle 2716">
                  <a:extLst>
                    <a:ext uri="{FF2B5EF4-FFF2-40B4-BE49-F238E27FC236}">
                      <a16:creationId xmlns:a16="http://schemas.microsoft.com/office/drawing/2014/main" id="{D74C548B-8BF6-8CAB-C204-B253BF0419D5}"/>
                    </a:ext>
                  </a:extLst>
                </p:cNvPr>
                <p:cNvSpPr>
                  <a:spLocks noChangeArrowheads="1"/>
                </p:cNvSpPr>
                <p:nvPr/>
              </p:nvSpPr>
              <p:spPr bwMode="auto">
                <a:xfrm>
                  <a:off x="185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85" name="Rectangle 2717">
                  <a:extLst>
                    <a:ext uri="{FF2B5EF4-FFF2-40B4-BE49-F238E27FC236}">
                      <a16:creationId xmlns:a16="http://schemas.microsoft.com/office/drawing/2014/main" id="{DE964292-205A-8E11-1585-19AA872CB233}"/>
                    </a:ext>
                  </a:extLst>
                </p:cNvPr>
                <p:cNvSpPr>
                  <a:spLocks noChangeArrowheads="1"/>
                </p:cNvSpPr>
                <p:nvPr/>
              </p:nvSpPr>
              <p:spPr bwMode="auto">
                <a:xfrm>
                  <a:off x="1943"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86" name="Rectangle 2718">
                  <a:extLst>
                    <a:ext uri="{FF2B5EF4-FFF2-40B4-BE49-F238E27FC236}">
                      <a16:creationId xmlns:a16="http://schemas.microsoft.com/office/drawing/2014/main" id="{1954D240-D97A-3104-19C2-7C67E39947EF}"/>
                    </a:ext>
                  </a:extLst>
                </p:cNvPr>
                <p:cNvSpPr>
                  <a:spLocks noChangeArrowheads="1"/>
                </p:cNvSpPr>
                <p:nvPr/>
              </p:nvSpPr>
              <p:spPr bwMode="auto">
                <a:xfrm>
                  <a:off x="199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87" name="Rectangle 2719">
                  <a:extLst>
                    <a:ext uri="{FF2B5EF4-FFF2-40B4-BE49-F238E27FC236}">
                      <a16:creationId xmlns:a16="http://schemas.microsoft.com/office/drawing/2014/main" id="{0DBEA7E6-8E6A-A766-C748-7435E84A44FC}"/>
                    </a:ext>
                  </a:extLst>
                </p:cNvPr>
                <p:cNvSpPr>
                  <a:spLocks noChangeArrowheads="1"/>
                </p:cNvSpPr>
                <p:nvPr/>
              </p:nvSpPr>
              <p:spPr bwMode="auto">
                <a:xfrm>
                  <a:off x="208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88" name="Rectangle 2720">
                  <a:extLst>
                    <a:ext uri="{FF2B5EF4-FFF2-40B4-BE49-F238E27FC236}">
                      <a16:creationId xmlns:a16="http://schemas.microsoft.com/office/drawing/2014/main" id="{D0C7C907-4E82-87B5-49F6-F646E1B52D7F}"/>
                    </a:ext>
                  </a:extLst>
                </p:cNvPr>
                <p:cNvSpPr>
                  <a:spLocks noChangeArrowheads="1"/>
                </p:cNvSpPr>
                <p:nvPr/>
              </p:nvSpPr>
              <p:spPr bwMode="auto">
                <a:xfrm>
                  <a:off x="211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89" name="Rectangle 2721">
                  <a:extLst>
                    <a:ext uri="{FF2B5EF4-FFF2-40B4-BE49-F238E27FC236}">
                      <a16:creationId xmlns:a16="http://schemas.microsoft.com/office/drawing/2014/main" id="{BC43094E-7B41-EA7B-2B9C-A1139C37D56D}"/>
                    </a:ext>
                  </a:extLst>
                </p:cNvPr>
                <p:cNvSpPr>
                  <a:spLocks noChangeArrowheads="1"/>
                </p:cNvSpPr>
                <p:nvPr/>
              </p:nvSpPr>
              <p:spPr bwMode="auto">
                <a:xfrm>
                  <a:off x="217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90" name="Rectangle 2722">
                  <a:extLst>
                    <a:ext uri="{FF2B5EF4-FFF2-40B4-BE49-F238E27FC236}">
                      <a16:creationId xmlns:a16="http://schemas.microsoft.com/office/drawing/2014/main" id="{97481738-CDCF-744F-1232-89383E75D225}"/>
                    </a:ext>
                  </a:extLst>
                </p:cNvPr>
                <p:cNvSpPr>
                  <a:spLocks noChangeArrowheads="1"/>
                </p:cNvSpPr>
                <p:nvPr/>
              </p:nvSpPr>
              <p:spPr bwMode="auto">
                <a:xfrm>
                  <a:off x="2264"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91" name="Rectangle 2723">
                  <a:extLst>
                    <a:ext uri="{FF2B5EF4-FFF2-40B4-BE49-F238E27FC236}">
                      <a16:creationId xmlns:a16="http://schemas.microsoft.com/office/drawing/2014/main" id="{6A480454-B3FA-C930-4FBB-06E3D08CC627}"/>
                    </a:ext>
                  </a:extLst>
                </p:cNvPr>
                <p:cNvSpPr>
                  <a:spLocks noChangeArrowheads="1"/>
                </p:cNvSpPr>
                <p:nvPr/>
              </p:nvSpPr>
              <p:spPr bwMode="auto">
                <a:xfrm>
                  <a:off x="2318"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92" name="Rectangle 2724">
                  <a:extLst>
                    <a:ext uri="{FF2B5EF4-FFF2-40B4-BE49-F238E27FC236}">
                      <a16:creationId xmlns:a16="http://schemas.microsoft.com/office/drawing/2014/main" id="{1753923C-CF75-38C6-0C9F-C79A5B0DAE4F}"/>
                    </a:ext>
                  </a:extLst>
                </p:cNvPr>
                <p:cNvSpPr>
                  <a:spLocks noChangeArrowheads="1"/>
                </p:cNvSpPr>
                <p:nvPr/>
              </p:nvSpPr>
              <p:spPr bwMode="auto">
                <a:xfrm>
                  <a:off x="240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93" name="Rectangle 2725">
                  <a:extLst>
                    <a:ext uri="{FF2B5EF4-FFF2-40B4-BE49-F238E27FC236}">
                      <a16:creationId xmlns:a16="http://schemas.microsoft.com/office/drawing/2014/main" id="{45A2B076-2BAC-5516-4B65-614EB95C2695}"/>
                    </a:ext>
                  </a:extLst>
                </p:cNvPr>
                <p:cNvSpPr>
                  <a:spLocks noChangeArrowheads="1"/>
                </p:cNvSpPr>
                <p:nvPr/>
              </p:nvSpPr>
              <p:spPr bwMode="auto">
                <a:xfrm>
                  <a:off x="243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94" name="Rectangle 2726">
                  <a:extLst>
                    <a:ext uri="{FF2B5EF4-FFF2-40B4-BE49-F238E27FC236}">
                      <a16:creationId xmlns:a16="http://schemas.microsoft.com/office/drawing/2014/main" id="{E0834A70-A90C-4A03-A8DB-C810875B9FAD}"/>
                    </a:ext>
                  </a:extLst>
                </p:cNvPr>
                <p:cNvSpPr>
                  <a:spLocks noChangeArrowheads="1"/>
                </p:cNvSpPr>
                <p:nvPr/>
              </p:nvSpPr>
              <p:spPr bwMode="auto">
                <a:xfrm>
                  <a:off x="249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95" name="Rectangle 2727">
                  <a:extLst>
                    <a:ext uri="{FF2B5EF4-FFF2-40B4-BE49-F238E27FC236}">
                      <a16:creationId xmlns:a16="http://schemas.microsoft.com/office/drawing/2014/main" id="{EAA7CDB1-7D04-F598-E448-2F637BE29FB9}"/>
                    </a:ext>
                  </a:extLst>
                </p:cNvPr>
                <p:cNvSpPr>
                  <a:spLocks noChangeArrowheads="1"/>
                </p:cNvSpPr>
                <p:nvPr/>
              </p:nvSpPr>
              <p:spPr bwMode="auto">
                <a:xfrm>
                  <a:off x="256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496" name="Rectangle 2728">
                  <a:extLst>
                    <a:ext uri="{FF2B5EF4-FFF2-40B4-BE49-F238E27FC236}">
                      <a16:creationId xmlns:a16="http://schemas.microsoft.com/office/drawing/2014/main" id="{D49A28F0-C292-9413-EB8C-D90610509698}"/>
                    </a:ext>
                  </a:extLst>
                </p:cNvPr>
                <p:cNvSpPr>
                  <a:spLocks noChangeArrowheads="1"/>
                </p:cNvSpPr>
                <p:nvPr/>
              </p:nvSpPr>
              <p:spPr bwMode="auto">
                <a:xfrm>
                  <a:off x="259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97" name="Rectangle 2729">
                  <a:extLst>
                    <a:ext uri="{FF2B5EF4-FFF2-40B4-BE49-F238E27FC236}">
                      <a16:creationId xmlns:a16="http://schemas.microsoft.com/office/drawing/2014/main" id="{EFE6D273-62D4-F745-7D0C-4796C2758A14}"/>
                    </a:ext>
                  </a:extLst>
                </p:cNvPr>
                <p:cNvSpPr>
                  <a:spLocks noChangeArrowheads="1"/>
                </p:cNvSpPr>
                <p:nvPr/>
              </p:nvSpPr>
              <p:spPr bwMode="auto">
                <a:xfrm>
                  <a:off x="265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498" name="Rectangle 2730">
                  <a:extLst>
                    <a:ext uri="{FF2B5EF4-FFF2-40B4-BE49-F238E27FC236}">
                      <a16:creationId xmlns:a16="http://schemas.microsoft.com/office/drawing/2014/main" id="{1C3EB1F3-D09D-EB99-94BA-FDE3544811E3}"/>
                    </a:ext>
                  </a:extLst>
                </p:cNvPr>
                <p:cNvSpPr>
                  <a:spLocks noChangeArrowheads="1"/>
                </p:cNvSpPr>
                <p:nvPr/>
              </p:nvSpPr>
              <p:spPr bwMode="auto">
                <a:xfrm>
                  <a:off x="2744"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499" name="Rectangle 2731">
                  <a:extLst>
                    <a:ext uri="{FF2B5EF4-FFF2-40B4-BE49-F238E27FC236}">
                      <a16:creationId xmlns:a16="http://schemas.microsoft.com/office/drawing/2014/main" id="{EE898458-1D1F-B42C-2D22-46303C53EB95}"/>
                    </a:ext>
                  </a:extLst>
                </p:cNvPr>
                <p:cNvSpPr>
                  <a:spLocks noChangeArrowheads="1"/>
                </p:cNvSpPr>
                <p:nvPr/>
              </p:nvSpPr>
              <p:spPr bwMode="auto">
                <a:xfrm>
                  <a:off x="2798"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00" name="Rectangle 2732">
                  <a:extLst>
                    <a:ext uri="{FF2B5EF4-FFF2-40B4-BE49-F238E27FC236}">
                      <a16:creationId xmlns:a16="http://schemas.microsoft.com/office/drawing/2014/main" id="{A3C0D22D-BC30-8B49-5833-B93AACA861DD}"/>
                    </a:ext>
                  </a:extLst>
                </p:cNvPr>
                <p:cNvSpPr>
                  <a:spLocks noChangeArrowheads="1"/>
                </p:cNvSpPr>
                <p:nvPr/>
              </p:nvSpPr>
              <p:spPr bwMode="auto">
                <a:xfrm>
                  <a:off x="2903"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01" name="Rectangle 2733">
                  <a:extLst>
                    <a:ext uri="{FF2B5EF4-FFF2-40B4-BE49-F238E27FC236}">
                      <a16:creationId xmlns:a16="http://schemas.microsoft.com/office/drawing/2014/main" id="{C8B9DC92-3273-EDE9-9744-3D8CF9861ECF}"/>
                    </a:ext>
                  </a:extLst>
                </p:cNvPr>
                <p:cNvSpPr>
                  <a:spLocks noChangeArrowheads="1"/>
                </p:cNvSpPr>
                <p:nvPr/>
              </p:nvSpPr>
              <p:spPr bwMode="auto">
                <a:xfrm>
                  <a:off x="295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02" name="Rectangle 2734">
                  <a:extLst>
                    <a:ext uri="{FF2B5EF4-FFF2-40B4-BE49-F238E27FC236}">
                      <a16:creationId xmlns:a16="http://schemas.microsoft.com/office/drawing/2014/main" id="{F3F98CDF-4E15-AA70-0966-6745FF3A8AF7}"/>
                    </a:ext>
                  </a:extLst>
                </p:cNvPr>
                <p:cNvSpPr>
                  <a:spLocks noChangeArrowheads="1"/>
                </p:cNvSpPr>
                <p:nvPr/>
              </p:nvSpPr>
              <p:spPr bwMode="auto">
                <a:xfrm>
                  <a:off x="304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03" name="Rectangle 2735">
                  <a:extLst>
                    <a:ext uri="{FF2B5EF4-FFF2-40B4-BE49-F238E27FC236}">
                      <a16:creationId xmlns:a16="http://schemas.microsoft.com/office/drawing/2014/main" id="{15CCFAC9-6C9F-FAC1-BA7C-3905324CC29B}"/>
                    </a:ext>
                  </a:extLst>
                </p:cNvPr>
                <p:cNvSpPr>
                  <a:spLocks noChangeArrowheads="1"/>
                </p:cNvSpPr>
                <p:nvPr/>
              </p:nvSpPr>
              <p:spPr bwMode="auto">
                <a:xfrm>
                  <a:off x="307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04" name="Rectangle 2736">
                  <a:extLst>
                    <a:ext uri="{FF2B5EF4-FFF2-40B4-BE49-F238E27FC236}">
                      <a16:creationId xmlns:a16="http://schemas.microsoft.com/office/drawing/2014/main" id="{CB95448D-AA00-BEB1-21F8-B0101108B502}"/>
                    </a:ext>
                  </a:extLst>
                </p:cNvPr>
                <p:cNvSpPr>
                  <a:spLocks noChangeArrowheads="1"/>
                </p:cNvSpPr>
                <p:nvPr/>
              </p:nvSpPr>
              <p:spPr bwMode="auto">
                <a:xfrm>
                  <a:off x="313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05" name="Rectangle 2737">
                  <a:extLst>
                    <a:ext uri="{FF2B5EF4-FFF2-40B4-BE49-F238E27FC236}">
                      <a16:creationId xmlns:a16="http://schemas.microsoft.com/office/drawing/2014/main" id="{085DD120-3E6A-3AE9-80D5-02EA371A555E}"/>
                    </a:ext>
                  </a:extLst>
                </p:cNvPr>
                <p:cNvSpPr>
                  <a:spLocks noChangeArrowheads="1"/>
                </p:cNvSpPr>
                <p:nvPr/>
              </p:nvSpPr>
              <p:spPr bwMode="auto">
                <a:xfrm>
                  <a:off x="3208"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06" name="Rectangle 2738">
                  <a:extLst>
                    <a:ext uri="{FF2B5EF4-FFF2-40B4-BE49-F238E27FC236}">
                      <a16:creationId xmlns:a16="http://schemas.microsoft.com/office/drawing/2014/main" id="{7E513BE8-94F0-2991-34E7-FC94BDBDFF08}"/>
                    </a:ext>
                  </a:extLst>
                </p:cNvPr>
                <p:cNvSpPr>
                  <a:spLocks noChangeArrowheads="1"/>
                </p:cNvSpPr>
                <p:nvPr/>
              </p:nvSpPr>
              <p:spPr bwMode="auto">
                <a:xfrm>
                  <a:off x="323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07" name="Rectangle 2739">
                  <a:extLst>
                    <a:ext uri="{FF2B5EF4-FFF2-40B4-BE49-F238E27FC236}">
                      <a16:creationId xmlns:a16="http://schemas.microsoft.com/office/drawing/2014/main" id="{E842B2AB-E769-50DF-E4F1-54668B7AB9B9}"/>
                    </a:ext>
                  </a:extLst>
                </p:cNvPr>
                <p:cNvSpPr>
                  <a:spLocks noChangeArrowheads="1"/>
                </p:cNvSpPr>
                <p:nvPr/>
              </p:nvSpPr>
              <p:spPr bwMode="auto">
                <a:xfrm>
                  <a:off x="329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08" name="Rectangle 2740">
                  <a:extLst>
                    <a:ext uri="{FF2B5EF4-FFF2-40B4-BE49-F238E27FC236}">
                      <a16:creationId xmlns:a16="http://schemas.microsoft.com/office/drawing/2014/main" id="{46614A79-E0DE-4801-A0ED-8A5DCCB268CB}"/>
                    </a:ext>
                  </a:extLst>
                </p:cNvPr>
                <p:cNvSpPr>
                  <a:spLocks noChangeArrowheads="1"/>
                </p:cNvSpPr>
                <p:nvPr/>
              </p:nvSpPr>
              <p:spPr bwMode="auto">
                <a:xfrm>
                  <a:off x="3383"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09" name="Rectangle 2741">
                  <a:extLst>
                    <a:ext uri="{FF2B5EF4-FFF2-40B4-BE49-F238E27FC236}">
                      <a16:creationId xmlns:a16="http://schemas.microsoft.com/office/drawing/2014/main" id="{B3C224CB-BAC3-4953-F864-6E0F4B8759D7}"/>
                    </a:ext>
                  </a:extLst>
                </p:cNvPr>
                <p:cNvSpPr>
                  <a:spLocks noChangeArrowheads="1"/>
                </p:cNvSpPr>
                <p:nvPr/>
              </p:nvSpPr>
              <p:spPr bwMode="auto">
                <a:xfrm>
                  <a:off x="343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10" name="Rectangle 2742">
                  <a:extLst>
                    <a:ext uri="{FF2B5EF4-FFF2-40B4-BE49-F238E27FC236}">
                      <a16:creationId xmlns:a16="http://schemas.microsoft.com/office/drawing/2014/main" id="{AE2C4550-7FDE-20B6-8DF4-333221AE7672}"/>
                    </a:ext>
                  </a:extLst>
                </p:cNvPr>
                <p:cNvSpPr>
                  <a:spLocks noChangeArrowheads="1"/>
                </p:cNvSpPr>
                <p:nvPr/>
              </p:nvSpPr>
              <p:spPr bwMode="auto">
                <a:xfrm>
                  <a:off x="3544"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11" name="Rectangle 2743">
                  <a:extLst>
                    <a:ext uri="{FF2B5EF4-FFF2-40B4-BE49-F238E27FC236}">
                      <a16:creationId xmlns:a16="http://schemas.microsoft.com/office/drawing/2014/main" id="{27417D12-4DA0-7D77-7854-687BBF86B92E}"/>
                    </a:ext>
                  </a:extLst>
                </p:cNvPr>
                <p:cNvSpPr>
                  <a:spLocks noChangeArrowheads="1"/>
                </p:cNvSpPr>
                <p:nvPr/>
              </p:nvSpPr>
              <p:spPr bwMode="auto">
                <a:xfrm>
                  <a:off x="359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12" name="Rectangle 2744">
                  <a:extLst>
                    <a:ext uri="{FF2B5EF4-FFF2-40B4-BE49-F238E27FC236}">
                      <a16:creationId xmlns:a16="http://schemas.microsoft.com/office/drawing/2014/main" id="{CE9FE04D-7A2A-6726-33CF-31C768C5252D}"/>
                    </a:ext>
                  </a:extLst>
                </p:cNvPr>
                <p:cNvSpPr>
                  <a:spLocks noChangeArrowheads="1"/>
                </p:cNvSpPr>
                <p:nvPr/>
              </p:nvSpPr>
              <p:spPr bwMode="auto">
                <a:xfrm>
                  <a:off x="3688"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13" name="Rectangle 2745">
                  <a:extLst>
                    <a:ext uri="{FF2B5EF4-FFF2-40B4-BE49-F238E27FC236}">
                      <a16:creationId xmlns:a16="http://schemas.microsoft.com/office/drawing/2014/main" id="{09939B16-AB66-A030-D5B1-25B3A86417DF}"/>
                    </a:ext>
                  </a:extLst>
                </p:cNvPr>
                <p:cNvSpPr>
                  <a:spLocks noChangeArrowheads="1"/>
                </p:cNvSpPr>
                <p:nvPr/>
              </p:nvSpPr>
              <p:spPr bwMode="auto">
                <a:xfrm>
                  <a:off x="371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14" name="Rectangle 2746">
                  <a:extLst>
                    <a:ext uri="{FF2B5EF4-FFF2-40B4-BE49-F238E27FC236}">
                      <a16:creationId xmlns:a16="http://schemas.microsoft.com/office/drawing/2014/main" id="{1F77E894-D607-0B6E-C0E6-33FF2CC3C534}"/>
                    </a:ext>
                  </a:extLst>
                </p:cNvPr>
                <p:cNvSpPr>
                  <a:spLocks noChangeArrowheads="1"/>
                </p:cNvSpPr>
                <p:nvPr/>
              </p:nvSpPr>
              <p:spPr bwMode="auto">
                <a:xfrm>
                  <a:off x="377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15" name="Rectangle 2747">
                  <a:extLst>
                    <a:ext uri="{FF2B5EF4-FFF2-40B4-BE49-F238E27FC236}">
                      <a16:creationId xmlns:a16="http://schemas.microsoft.com/office/drawing/2014/main" id="{F6F1E8EA-6D96-230C-DB56-1BB15727122E}"/>
                    </a:ext>
                  </a:extLst>
                </p:cNvPr>
                <p:cNvSpPr>
                  <a:spLocks noChangeArrowheads="1"/>
                </p:cNvSpPr>
                <p:nvPr/>
              </p:nvSpPr>
              <p:spPr bwMode="auto">
                <a:xfrm>
                  <a:off x="3863"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16" name="Rectangle 2748">
                  <a:extLst>
                    <a:ext uri="{FF2B5EF4-FFF2-40B4-BE49-F238E27FC236}">
                      <a16:creationId xmlns:a16="http://schemas.microsoft.com/office/drawing/2014/main" id="{A8E9AF45-5290-40BD-4447-E230BE95C944}"/>
                    </a:ext>
                  </a:extLst>
                </p:cNvPr>
                <p:cNvSpPr>
                  <a:spLocks noChangeArrowheads="1"/>
                </p:cNvSpPr>
                <p:nvPr/>
              </p:nvSpPr>
              <p:spPr bwMode="auto">
                <a:xfrm>
                  <a:off x="391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17" name="Rectangle 2749">
                  <a:extLst>
                    <a:ext uri="{FF2B5EF4-FFF2-40B4-BE49-F238E27FC236}">
                      <a16:creationId xmlns:a16="http://schemas.microsoft.com/office/drawing/2014/main" id="{9B31320B-8DC9-F3FE-1804-98CD06D90020}"/>
                    </a:ext>
                  </a:extLst>
                </p:cNvPr>
                <p:cNvSpPr>
                  <a:spLocks noChangeArrowheads="1"/>
                </p:cNvSpPr>
                <p:nvPr/>
              </p:nvSpPr>
              <p:spPr bwMode="auto">
                <a:xfrm>
                  <a:off x="4007" y="3650"/>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18" name="Rectangle 2750">
                  <a:extLst>
                    <a:ext uri="{FF2B5EF4-FFF2-40B4-BE49-F238E27FC236}">
                      <a16:creationId xmlns:a16="http://schemas.microsoft.com/office/drawing/2014/main" id="{3FEC4D65-E386-D39B-99B4-E9A2E4639CC5}"/>
                    </a:ext>
                  </a:extLst>
                </p:cNvPr>
                <p:cNvSpPr>
                  <a:spLocks noChangeArrowheads="1"/>
                </p:cNvSpPr>
                <p:nvPr/>
              </p:nvSpPr>
              <p:spPr bwMode="auto">
                <a:xfrm>
                  <a:off x="4039"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19" name="Rectangle 2751">
                  <a:extLst>
                    <a:ext uri="{FF2B5EF4-FFF2-40B4-BE49-F238E27FC236}">
                      <a16:creationId xmlns:a16="http://schemas.microsoft.com/office/drawing/2014/main" id="{B2DC37FA-2096-07E0-45D8-521098E37312}"/>
                    </a:ext>
                  </a:extLst>
                </p:cNvPr>
                <p:cNvSpPr>
                  <a:spLocks noChangeArrowheads="1"/>
                </p:cNvSpPr>
                <p:nvPr/>
              </p:nvSpPr>
              <p:spPr bwMode="auto">
                <a:xfrm>
                  <a:off x="4093"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20" name="Rectangle 2752">
                  <a:extLst>
                    <a:ext uri="{FF2B5EF4-FFF2-40B4-BE49-F238E27FC236}">
                      <a16:creationId xmlns:a16="http://schemas.microsoft.com/office/drawing/2014/main" id="{0D4EAD09-3D6F-26AD-F755-32F34831CAB1}"/>
                    </a:ext>
                  </a:extLst>
                </p:cNvPr>
                <p:cNvSpPr>
                  <a:spLocks noChangeArrowheads="1"/>
                </p:cNvSpPr>
                <p:nvPr/>
              </p:nvSpPr>
              <p:spPr bwMode="auto">
                <a:xfrm>
                  <a:off x="4184"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21" name="Rectangle 2753">
                  <a:extLst>
                    <a:ext uri="{FF2B5EF4-FFF2-40B4-BE49-F238E27FC236}">
                      <a16:creationId xmlns:a16="http://schemas.microsoft.com/office/drawing/2014/main" id="{89DCE9BF-DCF6-AA7A-A4E3-0DAB895550F5}"/>
                    </a:ext>
                  </a:extLst>
                </p:cNvPr>
                <p:cNvSpPr>
                  <a:spLocks noChangeArrowheads="1"/>
                </p:cNvSpPr>
                <p:nvPr/>
              </p:nvSpPr>
              <p:spPr bwMode="auto">
                <a:xfrm>
                  <a:off x="4238"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22" name="Rectangle 2754">
                  <a:extLst>
                    <a:ext uri="{FF2B5EF4-FFF2-40B4-BE49-F238E27FC236}">
                      <a16:creationId xmlns:a16="http://schemas.microsoft.com/office/drawing/2014/main" id="{155CE5FA-E49F-65C4-9182-675594F0019F}"/>
                    </a:ext>
                  </a:extLst>
                </p:cNvPr>
                <p:cNvSpPr>
                  <a:spLocks noChangeArrowheads="1"/>
                </p:cNvSpPr>
                <p:nvPr/>
              </p:nvSpPr>
              <p:spPr bwMode="auto">
                <a:xfrm>
                  <a:off x="4343"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23" name="Rectangle 2755">
                  <a:extLst>
                    <a:ext uri="{FF2B5EF4-FFF2-40B4-BE49-F238E27FC236}">
                      <a16:creationId xmlns:a16="http://schemas.microsoft.com/office/drawing/2014/main" id="{1C0625DF-D283-2135-8847-6EAEDE679772}"/>
                    </a:ext>
                  </a:extLst>
                </p:cNvPr>
                <p:cNvSpPr>
                  <a:spLocks noChangeArrowheads="1"/>
                </p:cNvSpPr>
                <p:nvPr/>
              </p:nvSpPr>
              <p:spPr bwMode="auto">
                <a:xfrm>
                  <a:off x="4397"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24" name="Rectangle 2756">
                  <a:extLst>
                    <a:ext uri="{FF2B5EF4-FFF2-40B4-BE49-F238E27FC236}">
                      <a16:creationId xmlns:a16="http://schemas.microsoft.com/office/drawing/2014/main" id="{DCEA83F7-244D-4C30-9D9A-1C01397FAEC7}"/>
                    </a:ext>
                  </a:extLst>
                </p:cNvPr>
                <p:cNvSpPr>
                  <a:spLocks noChangeArrowheads="1"/>
                </p:cNvSpPr>
                <p:nvPr/>
              </p:nvSpPr>
              <p:spPr bwMode="auto">
                <a:xfrm>
                  <a:off x="4504" y="3650"/>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25" name="Rectangle 2757">
                  <a:extLst>
                    <a:ext uri="{FF2B5EF4-FFF2-40B4-BE49-F238E27FC236}">
                      <a16:creationId xmlns:a16="http://schemas.microsoft.com/office/drawing/2014/main" id="{0C06867B-7E2A-E6A5-FDEC-E7DE67775D55}"/>
                    </a:ext>
                  </a:extLst>
                </p:cNvPr>
                <p:cNvSpPr>
                  <a:spLocks noChangeArrowheads="1"/>
                </p:cNvSpPr>
                <p:nvPr/>
              </p:nvSpPr>
              <p:spPr bwMode="auto">
                <a:xfrm>
                  <a:off x="4558" y="365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26" name="Rectangle 2758">
                  <a:extLst>
                    <a:ext uri="{FF2B5EF4-FFF2-40B4-BE49-F238E27FC236}">
                      <a16:creationId xmlns:a16="http://schemas.microsoft.com/office/drawing/2014/main" id="{ECD96C5C-0062-9CEB-44FC-BBA843CB72F2}"/>
                    </a:ext>
                  </a:extLst>
                </p:cNvPr>
                <p:cNvSpPr>
                  <a:spLocks noChangeArrowheads="1"/>
                </p:cNvSpPr>
                <p:nvPr/>
              </p:nvSpPr>
              <p:spPr bwMode="auto">
                <a:xfrm>
                  <a:off x="1129" y="3635"/>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27" name="Rectangle 2759">
                  <a:extLst>
                    <a:ext uri="{FF2B5EF4-FFF2-40B4-BE49-F238E27FC236}">
                      <a16:creationId xmlns:a16="http://schemas.microsoft.com/office/drawing/2014/main" id="{1621B1CB-B25F-5926-3998-6542B3B79C91}"/>
                    </a:ext>
                  </a:extLst>
                </p:cNvPr>
                <p:cNvSpPr>
                  <a:spLocks noChangeArrowheads="1"/>
                </p:cNvSpPr>
                <p:nvPr/>
              </p:nvSpPr>
              <p:spPr bwMode="auto">
                <a:xfrm>
                  <a:off x="1133" y="3635"/>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28" name="Rectangle 2760">
                  <a:extLst>
                    <a:ext uri="{FF2B5EF4-FFF2-40B4-BE49-F238E27FC236}">
                      <a16:creationId xmlns:a16="http://schemas.microsoft.com/office/drawing/2014/main" id="{365CEED6-14AB-F204-964A-678AF8ACFECF}"/>
                    </a:ext>
                  </a:extLst>
                </p:cNvPr>
                <p:cNvSpPr>
                  <a:spLocks noChangeArrowheads="1"/>
                </p:cNvSpPr>
                <p:nvPr/>
              </p:nvSpPr>
              <p:spPr bwMode="auto">
                <a:xfrm>
                  <a:off x="1408" y="3635"/>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29" name="Rectangle 2761">
                  <a:extLst>
                    <a:ext uri="{FF2B5EF4-FFF2-40B4-BE49-F238E27FC236}">
                      <a16:creationId xmlns:a16="http://schemas.microsoft.com/office/drawing/2014/main" id="{4B76D330-19F2-DFD8-6D38-BD862A78B25A}"/>
                    </a:ext>
                  </a:extLst>
                </p:cNvPr>
                <p:cNvSpPr>
                  <a:spLocks noChangeArrowheads="1"/>
                </p:cNvSpPr>
                <p:nvPr/>
              </p:nvSpPr>
              <p:spPr bwMode="auto">
                <a:xfrm>
                  <a:off x="1413"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0" name="Rectangle 2762">
                  <a:extLst>
                    <a:ext uri="{FF2B5EF4-FFF2-40B4-BE49-F238E27FC236}">
                      <a16:creationId xmlns:a16="http://schemas.microsoft.com/office/drawing/2014/main" id="{973560FA-E56D-5FA9-91AF-F05B6188584C}"/>
                    </a:ext>
                  </a:extLst>
                </p:cNvPr>
                <p:cNvSpPr>
                  <a:spLocks noChangeArrowheads="1"/>
                </p:cNvSpPr>
                <p:nvPr/>
              </p:nvSpPr>
              <p:spPr bwMode="auto">
                <a:xfrm>
                  <a:off x="156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1" name="Rectangle 2763">
                  <a:extLst>
                    <a:ext uri="{FF2B5EF4-FFF2-40B4-BE49-F238E27FC236}">
                      <a16:creationId xmlns:a16="http://schemas.microsoft.com/office/drawing/2014/main" id="{BAC259EC-4C94-A1B9-D084-4A9A600C804B}"/>
                    </a:ext>
                  </a:extLst>
                </p:cNvPr>
                <p:cNvSpPr>
                  <a:spLocks noChangeArrowheads="1"/>
                </p:cNvSpPr>
                <p:nvPr/>
              </p:nvSpPr>
              <p:spPr bwMode="auto">
                <a:xfrm>
                  <a:off x="157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2" name="Rectangle 2764">
                  <a:extLst>
                    <a:ext uri="{FF2B5EF4-FFF2-40B4-BE49-F238E27FC236}">
                      <a16:creationId xmlns:a16="http://schemas.microsoft.com/office/drawing/2014/main" id="{99CA1199-56DD-4C17-8A2F-234B961C591D}"/>
                    </a:ext>
                  </a:extLst>
                </p:cNvPr>
                <p:cNvSpPr>
                  <a:spLocks noChangeArrowheads="1"/>
                </p:cNvSpPr>
                <p:nvPr/>
              </p:nvSpPr>
              <p:spPr bwMode="auto">
                <a:xfrm>
                  <a:off x="172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3" name="Rectangle 2765">
                  <a:extLst>
                    <a:ext uri="{FF2B5EF4-FFF2-40B4-BE49-F238E27FC236}">
                      <a16:creationId xmlns:a16="http://schemas.microsoft.com/office/drawing/2014/main" id="{BB14FFB7-8034-8C7D-E054-F77997FA475F}"/>
                    </a:ext>
                  </a:extLst>
                </p:cNvPr>
                <p:cNvSpPr>
                  <a:spLocks noChangeArrowheads="1"/>
                </p:cNvSpPr>
                <p:nvPr/>
              </p:nvSpPr>
              <p:spPr bwMode="auto">
                <a:xfrm>
                  <a:off x="173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4" name="Rectangle 2766">
                  <a:extLst>
                    <a:ext uri="{FF2B5EF4-FFF2-40B4-BE49-F238E27FC236}">
                      <a16:creationId xmlns:a16="http://schemas.microsoft.com/office/drawing/2014/main" id="{8801435A-C3C5-C8AC-73A2-7C60A28E5A3E}"/>
                    </a:ext>
                  </a:extLst>
                </p:cNvPr>
                <p:cNvSpPr>
                  <a:spLocks noChangeArrowheads="1"/>
                </p:cNvSpPr>
                <p:nvPr/>
              </p:nvSpPr>
              <p:spPr bwMode="auto">
                <a:xfrm>
                  <a:off x="1888" y="3635"/>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5" name="Rectangle 2767">
                  <a:extLst>
                    <a:ext uri="{FF2B5EF4-FFF2-40B4-BE49-F238E27FC236}">
                      <a16:creationId xmlns:a16="http://schemas.microsoft.com/office/drawing/2014/main" id="{E132A4E0-1276-2018-383A-B6FE0D40AB83}"/>
                    </a:ext>
                  </a:extLst>
                </p:cNvPr>
                <p:cNvSpPr>
                  <a:spLocks noChangeArrowheads="1"/>
                </p:cNvSpPr>
                <p:nvPr/>
              </p:nvSpPr>
              <p:spPr bwMode="auto">
                <a:xfrm>
                  <a:off x="1893"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6" name="Rectangle 2768">
                  <a:extLst>
                    <a:ext uri="{FF2B5EF4-FFF2-40B4-BE49-F238E27FC236}">
                      <a16:creationId xmlns:a16="http://schemas.microsoft.com/office/drawing/2014/main" id="{021E47FB-6EB6-E8C0-5492-0D199E7770CA}"/>
                    </a:ext>
                  </a:extLst>
                </p:cNvPr>
                <p:cNvSpPr>
                  <a:spLocks noChangeArrowheads="1"/>
                </p:cNvSpPr>
                <p:nvPr/>
              </p:nvSpPr>
              <p:spPr bwMode="auto">
                <a:xfrm>
                  <a:off x="204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7" name="Rectangle 2769">
                  <a:extLst>
                    <a:ext uri="{FF2B5EF4-FFF2-40B4-BE49-F238E27FC236}">
                      <a16:creationId xmlns:a16="http://schemas.microsoft.com/office/drawing/2014/main" id="{E5E77ED2-FF8A-24FF-2484-3AE737BCA0B0}"/>
                    </a:ext>
                  </a:extLst>
                </p:cNvPr>
                <p:cNvSpPr>
                  <a:spLocks noChangeArrowheads="1"/>
                </p:cNvSpPr>
                <p:nvPr/>
              </p:nvSpPr>
              <p:spPr bwMode="auto">
                <a:xfrm>
                  <a:off x="205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8" name="Rectangle 2770">
                  <a:extLst>
                    <a:ext uri="{FF2B5EF4-FFF2-40B4-BE49-F238E27FC236}">
                      <a16:creationId xmlns:a16="http://schemas.microsoft.com/office/drawing/2014/main" id="{579CF8B2-30C1-B930-4475-5A44849A92FC}"/>
                    </a:ext>
                  </a:extLst>
                </p:cNvPr>
                <p:cNvSpPr>
                  <a:spLocks noChangeArrowheads="1"/>
                </p:cNvSpPr>
                <p:nvPr/>
              </p:nvSpPr>
              <p:spPr bwMode="auto">
                <a:xfrm>
                  <a:off x="220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39" name="Rectangle 2771">
                  <a:extLst>
                    <a:ext uri="{FF2B5EF4-FFF2-40B4-BE49-F238E27FC236}">
                      <a16:creationId xmlns:a16="http://schemas.microsoft.com/office/drawing/2014/main" id="{3ACCF58E-F9A0-FE32-3A2F-8D78E699426D}"/>
                    </a:ext>
                  </a:extLst>
                </p:cNvPr>
                <p:cNvSpPr>
                  <a:spLocks noChangeArrowheads="1"/>
                </p:cNvSpPr>
                <p:nvPr/>
              </p:nvSpPr>
              <p:spPr bwMode="auto">
                <a:xfrm>
                  <a:off x="221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0" name="Rectangle 2772">
                  <a:extLst>
                    <a:ext uri="{FF2B5EF4-FFF2-40B4-BE49-F238E27FC236}">
                      <a16:creationId xmlns:a16="http://schemas.microsoft.com/office/drawing/2014/main" id="{C9A75A54-0EFF-3714-A685-0714DF2C4E63}"/>
                    </a:ext>
                  </a:extLst>
                </p:cNvPr>
                <p:cNvSpPr>
                  <a:spLocks noChangeArrowheads="1"/>
                </p:cNvSpPr>
                <p:nvPr/>
              </p:nvSpPr>
              <p:spPr bwMode="auto">
                <a:xfrm>
                  <a:off x="2368" y="3635"/>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1" name="Rectangle 2773">
                  <a:extLst>
                    <a:ext uri="{FF2B5EF4-FFF2-40B4-BE49-F238E27FC236}">
                      <a16:creationId xmlns:a16="http://schemas.microsoft.com/office/drawing/2014/main" id="{CEDF6C3D-B788-F65D-B446-EE24627F158F}"/>
                    </a:ext>
                  </a:extLst>
                </p:cNvPr>
                <p:cNvSpPr>
                  <a:spLocks noChangeArrowheads="1"/>
                </p:cNvSpPr>
                <p:nvPr/>
              </p:nvSpPr>
              <p:spPr bwMode="auto">
                <a:xfrm>
                  <a:off x="2373"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2" name="Rectangle 2774">
                  <a:extLst>
                    <a:ext uri="{FF2B5EF4-FFF2-40B4-BE49-F238E27FC236}">
                      <a16:creationId xmlns:a16="http://schemas.microsoft.com/office/drawing/2014/main" id="{36306BC2-9EE9-6400-60B2-3F9A3C077084}"/>
                    </a:ext>
                  </a:extLst>
                </p:cNvPr>
                <p:cNvSpPr>
                  <a:spLocks noChangeArrowheads="1"/>
                </p:cNvSpPr>
                <p:nvPr/>
              </p:nvSpPr>
              <p:spPr bwMode="auto">
                <a:xfrm>
                  <a:off x="252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3" name="Rectangle 2775">
                  <a:extLst>
                    <a:ext uri="{FF2B5EF4-FFF2-40B4-BE49-F238E27FC236}">
                      <a16:creationId xmlns:a16="http://schemas.microsoft.com/office/drawing/2014/main" id="{5D0BD8DD-189B-A395-205D-C19943891698}"/>
                    </a:ext>
                  </a:extLst>
                </p:cNvPr>
                <p:cNvSpPr>
                  <a:spLocks noChangeArrowheads="1"/>
                </p:cNvSpPr>
                <p:nvPr/>
              </p:nvSpPr>
              <p:spPr bwMode="auto">
                <a:xfrm>
                  <a:off x="253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4" name="Rectangle 2776">
                  <a:extLst>
                    <a:ext uri="{FF2B5EF4-FFF2-40B4-BE49-F238E27FC236}">
                      <a16:creationId xmlns:a16="http://schemas.microsoft.com/office/drawing/2014/main" id="{674F069E-30EA-42A8-F6D5-6B9D8B5D0B8A}"/>
                    </a:ext>
                  </a:extLst>
                </p:cNvPr>
                <p:cNvSpPr>
                  <a:spLocks noChangeArrowheads="1"/>
                </p:cNvSpPr>
                <p:nvPr/>
              </p:nvSpPr>
              <p:spPr bwMode="auto">
                <a:xfrm>
                  <a:off x="268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5" name="Rectangle 2777">
                  <a:extLst>
                    <a:ext uri="{FF2B5EF4-FFF2-40B4-BE49-F238E27FC236}">
                      <a16:creationId xmlns:a16="http://schemas.microsoft.com/office/drawing/2014/main" id="{9F4B56FF-AA06-CFDF-20A3-0ABE440BFDAA}"/>
                    </a:ext>
                  </a:extLst>
                </p:cNvPr>
                <p:cNvSpPr>
                  <a:spLocks noChangeArrowheads="1"/>
                </p:cNvSpPr>
                <p:nvPr/>
              </p:nvSpPr>
              <p:spPr bwMode="auto">
                <a:xfrm>
                  <a:off x="269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6" name="Rectangle 2778">
                  <a:extLst>
                    <a:ext uri="{FF2B5EF4-FFF2-40B4-BE49-F238E27FC236}">
                      <a16:creationId xmlns:a16="http://schemas.microsoft.com/office/drawing/2014/main" id="{0D3B42E7-7B10-1BF7-CA59-9FD9985504E9}"/>
                    </a:ext>
                  </a:extLst>
                </p:cNvPr>
                <p:cNvSpPr>
                  <a:spLocks noChangeArrowheads="1"/>
                </p:cNvSpPr>
                <p:nvPr/>
              </p:nvSpPr>
              <p:spPr bwMode="auto">
                <a:xfrm>
                  <a:off x="2848" y="3635"/>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7" name="Rectangle 2779">
                  <a:extLst>
                    <a:ext uri="{FF2B5EF4-FFF2-40B4-BE49-F238E27FC236}">
                      <a16:creationId xmlns:a16="http://schemas.microsoft.com/office/drawing/2014/main" id="{E3D7F648-CEB7-F14F-36F0-F0CC2D4BFC3C}"/>
                    </a:ext>
                  </a:extLst>
                </p:cNvPr>
                <p:cNvSpPr>
                  <a:spLocks noChangeArrowheads="1"/>
                </p:cNvSpPr>
                <p:nvPr/>
              </p:nvSpPr>
              <p:spPr bwMode="auto">
                <a:xfrm>
                  <a:off x="2853"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8" name="Rectangle 2780">
                  <a:extLst>
                    <a:ext uri="{FF2B5EF4-FFF2-40B4-BE49-F238E27FC236}">
                      <a16:creationId xmlns:a16="http://schemas.microsoft.com/office/drawing/2014/main" id="{D538CD27-2AD7-D195-D739-79CB40041C32}"/>
                    </a:ext>
                  </a:extLst>
                </p:cNvPr>
                <p:cNvSpPr>
                  <a:spLocks noChangeArrowheads="1"/>
                </p:cNvSpPr>
                <p:nvPr/>
              </p:nvSpPr>
              <p:spPr bwMode="auto">
                <a:xfrm>
                  <a:off x="300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49" name="Rectangle 2781">
                  <a:extLst>
                    <a:ext uri="{FF2B5EF4-FFF2-40B4-BE49-F238E27FC236}">
                      <a16:creationId xmlns:a16="http://schemas.microsoft.com/office/drawing/2014/main" id="{E321DD26-7F2E-68AC-4AA5-2FB7E22E763E}"/>
                    </a:ext>
                  </a:extLst>
                </p:cNvPr>
                <p:cNvSpPr>
                  <a:spLocks noChangeArrowheads="1"/>
                </p:cNvSpPr>
                <p:nvPr/>
              </p:nvSpPr>
              <p:spPr bwMode="auto">
                <a:xfrm>
                  <a:off x="301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0" name="Rectangle 2782">
                  <a:extLst>
                    <a:ext uri="{FF2B5EF4-FFF2-40B4-BE49-F238E27FC236}">
                      <a16:creationId xmlns:a16="http://schemas.microsoft.com/office/drawing/2014/main" id="{39D6943C-CD25-5ABB-C2F3-C64E2F833D2B}"/>
                    </a:ext>
                  </a:extLst>
                </p:cNvPr>
                <p:cNvSpPr>
                  <a:spLocks noChangeArrowheads="1"/>
                </p:cNvSpPr>
                <p:nvPr/>
              </p:nvSpPr>
              <p:spPr bwMode="auto">
                <a:xfrm>
                  <a:off x="316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1" name="Rectangle 2783">
                  <a:extLst>
                    <a:ext uri="{FF2B5EF4-FFF2-40B4-BE49-F238E27FC236}">
                      <a16:creationId xmlns:a16="http://schemas.microsoft.com/office/drawing/2014/main" id="{7DD6C30C-4E94-AEFE-0055-A27069A68150}"/>
                    </a:ext>
                  </a:extLst>
                </p:cNvPr>
                <p:cNvSpPr>
                  <a:spLocks noChangeArrowheads="1"/>
                </p:cNvSpPr>
                <p:nvPr/>
              </p:nvSpPr>
              <p:spPr bwMode="auto">
                <a:xfrm>
                  <a:off x="317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2" name="Rectangle 2784">
                  <a:extLst>
                    <a:ext uri="{FF2B5EF4-FFF2-40B4-BE49-F238E27FC236}">
                      <a16:creationId xmlns:a16="http://schemas.microsoft.com/office/drawing/2014/main" id="{53BC3DC3-FB4B-2BCB-203C-DA060247296A}"/>
                    </a:ext>
                  </a:extLst>
                </p:cNvPr>
                <p:cNvSpPr>
                  <a:spLocks noChangeArrowheads="1"/>
                </p:cNvSpPr>
                <p:nvPr/>
              </p:nvSpPr>
              <p:spPr bwMode="auto">
                <a:xfrm>
                  <a:off x="3328" y="3635"/>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3" name="Rectangle 2785">
                  <a:extLst>
                    <a:ext uri="{FF2B5EF4-FFF2-40B4-BE49-F238E27FC236}">
                      <a16:creationId xmlns:a16="http://schemas.microsoft.com/office/drawing/2014/main" id="{6380CB56-ED55-4665-5A4D-D2A98227F1F5}"/>
                    </a:ext>
                  </a:extLst>
                </p:cNvPr>
                <p:cNvSpPr>
                  <a:spLocks noChangeArrowheads="1"/>
                </p:cNvSpPr>
                <p:nvPr/>
              </p:nvSpPr>
              <p:spPr bwMode="auto">
                <a:xfrm>
                  <a:off x="3333"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4" name="Rectangle 2786">
                  <a:extLst>
                    <a:ext uri="{FF2B5EF4-FFF2-40B4-BE49-F238E27FC236}">
                      <a16:creationId xmlns:a16="http://schemas.microsoft.com/office/drawing/2014/main" id="{AF108799-B98B-09FB-98DF-21F965D63F63}"/>
                    </a:ext>
                  </a:extLst>
                </p:cNvPr>
                <p:cNvSpPr>
                  <a:spLocks noChangeArrowheads="1"/>
                </p:cNvSpPr>
                <p:nvPr/>
              </p:nvSpPr>
              <p:spPr bwMode="auto">
                <a:xfrm>
                  <a:off x="348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5" name="Rectangle 2787">
                  <a:extLst>
                    <a:ext uri="{FF2B5EF4-FFF2-40B4-BE49-F238E27FC236}">
                      <a16:creationId xmlns:a16="http://schemas.microsoft.com/office/drawing/2014/main" id="{3C394438-A22D-711E-B702-7B6768230066}"/>
                    </a:ext>
                  </a:extLst>
                </p:cNvPr>
                <p:cNvSpPr>
                  <a:spLocks noChangeArrowheads="1"/>
                </p:cNvSpPr>
                <p:nvPr/>
              </p:nvSpPr>
              <p:spPr bwMode="auto">
                <a:xfrm>
                  <a:off x="349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6" name="Rectangle 2788">
                  <a:extLst>
                    <a:ext uri="{FF2B5EF4-FFF2-40B4-BE49-F238E27FC236}">
                      <a16:creationId xmlns:a16="http://schemas.microsoft.com/office/drawing/2014/main" id="{1375B93F-1E95-26C7-BC29-E983982E48A5}"/>
                    </a:ext>
                  </a:extLst>
                </p:cNvPr>
                <p:cNvSpPr>
                  <a:spLocks noChangeArrowheads="1"/>
                </p:cNvSpPr>
                <p:nvPr/>
              </p:nvSpPr>
              <p:spPr bwMode="auto">
                <a:xfrm>
                  <a:off x="364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7" name="Rectangle 2789">
                  <a:extLst>
                    <a:ext uri="{FF2B5EF4-FFF2-40B4-BE49-F238E27FC236}">
                      <a16:creationId xmlns:a16="http://schemas.microsoft.com/office/drawing/2014/main" id="{643129B3-267C-1521-BCAA-70399C780391}"/>
                    </a:ext>
                  </a:extLst>
                </p:cNvPr>
                <p:cNvSpPr>
                  <a:spLocks noChangeArrowheads="1"/>
                </p:cNvSpPr>
                <p:nvPr/>
              </p:nvSpPr>
              <p:spPr bwMode="auto">
                <a:xfrm>
                  <a:off x="365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8" name="Rectangle 2790">
                  <a:extLst>
                    <a:ext uri="{FF2B5EF4-FFF2-40B4-BE49-F238E27FC236}">
                      <a16:creationId xmlns:a16="http://schemas.microsoft.com/office/drawing/2014/main" id="{1E7ECF15-24F3-32E8-F696-C23AC1910E5A}"/>
                    </a:ext>
                  </a:extLst>
                </p:cNvPr>
                <p:cNvSpPr>
                  <a:spLocks noChangeArrowheads="1"/>
                </p:cNvSpPr>
                <p:nvPr/>
              </p:nvSpPr>
              <p:spPr bwMode="auto">
                <a:xfrm>
                  <a:off x="380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59" name="Rectangle 2791">
                  <a:extLst>
                    <a:ext uri="{FF2B5EF4-FFF2-40B4-BE49-F238E27FC236}">
                      <a16:creationId xmlns:a16="http://schemas.microsoft.com/office/drawing/2014/main" id="{BE35E94C-89DF-07FA-1560-9FF07DBE4F10}"/>
                    </a:ext>
                  </a:extLst>
                </p:cNvPr>
                <p:cNvSpPr>
                  <a:spLocks noChangeArrowheads="1"/>
                </p:cNvSpPr>
                <p:nvPr/>
              </p:nvSpPr>
              <p:spPr bwMode="auto">
                <a:xfrm>
                  <a:off x="381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0" name="Rectangle 2792">
                  <a:extLst>
                    <a:ext uri="{FF2B5EF4-FFF2-40B4-BE49-F238E27FC236}">
                      <a16:creationId xmlns:a16="http://schemas.microsoft.com/office/drawing/2014/main" id="{AC3C2046-7DC8-177A-8A93-9E9BF697F3D7}"/>
                    </a:ext>
                  </a:extLst>
                </p:cNvPr>
                <p:cNvSpPr>
                  <a:spLocks noChangeArrowheads="1"/>
                </p:cNvSpPr>
                <p:nvPr/>
              </p:nvSpPr>
              <p:spPr bwMode="auto">
                <a:xfrm>
                  <a:off x="396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1" name="Rectangle 2793">
                  <a:extLst>
                    <a:ext uri="{FF2B5EF4-FFF2-40B4-BE49-F238E27FC236}">
                      <a16:creationId xmlns:a16="http://schemas.microsoft.com/office/drawing/2014/main" id="{4B3F59B3-4274-33E7-EFF5-5CB510512C11}"/>
                    </a:ext>
                  </a:extLst>
                </p:cNvPr>
                <p:cNvSpPr>
                  <a:spLocks noChangeArrowheads="1"/>
                </p:cNvSpPr>
                <p:nvPr/>
              </p:nvSpPr>
              <p:spPr bwMode="auto">
                <a:xfrm>
                  <a:off x="397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2" name="Rectangle 2794">
                  <a:extLst>
                    <a:ext uri="{FF2B5EF4-FFF2-40B4-BE49-F238E27FC236}">
                      <a16:creationId xmlns:a16="http://schemas.microsoft.com/office/drawing/2014/main" id="{C127C5EF-9A20-808D-E8B7-232805B765D6}"/>
                    </a:ext>
                  </a:extLst>
                </p:cNvPr>
                <p:cNvSpPr>
                  <a:spLocks noChangeArrowheads="1"/>
                </p:cNvSpPr>
                <p:nvPr/>
              </p:nvSpPr>
              <p:spPr bwMode="auto">
                <a:xfrm>
                  <a:off x="412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3" name="Rectangle 2795">
                  <a:extLst>
                    <a:ext uri="{FF2B5EF4-FFF2-40B4-BE49-F238E27FC236}">
                      <a16:creationId xmlns:a16="http://schemas.microsoft.com/office/drawing/2014/main" id="{4EA416F2-8E81-3013-CCFF-0D3A2C7F3B9B}"/>
                    </a:ext>
                  </a:extLst>
                </p:cNvPr>
                <p:cNvSpPr>
                  <a:spLocks noChangeArrowheads="1"/>
                </p:cNvSpPr>
                <p:nvPr/>
              </p:nvSpPr>
              <p:spPr bwMode="auto">
                <a:xfrm>
                  <a:off x="413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4" name="Rectangle 2796">
                  <a:extLst>
                    <a:ext uri="{FF2B5EF4-FFF2-40B4-BE49-F238E27FC236}">
                      <a16:creationId xmlns:a16="http://schemas.microsoft.com/office/drawing/2014/main" id="{BF5CC7CF-186C-7D3A-08AD-67B6E99A3701}"/>
                    </a:ext>
                  </a:extLst>
                </p:cNvPr>
                <p:cNvSpPr>
                  <a:spLocks noChangeArrowheads="1"/>
                </p:cNvSpPr>
                <p:nvPr/>
              </p:nvSpPr>
              <p:spPr bwMode="auto">
                <a:xfrm>
                  <a:off x="428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5" name="Rectangle 2797">
                  <a:extLst>
                    <a:ext uri="{FF2B5EF4-FFF2-40B4-BE49-F238E27FC236}">
                      <a16:creationId xmlns:a16="http://schemas.microsoft.com/office/drawing/2014/main" id="{34CC8ADB-4C73-B774-1183-88560197BFC3}"/>
                    </a:ext>
                  </a:extLst>
                </p:cNvPr>
                <p:cNvSpPr>
                  <a:spLocks noChangeArrowheads="1"/>
                </p:cNvSpPr>
                <p:nvPr/>
              </p:nvSpPr>
              <p:spPr bwMode="auto">
                <a:xfrm>
                  <a:off x="4294" y="3635"/>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6" name="Rectangle 2798">
                  <a:extLst>
                    <a:ext uri="{FF2B5EF4-FFF2-40B4-BE49-F238E27FC236}">
                      <a16:creationId xmlns:a16="http://schemas.microsoft.com/office/drawing/2014/main" id="{932E77CB-2180-D9CA-5DE7-2A99A16F9D9C}"/>
                    </a:ext>
                  </a:extLst>
                </p:cNvPr>
                <p:cNvSpPr>
                  <a:spLocks noChangeArrowheads="1"/>
                </p:cNvSpPr>
                <p:nvPr/>
              </p:nvSpPr>
              <p:spPr bwMode="auto">
                <a:xfrm>
                  <a:off x="4448" y="3635"/>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7" name="Rectangle 2799">
                  <a:extLst>
                    <a:ext uri="{FF2B5EF4-FFF2-40B4-BE49-F238E27FC236}">
                      <a16:creationId xmlns:a16="http://schemas.microsoft.com/office/drawing/2014/main" id="{081A0338-D108-3720-9C58-5CA80F5BAA9C}"/>
                    </a:ext>
                  </a:extLst>
                </p:cNvPr>
                <p:cNvSpPr>
                  <a:spLocks noChangeArrowheads="1"/>
                </p:cNvSpPr>
                <p:nvPr/>
              </p:nvSpPr>
              <p:spPr bwMode="auto">
                <a:xfrm>
                  <a:off x="4454" y="3635"/>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8" name="Rectangle 2800">
                  <a:extLst>
                    <a:ext uri="{FF2B5EF4-FFF2-40B4-BE49-F238E27FC236}">
                      <a16:creationId xmlns:a16="http://schemas.microsoft.com/office/drawing/2014/main" id="{1257C77C-05CC-C9A6-EDC4-2995A3B3C57B}"/>
                    </a:ext>
                  </a:extLst>
                </p:cNvPr>
                <p:cNvSpPr>
                  <a:spLocks noChangeArrowheads="1"/>
                </p:cNvSpPr>
                <p:nvPr/>
              </p:nvSpPr>
              <p:spPr bwMode="auto">
                <a:xfrm>
                  <a:off x="4609" y="3635"/>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69" name="Rectangle 2801">
                  <a:extLst>
                    <a:ext uri="{FF2B5EF4-FFF2-40B4-BE49-F238E27FC236}">
                      <a16:creationId xmlns:a16="http://schemas.microsoft.com/office/drawing/2014/main" id="{30F9111D-4F3E-5472-D487-CE92D5ABB9CD}"/>
                    </a:ext>
                  </a:extLst>
                </p:cNvPr>
                <p:cNvSpPr>
                  <a:spLocks noChangeArrowheads="1"/>
                </p:cNvSpPr>
                <p:nvPr/>
              </p:nvSpPr>
              <p:spPr bwMode="auto">
                <a:xfrm>
                  <a:off x="1129" y="3648"/>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0" name="Rectangle 2802">
                  <a:extLst>
                    <a:ext uri="{FF2B5EF4-FFF2-40B4-BE49-F238E27FC236}">
                      <a16:creationId xmlns:a16="http://schemas.microsoft.com/office/drawing/2014/main" id="{FA57E166-0A07-8C7E-535C-570F86A2C70A}"/>
                    </a:ext>
                  </a:extLst>
                </p:cNvPr>
                <p:cNvSpPr>
                  <a:spLocks noChangeArrowheads="1"/>
                </p:cNvSpPr>
                <p:nvPr/>
              </p:nvSpPr>
              <p:spPr bwMode="auto">
                <a:xfrm>
                  <a:off x="1408" y="3648"/>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1" name="Rectangle 2803">
                  <a:extLst>
                    <a:ext uri="{FF2B5EF4-FFF2-40B4-BE49-F238E27FC236}">
                      <a16:creationId xmlns:a16="http://schemas.microsoft.com/office/drawing/2014/main" id="{331A4CE7-2A9B-EAE2-82E9-0E0F69CEB521}"/>
                    </a:ext>
                  </a:extLst>
                </p:cNvPr>
                <p:cNvSpPr>
                  <a:spLocks noChangeArrowheads="1"/>
                </p:cNvSpPr>
                <p:nvPr/>
              </p:nvSpPr>
              <p:spPr bwMode="auto">
                <a:xfrm>
                  <a:off x="156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2" name="Rectangle 2804">
                  <a:extLst>
                    <a:ext uri="{FF2B5EF4-FFF2-40B4-BE49-F238E27FC236}">
                      <a16:creationId xmlns:a16="http://schemas.microsoft.com/office/drawing/2014/main" id="{19D2AB0F-DBBC-D315-76F2-0E93752662E9}"/>
                    </a:ext>
                  </a:extLst>
                </p:cNvPr>
                <p:cNvSpPr>
                  <a:spLocks noChangeArrowheads="1"/>
                </p:cNvSpPr>
                <p:nvPr/>
              </p:nvSpPr>
              <p:spPr bwMode="auto">
                <a:xfrm>
                  <a:off x="172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3" name="Rectangle 2805">
                  <a:extLst>
                    <a:ext uri="{FF2B5EF4-FFF2-40B4-BE49-F238E27FC236}">
                      <a16:creationId xmlns:a16="http://schemas.microsoft.com/office/drawing/2014/main" id="{102F72C4-ABDB-C8F9-9FDC-BFB37A1A8927}"/>
                    </a:ext>
                  </a:extLst>
                </p:cNvPr>
                <p:cNvSpPr>
                  <a:spLocks noChangeArrowheads="1"/>
                </p:cNvSpPr>
                <p:nvPr/>
              </p:nvSpPr>
              <p:spPr bwMode="auto">
                <a:xfrm>
                  <a:off x="1888" y="3648"/>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4" name="Rectangle 2806">
                  <a:extLst>
                    <a:ext uri="{FF2B5EF4-FFF2-40B4-BE49-F238E27FC236}">
                      <a16:creationId xmlns:a16="http://schemas.microsoft.com/office/drawing/2014/main" id="{20C0DE8A-2766-693F-71E1-CD3A0F73DB19}"/>
                    </a:ext>
                  </a:extLst>
                </p:cNvPr>
                <p:cNvSpPr>
                  <a:spLocks noChangeArrowheads="1"/>
                </p:cNvSpPr>
                <p:nvPr/>
              </p:nvSpPr>
              <p:spPr bwMode="auto">
                <a:xfrm>
                  <a:off x="204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5" name="Rectangle 2807">
                  <a:extLst>
                    <a:ext uri="{FF2B5EF4-FFF2-40B4-BE49-F238E27FC236}">
                      <a16:creationId xmlns:a16="http://schemas.microsoft.com/office/drawing/2014/main" id="{E6794DBD-D6F5-265E-C472-1A7F0029218C}"/>
                    </a:ext>
                  </a:extLst>
                </p:cNvPr>
                <p:cNvSpPr>
                  <a:spLocks noChangeArrowheads="1"/>
                </p:cNvSpPr>
                <p:nvPr/>
              </p:nvSpPr>
              <p:spPr bwMode="auto">
                <a:xfrm>
                  <a:off x="220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6" name="Rectangle 2808">
                  <a:extLst>
                    <a:ext uri="{FF2B5EF4-FFF2-40B4-BE49-F238E27FC236}">
                      <a16:creationId xmlns:a16="http://schemas.microsoft.com/office/drawing/2014/main" id="{06C3495B-3D67-AD66-71F2-984B4D2BDF98}"/>
                    </a:ext>
                  </a:extLst>
                </p:cNvPr>
                <p:cNvSpPr>
                  <a:spLocks noChangeArrowheads="1"/>
                </p:cNvSpPr>
                <p:nvPr/>
              </p:nvSpPr>
              <p:spPr bwMode="auto">
                <a:xfrm>
                  <a:off x="2368" y="3648"/>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7" name="Rectangle 2809">
                  <a:extLst>
                    <a:ext uri="{FF2B5EF4-FFF2-40B4-BE49-F238E27FC236}">
                      <a16:creationId xmlns:a16="http://schemas.microsoft.com/office/drawing/2014/main" id="{2326C443-F7DA-8607-2A2E-29B3C5EC697D}"/>
                    </a:ext>
                  </a:extLst>
                </p:cNvPr>
                <p:cNvSpPr>
                  <a:spLocks noChangeArrowheads="1"/>
                </p:cNvSpPr>
                <p:nvPr/>
              </p:nvSpPr>
              <p:spPr bwMode="auto">
                <a:xfrm>
                  <a:off x="252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8" name="Rectangle 2810">
                  <a:extLst>
                    <a:ext uri="{FF2B5EF4-FFF2-40B4-BE49-F238E27FC236}">
                      <a16:creationId xmlns:a16="http://schemas.microsoft.com/office/drawing/2014/main" id="{1AE495A6-0322-E380-B029-136DFCCEE7F3}"/>
                    </a:ext>
                  </a:extLst>
                </p:cNvPr>
                <p:cNvSpPr>
                  <a:spLocks noChangeArrowheads="1"/>
                </p:cNvSpPr>
                <p:nvPr/>
              </p:nvSpPr>
              <p:spPr bwMode="auto">
                <a:xfrm>
                  <a:off x="268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79" name="Rectangle 2811">
                  <a:extLst>
                    <a:ext uri="{FF2B5EF4-FFF2-40B4-BE49-F238E27FC236}">
                      <a16:creationId xmlns:a16="http://schemas.microsoft.com/office/drawing/2014/main" id="{D54230CF-3D7B-D16C-6DE4-0EC8FE393E82}"/>
                    </a:ext>
                  </a:extLst>
                </p:cNvPr>
                <p:cNvSpPr>
                  <a:spLocks noChangeArrowheads="1"/>
                </p:cNvSpPr>
                <p:nvPr/>
              </p:nvSpPr>
              <p:spPr bwMode="auto">
                <a:xfrm>
                  <a:off x="2848" y="3648"/>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0" name="Rectangle 2812">
                  <a:extLst>
                    <a:ext uri="{FF2B5EF4-FFF2-40B4-BE49-F238E27FC236}">
                      <a16:creationId xmlns:a16="http://schemas.microsoft.com/office/drawing/2014/main" id="{05470267-F1B8-6D65-5786-DC44C703235E}"/>
                    </a:ext>
                  </a:extLst>
                </p:cNvPr>
                <p:cNvSpPr>
                  <a:spLocks noChangeArrowheads="1"/>
                </p:cNvSpPr>
                <p:nvPr/>
              </p:nvSpPr>
              <p:spPr bwMode="auto">
                <a:xfrm>
                  <a:off x="300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1" name="Rectangle 2813">
                  <a:extLst>
                    <a:ext uri="{FF2B5EF4-FFF2-40B4-BE49-F238E27FC236}">
                      <a16:creationId xmlns:a16="http://schemas.microsoft.com/office/drawing/2014/main" id="{57E1E9A4-D053-4581-6840-814299FB556D}"/>
                    </a:ext>
                  </a:extLst>
                </p:cNvPr>
                <p:cNvSpPr>
                  <a:spLocks noChangeArrowheads="1"/>
                </p:cNvSpPr>
                <p:nvPr/>
              </p:nvSpPr>
              <p:spPr bwMode="auto">
                <a:xfrm>
                  <a:off x="316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2" name="Rectangle 2814">
                  <a:extLst>
                    <a:ext uri="{FF2B5EF4-FFF2-40B4-BE49-F238E27FC236}">
                      <a16:creationId xmlns:a16="http://schemas.microsoft.com/office/drawing/2014/main" id="{D1236F97-E0A6-3D97-849C-74D7CF6BE4FC}"/>
                    </a:ext>
                  </a:extLst>
                </p:cNvPr>
                <p:cNvSpPr>
                  <a:spLocks noChangeArrowheads="1"/>
                </p:cNvSpPr>
                <p:nvPr/>
              </p:nvSpPr>
              <p:spPr bwMode="auto">
                <a:xfrm>
                  <a:off x="3328" y="3648"/>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3" name="Rectangle 2815">
                  <a:extLst>
                    <a:ext uri="{FF2B5EF4-FFF2-40B4-BE49-F238E27FC236}">
                      <a16:creationId xmlns:a16="http://schemas.microsoft.com/office/drawing/2014/main" id="{811625F0-6F5D-6801-5111-E2A762788327}"/>
                    </a:ext>
                  </a:extLst>
                </p:cNvPr>
                <p:cNvSpPr>
                  <a:spLocks noChangeArrowheads="1"/>
                </p:cNvSpPr>
                <p:nvPr/>
              </p:nvSpPr>
              <p:spPr bwMode="auto">
                <a:xfrm>
                  <a:off x="348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4" name="Rectangle 2816">
                  <a:extLst>
                    <a:ext uri="{FF2B5EF4-FFF2-40B4-BE49-F238E27FC236}">
                      <a16:creationId xmlns:a16="http://schemas.microsoft.com/office/drawing/2014/main" id="{09A5CA9C-87CE-6FDE-14CB-9B3B788D2DB0}"/>
                    </a:ext>
                  </a:extLst>
                </p:cNvPr>
                <p:cNvSpPr>
                  <a:spLocks noChangeArrowheads="1"/>
                </p:cNvSpPr>
                <p:nvPr/>
              </p:nvSpPr>
              <p:spPr bwMode="auto">
                <a:xfrm>
                  <a:off x="364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5" name="Rectangle 2817">
                  <a:extLst>
                    <a:ext uri="{FF2B5EF4-FFF2-40B4-BE49-F238E27FC236}">
                      <a16:creationId xmlns:a16="http://schemas.microsoft.com/office/drawing/2014/main" id="{FCBB0F03-4624-EA58-F114-B5B9FDE20438}"/>
                    </a:ext>
                  </a:extLst>
                </p:cNvPr>
                <p:cNvSpPr>
                  <a:spLocks noChangeArrowheads="1"/>
                </p:cNvSpPr>
                <p:nvPr/>
              </p:nvSpPr>
              <p:spPr bwMode="auto">
                <a:xfrm>
                  <a:off x="380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6" name="Rectangle 2818">
                  <a:extLst>
                    <a:ext uri="{FF2B5EF4-FFF2-40B4-BE49-F238E27FC236}">
                      <a16:creationId xmlns:a16="http://schemas.microsoft.com/office/drawing/2014/main" id="{0366A4B4-3757-8C34-31CF-2AD65BE32DB3}"/>
                    </a:ext>
                  </a:extLst>
                </p:cNvPr>
                <p:cNvSpPr>
                  <a:spLocks noChangeArrowheads="1"/>
                </p:cNvSpPr>
                <p:nvPr/>
              </p:nvSpPr>
              <p:spPr bwMode="auto">
                <a:xfrm>
                  <a:off x="396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7" name="Rectangle 2819">
                  <a:extLst>
                    <a:ext uri="{FF2B5EF4-FFF2-40B4-BE49-F238E27FC236}">
                      <a16:creationId xmlns:a16="http://schemas.microsoft.com/office/drawing/2014/main" id="{9E00C7EC-99A4-6834-D281-5DCB36E7F1A1}"/>
                    </a:ext>
                  </a:extLst>
                </p:cNvPr>
                <p:cNvSpPr>
                  <a:spLocks noChangeArrowheads="1"/>
                </p:cNvSpPr>
                <p:nvPr/>
              </p:nvSpPr>
              <p:spPr bwMode="auto">
                <a:xfrm>
                  <a:off x="412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88" name="Rectangle 2820">
                  <a:extLst>
                    <a:ext uri="{FF2B5EF4-FFF2-40B4-BE49-F238E27FC236}">
                      <a16:creationId xmlns:a16="http://schemas.microsoft.com/office/drawing/2014/main" id="{9203C4D9-E288-080F-7F31-FE6D2D8C3810}"/>
                    </a:ext>
                  </a:extLst>
                </p:cNvPr>
                <p:cNvSpPr>
                  <a:spLocks noChangeArrowheads="1"/>
                </p:cNvSpPr>
                <p:nvPr/>
              </p:nvSpPr>
              <p:spPr bwMode="auto">
                <a:xfrm>
                  <a:off x="428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47790" name="Group 3022">
                <a:extLst>
                  <a:ext uri="{FF2B5EF4-FFF2-40B4-BE49-F238E27FC236}">
                    <a16:creationId xmlns:a16="http://schemas.microsoft.com/office/drawing/2014/main" id="{8439C1BF-2969-71FD-BC0F-3ADDA4CD7252}"/>
                  </a:ext>
                </a:extLst>
              </p:cNvPr>
              <p:cNvGrpSpPr>
                <a:grpSpLocks/>
              </p:cNvGrpSpPr>
              <p:nvPr/>
            </p:nvGrpSpPr>
            <p:grpSpPr bwMode="auto">
              <a:xfrm>
                <a:off x="1129" y="3648"/>
                <a:ext cx="3484" cy="362"/>
                <a:chOff x="1129" y="3648"/>
                <a:chExt cx="3484" cy="362"/>
              </a:xfrm>
            </p:grpSpPr>
            <p:sp>
              <p:nvSpPr>
                <p:cNvPr id="547590" name="Rectangle 2822">
                  <a:extLst>
                    <a:ext uri="{FF2B5EF4-FFF2-40B4-BE49-F238E27FC236}">
                      <a16:creationId xmlns:a16="http://schemas.microsoft.com/office/drawing/2014/main" id="{8186FDE9-5EA3-CDA9-53C9-11DF9150F84E}"/>
                    </a:ext>
                  </a:extLst>
                </p:cNvPr>
                <p:cNvSpPr>
                  <a:spLocks noChangeArrowheads="1"/>
                </p:cNvSpPr>
                <p:nvPr/>
              </p:nvSpPr>
              <p:spPr bwMode="auto">
                <a:xfrm>
                  <a:off x="4448" y="3648"/>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91" name="Rectangle 2823">
                  <a:extLst>
                    <a:ext uri="{FF2B5EF4-FFF2-40B4-BE49-F238E27FC236}">
                      <a16:creationId xmlns:a16="http://schemas.microsoft.com/office/drawing/2014/main" id="{3F62F2B4-1FEE-E158-8C62-14E01E14CBD4}"/>
                    </a:ext>
                  </a:extLst>
                </p:cNvPr>
                <p:cNvSpPr>
                  <a:spLocks noChangeArrowheads="1"/>
                </p:cNvSpPr>
                <p:nvPr/>
              </p:nvSpPr>
              <p:spPr bwMode="auto">
                <a:xfrm>
                  <a:off x="4609" y="3648"/>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592" name="Rectangle 2824">
                  <a:extLst>
                    <a:ext uri="{FF2B5EF4-FFF2-40B4-BE49-F238E27FC236}">
                      <a16:creationId xmlns:a16="http://schemas.microsoft.com/office/drawing/2014/main" id="{87D6BD48-4730-3AB8-6849-3254484531DC}"/>
                    </a:ext>
                  </a:extLst>
                </p:cNvPr>
                <p:cNvSpPr>
                  <a:spLocks noChangeArrowheads="1"/>
                </p:cNvSpPr>
                <p:nvPr/>
              </p:nvSpPr>
              <p:spPr bwMode="auto">
                <a:xfrm>
                  <a:off x="1217" y="377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23</a:t>
                  </a:r>
                  <a:endParaRPr lang="en-US" altLang="en-US" sz="1300">
                    <a:latin typeface="Arial" panose="020B0604020202020204" pitchFamily="34" charset="0"/>
                  </a:endParaRPr>
                </a:p>
              </p:txBody>
            </p:sp>
            <p:sp>
              <p:nvSpPr>
                <p:cNvPr id="547593" name="Rectangle 2825">
                  <a:extLst>
                    <a:ext uri="{FF2B5EF4-FFF2-40B4-BE49-F238E27FC236}">
                      <a16:creationId xmlns:a16="http://schemas.microsoft.com/office/drawing/2014/main" id="{797DD2EF-0725-DBCA-919D-0450A0AD1D56}"/>
                    </a:ext>
                  </a:extLst>
                </p:cNvPr>
                <p:cNvSpPr>
                  <a:spLocks noChangeArrowheads="1"/>
                </p:cNvSpPr>
                <p:nvPr/>
              </p:nvSpPr>
              <p:spPr bwMode="auto">
                <a:xfrm>
                  <a:off x="1324"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94" name="Rectangle 2826">
                  <a:extLst>
                    <a:ext uri="{FF2B5EF4-FFF2-40B4-BE49-F238E27FC236}">
                      <a16:creationId xmlns:a16="http://schemas.microsoft.com/office/drawing/2014/main" id="{1398481B-B8ED-AF20-F8BC-1DDB989421C1}"/>
                    </a:ext>
                  </a:extLst>
                </p:cNvPr>
                <p:cNvSpPr>
                  <a:spLocks noChangeArrowheads="1"/>
                </p:cNvSpPr>
                <p:nvPr/>
              </p:nvSpPr>
              <p:spPr bwMode="auto">
                <a:xfrm>
                  <a:off x="144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95" name="Rectangle 2827">
                  <a:extLst>
                    <a:ext uri="{FF2B5EF4-FFF2-40B4-BE49-F238E27FC236}">
                      <a16:creationId xmlns:a16="http://schemas.microsoft.com/office/drawing/2014/main" id="{250E4310-FC66-2E31-F367-5B44ED861741}"/>
                    </a:ext>
                  </a:extLst>
                </p:cNvPr>
                <p:cNvSpPr>
                  <a:spLocks noChangeArrowheads="1"/>
                </p:cNvSpPr>
                <p:nvPr/>
              </p:nvSpPr>
              <p:spPr bwMode="auto">
                <a:xfrm>
                  <a:off x="147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96" name="Rectangle 2828">
                  <a:extLst>
                    <a:ext uri="{FF2B5EF4-FFF2-40B4-BE49-F238E27FC236}">
                      <a16:creationId xmlns:a16="http://schemas.microsoft.com/office/drawing/2014/main" id="{C9B05E38-259B-AB1B-C585-A7A41CDD0A8F}"/>
                    </a:ext>
                  </a:extLst>
                </p:cNvPr>
                <p:cNvSpPr>
                  <a:spLocks noChangeArrowheads="1"/>
                </p:cNvSpPr>
                <p:nvPr/>
              </p:nvSpPr>
              <p:spPr bwMode="auto">
                <a:xfrm>
                  <a:off x="1532"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597" name="Rectangle 2829">
                  <a:extLst>
                    <a:ext uri="{FF2B5EF4-FFF2-40B4-BE49-F238E27FC236}">
                      <a16:creationId xmlns:a16="http://schemas.microsoft.com/office/drawing/2014/main" id="{0C606437-4ED5-26A6-EFEF-233E5B601283}"/>
                    </a:ext>
                  </a:extLst>
                </p:cNvPr>
                <p:cNvSpPr>
                  <a:spLocks noChangeArrowheads="1"/>
                </p:cNvSpPr>
                <p:nvPr/>
              </p:nvSpPr>
              <p:spPr bwMode="auto">
                <a:xfrm>
                  <a:off x="160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598" name="Rectangle 2830">
                  <a:extLst>
                    <a:ext uri="{FF2B5EF4-FFF2-40B4-BE49-F238E27FC236}">
                      <a16:creationId xmlns:a16="http://schemas.microsoft.com/office/drawing/2014/main" id="{C47DDCF4-0ABE-E10E-CA07-3B73745F8FBB}"/>
                    </a:ext>
                  </a:extLst>
                </p:cNvPr>
                <p:cNvSpPr>
                  <a:spLocks noChangeArrowheads="1"/>
                </p:cNvSpPr>
                <p:nvPr/>
              </p:nvSpPr>
              <p:spPr bwMode="auto">
                <a:xfrm>
                  <a:off x="163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599" name="Rectangle 2831">
                  <a:extLst>
                    <a:ext uri="{FF2B5EF4-FFF2-40B4-BE49-F238E27FC236}">
                      <a16:creationId xmlns:a16="http://schemas.microsoft.com/office/drawing/2014/main" id="{DB28FD32-7CC3-7047-29BD-606687C3CEE6}"/>
                    </a:ext>
                  </a:extLst>
                </p:cNvPr>
                <p:cNvSpPr>
                  <a:spLocks noChangeArrowheads="1"/>
                </p:cNvSpPr>
                <p:nvPr/>
              </p:nvSpPr>
              <p:spPr bwMode="auto">
                <a:xfrm>
                  <a:off x="169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00" name="Rectangle 2832">
                  <a:extLst>
                    <a:ext uri="{FF2B5EF4-FFF2-40B4-BE49-F238E27FC236}">
                      <a16:creationId xmlns:a16="http://schemas.microsoft.com/office/drawing/2014/main" id="{BAE6EC09-1C49-FD4B-7EB6-FECA7BEF5290}"/>
                    </a:ext>
                  </a:extLst>
                </p:cNvPr>
                <p:cNvSpPr>
                  <a:spLocks noChangeArrowheads="1"/>
                </p:cNvSpPr>
                <p:nvPr/>
              </p:nvSpPr>
              <p:spPr bwMode="auto">
                <a:xfrm>
                  <a:off x="1768"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01" name="Rectangle 2833">
                  <a:extLst>
                    <a:ext uri="{FF2B5EF4-FFF2-40B4-BE49-F238E27FC236}">
                      <a16:creationId xmlns:a16="http://schemas.microsoft.com/office/drawing/2014/main" id="{95B4BA54-12EA-C074-DB02-444B59A84E12}"/>
                    </a:ext>
                  </a:extLst>
                </p:cNvPr>
                <p:cNvSpPr>
                  <a:spLocks noChangeArrowheads="1"/>
                </p:cNvSpPr>
                <p:nvPr/>
              </p:nvSpPr>
              <p:spPr bwMode="auto">
                <a:xfrm>
                  <a:off x="179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02" name="Rectangle 2834">
                  <a:extLst>
                    <a:ext uri="{FF2B5EF4-FFF2-40B4-BE49-F238E27FC236}">
                      <a16:creationId xmlns:a16="http://schemas.microsoft.com/office/drawing/2014/main" id="{FDD0382D-C233-757A-CB78-DE6FB94677B5}"/>
                    </a:ext>
                  </a:extLst>
                </p:cNvPr>
                <p:cNvSpPr>
                  <a:spLocks noChangeArrowheads="1"/>
                </p:cNvSpPr>
                <p:nvPr/>
              </p:nvSpPr>
              <p:spPr bwMode="auto">
                <a:xfrm>
                  <a:off x="185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03" name="Rectangle 2835">
                  <a:extLst>
                    <a:ext uri="{FF2B5EF4-FFF2-40B4-BE49-F238E27FC236}">
                      <a16:creationId xmlns:a16="http://schemas.microsoft.com/office/drawing/2014/main" id="{A0E21D8F-424A-7D23-B7EA-76FF1D0ADE63}"/>
                    </a:ext>
                  </a:extLst>
                </p:cNvPr>
                <p:cNvSpPr>
                  <a:spLocks noChangeArrowheads="1"/>
                </p:cNvSpPr>
                <p:nvPr/>
              </p:nvSpPr>
              <p:spPr bwMode="auto">
                <a:xfrm>
                  <a:off x="192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04" name="Rectangle 2836">
                  <a:extLst>
                    <a:ext uri="{FF2B5EF4-FFF2-40B4-BE49-F238E27FC236}">
                      <a16:creationId xmlns:a16="http://schemas.microsoft.com/office/drawing/2014/main" id="{15103FD3-360A-A946-81FB-4A2C4F567A88}"/>
                    </a:ext>
                  </a:extLst>
                </p:cNvPr>
                <p:cNvSpPr>
                  <a:spLocks noChangeArrowheads="1"/>
                </p:cNvSpPr>
                <p:nvPr/>
              </p:nvSpPr>
              <p:spPr bwMode="auto">
                <a:xfrm>
                  <a:off x="195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05" name="Rectangle 2837">
                  <a:extLst>
                    <a:ext uri="{FF2B5EF4-FFF2-40B4-BE49-F238E27FC236}">
                      <a16:creationId xmlns:a16="http://schemas.microsoft.com/office/drawing/2014/main" id="{56D3898D-0CEA-DECB-BB37-7B486DAD610B}"/>
                    </a:ext>
                  </a:extLst>
                </p:cNvPr>
                <p:cNvSpPr>
                  <a:spLocks noChangeArrowheads="1"/>
                </p:cNvSpPr>
                <p:nvPr/>
              </p:nvSpPr>
              <p:spPr bwMode="auto">
                <a:xfrm>
                  <a:off x="2012"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06" name="Rectangle 2838">
                  <a:extLst>
                    <a:ext uri="{FF2B5EF4-FFF2-40B4-BE49-F238E27FC236}">
                      <a16:creationId xmlns:a16="http://schemas.microsoft.com/office/drawing/2014/main" id="{4A3CA0C3-4442-9E0F-453F-4213C35AAB73}"/>
                    </a:ext>
                  </a:extLst>
                </p:cNvPr>
                <p:cNvSpPr>
                  <a:spLocks noChangeArrowheads="1"/>
                </p:cNvSpPr>
                <p:nvPr/>
              </p:nvSpPr>
              <p:spPr bwMode="auto">
                <a:xfrm>
                  <a:off x="210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07" name="Rectangle 2839">
                  <a:extLst>
                    <a:ext uri="{FF2B5EF4-FFF2-40B4-BE49-F238E27FC236}">
                      <a16:creationId xmlns:a16="http://schemas.microsoft.com/office/drawing/2014/main" id="{61484815-4D08-0DEE-A9F0-402C24C58200}"/>
                    </a:ext>
                  </a:extLst>
                </p:cNvPr>
                <p:cNvSpPr>
                  <a:spLocks noChangeArrowheads="1"/>
                </p:cNvSpPr>
                <p:nvPr/>
              </p:nvSpPr>
              <p:spPr bwMode="auto">
                <a:xfrm>
                  <a:off x="215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08" name="Rectangle 2840">
                  <a:extLst>
                    <a:ext uri="{FF2B5EF4-FFF2-40B4-BE49-F238E27FC236}">
                      <a16:creationId xmlns:a16="http://schemas.microsoft.com/office/drawing/2014/main" id="{5CDD8EF1-8F1A-D935-4C5B-DEB66B388033}"/>
                    </a:ext>
                  </a:extLst>
                </p:cNvPr>
                <p:cNvSpPr>
                  <a:spLocks noChangeArrowheads="1"/>
                </p:cNvSpPr>
                <p:nvPr/>
              </p:nvSpPr>
              <p:spPr bwMode="auto">
                <a:xfrm>
                  <a:off x="2248"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09" name="Rectangle 2841">
                  <a:extLst>
                    <a:ext uri="{FF2B5EF4-FFF2-40B4-BE49-F238E27FC236}">
                      <a16:creationId xmlns:a16="http://schemas.microsoft.com/office/drawing/2014/main" id="{65935EF3-050D-1460-B5DA-D1038E5B7480}"/>
                    </a:ext>
                  </a:extLst>
                </p:cNvPr>
                <p:cNvSpPr>
                  <a:spLocks noChangeArrowheads="1"/>
                </p:cNvSpPr>
                <p:nvPr/>
              </p:nvSpPr>
              <p:spPr bwMode="auto">
                <a:xfrm>
                  <a:off x="227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10" name="Rectangle 2842">
                  <a:extLst>
                    <a:ext uri="{FF2B5EF4-FFF2-40B4-BE49-F238E27FC236}">
                      <a16:creationId xmlns:a16="http://schemas.microsoft.com/office/drawing/2014/main" id="{3BB47929-E122-FDD9-33CA-C98A24AF828D}"/>
                    </a:ext>
                  </a:extLst>
                </p:cNvPr>
                <p:cNvSpPr>
                  <a:spLocks noChangeArrowheads="1"/>
                </p:cNvSpPr>
                <p:nvPr/>
              </p:nvSpPr>
              <p:spPr bwMode="auto">
                <a:xfrm>
                  <a:off x="233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11" name="Rectangle 2843">
                  <a:extLst>
                    <a:ext uri="{FF2B5EF4-FFF2-40B4-BE49-F238E27FC236}">
                      <a16:creationId xmlns:a16="http://schemas.microsoft.com/office/drawing/2014/main" id="{28970B7B-8302-69B2-EF82-EE4BE09723AF}"/>
                    </a:ext>
                  </a:extLst>
                </p:cNvPr>
                <p:cNvSpPr>
                  <a:spLocks noChangeArrowheads="1"/>
                </p:cNvSpPr>
                <p:nvPr/>
              </p:nvSpPr>
              <p:spPr bwMode="auto">
                <a:xfrm>
                  <a:off x="2423"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12" name="Rectangle 2844">
                  <a:extLst>
                    <a:ext uri="{FF2B5EF4-FFF2-40B4-BE49-F238E27FC236}">
                      <a16:creationId xmlns:a16="http://schemas.microsoft.com/office/drawing/2014/main" id="{3C6A524C-206E-C4A2-7764-5757FBB3B7C7}"/>
                    </a:ext>
                  </a:extLst>
                </p:cNvPr>
                <p:cNvSpPr>
                  <a:spLocks noChangeArrowheads="1"/>
                </p:cNvSpPr>
                <p:nvPr/>
              </p:nvSpPr>
              <p:spPr bwMode="auto">
                <a:xfrm>
                  <a:off x="247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13" name="Rectangle 2845">
                  <a:extLst>
                    <a:ext uri="{FF2B5EF4-FFF2-40B4-BE49-F238E27FC236}">
                      <a16:creationId xmlns:a16="http://schemas.microsoft.com/office/drawing/2014/main" id="{5EBA73FA-939D-DB27-0670-AC20391BC857}"/>
                    </a:ext>
                  </a:extLst>
                </p:cNvPr>
                <p:cNvSpPr>
                  <a:spLocks noChangeArrowheads="1"/>
                </p:cNvSpPr>
                <p:nvPr/>
              </p:nvSpPr>
              <p:spPr bwMode="auto">
                <a:xfrm>
                  <a:off x="256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14" name="Rectangle 2846">
                  <a:extLst>
                    <a:ext uri="{FF2B5EF4-FFF2-40B4-BE49-F238E27FC236}">
                      <a16:creationId xmlns:a16="http://schemas.microsoft.com/office/drawing/2014/main" id="{AE269F51-D6FB-7924-C810-8BBBD8D21FCE}"/>
                    </a:ext>
                  </a:extLst>
                </p:cNvPr>
                <p:cNvSpPr>
                  <a:spLocks noChangeArrowheads="1"/>
                </p:cNvSpPr>
                <p:nvPr/>
              </p:nvSpPr>
              <p:spPr bwMode="auto">
                <a:xfrm>
                  <a:off x="259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15" name="Rectangle 2847">
                  <a:extLst>
                    <a:ext uri="{FF2B5EF4-FFF2-40B4-BE49-F238E27FC236}">
                      <a16:creationId xmlns:a16="http://schemas.microsoft.com/office/drawing/2014/main" id="{3181455A-7F94-D525-F33C-D7B3A306A3CB}"/>
                    </a:ext>
                  </a:extLst>
                </p:cNvPr>
                <p:cNvSpPr>
                  <a:spLocks noChangeArrowheads="1"/>
                </p:cNvSpPr>
                <p:nvPr/>
              </p:nvSpPr>
              <p:spPr bwMode="auto">
                <a:xfrm>
                  <a:off x="265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16" name="Rectangle 2848">
                  <a:extLst>
                    <a:ext uri="{FF2B5EF4-FFF2-40B4-BE49-F238E27FC236}">
                      <a16:creationId xmlns:a16="http://schemas.microsoft.com/office/drawing/2014/main" id="{3372C130-A573-9F42-9D13-36D68D79AF16}"/>
                    </a:ext>
                  </a:extLst>
                </p:cNvPr>
                <p:cNvSpPr>
                  <a:spLocks noChangeArrowheads="1"/>
                </p:cNvSpPr>
                <p:nvPr/>
              </p:nvSpPr>
              <p:spPr bwMode="auto">
                <a:xfrm>
                  <a:off x="2728"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17" name="Rectangle 2849">
                  <a:extLst>
                    <a:ext uri="{FF2B5EF4-FFF2-40B4-BE49-F238E27FC236}">
                      <a16:creationId xmlns:a16="http://schemas.microsoft.com/office/drawing/2014/main" id="{136528A6-3B7C-02D3-A051-8D86E5534FBE}"/>
                    </a:ext>
                  </a:extLst>
                </p:cNvPr>
                <p:cNvSpPr>
                  <a:spLocks noChangeArrowheads="1"/>
                </p:cNvSpPr>
                <p:nvPr/>
              </p:nvSpPr>
              <p:spPr bwMode="auto">
                <a:xfrm>
                  <a:off x="275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18" name="Rectangle 2850">
                  <a:extLst>
                    <a:ext uri="{FF2B5EF4-FFF2-40B4-BE49-F238E27FC236}">
                      <a16:creationId xmlns:a16="http://schemas.microsoft.com/office/drawing/2014/main" id="{E1618B3F-C0F0-14DC-4535-D0DC06BB28B5}"/>
                    </a:ext>
                  </a:extLst>
                </p:cNvPr>
                <p:cNvSpPr>
                  <a:spLocks noChangeArrowheads="1"/>
                </p:cNvSpPr>
                <p:nvPr/>
              </p:nvSpPr>
              <p:spPr bwMode="auto">
                <a:xfrm>
                  <a:off x="281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19" name="Rectangle 2851">
                  <a:extLst>
                    <a:ext uri="{FF2B5EF4-FFF2-40B4-BE49-F238E27FC236}">
                      <a16:creationId xmlns:a16="http://schemas.microsoft.com/office/drawing/2014/main" id="{3CD2904E-932C-F524-C77B-7B3E05BD867B}"/>
                    </a:ext>
                  </a:extLst>
                </p:cNvPr>
                <p:cNvSpPr>
                  <a:spLocks noChangeArrowheads="1"/>
                </p:cNvSpPr>
                <p:nvPr/>
              </p:nvSpPr>
              <p:spPr bwMode="auto">
                <a:xfrm>
                  <a:off x="2903"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20" name="Rectangle 2852">
                  <a:extLst>
                    <a:ext uri="{FF2B5EF4-FFF2-40B4-BE49-F238E27FC236}">
                      <a16:creationId xmlns:a16="http://schemas.microsoft.com/office/drawing/2014/main" id="{711A7A40-F217-1F06-A652-DA3A9B3607EB}"/>
                    </a:ext>
                  </a:extLst>
                </p:cNvPr>
                <p:cNvSpPr>
                  <a:spLocks noChangeArrowheads="1"/>
                </p:cNvSpPr>
                <p:nvPr/>
              </p:nvSpPr>
              <p:spPr bwMode="auto">
                <a:xfrm>
                  <a:off x="295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21" name="Rectangle 2853">
                  <a:extLst>
                    <a:ext uri="{FF2B5EF4-FFF2-40B4-BE49-F238E27FC236}">
                      <a16:creationId xmlns:a16="http://schemas.microsoft.com/office/drawing/2014/main" id="{995FADB0-551C-2A93-9FC8-595CDB7F5B5E}"/>
                    </a:ext>
                  </a:extLst>
                </p:cNvPr>
                <p:cNvSpPr>
                  <a:spLocks noChangeArrowheads="1"/>
                </p:cNvSpPr>
                <p:nvPr/>
              </p:nvSpPr>
              <p:spPr bwMode="auto">
                <a:xfrm>
                  <a:off x="306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22" name="Rectangle 2854">
                  <a:extLst>
                    <a:ext uri="{FF2B5EF4-FFF2-40B4-BE49-F238E27FC236}">
                      <a16:creationId xmlns:a16="http://schemas.microsoft.com/office/drawing/2014/main" id="{902C4C94-EA05-6472-C5C0-AFEAB2CF82B2}"/>
                    </a:ext>
                  </a:extLst>
                </p:cNvPr>
                <p:cNvSpPr>
                  <a:spLocks noChangeArrowheads="1"/>
                </p:cNvSpPr>
                <p:nvPr/>
              </p:nvSpPr>
              <p:spPr bwMode="auto">
                <a:xfrm>
                  <a:off x="311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23" name="Rectangle 2855">
                  <a:extLst>
                    <a:ext uri="{FF2B5EF4-FFF2-40B4-BE49-F238E27FC236}">
                      <a16:creationId xmlns:a16="http://schemas.microsoft.com/office/drawing/2014/main" id="{6E2270AB-35BE-5D8C-AA92-B5A7F8E9B3CD}"/>
                    </a:ext>
                  </a:extLst>
                </p:cNvPr>
                <p:cNvSpPr>
                  <a:spLocks noChangeArrowheads="1"/>
                </p:cNvSpPr>
                <p:nvPr/>
              </p:nvSpPr>
              <p:spPr bwMode="auto">
                <a:xfrm>
                  <a:off x="3208"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24" name="Rectangle 2856">
                  <a:extLst>
                    <a:ext uri="{FF2B5EF4-FFF2-40B4-BE49-F238E27FC236}">
                      <a16:creationId xmlns:a16="http://schemas.microsoft.com/office/drawing/2014/main" id="{4E8F8D78-8579-5754-D3DA-AB7A47334A02}"/>
                    </a:ext>
                  </a:extLst>
                </p:cNvPr>
                <p:cNvSpPr>
                  <a:spLocks noChangeArrowheads="1"/>
                </p:cNvSpPr>
                <p:nvPr/>
              </p:nvSpPr>
              <p:spPr bwMode="auto">
                <a:xfrm>
                  <a:off x="323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25" name="Rectangle 2857">
                  <a:extLst>
                    <a:ext uri="{FF2B5EF4-FFF2-40B4-BE49-F238E27FC236}">
                      <a16:creationId xmlns:a16="http://schemas.microsoft.com/office/drawing/2014/main" id="{99A557E8-6FD1-D773-D64D-089200DFC3A3}"/>
                    </a:ext>
                  </a:extLst>
                </p:cNvPr>
                <p:cNvSpPr>
                  <a:spLocks noChangeArrowheads="1"/>
                </p:cNvSpPr>
                <p:nvPr/>
              </p:nvSpPr>
              <p:spPr bwMode="auto">
                <a:xfrm>
                  <a:off x="329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26" name="Rectangle 2858">
                  <a:extLst>
                    <a:ext uri="{FF2B5EF4-FFF2-40B4-BE49-F238E27FC236}">
                      <a16:creationId xmlns:a16="http://schemas.microsoft.com/office/drawing/2014/main" id="{92460CE6-DCE1-6F92-F66D-6550F8D11680}"/>
                    </a:ext>
                  </a:extLst>
                </p:cNvPr>
                <p:cNvSpPr>
                  <a:spLocks noChangeArrowheads="1"/>
                </p:cNvSpPr>
                <p:nvPr/>
              </p:nvSpPr>
              <p:spPr bwMode="auto">
                <a:xfrm>
                  <a:off x="336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27" name="Rectangle 2859">
                  <a:extLst>
                    <a:ext uri="{FF2B5EF4-FFF2-40B4-BE49-F238E27FC236}">
                      <a16:creationId xmlns:a16="http://schemas.microsoft.com/office/drawing/2014/main" id="{A74041D1-A1D8-9671-957E-72020E17A735}"/>
                    </a:ext>
                  </a:extLst>
                </p:cNvPr>
                <p:cNvSpPr>
                  <a:spLocks noChangeArrowheads="1"/>
                </p:cNvSpPr>
                <p:nvPr/>
              </p:nvSpPr>
              <p:spPr bwMode="auto">
                <a:xfrm>
                  <a:off x="339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28" name="Rectangle 2860">
                  <a:extLst>
                    <a:ext uri="{FF2B5EF4-FFF2-40B4-BE49-F238E27FC236}">
                      <a16:creationId xmlns:a16="http://schemas.microsoft.com/office/drawing/2014/main" id="{28A38A15-E06F-1416-37B3-4FF14ABE33CE}"/>
                    </a:ext>
                  </a:extLst>
                </p:cNvPr>
                <p:cNvSpPr>
                  <a:spLocks noChangeArrowheads="1"/>
                </p:cNvSpPr>
                <p:nvPr/>
              </p:nvSpPr>
              <p:spPr bwMode="auto">
                <a:xfrm>
                  <a:off x="345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29" name="Rectangle 2861">
                  <a:extLst>
                    <a:ext uri="{FF2B5EF4-FFF2-40B4-BE49-F238E27FC236}">
                      <a16:creationId xmlns:a16="http://schemas.microsoft.com/office/drawing/2014/main" id="{DDD59F89-4670-F27B-13D2-1D8065F88F01}"/>
                    </a:ext>
                  </a:extLst>
                </p:cNvPr>
                <p:cNvSpPr>
                  <a:spLocks noChangeArrowheads="1"/>
                </p:cNvSpPr>
                <p:nvPr/>
              </p:nvSpPr>
              <p:spPr bwMode="auto">
                <a:xfrm>
                  <a:off x="354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30" name="Rectangle 2862">
                  <a:extLst>
                    <a:ext uri="{FF2B5EF4-FFF2-40B4-BE49-F238E27FC236}">
                      <a16:creationId xmlns:a16="http://schemas.microsoft.com/office/drawing/2014/main" id="{F60C4F8D-4E75-53B6-C34A-C7847691EFC8}"/>
                    </a:ext>
                  </a:extLst>
                </p:cNvPr>
                <p:cNvSpPr>
                  <a:spLocks noChangeArrowheads="1"/>
                </p:cNvSpPr>
                <p:nvPr/>
              </p:nvSpPr>
              <p:spPr bwMode="auto">
                <a:xfrm>
                  <a:off x="359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31" name="Rectangle 2863">
                  <a:extLst>
                    <a:ext uri="{FF2B5EF4-FFF2-40B4-BE49-F238E27FC236}">
                      <a16:creationId xmlns:a16="http://schemas.microsoft.com/office/drawing/2014/main" id="{C63E92C3-BAAC-CC0E-FF15-771FA99C711D}"/>
                    </a:ext>
                  </a:extLst>
                </p:cNvPr>
                <p:cNvSpPr>
                  <a:spLocks noChangeArrowheads="1"/>
                </p:cNvSpPr>
                <p:nvPr/>
              </p:nvSpPr>
              <p:spPr bwMode="auto">
                <a:xfrm>
                  <a:off x="370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32" name="Rectangle 2864">
                  <a:extLst>
                    <a:ext uri="{FF2B5EF4-FFF2-40B4-BE49-F238E27FC236}">
                      <a16:creationId xmlns:a16="http://schemas.microsoft.com/office/drawing/2014/main" id="{AD85499A-4BE3-D0A6-66DE-E49BD4B8E831}"/>
                    </a:ext>
                  </a:extLst>
                </p:cNvPr>
                <p:cNvSpPr>
                  <a:spLocks noChangeArrowheads="1"/>
                </p:cNvSpPr>
                <p:nvPr/>
              </p:nvSpPr>
              <p:spPr bwMode="auto">
                <a:xfrm>
                  <a:off x="3758"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33" name="Rectangle 2865">
                  <a:extLst>
                    <a:ext uri="{FF2B5EF4-FFF2-40B4-BE49-F238E27FC236}">
                      <a16:creationId xmlns:a16="http://schemas.microsoft.com/office/drawing/2014/main" id="{6138B70D-B5B9-6E0D-3D84-D4E6FDA47862}"/>
                    </a:ext>
                  </a:extLst>
                </p:cNvPr>
                <p:cNvSpPr>
                  <a:spLocks noChangeArrowheads="1"/>
                </p:cNvSpPr>
                <p:nvPr/>
              </p:nvSpPr>
              <p:spPr bwMode="auto">
                <a:xfrm>
                  <a:off x="3847"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34" name="Rectangle 2866">
                  <a:extLst>
                    <a:ext uri="{FF2B5EF4-FFF2-40B4-BE49-F238E27FC236}">
                      <a16:creationId xmlns:a16="http://schemas.microsoft.com/office/drawing/2014/main" id="{E02770D0-E18C-D6FE-677E-8E7DBAFF6237}"/>
                    </a:ext>
                  </a:extLst>
                </p:cNvPr>
                <p:cNvSpPr>
                  <a:spLocks noChangeArrowheads="1"/>
                </p:cNvSpPr>
                <p:nvPr/>
              </p:nvSpPr>
              <p:spPr bwMode="auto">
                <a:xfrm>
                  <a:off x="387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35" name="Rectangle 2867">
                  <a:extLst>
                    <a:ext uri="{FF2B5EF4-FFF2-40B4-BE49-F238E27FC236}">
                      <a16:creationId xmlns:a16="http://schemas.microsoft.com/office/drawing/2014/main" id="{FED27586-88A4-7D6A-742C-00B3262DA37A}"/>
                    </a:ext>
                  </a:extLst>
                </p:cNvPr>
                <p:cNvSpPr>
                  <a:spLocks noChangeArrowheads="1"/>
                </p:cNvSpPr>
                <p:nvPr/>
              </p:nvSpPr>
              <p:spPr bwMode="auto">
                <a:xfrm>
                  <a:off x="393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36" name="Rectangle 2868">
                  <a:extLst>
                    <a:ext uri="{FF2B5EF4-FFF2-40B4-BE49-F238E27FC236}">
                      <a16:creationId xmlns:a16="http://schemas.microsoft.com/office/drawing/2014/main" id="{ECEB21A7-A77E-D65E-48F5-3AE04C449C78}"/>
                    </a:ext>
                  </a:extLst>
                </p:cNvPr>
                <p:cNvSpPr>
                  <a:spLocks noChangeArrowheads="1"/>
                </p:cNvSpPr>
                <p:nvPr/>
              </p:nvSpPr>
              <p:spPr bwMode="auto">
                <a:xfrm>
                  <a:off x="402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37" name="Rectangle 2869">
                  <a:extLst>
                    <a:ext uri="{FF2B5EF4-FFF2-40B4-BE49-F238E27FC236}">
                      <a16:creationId xmlns:a16="http://schemas.microsoft.com/office/drawing/2014/main" id="{26D94FCF-19A4-7E0B-AEC8-6DACEC0CD19D}"/>
                    </a:ext>
                  </a:extLst>
                </p:cNvPr>
                <p:cNvSpPr>
                  <a:spLocks noChangeArrowheads="1"/>
                </p:cNvSpPr>
                <p:nvPr/>
              </p:nvSpPr>
              <p:spPr bwMode="auto">
                <a:xfrm>
                  <a:off x="4078"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38" name="Rectangle 2870">
                  <a:extLst>
                    <a:ext uri="{FF2B5EF4-FFF2-40B4-BE49-F238E27FC236}">
                      <a16:creationId xmlns:a16="http://schemas.microsoft.com/office/drawing/2014/main" id="{7898DBEA-798A-207A-7F20-DED5C306F16F}"/>
                    </a:ext>
                  </a:extLst>
                </p:cNvPr>
                <p:cNvSpPr>
                  <a:spLocks noChangeArrowheads="1"/>
                </p:cNvSpPr>
                <p:nvPr/>
              </p:nvSpPr>
              <p:spPr bwMode="auto">
                <a:xfrm>
                  <a:off x="4168" y="3772"/>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639" name="Rectangle 2871">
                  <a:extLst>
                    <a:ext uri="{FF2B5EF4-FFF2-40B4-BE49-F238E27FC236}">
                      <a16:creationId xmlns:a16="http://schemas.microsoft.com/office/drawing/2014/main" id="{9A2215D2-8F48-5C33-80FA-DD4E9BDFC073}"/>
                    </a:ext>
                  </a:extLst>
                </p:cNvPr>
                <p:cNvSpPr>
                  <a:spLocks noChangeArrowheads="1"/>
                </p:cNvSpPr>
                <p:nvPr/>
              </p:nvSpPr>
              <p:spPr bwMode="auto">
                <a:xfrm>
                  <a:off x="4199"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40" name="Rectangle 2872">
                  <a:extLst>
                    <a:ext uri="{FF2B5EF4-FFF2-40B4-BE49-F238E27FC236}">
                      <a16:creationId xmlns:a16="http://schemas.microsoft.com/office/drawing/2014/main" id="{677F4D70-4CCA-2AE1-DAD1-151E82F7D4C6}"/>
                    </a:ext>
                  </a:extLst>
                </p:cNvPr>
                <p:cNvSpPr>
                  <a:spLocks noChangeArrowheads="1"/>
                </p:cNvSpPr>
                <p:nvPr/>
              </p:nvSpPr>
              <p:spPr bwMode="auto">
                <a:xfrm>
                  <a:off x="4253"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41" name="Rectangle 2873">
                  <a:extLst>
                    <a:ext uri="{FF2B5EF4-FFF2-40B4-BE49-F238E27FC236}">
                      <a16:creationId xmlns:a16="http://schemas.microsoft.com/office/drawing/2014/main" id="{D3494FB4-57CE-F4C0-9C4D-55B05D7D5059}"/>
                    </a:ext>
                  </a:extLst>
                </p:cNvPr>
                <p:cNvSpPr>
                  <a:spLocks noChangeArrowheads="1"/>
                </p:cNvSpPr>
                <p:nvPr/>
              </p:nvSpPr>
              <p:spPr bwMode="auto">
                <a:xfrm>
                  <a:off x="4343"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42" name="Rectangle 2874">
                  <a:extLst>
                    <a:ext uri="{FF2B5EF4-FFF2-40B4-BE49-F238E27FC236}">
                      <a16:creationId xmlns:a16="http://schemas.microsoft.com/office/drawing/2014/main" id="{36D9DE5F-F021-F96B-A948-91B6C5DE5852}"/>
                    </a:ext>
                  </a:extLst>
                </p:cNvPr>
                <p:cNvSpPr>
                  <a:spLocks noChangeArrowheads="1"/>
                </p:cNvSpPr>
                <p:nvPr/>
              </p:nvSpPr>
              <p:spPr bwMode="auto">
                <a:xfrm>
                  <a:off x="4397"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43" name="Rectangle 2875">
                  <a:extLst>
                    <a:ext uri="{FF2B5EF4-FFF2-40B4-BE49-F238E27FC236}">
                      <a16:creationId xmlns:a16="http://schemas.microsoft.com/office/drawing/2014/main" id="{5BE1C880-74B5-F136-95EB-4C7E735D1F55}"/>
                    </a:ext>
                  </a:extLst>
                </p:cNvPr>
                <p:cNvSpPr>
                  <a:spLocks noChangeArrowheads="1"/>
                </p:cNvSpPr>
                <p:nvPr/>
              </p:nvSpPr>
              <p:spPr bwMode="auto">
                <a:xfrm>
                  <a:off x="4504" y="3772"/>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644" name="Rectangle 2876">
                  <a:extLst>
                    <a:ext uri="{FF2B5EF4-FFF2-40B4-BE49-F238E27FC236}">
                      <a16:creationId xmlns:a16="http://schemas.microsoft.com/office/drawing/2014/main" id="{42E958E4-A1DC-1809-8B46-85C80C905CFB}"/>
                    </a:ext>
                  </a:extLst>
                </p:cNvPr>
                <p:cNvSpPr>
                  <a:spLocks noChangeArrowheads="1"/>
                </p:cNvSpPr>
                <p:nvPr/>
              </p:nvSpPr>
              <p:spPr bwMode="auto">
                <a:xfrm>
                  <a:off x="4558" y="3772"/>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645" name="Rectangle 2877">
                  <a:extLst>
                    <a:ext uri="{FF2B5EF4-FFF2-40B4-BE49-F238E27FC236}">
                      <a16:creationId xmlns:a16="http://schemas.microsoft.com/office/drawing/2014/main" id="{D414CC89-2DEF-E5DF-BDE3-96A0B8634119}"/>
                    </a:ext>
                  </a:extLst>
                </p:cNvPr>
                <p:cNvSpPr>
                  <a:spLocks noChangeArrowheads="1"/>
                </p:cNvSpPr>
                <p:nvPr/>
              </p:nvSpPr>
              <p:spPr bwMode="auto">
                <a:xfrm>
                  <a:off x="1129" y="3757"/>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46" name="Rectangle 2878">
                  <a:extLst>
                    <a:ext uri="{FF2B5EF4-FFF2-40B4-BE49-F238E27FC236}">
                      <a16:creationId xmlns:a16="http://schemas.microsoft.com/office/drawing/2014/main" id="{CB370495-CEE1-269A-9BF5-79B1C2E564FF}"/>
                    </a:ext>
                  </a:extLst>
                </p:cNvPr>
                <p:cNvSpPr>
                  <a:spLocks noChangeArrowheads="1"/>
                </p:cNvSpPr>
                <p:nvPr/>
              </p:nvSpPr>
              <p:spPr bwMode="auto">
                <a:xfrm>
                  <a:off x="1133" y="3757"/>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47" name="Rectangle 2879">
                  <a:extLst>
                    <a:ext uri="{FF2B5EF4-FFF2-40B4-BE49-F238E27FC236}">
                      <a16:creationId xmlns:a16="http://schemas.microsoft.com/office/drawing/2014/main" id="{4A7FED3D-BDB7-1249-0E09-9D2E16299FCA}"/>
                    </a:ext>
                  </a:extLst>
                </p:cNvPr>
                <p:cNvSpPr>
                  <a:spLocks noChangeArrowheads="1"/>
                </p:cNvSpPr>
                <p:nvPr/>
              </p:nvSpPr>
              <p:spPr bwMode="auto">
                <a:xfrm>
                  <a:off x="1408" y="375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48" name="Rectangle 2880">
                  <a:extLst>
                    <a:ext uri="{FF2B5EF4-FFF2-40B4-BE49-F238E27FC236}">
                      <a16:creationId xmlns:a16="http://schemas.microsoft.com/office/drawing/2014/main" id="{08327AD6-BF6A-7936-FE65-485D0CB16C87}"/>
                    </a:ext>
                  </a:extLst>
                </p:cNvPr>
                <p:cNvSpPr>
                  <a:spLocks noChangeArrowheads="1"/>
                </p:cNvSpPr>
                <p:nvPr/>
              </p:nvSpPr>
              <p:spPr bwMode="auto">
                <a:xfrm>
                  <a:off x="1413"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49" name="Rectangle 2881">
                  <a:extLst>
                    <a:ext uri="{FF2B5EF4-FFF2-40B4-BE49-F238E27FC236}">
                      <a16:creationId xmlns:a16="http://schemas.microsoft.com/office/drawing/2014/main" id="{3E8E10A7-4D05-90C6-DC94-3196FB2112C9}"/>
                    </a:ext>
                  </a:extLst>
                </p:cNvPr>
                <p:cNvSpPr>
                  <a:spLocks noChangeArrowheads="1"/>
                </p:cNvSpPr>
                <p:nvPr/>
              </p:nvSpPr>
              <p:spPr bwMode="auto">
                <a:xfrm>
                  <a:off x="156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0" name="Rectangle 2882">
                  <a:extLst>
                    <a:ext uri="{FF2B5EF4-FFF2-40B4-BE49-F238E27FC236}">
                      <a16:creationId xmlns:a16="http://schemas.microsoft.com/office/drawing/2014/main" id="{79B708D9-88EF-1363-C0C0-8474735A2A3A}"/>
                    </a:ext>
                  </a:extLst>
                </p:cNvPr>
                <p:cNvSpPr>
                  <a:spLocks noChangeArrowheads="1"/>
                </p:cNvSpPr>
                <p:nvPr/>
              </p:nvSpPr>
              <p:spPr bwMode="auto">
                <a:xfrm>
                  <a:off x="157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1" name="Rectangle 2883">
                  <a:extLst>
                    <a:ext uri="{FF2B5EF4-FFF2-40B4-BE49-F238E27FC236}">
                      <a16:creationId xmlns:a16="http://schemas.microsoft.com/office/drawing/2014/main" id="{FCCBD05C-A3E0-3213-4357-EF324CE7D410}"/>
                    </a:ext>
                  </a:extLst>
                </p:cNvPr>
                <p:cNvSpPr>
                  <a:spLocks noChangeArrowheads="1"/>
                </p:cNvSpPr>
                <p:nvPr/>
              </p:nvSpPr>
              <p:spPr bwMode="auto">
                <a:xfrm>
                  <a:off x="172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2" name="Rectangle 2884">
                  <a:extLst>
                    <a:ext uri="{FF2B5EF4-FFF2-40B4-BE49-F238E27FC236}">
                      <a16:creationId xmlns:a16="http://schemas.microsoft.com/office/drawing/2014/main" id="{95529566-D5C3-8BB8-95D7-0EB791540B89}"/>
                    </a:ext>
                  </a:extLst>
                </p:cNvPr>
                <p:cNvSpPr>
                  <a:spLocks noChangeArrowheads="1"/>
                </p:cNvSpPr>
                <p:nvPr/>
              </p:nvSpPr>
              <p:spPr bwMode="auto">
                <a:xfrm>
                  <a:off x="173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3" name="Rectangle 2885">
                  <a:extLst>
                    <a:ext uri="{FF2B5EF4-FFF2-40B4-BE49-F238E27FC236}">
                      <a16:creationId xmlns:a16="http://schemas.microsoft.com/office/drawing/2014/main" id="{BF979E56-1B90-84FC-4A46-3526F637C408}"/>
                    </a:ext>
                  </a:extLst>
                </p:cNvPr>
                <p:cNvSpPr>
                  <a:spLocks noChangeArrowheads="1"/>
                </p:cNvSpPr>
                <p:nvPr/>
              </p:nvSpPr>
              <p:spPr bwMode="auto">
                <a:xfrm>
                  <a:off x="1888" y="375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4" name="Rectangle 2886">
                  <a:extLst>
                    <a:ext uri="{FF2B5EF4-FFF2-40B4-BE49-F238E27FC236}">
                      <a16:creationId xmlns:a16="http://schemas.microsoft.com/office/drawing/2014/main" id="{E44D7CF0-B09F-C39B-9687-7AA091A4855D}"/>
                    </a:ext>
                  </a:extLst>
                </p:cNvPr>
                <p:cNvSpPr>
                  <a:spLocks noChangeArrowheads="1"/>
                </p:cNvSpPr>
                <p:nvPr/>
              </p:nvSpPr>
              <p:spPr bwMode="auto">
                <a:xfrm>
                  <a:off x="1893"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5" name="Rectangle 2887">
                  <a:extLst>
                    <a:ext uri="{FF2B5EF4-FFF2-40B4-BE49-F238E27FC236}">
                      <a16:creationId xmlns:a16="http://schemas.microsoft.com/office/drawing/2014/main" id="{798D30DF-7DC6-9ABF-F58D-1D7C59B6A183}"/>
                    </a:ext>
                  </a:extLst>
                </p:cNvPr>
                <p:cNvSpPr>
                  <a:spLocks noChangeArrowheads="1"/>
                </p:cNvSpPr>
                <p:nvPr/>
              </p:nvSpPr>
              <p:spPr bwMode="auto">
                <a:xfrm>
                  <a:off x="204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6" name="Rectangle 2888">
                  <a:extLst>
                    <a:ext uri="{FF2B5EF4-FFF2-40B4-BE49-F238E27FC236}">
                      <a16:creationId xmlns:a16="http://schemas.microsoft.com/office/drawing/2014/main" id="{9F46D399-C212-8EF0-4758-2D19C187DAC7}"/>
                    </a:ext>
                  </a:extLst>
                </p:cNvPr>
                <p:cNvSpPr>
                  <a:spLocks noChangeArrowheads="1"/>
                </p:cNvSpPr>
                <p:nvPr/>
              </p:nvSpPr>
              <p:spPr bwMode="auto">
                <a:xfrm>
                  <a:off x="205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7" name="Rectangle 2889">
                  <a:extLst>
                    <a:ext uri="{FF2B5EF4-FFF2-40B4-BE49-F238E27FC236}">
                      <a16:creationId xmlns:a16="http://schemas.microsoft.com/office/drawing/2014/main" id="{A09ED1F3-F01D-77D0-8891-DCB33C51B395}"/>
                    </a:ext>
                  </a:extLst>
                </p:cNvPr>
                <p:cNvSpPr>
                  <a:spLocks noChangeArrowheads="1"/>
                </p:cNvSpPr>
                <p:nvPr/>
              </p:nvSpPr>
              <p:spPr bwMode="auto">
                <a:xfrm>
                  <a:off x="220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8" name="Rectangle 2890">
                  <a:extLst>
                    <a:ext uri="{FF2B5EF4-FFF2-40B4-BE49-F238E27FC236}">
                      <a16:creationId xmlns:a16="http://schemas.microsoft.com/office/drawing/2014/main" id="{5E25CD83-BED6-9687-4213-209D5AAC6F86}"/>
                    </a:ext>
                  </a:extLst>
                </p:cNvPr>
                <p:cNvSpPr>
                  <a:spLocks noChangeArrowheads="1"/>
                </p:cNvSpPr>
                <p:nvPr/>
              </p:nvSpPr>
              <p:spPr bwMode="auto">
                <a:xfrm>
                  <a:off x="221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59" name="Rectangle 2891">
                  <a:extLst>
                    <a:ext uri="{FF2B5EF4-FFF2-40B4-BE49-F238E27FC236}">
                      <a16:creationId xmlns:a16="http://schemas.microsoft.com/office/drawing/2014/main" id="{1A37D7CF-9975-3ABD-43F0-E4E35F5733AE}"/>
                    </a:ext>
                  </a:extLst>
                </p:cNvPr>
                <p:cNvSpPr>
                  <a:spLocks noChangeArrowheads="1"/>
                </p:cNvSpPr>
                <p:nvPr/>
              </p:nvSpPr>
              <p:spPr bwMode="auto">
                <a:xfrm>
                  <a:off x="2368" y="375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0" name="Rectangle 2892">
                  <a:extLst>
                    <a:ext uri="{FF2B5EF4-FFF2-40B4-BE49-F238E27FC236}">
                      <a16:creationId xmlns:a16="http://schemas.microsoft.com/office/drawing/2014/main" id="{319B1E37-D9C8-4845-126F-785839DD377D}"/>
                    </a:ext>
                  </a:extLst>
                </p:cNvPr>
                <p:cNvSpPr>
                  <a:spLocks noChangeArrowheads="1"/>
                </p:cNvSpPr>
                <p:nvPr/>
              </p:nvSpPr>
              <p:spPr bwMode="auto">
                <a:xfrm>
                  <a:off x="2373"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1" name="Rectangle 2893">
                  <a:extLst>
                    <a:ext uri="{FF2B5EF4-FFF2-40B4-BE49-F238E27FC236}">
                      <a16:creationId xmlns:a16="http://schemas.microsoft.com/office/drawing/2014/main" id="{83A83B51-16A9-45AD-1EDF-60A56DD01FD4}"/>
                    </a:ext>
                  </a:extLst>
                </p:cNvPr>
                <p:cNvSpPr>
                  <a:spLocks noChangeArrowheads="1"/>
                </p:cNvSpPr>
                <p:nvPr/>
              </p:nvSpPr>
              <p:spPr bwMode="auto">
                <a:xfrm>
                  <a:off x="252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2" name="Rectangle 2894">
                  <a:extLst>
                    <a:ext uri="{FF2B5EF4-FFF2-40B4-BE49-F238E27FC236}">
                      <a16:creationId xmlns:a16="http://schemas.microsoft.com/office/drawing/2014/main" id="{54307D9C-7EB3-F6BF-C0D9-C4F6E0701FEF}"/>
                    </a:ext>
                  </a:extLst>
                </p:cNvPr>
                <p:cNvSpPr>
                  <a:spLocks noChangeArrowheads="1"/>
                </p:cNvSpPr>
                <p:nvPr/>
              </p:nvSpPr>
              <p:spPr bwMode="auto">
                <a:xfrm>
                  <a:off x="253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3" name="Rectangle 2895">
                  <a:extLst>
                    <a:ext uri="{FF2B5EF4-FFF2-40B4-BE49-F238E27FC236}">
                      <a16:creationId xmlns:a16="http://schemas.microsoft.com/office/drawing/2014/main" id="{71BF0454-9301-16FD-FDC5-861E0394C88F}"/>
                    </a:ext>
                  </a:extLst>
                </p:cNvPr>
                <p:cNvSpPr>
                  <a:spLocks noChangeArrowheads="1"/>
                </p:cNvSpPr>
                <p:nvPr/>
              </p:nvSpPr>
              <p:spPr bwMode="auto">
                <a:xfrm>
                  <a:off x="268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4" name="Rectangle 2896">
                  <a:extLst>
                    <a:ext uri="{FF2B5EF4-FFF2-40B4-BE49-F238E27FC236}">
                      <a16:creationId xmlns:a16="http://schemas.microsoft.com/office/drawing/2014/main" id="{7AC306A0-A6B9-0986-F50F-8A2DC75BBC43}"/>
                    </a:ext>
                  </a:extLst>
                </p:cNvPr>
                <p:cNvSpPr>
                  <a:spLocks noChangeArrowheads="1"/>
                </p:cNvSpPr>
                <p:nvPr/>
              </p:nvSpPr>
              <p:spPr bwMode="auto">
                <a:xfrm>
                  <a:off x="269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5" name="Rectangle 2897">
                  <a:extLst>
                    <a:ext uri="{FF2B5EF4-FFF2-40B4-BE49-F238E27FC236}">
                      <a16:creationId xmlns:a16="http://schemas.microsoft.com/office/drawing/2014/main" id="{34D5C474-31B0-223A-75C0-758A3B7427B4}"/>
                    </a:ext>
                  </a:extLst>
                </p:cNvPr>
                <p:cNvSpPr>
                  <a:spLocks noChangeArrowheads="1"/>
                </p:cNvSpPr>
                <p:nvPr/>
              </p:nvSpPr>
              <p:spPr bwMode="auto">
                <a:xfrm>
                  <a:off x="2848" y="375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6" name="Rectangle 2898">
                  <a:extLst>
                    <a:ext uri="{FF2B5EF4-FFF2-40B4-BE49-F238E27FC236}">
                      <a16:creationId xmlns:a16="http://schemas.microsoft.com/office/drawing/2014/main" id="{E0DF5E88-9114-D404-BEC9-70ACD6E88157}"/>
                    </a:ext>
                  </a:extLst>
                </p:cNvPr>
                <p:cNvSpPr>
                  <a:spLocks noChangeArrowheads="1"/>
                </p:cNvSpPr>
                <p:nvPr/>
              </p:nvSpPr>
              <p:spPr bwMode="auto">
                <a:xfrm>
                  <a:off x="2853"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7" name="Rectangle 2899">
                  <a:extLst>
                    <a:ext uri="{FF2B5EF4-FFF2-40B4-BE49-F238E27FC236}">
                      <a16:creationId xmlns:a16="http://schemas.microsoft.com/office/drawing/2014/main" id="{A47669DD-F706-EE50-3BC4-7EFA0A2E3FC7}"/>
                    </a:ext>
                  </a:extLst>
                </p:cNvPr>
                <p:cNvSpPr>
                  <a:spLocks noChangeArrowheads="1"/>
                </p:cNvSpPr>
                <p:nvPr/>
              </p:nvSpPr>
              <p:spPr bwMode="auto">
                <a:xfrm>
                  <a:off x="300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8" name="Rectangle 2900">
                  <a:extLst>
                    <a:ext uri="{FF2B5EF4-FFF2-40B4-BE49-F238E27FC236}">
                      <a16:creationId xmlns:a16="http://schemas.microsoft.com/office/drawing/2014/main" id="{8FC2969E-5F86-6A73-D372-DAE74F46BA1D}"/>
                    </a:ext>
                  </a:extLst>
                </p:cNvPr>
                <p:cNvSpPr>
                  <a:spLocks noChangeArrowheads="1"/>
                </p:cNvSpPr>
                <p:nvPr/>
              </p:nvSpPr>
              <p:spPr bwMode="auto">
                <a:xfrm>
                  <a:off x="301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69" name="Rectangle 2901">
                  <a:extLst>
                    <a:ext uri="{FF2B5EF4-FFF2-40B4-BE49-F238E27FC236}">
                      <a16:creationId xmlns:a16="http://schemas.microsoft.com/office/drawing/2014/main" id="{70D9FBE7-699A-0F55-B056-7C4180CAD12F}"/>
                    </a:ext>
                  </a:extLst>
                </p:cNvPr>
                <p:cNvSpPr>
                  <a:spLocks noChangeArrowheads="1"/>
                </p:cNvSpPr>
                <p:nvPr/>
              </p:nvSpPr>
              <p:spPr bwMode="auto">
                <a:xfrm>
                  <a:off x="316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0" name="Rectangle 2902">
                  <a:extLst>
                    <a:ext uri="{FF2B5EF4-FFF2-40B4-BE49-F238E27FC236}">
                      <a16:creationId xmlns:a16="http://schemas.microsoft.com/office/drawing/2014/main" id="{49378AF0-F4AF-E91D-173F-3B79FA5038B9}"/>
                    </a:ext>
                  </a:extLst>
                </p:cNvPr>
                <p:cNvSpPr>
                  <a:spLocks noChangeArrowheads="1"/>
                </p:cNvSpPr>
                <p:nvPr/>
              </p:nvSpPr>
              <p:spPr bwMode="auto">
                <a:xfrm>
                  <a:off x="317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1" name="Rectangle 2903">
                  <a:extLst>
                    <a:ext uri="{FF2B5EF4-FFF2-40B4-BE49-F238E27FC236}">
                      <a16:creationId xmlns:a16="http://schemas.microsoft.com/office/drawing/2014/main" id="{2D320066-9DE8-3073-92AD-05BD3B9376B4}"/>
                    </a:ext>
                  </a:extLst>
                </p:cNvPr>
                <p:cNvSpPr>
                  <a:spLocks noChangeArrowheads="1"/>
                </p:cNvSpPr>
                <p:nvPr/>
              </p:nvSpPr>
              <p:spPr bwMode="auto">
                <a:xfrm>
                  <a:off x="3328" y="3757"/>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2" name="Rectangle 2904">
                  <a:extLst>
                    <a:ext uri="{FF2B5EF4-FFF2-40B4-BE49-F238E27FC236}">
                      <a16:creationId xmlns:a16="http://schemas.microsoft.com/office/drawing/2014/main" id="{10218F97-7F0E-1B13-5EC3-BD78FB047918}"/>
                    </a:ext>
                  </a:extLst>
                </p:cNvPr>
                <p:cNvSpPr>
                  <a:spLocks noChangeArrowheads="1"/>
                </p:cNvSpPr>
                <p:nvPr/>
              </p:nvSpPr>
              <p:spPr bwMode="auto">
                <a:xfrm>
                  <a:off x="3333"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3" name="Rectangle 2905">
                  <a:extLst>
                    <a:ext uri="{FF2B5EF4-FFF2-40B4-BE49-F238E27FC236}">
                      <a16:creationId xmlns:a16="http://schemas.microsoft.com/office/drawing/2014/main" id="{4D7EBB01-B11B-D460-D9AB-0F6FD71B5912}"/>
                    </a:ext>
                  </a:extLst>
                </p:cNvPr>
                <p:cNvSpPr>
                  <a:spLocks noChangeArrowheads="1"/>
                </p:cNvSpPr>
                <p:nvPr/>
              </p:nvSpPr>
              <p:spPr bwMode="auto">
                <a:xfrm>
                  <a:off x="348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4" name="Rectangle 2906">
                  <a:extLst>
                    <a:ext uri="{FF2B5EF4-FFF2-40B4-BE49-F238E27FC236}">
                      <a16:creationId xmlns:a16="http://schemas.microsoft.com/office/drawing/2014/main" id="{0E0FF430-D1B9-8AFF-21D5-207B6968DA8C}"/>
                    </a:ext>
                  </a:extLst>
                </p:cNvPr>
                <p:cNvSpPr>
                  <a:spLocks noChangeArrowheads="1"/>
                </p:cNvSpPr>
                <p:nvPr/>
              </p:nvSpPr>
              <p:spPr bwMode="auto">
                <a:xfrm>
                  <a:off x="349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5" name="Rectangle 2907">
                  <a:extLst>
                    <a:ext uri="{FF2B5EF4-FFF2-40B4-BE49-F238E27FC236}">
                      <a16:creationId xmlns:a16="http://schemas.microsoft.com/office/drawing/2014/main" id="{432CBF1A-CCF7-C201-4EFE-F56549F6D9F6}"/>
                    </a:ext>
                  </a:extLst>
                </p:cNvPr>
                <p:cNvSpPr>
                  <a:spLocks noChangeArrowheads="1"/>
                </p:cNvSpPr>
                <p:nvPr/>
              </p:nvSpPr>
              <p:spPr bwMode="auto">
                <a:xfrm>
                  <a:off x="364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6" name="Rectangle 2908">
                  <a:extLst>
                    <a:ext uri="{FF2B5EF4-FFF2-40B4-BE49-F238E27FC236}">
                      <a16:creationId xmlns:a16="http://schemas.microsoft.com/office/drawing/2014/main" id="{88CC02CC-F4DB-11A0-93FA-36391DD62F8D}"/>
                    </a:ext>
                  </a:extLst>
                </p:cNvPr>
                <p:cNvSpPr>
                  <a:spLocks noChangeArrowheads="1"/>
                </p:cNvSpPr>
                <p:nvPr/>
              </p:nvSpPr>
              <p:spPr bwMode="auto">
                <a:xfrm>
                  <a:off x="365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7" name="Rectangle 2909">
                  <a:extLst>
                    <a:ext uri="{FF2B5EF4-FFF2-40B4-BE49-F238E27FC236}">
                      <a16:creationId xmlns:a16="http://schemas.microsoft.com/office/drawing/2014/main" id="{F1007A1A-69D4-4601-D16E-DB2189F9690B}"/>
                    </a:ext>
                  </a:extLst>
                </p:cNvPr>
                <p:cNvSpPr>
                  <a:spLocks noChangeArrowheads="1"/>
                </p:cNvSpPr>
                <p:nvPr/>
              </p:nvSpPr>
              <p:spPr bwMode="auto">
                <a:xfrm>
                  <a:off x="380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8" name="Rectangle 2910">
                  <a:extLst>
                    <a:ext uri="{FF2B5EF4-FFF2-40B4-BE49-F238E27FC236}">
                      <a16:creationId xmlns:a16="http://schemas.microsoft.com/office/drawing/2014/main" id="{A96CA87E-9F9C-A9A6-BD62-D7139F143A2F}"/>
                    </a:ext>
                  </a:extLst>
                </p:cNvPr>
                <p:cNvSpPr>
                  <a:spLocks noChangeArrowheads="1"/>
                </p:cNvSpPr>
                <p:nvPr/>
              </p:nvSpPr>
              <p:spPr bwMode="auto">
                <a:xfrm>
                  <a:off x="381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79" name="Rectangle 2911">
                  <a:extLst>
                    <a:ext uri="{FF2B5EF4-FFF2-40B4-BE49-F238E27FC236}">
                      <a16:creationId xmlns:a16="http://schemas.microsoft.com/office/drawing/2014/main" id="{802EB624-5BB3-E52F-64DE-5F8A92135E7D}"/>
                    </a:ext>
                  </a:extLst>
                </p:cNvPr>
                <p:cNvSpPr>
                  <a:spLocks noChangeArrowheads="1"/>
                </p:cNvSpPr>
                <p:nvPr/>
              </p:nvSpPr>
              <p:spPr bwMode="auto">
                <a:xfrm>
                  <a:off x="396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0" name="Rectangle 2912">
                  <a:extLst>
                    <a:ext uri="{FF2B5EF4-FFF2-40B4-BE49-F238E27FC236}">
                      <a16:creationId xmlns:a16="http://schemas.microsoft.com/office/drawing/2014/main" id="{0160055F-B980-DF32-783F-DD49786E21AF}"/>
                    </a:ext>
                  </a:extLst>
                </p:cNvPr>
                <p:cNvSpPr>
                  <a:spLocks noChangeArrowheads="1"/>
                </p:cNvSpPr>
                <p:nvPr/>
              </p:nvSpPr>
              <p:spPr bwMode="auto">
                <a:xfrm>
                  <a:off x="397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1" name="Rectangle 2913">
                  <a:extLst>
                    <a:ext uri="{FF2B5EF4-FFF2-40B4-BE49-F238E27FC236}">
                      <a16:creationId xmlns:a16="http://schemas.microsoft.com/office/drawing/2014/main" id="{1104A0B6-DCA3-4F3D-3E53-1A58D318C773}"/>
                    </a:ext>
                  </a:extLst>
                </p:cNvPr>
                <p:cNvSpPr>
                  <a:spLocks noChangeArrowheads="1"/>
                </p:cNvSpPr>
                <p:nvPr/>
              </p:nvSpPr>
              <p:spPr bwMode="auto">
                <a:xfrm>
                  <a:off x="412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2" name="Rectangle 2914">
                  <a:extLst>
                    <a:ext uri="{FF2B5EF4-FFF2-40B4-BE49-F238E27FC236}">
                      <a16:creationId xmlns:a16="http://schemas.microsoft.com/office/drawing/2014/main" id="{F3843F49-1D2B-8F7A-E37E-4469599EDD80}"/>
                    </a:ext>
                  </a:extLst>
                </p:cNvPr>
                <p:cNvSpPr>
                  <a:spLocks noChangeArrowheads="1"/>
                </p:cNvSpPr>
                <p:nvPr/>
              </p:nvSpPr>
              <p:spPr bwMode="auto">
                <a:xfrm>
                  <a:off x="413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3" name="Rectangle 2915">
                  <a:extLst>
                    <a:ext uri="{FF2B5EF4-FFF2-40B4-BE49-F238E27FC236}">
                      <a16:creationId xmlns:a16="http://schemas.microsoft.com/office/drawing/2014/main" id="{D7F037B8-CF90-1819-56DB-10F826533AA6}"/>
                    </a:ext>
                  </a:extLst>
                </p:cNvPr>
                <p:cNvSpPr>
                  <a:spLocks noChangeArrowheads="1"/>
                </p:cNvSpPr>
                <p:nvPr/>
              </p:nvSpPr>
              <p:spPr bwMode="auto">
                <a:xfrm>
                  <a:off x="428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4" name="Rectangle 2916">
                  <a:extLst>
                    <a:ext uri="{FF2B5EF4-FFF2-40B4-BE49-F238E27FC236}">
                      <a16:creationId xmlns:a16="http://schemas.microsoft.com/office/drawing/2014/main" id="{7C856B01-C46D-DFA6-DA68-A4463082F958}"/>
                    </a:ext>
                  </a:extLst>
                </p:cNvPr>
                <p:cNvSpPr>
                  <a:spLocks noChangeArrowheads="1"/>
                </p:cNvSpPr>
                <p:nvPr/>
              </p:nvSpPr>
              <p:spPr bwMode="auto">
                <a:xfrm>
                  <a:off x="4294" y="3757"/>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5" name="Rectangle 2917">
                  <a:extLst>
                    <a:ext uri="{FF2B5EF4-FFF2-40B4-BE49-F238E27FC236}">
                      <a16:creationId xmlns:a16="http://schemas.microsoft.com/office/drawing/2014/main" id="{CE335C68-EC1C-DA5F-60F3-E7644C51B272}"/>
                    </a:ext>
                  </a:extLst>
                </p:cNvPr>
                <p:cNvSpPr>
                  <a:spLocks noChangeArrowheads="1"/>
                </p:cNvSpPr>
                <p:nvPr/>
              </p:nvSpPr>
              <p:spPr bwMode="auto">
                <a:xfrm>
                  <a:off x="4448" y="3757"/>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6" name="Rectangle 2918">
                  <a:extLst>
                    <a:ext uri="{FF2B5EF4-FFF2-40B4-BE49-F238E27FC236}">
                      <a16:creationId xmlns:a16="http://schemas.microsoft.com/office/drawing/2014/main" id="{2832B5A0-0FA1-BBB2-A127-67D8C61131F2}"/>
                    </a:ext>
                  </a:extLst>
                </p:cNvPr>
                <p:cNvSpPr>
                  <a:spLocks noChangeArrowheads="1"/>
                </p:cNvSpPr>
                <p:nvPr/>
              </p:nvSpPr>
              <p:spPr bwMode="auto">
                <a:xfrm>
                  <a:off x="4454" y="3757"/>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7" name="Rectangle 2919">
                  <a:extLst>
                    <a:ext uri="{FF2B5EF4-FFF2-40B4-BE49-F238E27FC236}">
                      <a16:creationId xmlns:a16="http://schemas.microsoft.com/office/drawing/2014/main" id="{E53F8904-36E8-D208-AAE4-3181EA702424}"/>
                    </a:ext>
                  </a:extLst>
                </p:cNvPr>
                <p:cNvSpPr>
                  <a:spLocks noChangeArrowheads="1"/>
                </p:cNvSpPr>
                <p:nvPr/>
              </p:nvSpPr>
              <p:spPr bwMode="auto">
                <a:xfrm>
                  <a:off x="4609" y="3757"/>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8" name="Rectangle 2920">
                  <a:extLst>
                    <a:ext uri="{FF2B5EF4-FFF2-40B4-BE49-F238E27FC236}">
                      <a16:creationId xmlns:a16="http://schemas.microsoft.com/office/drawing/2014/main" id="{512E8ABE-8BF6-5E6B-C478-A7D89C6F32B0}"/>
                    </a:ext>
                  </a:extLst>
                </p:cNvPr>
                <p:cNvSpPr>
                  <a:spLocks noChangeArrowheads="1"/>
                </p:cNvSpPr>
                <p:nvPr/>
              </p:nvSpPr>
              <p:spPr bwMode="auto">
                <a:xfrm>
                  <a:off x="1129" y="377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89" name="Rectangle 2921">
                  <a:extLst>
                    <a:ext uri="{FF2B5EF4-FFF2-40B4-BE49-F238E27FC236}">
                      <a16:creationId xmlns:a16="http://schemas.microsoft.com/office/drawing/2014/main" id="{F41AD5D2-4346-A70A-D535-D7395404A59D}"/>
                    </a:ext>
                  </a:extLst>
                </p:cNvPr>
                <p:cNvSpPr>
                  <a:spLocks noChangeArrowheads="1"/>
                </p:cNvSpPr>
                <p:nvPr/>
              </p:nvSpPr>
              <p:spPr bwMode="auto">
                <a:xfrm>
                  <a:off x="1408" y="377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0" name="Rectangle 2922">
                  <a:extLst>
                    <a:ext uri="{FF2B5EF4-FFF2-40B4-BE49-F238E27FC236}">
                      <a16:creationId xmlns:a16="http://schemas.microsoft.com/office/drawing/2014/main" id="{87D6A49E-A2F8-5399-3ED1-ABC3CCB530AE}"/>
                    </a:ext>
                  </a:extLst>
                </p:cNvPr>
                <p:cNvSpPr>
                  <a:spLocks noChangeArrowheads="1"/>
                </p:cNvSpPr>
                <p:nvPr/>
              </p:nvSpPr>
              <p:spPr bwMode="auto">
                <a:xfrm>
                  <a:off x="156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1" name="Rectangle 2923">
                  <a:extLst>
                    <a:ext uri="{FF2B5EF4-FFF2-40B4-BE49-F238E27FC236}">
                      <a16:creationId xmlns:a16="http://schemas.microsoft.com/office/drawing/2014/main" id="{977C4CC1-C167-9646-7807-2BDE7E0815DF}"/>
                    </a:ext>
                  </a:extLst>
                </p:cNvPr>
                <p:cNvSpPr>
                  <a:spLocks noChangeArrowheads="1"/>
                </p:cNvSpPr>
                <p:nvPr/>
              </p:nvSpPr>
              <p:spPr bwMode="auto">
                <a:xfrm>
                  <a:off x="172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2" name="Rectangle 2924">
                  <a:extLst>
                    <a:ext uri="{FF2B5EF4-FFF2-40B4-BE49-F238E27FC236}">
                      <a16:creationId xmlns:a16="http://schemas.microsoft.com/office/drawing/2014/main" id="{77E5669F-DED1-C58F-57C8-4F27EB6087CF}"/>
                    </a:ext>
                  </a:extLst>
                </p:cNvPr>
                <p:cNvSpPr>
                  <a:spLocks noChangeArrowheads="1"/>
                </p:cNvSpPr>
                <p:nvPr/>
              </p:nvSpPr>
              <p:spPr bwMode="auto">
                <a:xfrm>
                  <a:off x="1888" y="377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3" name="Rectangle 2925">
                  <a:extLst>
                    <a:ext uri="{FF2B5EF4-FFF2-40B4-BE49-F238E27FC236}">
                      <a16:creationId xmlns:a16="http://schemas.microsoft.com/office/drawing/2014/main" id="{73A6B3FE-D4DF-68B4-FACC-C4C06B2CF282}"/>
                    </a:ext>
                  </a:extLst>
                </p:cNvPr>
                <p:cNvSpPr>
                  <a:spLocks noChangeArrowheads="1"/>
                </p:cNvSpPr>
                <p:nvPr/>
              </p:nvSpPr>
              <p:spPr bwMode="auto">
                <a:xfrm>
                  <a:off x="204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4" name="Rectangle 2926">
                  <a:extLst>
                    <a:ext uri="{FF2B5EF4-FFF2-40B4-BE49-F238E27FC236}">
                      <a16:creationId xmlns:a16="http://schemas.microsoft.com/office/drawing/2014/main" id="{520FEDF4-9583-8125-40C8-1777AFE56BA8}"/>
                    </a:ext>
                  </a:extLst>
                </p:cNvPr>
                <p:cNvSpPr>
                  <a:spLocks noChangeArrowheads="1"/>
                </p:cNvSpPr>
                <p:nvPr/>
              </p:nvSpPr>
              <p:spPr bwMode="auto">
                <a:xfrm>
                  <a:off x="220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5" name="Rectangle 2927">
                  <a:extLst>
                    <a:ext uri="{FF2B5EF4-FFF2-40B4-BE49-F238E27FC236}">
                      <a16:creationId xmlns:a16="http://schemas.microsoft.com/office/drawing/2014/main" id="{9984FD8A-C3A4-CD72-EF9F-FF82D483906A}"/>
                    </a:ext>
                  </a:extLst>
                </p:cNvPr>
                <p:cNvSpPr>
                  <a:spLocks noChangeArrowheads="1"/>
                </p:cNvSpPr>
                <p:nvPr/>
              </p:nvSpPr>
              <p:spPr bwMode="auto">
                <a:xfrm>
                  <a:off x="2368" y="377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6" name="Rectangle 2928">
                  <a:extLst>
                    <a:ext uri="{FF2B5EF4-FFF2-40B4-BE49-F238E27FC236}">
                      <a16:creationId xmlns:a16="http://schemas.microsoft.com/office/drawing/2014/main" id="{E44ED29F-FA81-0FE3-5164-385A6145B742}"/>
                    </a:ext>
                  </a:extLst>
                </p:cNvPr>
                <p:cNvSpPr>
                  <a:spLocks noChangeArrowheads="1"/>
                </p:cNvSpPr>
                <p:nvPr/>
              </p:nvSpPr>
              <p:spPr bwMode="auto">
                <a:xfrm>
                  <a:off x="252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7" name="Rectangle 2929">
                  <a:extLst>
                    <a:ext uri="{FF2B5EF4-FFF2-40B4-BE49-F238E27FC236}">
                      <a16:creationId xmlns:a16="http://schemas.microsoft.com/office/drawing/2014/main" id="{EAC2F231-0598-E20B-C531-F5F4050CD462}"/>
                    </a:ext>
                  </a:extLst>
                </p:cNvPr>
                <p:cNvSpPr>
                  <a:spLocks noChangeArrowheads="1"/>
                </p:cNvSpPr>
                <p:nvPr/>
              </p:nvSpPr>
              <p:spPr bwMode="auto">
                <a:xfrm>
                  <a:off x="268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8" name="Rectangle 2930">
                  <a:extLst>
                    <a:ext uri="{FF2B5EF4-FFF2-40B4-BE49-F238E27FC236}">
                      <a16:creationId xmlns:a16="http://schemas.microsoft.com/office/drawing/2014/main" id="{EA1747E8-5FB4-B5A1-4C09-1AA38513CA2E}"/>
                    </a:ext>
                  </a:extLst>
                </p:cNvPr>
                <p:cNvSpPr>
                  <a:spLocks noChangeArrowheads="1"/>
                </p:cNvSpPr>
                <p:nvPr/>
              </p:nvSpPr>
              <p:spPr bwMode="auto">
                <a:xfrm>
                  <a:off x="2848" y="377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699" name="Rectangle 2931">
                  <a:extLst>
                    <a:ext uri="{FF2B5EF4-FFF2-40B4-BE49-F238E27FC236}">
                      <a16:creationId xmlns:a16="http://schemas.microsoft.com/office/drawing/2014/main" id="{5C6A2333-27F9-D4CD-54FA-D3F53B1600A6}"/>
                    </a:ext>
                  </a:extLst>
                </p:cNvPr>
                <p:cNvSpPr>
                  <a:spLocks noChangeArrowheads="1"/>
                </p:cNvSpPr>
                <p:nvPr/>
              </p:nvSpPr>
              <p:spPr bwMode="auto">
                <a:xfrm>
                  <a:off x="300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0" name="Rectangle 2932">
                  <a:extLst>
                    <a:ext uri="{FF2B5EF4-FFF2-40B4-BE49-F238E27FC236}">
                      <a16:creationId xmlns:a16="http://schemas.microsoft.com/office/drawing/2014/main" id="{8CF14FC3-1395-9CC3-9EFC-4EC636058262}"/>
                    </a:ext>
                  </a:extLst>
                </p:cNvPr>
                <p:cNvSpPr>
                  <a:spLocks noChangeArrowheads="1"/>
                </p:cNvSpPr>
                <p:nvPr/>
              </p:nvSpPr>
              <p:spPr bwMode="auto">
                <a:xfrm>
                  <a:off x="316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1" name="Rectangle 2933">
                  <a:extLst>
                    <a:ext uri="{FF2B5EF4-FFF2-40B4-BE49-F238E27FC236}">
                      <a16:creationId xmlns:a16="http://schemas.microsoft.com/office/drawing/2014/main" id="{96B2C261-C483-06D8-2AF6-81D964D48F72}"/>
                    </a:ext>
                  </a:extLst>
                </p:cNvPr>
                <p:cNvSpPr>
                  <a:spLocks noChangeArrowheads="1"/>
                </p:cNvSpPr>
                <p:nvPr/>
              </p:nvSpPr>
              <p:spPr bwMode="auto">
                <a:xfrm>
                  <a:off x="3328" y="377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2" name="Rectangle 2934">
                  <a:extLst>
                    <a:ext uri="{FF2B5EF4-FFF2-40B4-BE49-F238E27FC236}">
                      <a16:creationId xmlns:a16="http://schemas.microsoft.com/office/drawing/2014/main" id="{1433B500-52D9-3EE9-74A2-C0C7C7974DF9}"/>
                    </a:ext>
                  </a:extLst>
                </p:cNvPr>
                <p:cNvSpPr>
                  <a:spLocks noChangeArrowheads="1"/>
                </p:cNvSpPr>
                <p:nvPr/>
              </p:nvSpPr>
              <p:spPr bwMode="auto">
                <a:xfrm>
                  <a:off x="348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3" name="Rectangle 2935">
                  <a:extLst>
                    <a:ext uri="{FF2B5EF4-FFF2-40B4-BE49-F238E27FC236}">
                      <a16:creationId xmlns:a16="http://schemas.microsoft.com/office/drawing/2014/main" id="{7EB4056C-C374-4D94-3AAB-F3B7FAEF7183}"/>
                    </a:ext>
                  </a:extLst>
                </p:cNvPr>
                <p:cNvSpPr>
                  <a:spLocks noChangeArrowheads="1"/>
                </p:cNvSpPr>
                <p:nvPr/>
              </p:nvSpPr>
              <p:spPr bwMode="auto">
                <a:xfrm>
                  <a:off x="364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4" name="Rectangle 2936">
                  <a:extLst>
                    <a:ext uri="{FF2B5EF4-FFF2-40B4-BE49-F238E27FC236}">
                      <a16:creationId xmlns:a16="http://schemas.microsoft.com/office/drawing/2014/main" id="{855F233B-F9CC-A251-E205-78D54E174A86}"/>
                    </a:ext>
                  </a:extLst>
                </p:cNvPr>
                <p:cNvSpPr>
                  <a:spLocks noChangeArrowheads="1"/>
                </p:cNvSpPr>
                <p:nvPr/>
              </p:nvSpPr>
              <p:spPr bwMode="auto">
                <a:xfrm>
                  <a:off x="380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5" name="Rectangle 2937">
                  <a:extLst>
                    <a:ext uri="{FF2B5EF4-FFF2-40B4-BE49-F238E27FC236}">
                      <a16:creationId xmlns:a16="http://schemas.microsoft.com/office/drawing/2014/main" id="{A818B871-CF5B-ACF5-6522-85E9D76D8FEA}"/>
                    </a:ext>
                  </a:extLst>
                </p:cNvPr>
                <p:cNvSpPr>
                  <a:spLocks noChangeArrowheads="1"/>
                </p:cNvSpPr>
                <p:nvPr/>
              </p:nvSpPr>
              <p:spPr bwMode="auto">
                <a:xfrm>
                  <a:off x="396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6" name="Rectangle 2938">
                  <a:extLst>
                    <a:ext uri="{FF2B5EF4-FFF2-40B4-BE49-F238E27FC236}">
                      <a16:creationId xmlns:a16="http://schemas.microsoft.com/office/drawing/2014/main" id="{0D70EA51-C603-13C8-8F53-F2D55F070433}"/>
                    </a:ext>
                  </a:extLst>
                </p:cNvPr>
                <p:cNvSpPr>
                  <a:spLocks noChangeArrowheads="1"/>
                </p:cNvSpPr>
                <p:nvPr/>
              </p:nvSpPr>
              <p:spPr bwMode="auto">
                <a:xfrm>
                  <a:off x="412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7" name="Rectangle 2939">
                  <a:extLst>
                    <a:ext uri="{FF2B5EF4-FFF2-40B4-BE49-F238E27FC236}">
                      <a16:creationId xmlns:a16="http://schemas.microsoft.com/office/drawing/2014/main" id="{FA23A4DA-3F31-2468-0A91-AE37F860CDF9}"/>
                    </a:ext>
                  </a:extLst>
                </p:cNvPr>
                <p:cNvSpPr>
                  <a:spLocks noChangeArrowheads="1"/>
                </p:cNvSpPr>
                <p:nvPr/>
              </p:nvSpPr>
              <p:spPr bwMode="auto">
                <a:xfrm>
                  <a:off x="428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8" name="Rectangle 2940">
                  <a:extLst>
                    <a:ext uri="{FF2B5EF4-FFF2-40B4-BE49-F238E27FC236}">
                      <a16:creationId xmlns:a16="http://schemas.microsoft.com/office/drawing/2014/main" id="{874E92E5-E81C-C128-991E-457A3782C725}"/>
                    </a:ext>
                  </a:extLst>
                </p:cNvPr>
                <p:cNvSpPr>
                  <a:spLocks noChangeArrowheads="1"/>
                </p:cNvSpPr>
                <p:nvPr/>
              </p:nvSpPr>
              <p:spPr bwMode="auto">
                <a:xfrm>
                  <a:off x="4448" y="377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09" name="Rectangle 2941">
                  <a:extLst>
                    <a:ext uri="{FF2B5EF4-FFF2-40B4-BE49-F238E27FC236}">
                      <a16:creationId xmlns:a16="http://schemas.microsoft.com/office/drawing/2014/main" id="{AB82F8EC-90C4-3A21-95BB-394D55F2AB27}"/>
                    </a:ext>
                  </a:extLst>
                </p:cNvPr>
                <p:cNvSpPr>
                  <a:spLocks noChangeArrowheads="1"/>
                </p:cNvSpPr>
                <p:nvPr/>
              </p:nvSpPr>
              <p:spPr bwMode="auto">
                <a:xfrm>
                  <a:off x="4609" y="377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10" name="Rectangle 2942">
                  <a:extLst>
                    <a:ext uri="{FF2B5EF4-FFF2-40B4-BE49-F238E27FC236}">
                      <a16:creationId xmlns:a16="http://schemas.microsoft.com/office/drawing/2014/main" id="{32AA7A03-74E0-9A5A-2499-023A49B2F984}"/>
                    </a:ext>
                  </a:extLst>
                </p:cNvPr>
                <p:cNvSpPr>
                  <a:spLocks noChangeArrowheads="1"/>
                </p:cNvSpPr>
                <p:nvPr/>
              </p:nvSpPr>
              <p:spPr bwMode="auto">
                <a:xfrm>
                  <a:off x="1217" y="3895"/>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24</a:t>
                  </a:r>
                  <a:endParaRPr lang="en-US" altLang="en-US" sz="1300">
                    <a:latin typeface="Arial" panose="020B0604020202020204" pitchFamily="34" charset="0"/>
                  </a:endParaRPr>
                </a:p>
              </p:txBody>
            </p:sp>
            <p:sp>
              <p:nvSpPr>
                <p:cNvPr id="547711" name="Rectangle 2943">
                  <a:extLst>
                    <a:ext uri="{FF2B5EF4-FFF2-40B4-BE49-F238E27FC236}">
                      <a16:creationId xmlns:a16="http://schemas.microsoft.com/office/drawing/2014/main" id="{3C1C7557-2DF9-632E-5770-571C53BB4ED0}"/>
                    </a:ext>
                  </a:extLst>
                </p:cNvPr>
                <p:cNvSpPr>
                  <a:spLocks noChangeArrowheads="1"/>
                </p:cNvSpPr>
                <p:nvPr/>
              </p:nvSpPr>
              <p:spPr bwMode="auto">
                <a:xfrm>
                  <a:off x="1324"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12" name="Rectangle 2944">
                  <a:extLst>
                    <a:ext uri="{FF2B5EF4-FFF2-40B4-BE49-F238E27FC236}">
                      <a16:creationId xmlns:a16="http://schemas.microsoft.com/office/drawing/2014/main" id="{E354E1B2-775A-E687-883E-AD01336A8B9B}"/>
                    </a:ext>
                  </a:extLst>
                </p:cNvPr>
                <p:cNvSpPr>
                  <a:spLocks noChangeArrowheads="1"/>
                </p:cNvSpPr>
                <p:nvPr/>
              </p:nvSpPr>
              <p:spPr bwMode="auto">
                <a:xfrm>
                  <a:off x="144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13" name="Rectangle 2945">
                  <a:extLst>
                    <a:ext uri="{FF2B5EF4-FFF2-40B4-BE49-F238E27FC236}">
                      <a16:creationId xmlns:a16="http://schemas.microsoft.com/office/drawing/2014/main" id="{359E0219-3FD1-3E1A-A300-21AC30EB0292}"/>
                    </a:ext>
                  </a:extLst>
                </p:cNvPr>
                <p:cNvSpPr>
                  <a:spLocks noChangeArrowheads="1"/>
                </p:cNvSpPr>
                <p:nvPr/>
              </p:nvSpPr>
              <p:spPr bwMode="auto">
                <a:xfrm>
                  <a:off x="147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14" name="Rectangle 2946">
                  <a:extLst>
                    <a:ext uri="{FF2B5EF4-FFF2-40B4-BE49-F238E27FC236}">
                      <a16:creationId xmlns:a16="http://schemas.microsoft.com/office/drawing/2014/main" id="{732AF52A-5989-8935-85E3-5451FCB48CDB}"/>
                    </a:ext>
                  </a:extLst>
                </p:cNvPr>
                <p:cNvSpPr>
                  <a:spLocks noChangeArrowheads="1"/>
                </p:cNvSpPr>
                <p:nvPr/>
              </p:nvSpPr>
              <p:spPr bwMode="auto">
                <a:xfrm>
                  <a:off x="1532"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15" name="Rectangle 2947">
                  <a:extLst>
                    <a:ext uri="{FF2B5EF4-FFF2-40B4-BE49-F238E27FC236}">
                      <a16:creationId xmlns:a16="http://schemas.microsoft.com/office/drawing/2014/main" id="{F7155B6A-6CDB-9A89-7B83-33F8BB34687F}"/>
                    </a:ext>
                  </a:extLst>
                </p:cNvPr>
                <p:cNvSpPr>
                  <a:spLocks noChangeArrowheads="1"/>
                </p:cNvSpPr>
                <p:nvPr/>
              </p:nvSpPr>
              <p:spPr bwMode="auto">
                <a:xfrm>
                  <a:off x="160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16" name="Rectangle 2948">
                  <a:extLst>
                    <a:ext uri="{FF2B5EF4-FFF2-40B4-BE49-F238E27FC236}">
                      <a16:creationId xmlns:a16="http://schemas.microsoft.com/office/drawing/2014/main" id="{003CD805-9AF5-3ED9-29CB-6B2EBD919A8E}"/>
                    </a:ext>
                  </a:extLst>
                </p:cNvPr>
                <p:cNvSpPr>
                  <a:spLocks noChangeArrowheads="1"/>
                </p:cNvSpPr>
                <p:nvPr/>
              </p:nvSpPr>
              <p:spPr bwMode="auto">
                <a:xfrm>
                  <a:off x="163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17" name="Rectangle 2949">
                  <a:extLst>
                    <a:ext uri="{FF2B5EF4-FFF2-40B4-BE49-F238E27FC236}">
                      <a16:creationId xmlns:a16="http://schemas.microsoft.com/office/drawing/2014/main" id="{D6FD194A-FEAB-9A41-780A-86D172AECD5A}"/>
                    </a:ext>
                  </a:extLst>
                </p:cNvPr>
                <p:cNvSpPr>
                  <a:spLocks noChangeArrowheads="1"/>
                </p:cNvSpPr>
                <p:nvPr/>
              </p:nvSpPr>
              <p:spPr bwMode="auto">
                <a:xfrm>
                  <a:off x="169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18" name="Rectangle 2950">
                  <a:extLst>
                    <a:ext uri="{FF2B5EF4-FFF2-40B4-BE49-F238E27FC236}">
                      <a16:creationId xmlns:a16="http://schemas.microsoft.com/office/drawing/2014/main" id="{2C122A29-14FC-C955-2D56-2F687E6E20D1}"/>
                    </a:ext>
                  </a:extLst>
                </p:cNvPr>
                <p:cNvSpPr>
                  <a:spLocks noChangeArrowheads="1"/>
                </p:cNvSpPr>
                <p:nvPr/>
              </p:nvSpPr>
              <p:spPr bwMode="auto">
                <a:xfrm>
                  <a:off x="176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19" name="Rectangle 2951">
                  <a:extLst>
                    <a:ext uri="{FF2B5EF4-FFF2-40B4-BE49-F238E27FC236}">
                      <a16:creationId xmlns:a16="http://schemas.microsoft.com/office/drawing/2014/main" id="{76E66FA0-7B31-17CF-DDAD-0284850A4470}"/>
                    </a:ext>
                  </a:extLst>
                </p:cNvPr>
                <p:cNvSpPr>
                  <a:spLocks noChangeArrowheads="1"/>
                </p:cNvSpPr>
                <p:nvPr/>
              </p:nvSpPr>
              <p:spPr bwMode="auto">
                <a:xfrm>
                  <a:off x="179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20" name="Rectangle 2952">
                  <a:extLst>
                    <a:ext uri="{FF2B5EF4-FFF2-40B4-BE49-F238E27FC236}">
                      <a16:creationId xmlns:a16="http://schemas.microsoft.com/office/drawing/2014/main" id="{3C987306-41B9-B68B-0A73-19D4E380E5B9}"/>
                    </a:ext>
                  </a:extLst>
                </p:cNvPr>
                <p:cNvSpPr>
                  <a:spLocks noChangeArrowheads="1"/>
                </p:cNvSpPr>
                <p:nvPr/>
              </p:nvSpPr>
              <p:spPr bwMode="auto">
                <a:xfrm>
                  <a:off x="185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21" name="Rectangle 2953">
                  <a:extLst>
                    <a:ext uri="{FF2B5EF4-FFF2-40B4-BE49-F238E27FC236}">
                      <a16:creationId xmlns:a16="http://schemas.microsoft.com/office/drawing/2014/main" id="{BEE4B741-0078-FF5A-F5CD-7F7635434228}"/>
                    </a:ext>
                  </a:extLst>
                </p:cNvPr>
                <p:cNvSpPr>
                  <a:spLocks noChangeArrowheads="1"/>
                </p:cNvSpPr>
                <p:nvPr/>
              </p:nvSpPr>
              <p:spPr bwMode="auto">
                <a:xfrm>
                  <a:off x="192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22" name="Rectangle 2954">
                  <a:extLst>
                    <a:ext uri="{FF2B5EF4-FFF2-40B4-BE49-F238E27FC236}">
                      <a16:creationId xmlns:a16="http://schemas.microsoft.com/office/drawing/2014/main" id="{22F4D05A-AE3B-4871-7149-8B50E3EBCEC3}"/>
                    </a:ext>
                  </a:extLst>
                </p:cNvPr>
                <p:cNvSpPr>
                  <a:spLocks noChangeArrowheads="1"/>
                </p:cNvSpPr>
                <p:nvPr/>
              </p:nvSpPr>
              <p:spPr bwMode="auto">
                <a:xfrm>
                  <a:off x="195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23" name="Rectangle 2955">
                  <a:extLst>
                    <a:ext uri="{FF2B5EF4-FFF2-40B4-BE49-F238E27FC236}">
                      <a16:creationId xmlns:a16="http://schemas.microsoft.com/office/drawing/2014/main" id="{6CD6A729-A965-8F8E-1DCB-C9DB3C2C573D}"/>
                    </a:ext>
                  </a:extLst>
                </p:cNvPr>
                <p:cNvSpPr>
                  <a:spLocks noChangeArrowheads="1"/>
                </p:cNvSpPr>
                <p:nvPr/>
              </p:nvSpPr>
              <p:spPr bwMode="auto">
                <a:xfrm>
                  <a:off x="2012"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24" name="Rectangle 2956">
                  <a:extLst>
                    <a:ext uri="{FF2B5EF4-FFF2-40B4-BE49-F238E27FC236}">
                      <a16:creationId xmlns:a16="http://schemas.microsoft.com/office/drawing/2014/main" id="{82BF80A1-4B7B-BF3D-D4E7-93C8EBC9A9D7}"/>
                    </a:ext>
                  </a:extLst>
                </p:cNvPr>
                <p:cNvSpPr>
                  <a:spLocks noChangeArrowheads="1"/>
                </p:cNvSpPr>
                <p:nvPr/>
              </p:nvSpPr>
              <p:spPr bwMode="auto">
                <a:xfrm>
                  <a:off x="208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25" name="Rectangle 2957">
                  <a:extLst>
                    <a:ext uri="{FF2B5EF4-FFF2-40B4-BE49-F238E27FC236}">
                      <a16:creationId xmlns:a16="http://schemas.microsoft.com/office/drawing/2014/main" id="{A98978EB-4F5F-6BC6-0224-96594C01C735}"/>
                    </a:ext>
                  </a:extLst>
                </p:cNvPr>
                <p:cNvSpPr>
                  <a:spLocks noChangeArrowheads="1"/>
                </p:cNvSpPr>
                <p:nvPr/>
              </p:nvSpPr>
              <p:spPr bwMode="auto">
                <a:xfrm>
                  <a:off x="211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26" name="Rectangle 2958">
                  <a:extLst>
                    <a:ext uri="{FF2B5EF4-FFF2-40B4-BE49-F238E27FC236}">
                      <a16:creationId xmlns:a16="http://schemas.microsoft.com/office/drawing/2014/main" id="{A4FD724E-3B7C-BDEA-31BB-AE56F83732C7}"/>
                    </a:ext>
                  </a:extLst>
                </p:cNvPr>
                <p:cNvSpPr>
                  <a:spLocks noChangeArrowheads="1"/>
                </p:cNvSpPr>
                <p:nvPr/>
              </p:nvSpPr>
              <p:spPr bwMode="auto">
                <a:xfrm>
                  <a:off x="217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27" name="Rectangle 2959">
                  <a:extLst>
                    <a:ext uri="{FF2B5EF4-FFF2-40B4-BE49-F238E27FC236}">
                      <a16:creationId xmlns:a16="http://schemas.microsoft.com/office/drawing/2014/main" id="{0872D1A9-6D98-5762-04EE-18803FB51CA5}"/>
                    </a:ext>
                  </a:extLst>
                </p:cNvPr>
                <p:cNvSpPr>
                  <a:spLocks noChangeArrowheads="1"/>
                </p:cNvSpPr>
                <p:nvPr/>
              </p:nvSpPr>
              <p:spPr bwMode="auto">
                <a:xfrm>
                  <a:off x="224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28" name="Rectangle 2960">
                  <a:extLst>
                    <a:ext uri="{FF2B5EF4-FFF2-40B4-BE49-F238E27FC236}">
                      <a16:creationId xmlns:a16="http://schemas.microsoft.com/office/drawing/2014/main" id="{878012FD-C485-99CB-350E-A0BD4E406245}"/>
                    </a:ext>
                  </a:extLst>
                </p:cNvPr>
                <p:cNvSpPr>
                  <a:spLocks noChangeArrowheads="1"/>
                </p:cNvSpPr>
                <p:nvPr/>
              </p:nvSpPr>
              <p:spPr bwMode="auto">
                <a:xfrm>
                  <a:off x="227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29" name="Rectangle 2961">
                  <a:extLst>
                    <a:ext uri="{FF2B5EF4-FFF2-40B4-BE49-F238E27FC236}">
                      <a16:creationId xmlns:a16="http://schemas.microsoft.com/office/drawing/2014/main" id="{94AE82D4-E6EA-AACD-5FD9-77F40BF37105}"/>
                    </a:ext>
                  </a:extLst>
                </p:cNvPr>
                <p:cNvSpPr>
                  <a:spLocks noChangeArrowheads="1"/>
                </p:cNvSpPr>
                <p:nvPr/>
              </p:nvSpPr>
              <p:spPr bwMode="auto">
                <a:xfrm>
                  <a:off x="233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30" name="Rectangle 2962">
                  <a:extLst>
                    <a:ext uri="{FF2B5EF4-FFF2-40B4-BE49-F238E27FC236}">
                      <a16:creationId xmlns:a16="http://schemas.microsoft.com/office/drawing/2014/main" id="{948497B9-FB1D-7DED-1857-A3C12CAB826D}"/>
                    </a:ext>
                  </a:extLst>
                </p:cNvPr>
                <p:cNvSpPr>
                  <a:spLocks noChangeArrowheads="1"/>
                </p:cNvSpPr>
                <p:nvPr/>
              </p:nvSpPr>
              <p:spPr bwMode="auto">
                <a:xfrm>
                  <a:off x="240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31" name="Rectangle 2963">
                  <a:extLst>
                    <a:ext uri="{FF2B5EF4-FFF2-40B4-BE49-F238E27FC236}">
                      <a16:creationId xmlns:a16="http://schemas.microsoft.com/office/drawing/2014/main" id="{C6093D7E-3064-54AA-ED74-EC93BB0A7816}"/>
                    </a:ext>
                  </a:extLst>
                </p:cNvPr>
                <p:cNvSpPr>
                  <a:spLocks noChangeArrowheads="1"/>
                </p:cNvSpPr>
                <p:nvPr/>
              </p:nvSpPr>
              <p:spPr bwMode="auto">
                <a:xfrm>
                  <a:off x="243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32" name="Rectangle 2964">
                  <a:extLst>
                    <a:ext uri="{FF2B5EF4-FFF2-40B4-BE49-F238E27FC236}">
                      <a16:creationId xmlns:a16="http://schemas.microsoft.com/office/drawing/2014/main" id="{25129262-B4B3-4EF1-044A-18720A502F9B}"/>
                    </a:ext>
                  </a:extLst>
                </p:cNvPr>
                <p:cNvSpPr>
                  <a:spLocks noChangeArrowheads="1"/>
                </p:cNvSpPr>
                <p:nvPr/>
              </p:nvSpPr>
              <p:spPr bwMode="auto">
                <a:xfrm>
                  <a:off x="249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33" name="Rectangle 2965">
                  <a:extLst>
                    <a:ext uri="{FF2B5EF4-FFF2-40B4-BE49-F238E27FC236}">
                      <a16:creationId xmlns:a16="http://schemas.microsoft.com/office/drawing/2014/main" id="{8AEF77C1-76FD-4456-13F8-088BB66FE03E}"/>
                    </a:ext>
                  </a:extLst>
                </p:cNvPr>
                <p:cNvSpPr>
                  <a:spLocks noChangeArrowheads="1"/>
                </p:cNvSpPr>
                <p:nvPr/>
              </p:nvSpPr>
              <p:spPr bwMode="auto">
                <a:xfrm>
                  <a:off x="256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34" name="Rectangle 2966">
                  <a:extLst>
                    <a:ext uri="{FF2B5EF4-FFF2-40B4-BE49-F238E27FC236}">
                      <a16:creationId xmlns:a16="http://schemas.microsoft.com/office/drawing/2014/main" id="{8BAFC2D4-C06E-8C28-7C26-3948F2750DAB}"/>
                    </a:ext>
                  </a:extLst>
                </p:cNvPr>
                <p:cNvSpPr>
                  <a:spLocks noChangeArrowheads="1"/>
                </p:cNvSpPr>
                <p:nvPr/>
              </p:nvSpPr>
              <p:spPr bwMode="auto">
                <a:xfrm>
                  <a:off x="259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35" name="Rectangle 2967">
                  <a:extLst>
                    <a:ext uri="{FF2B5EF4-FFF2-40B4-BE49-F238E27FC236}">
                      <a16:creationId xmlns:a16="http://schemas.microsoft.com/office/drawing/2014/main" id="{46D69761-8DAC-D749-233E-1B5E25422049}"/>
                    </a:ext>
                  </a:extLst>
                </p:cNvPr>
                <p:cNvSpPr>
                  <a:spLocks noChangeArrowheads="1"/>
                </p:cNvSpPr>
                <p:nvPr/>
              </p:nvSpPr>
              <p:spPr bwMode="auto">
                <a:xfrm>
                  <a:off x="265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36" name="Rectangle 2968">
                  <a:extLst>
                    <a:ext uri="{FF2B5EF4-FFF2-40B4-BE49-F238E27FC236}">
                      <a16:creationId xmlns:a16="http://schemas.microsoft.com/office/drawing/2014/main" id="{CB5D9871-5C70-13E7-47B3-191DD2CC7AE7}"/>
                    </a:ext>
                  </a:extLst>
                </p:cNvPr>
                <p:cNvSpPr>
                  <a:spLocks noChangeArrowheads="1"/>
                </p:cNvSpPr>
                <p:nvPr/>
              </p:nvSpPr>
              <p:spPr bwMode="auto">
                <a:xfrm>
                  <a:off x="272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37" name="Rectangle 2969">
                  <a:extLst>
                    <a:ext uri="{FF2B5EF4-FFF2-40B4-BE49-F238E27FC236}">
                      <a16:creationId xmlns:a16="http://schemas.microsoft.com/office/drawing/2014/main" id="{51413CC9-1FD1-F27D-0243-8B768E605194}"/>
                    </a:ext>
                  </a:extLst>
                </p:cNvPr>
                <p:cNvSpPr>
                  <a:spLocks noChangeArrowheads="1"/>
                </p:cNvSpPr>
                <p:nvPr/>
              </p:nvSpPr>
              <p:spPr bwMode="auto">
                <a:xfrm>
                  <a:off x="275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38" name="Rectangle 2970">
                  <a:extLst>
                    <a:ext uri="{FF2B5EF4-FFF2-40B4-BE49-F238E27FC236}">
                      <a16:creationId xmlns:a16="http://schemas.microsoft.com/office/drawing/2014/main" id="{9915BE5F-8D35-EA19-3F91-F5B6C5705D3A}"/>
                    </a:ext>
                  </a:extLst>
                </p:cNvPr>
                <p:cNvSpPr>
                  <a:spLocks noChangeArrowheads="1"/>
                </p:cNvSpPr>
                <p:nvPr/>
              </p:nvSpPr>
              <p:spPr bwMode="auto">
                <a:xfrm>
                  <a:off x="281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39" name="Rectangle 2971">
                  <a:extLst>
                    <a:ext uri="{FF2B5EF4-FFF2-40B4-BE49-F238E27FC236}">
                      <a16:creationId xmlns:a16="http://schemas.microsoft.com/office/drawing/2014/main" id="{08A971B8-B972-2321-36C5-F119AE3463B4}"/>
                    </a:ext>
                  </a:extLst>
                </p:cNvPr>
                <p:cNvSpPr>
                  <a:spLocks noChangeArrowheads="1"/>
                </p:cNvSpPr>
                <p:nvPr/>
              </p:nvSpPr>
              <p:spPr bwMode="auto">
                <a:xfrm>
                  <a:off x="288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40" name="Rectangle 2972">
                  <a:extLst>
                    <a:ext uri="{FF2B5EF4-FFF2-40B4-BE49-F238E27FC236}">
                      <a16:creationId xmlns:a16="http://schemas.microsoft.com/office/drawing/2014/main" id="{B9F67639-3FBD-94B5-73A2-B54AEDCE44B0}"/>
                    </a:ext>
                  </a:extLst>
                </p:cNvPr>
                <p:cNvSpPr>
                  <a:spLocks noChangeArrowheads="1"/>
                </p:cNvSpPr>
                <p:nvPr/>
              </p:nvSpPr>
              <p:spPr bwMode="auto">
                <a:xfrm>
                  <a:off x="291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41" name="Rectangle 2973">
                  <a:extLst>
                    <a:ext uri="{FF2B5EF4-FFF2-40B4-BE49-F238E27FC236}">
                      <a16:creationId xmlns:a16="http://schemas.microsoft.com/office/drawing/2014/main" id="{D3CAA797-F295-96F0-1051-77B11B91AA30}"/>
                    </a:ext>
                  </a:extLst>
                </p:cNvPr>
                <p:cNvSpPr>
                  <a:spLocks noChangeArrowheads="1"/>
                </p:cNvSpPr>
                <p:nvPr/>
              </p:nvSpPr>
              <p:spPr bwMode="auto">
                <a:xfrm>
                  <a:off x="297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42" name="Rectangle 2974">
                  <a:extLst>
                    <a:ext uri="{FF2B5EF4-FFF2-40B4-BE49-F238E27FC236}">
                      <a16:creationId xmlns:a16="http://schemas.microsoft.com/office/drawing/2014/main" id="{E264C751-C320-FABA-A138-34CC2C5F8299}"/>
                    </a:ext>
                  </a:extLst>
                </p:cNvPr>
                <p:cNvSpPr>
                  <a:spLocks noChangeArrowheads="1"/>
                </p:cNvSpPr>
                <p:nvPr/>
              </p:nvSpPr>
              <p:spPr bwMode="auto">
                <a:xfrm>
                  <a:off x="304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43" name="Rectangle 2975">
                  <a:extLst>
                    <a:ext uri="{FF2B5EF4-FFF2-40B4-BE49-F238E27FC236}">
                      <a16:creationId xmlns:a16="http://schemas.microsoft.com/office/drawing/2014/main" id="{4BD7D24C-1BB5-2C00-74BF-217DF0ECF149}"/>
                    </a:ext>
                  </a:extLst>
                </p:cNvPr>
                <p:cNvSpPr>
                  <a:spLocks noChangeArrowheads="1"/>
                </p:cNvSpPr>
                <p:nvPr/>
              </p:nvSpPr>
              <p:spPr bwMode="auto">
                <a:xfrm>
                  <a:off x="307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44" name="Rectangle 2976">
                  <a:extLst>
                    <a:ext uri="{FF2B5EF4-FFF2-40B4-BE49-F238E27FC236}">
                      <a16:creationId xmlns:a16="http://schemas.microsoft.com/office/drawing/2014/main" id="{8DA01E66-2BF0-25CC-9FE3-C223C89B9C61}"/>
                    </a:ext>
                  </a:extLst>
                </p:cNvPr>
                <p:cNvSpPr>
                  <a:spLocks noChangeArrowheads="1"/>
                </p:cNvSpPr>
                <p:nvPr/>
              </p:nvSpPr>
              <p:spPr bwMode="auto">
                <a:xfrm>
                  <a:off x="313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45" name="Rectangle 2977">
                  <a:extLst>
                    <a:ext uri="{FF2B5EF4-FFF2-40B4-BE49-F238E27FC236}">
                      <a16:creationId xmlns:a16="http://schemas.microsoft.com/office/drawing/2014/main" id="{036CFBF3-7F3D-2758-9342-AA5E3CC7783E}"/>
                    </a:ext>
                  </a:extLst>
                </p:cNvPr>
                <p:cNvSpPr>
                  <a:spLocks noChangeArrowheads="1"/>
                </p:cNvSpPr>
                <p:nvPr/>
              </p:nvSpPr>
              <p:spPr bwMode="auto">
                <a:xfrm>
                  <a:off x="320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46" name="Rectangle 2978">
                  <a:extLst>
                    <a:ext uri="{FF2B5EF4-FFF2-40B4-BE49-F238E27FC236}">
                      <a16:creationId xmlns:a16="http://schemas.microsoft.com/office/drawing/2014/main" id="{148003AE-AA2D-B514-3B83-60480539945D}"/>
                    </a:ext>
                  </a:extLst>
                </p:cNvPr>
                <p:cNvSpPr>
                  <a:spLocks noChangeArrowheads="1"/>
                </p:cNvSpPr>
                <p:nvPr/>
              </p:nvSpPr>
              <p:spPr bwMode="auto">
                <a:xfrm>
                  <a:off x="323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47" name="Rectangle 2979">
                  <a:extLst>
                    <a:ext uri="{FF2B5EF4-FFF2-40B4-BE49-F238E27FC236}">
                      <a16:creationId xmlns:a16="http://schemas.microsoft.com/office/drawing/2014/main" id="{7FA884D6-23FF-21B1-C99F-98F891F269D9}"/>
                    </a:ext>
                  </a:extLst>
                </p:cNvPr>
                <p:cNvSpPr>
                  <a:spLocks noChangeArrowheads="1"/>
                </p:cNvSpPr>
                <p:nvPr/>
              </p:nvSpPr>
              <p:spPr bwMode="auto">
                <a:xfrm>
                  <a:off x="329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48" name="Rectangle 2980">
                  <a:extLst>
                    <a:ext uri="{FF2B5EF4-FFF2-40B4-BE49-F238E27FC236}">
                      <a16:creationId xmlns:a16="http://schemas.microsoft.com/office/drawing/2014/main" id="{9022CF94-56D3-D3B0-B065-424C98A973D7}"/>
                    </a:ext>
                  </a:extLst>
                </p:cNvPr>
                <p:cNvSpPr>
                  <a:spLocks noChangeArrowheads="1"/>
                </p:cNvSpPr>
                <p:nvPr/>
              </p:nvSpPr>
              <p:spPr bwMode="auto">
                <a:xfrm>
                  <a:off x="336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49" name="Rectangle 2981">
                  <a:extLst>
                    <a:ext uri="{FF2B5EF4-FFF2-40B4-BE49-F238E27FC236}">
                      <a16:creationId xmlns:a16="http://schemas.microsoft.com/office/drawing/2014/main" id="{A59476AF-8DAE-4A25-F4C7-891BD7604D72}"/>
                    </a:ext>
                  </a:extLst>
                </p:cNvPr>
                <p:cNvSpPr>
                  <a:spLocks noChangeArrowheads="1"/>
                </p:cNvSpPr>
                <p:nvPr/>
              </p:nvSpPr>
              <p:spPr bwMode="auto">
                <a:xfrm>
                  <a:off x="339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50" name="Rectangle 2982">
                  <a:extLst>
                    <a:ext uri="{FF2B5EF4-FFF2-40B4-BE49-F238E27FC236}">
                      <a16:creationId xmlns:a16="http://schemas.microsoft.com/office/drawing/2014/main" id="{C6051328-C6BD-AF4D-C4E2-7F935C664633}"/>
                    </a:ext>
                  </a:extLst>
                </p:cNvPr>
                <p:cNvSpPr>
                  <a:spLocks noChangeArrowheads="1"/>
                </p:cNvSpPr>
                <p:nvPr/>
              </p:nvSpPr>
              <p:spPr bwMode="auto">
                <a:xfrm>
                  <a:off x="345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51" name="Rectangle 2983">
                  <a:extLst>
                    <a:ext uri="{FF2B5EF4-FFF2-40B4-BE49-F238E27FC236}">
                      <a16:creationId xmlns:a16="http://schemas.microsoft.com/office/drawing/2014/main" id="{74C0BF5A-7B6E-875B-8546-989249EDEEF6}"/>
                    </a:ext>
                  </a:extLst>
                </p:cNvPr>
                <p:cNvSpPr>
                  <a:spLocks noChangeArrowheads="1"/>
                </p:cNvSpPr>
                <p:nvPr/>
              </p:nvSpPr>
              <p:spPr bwMode="auto">
                <a:xfrm>
                  <a:off x="352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52" name="Rectangle 2984">
                  <a:extLst>
                    <a:ext uri="{FF2B5EF4-FFF2-40B4-BE49-F238E27FC236}">
                      <a16:creationId xmlns:a16="http://schemas.microsoft.com/office/drawing/2014/main" id="{CF6CCE19-AEDC-5A4A-270A-B1CBEECC99E3}"/>
                    </a:ext>
                  </a:extLst>
                </p:cNvPr>
                <p:cNvSpPr>
                  <a:spLocks noChangeArrowheads="1"/>
                </p:cNvSpPr>
                <p:nvPr/>
              </p:nvSpPr>
              <p:spPr bwMode="auto">
                <a:xfrm>
                  <a:off x="355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53" name="Rectangle 2985">
                  <a:extLst>
                    <a:ext uri="{FF2B5EF4-FFF2-40B4-BE49-F238E27FC236}">
                      <a16:creationId xmlns:a16="http://schemas.microsoft.com/office/drawing/2014/main" id="{E3F57188-E6D0-48DA-5006-B188E09E5B58}"/>
                    </a:ext>
                  </a:extLst>
                </p:cNvPr>
                <p:cNvSpPr>
                  <a:spLocks noChangeArrowheads="1"/>
                </p:cNvSpPr>
                <p:nvPr/>
              </p:nvSpPr>
              <p:spPr bwMode="auto">
                <a:xfrm>
                  <a:off x="361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54" name="Rectangle 2986">
                  <a:extLst>
                    <a:ext uri="{FF2B5EF4-FFF2-40B4-BE49-F238E27FC236}">
                      <a16:creationId xmlns:a16="http://schemas.microsoft.com/office/drawing/2014/main" id="{514BFE02-69BB-181E-5C54-DC5E5379FA55}"/>
                    </a:ext>
                  </a:extLst>
                </p:cNvPr>
                <p:cNvSpPr>
                  <a:spLocks noChangeArrowheads="1"/>
                </p:cNvSpPr>
                <p:nvPr/>
              </p:nvSpPr>
              <p:spPr bwMode="auto">
                <a:xfrm>
                  <a:off x="368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55" name="Rectangle 2987">
                  <a:extLst>
                    <a:ext uri="{FF2B5EF4-FFF2-40B4-BE49-F238E27FC236}">
                      <a16:creationId xmlns:a16="http://schemas.microsoft.com/office/drawing/2014/main" id="{F320EE17-1247-BECE-55B7-62A9081D80DE}"/>
                    </a:ext>
                  </a:extLst>
                </p:cNvPr>
                <p:cNvSpPr>
                  <a:spLocks noChangeArrowheads="1"/>
                </p:cNvSpPr>
                <p:nvPr/>
              </p:nvSpPr>
              <p:spPr bwMode="auto">
                <a:xfrm>
                  <a:off x="371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56" name="Rectangle 2988">
                  <a:extLst>
                    <a:ext uri="{FF2B5EF4-FFF2-40B4-BE49-F238E27FC236}">
                      <a16:creationId xmlns:a16="http://schemas.microsoft.com/office/drawing/2014/main" id="{D9E6ED8E-DBCF-4EA5-C42E-595C9146C87B}"/>
                    </a:ext>
                  </a:extLst>
                </p:cNvPr>
                <p:cNvSpPr>
                  <a:spLocks noChangeArrowheads="1"/>
                </p:cNvSpPr>
                <p:nvPr/>
              </p:nvSpPr>
              <p:spPr bwMode="auto">
                <a:xfrm>
                  <a:off x="377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57" name="Rectangle 2989">
                  <a:extLst>
                    <a:ext uri="{FF2B5EF4-FFF2-40B4-BE49-F238E27FC236}">
                      <a16:creationId xmlns:a16="http://schemas.microsoft.com/office/drawing/2014/main" id="{1B1D0DBF-7F70-2138-CA3C-6F198D12F579}"/>
                    </a:ext>
                  </a:extLst>
                </p:cNvPr>
                <p:cNvSpPr>
                  <a:spLocks noChangeArrowheads="1"/>
                </p:cNvSpPr>
                <p:nvPr/>
              </p:nvSpPr>
              <p:spPr bwMode="auto">
                <a:xfrm>
                  <a:off x="384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58" name="Rectangle 2990">
                  <a:extLst>
                    <a:ext uri="{FF2B5EF4-FFF2-40B4-BE49-F238E27FC236}">
                      <a16:creationId xmlns:a16="http://schemas.microsoft.com/office/drawing/2014/main" id="{C2DF0071-B2D2-FFF9-475E-D021286BCED8}"/>
                    </a:ext>
                  </a:extLst>
                </p:cNvPr>
                <p:cNvSpPr>
                  <a:spLocks noChangeArrowheads="1"/>
                </p:cNvSpPr>
                <p:nvPr/>
              </p:nvSpPr>
              <p:spPr bwMode="auto">
                <a:xfrm>
                  <a:off x="387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59" name="Rectangle 2991">
                  <a:extLst>
                    <a:ext uri="{FF2B5EF4-FFF2-40B4-BE49-F238E27FC236}">
                      <a16:creationId xmlns:a16="http://schemas.microsoft.com/office/drawing/2014/main" id="{F404E915-3A37-25CA-ACA3-01E88844B261}"/>
                    </a:ext>
                  </a:extLst>
                </p:cNvPr>
                <p:cNvSpPr>
                  <a:spLocks noChangeArrowheads="1"/>
                </p:cNvSpPr>
                <p:nvPr/>
              </p:nvSpPr>
              <p:spPr bwMode="auto">
                <a:xfrm>
                  <a:off x="393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60" name="Rectangle 2992">
                  <a:extLst>
                    <a:ext uri="{FF2B5EF4-FFF2-40B4-BE49-F238E27FC236}">
                      <a16:creationId xmlns:a16="http://schemas.microsoft.com/office/drawing/2014/main" id="{9F810CA2-6AA0-851D-8E07-F3042476EEE5}"/>
                    </a:ext>
                  </a:extLst>
                </p:cNvPr>
                <p:cNvSpPr>
                  <a:spLocks noChangeArrowheads="1"/>
                </p:cNvSpPr>
                <p:nvPr/>
              </p:nvSpPr>
              <p:spPr bwMode="auto">
                <a:xfrm>
                  <a:off x="400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61" name="Rectangle 2993">
                  <a:extLst>
                    <a:ext uri="{FF2B5EF4-FFF2-40B4-BE49-F238E27FC236}">
                      <a16:creationId xmlns:a16="http://schemas.microsoft.com/office/drawing/2014/main" id="{0EAF12DE-E911-F9ED-62DB-A9E3C9E7E3D7}"/>
                    </a:ext>
                  </a:extLst>
                </p:cNvPr>
                <p:cNvSpPr>
                  <a:spLocks noChangeArrowheads="1"/>
                </p:cNvSpPr>
                <p:nvPr/>
              </p:nvSpPr>
              <p:spPr bwMode="auto">
                <a:xfrm>
                  <a:off x="403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62" name="Rectangle 2994">
                  <a:extLst>
                    <a:ext uri="{FF2B5EF4-FFF2-40B4-BE49-F238E27FC236}">
                      <a16:creationId xmlns:a16="http://schemas.microsoft.com/office/drawing/2014/main" id="{91F3B6DD-DED2-0E78-E0AC-A16C454AFCDA}"/>
                    </a:ext>
                  </a:extLst>
                </p:cNvPr>
                <p:cNvSpPr>
                  <a:spLocks noChangeArrowheads="1"/>
                </p:cNvSpPr>
                <p:nvPr/>
              </p:nvSpPr>
              <p:spPr bwMode="auto">
                <a:xfrm>
                  <a:off x="409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63" name="Rectangle 2995">
                  <a:extLst>
                    <a:ext uri="{FF2B5EF4-FFF2-40B4-BE49-F238E27FC236}">
                      <a16:creationId xmlns:a16="http://schemas.microsoft.com/office/drawing/2014/main" id="{D7FFB3C2-ED4F-C4E0-DFDA-38CC8C9F5874}"/>
                    </a:ext>
                  </a:extLst>
                </p:cNvPr>
                <p:cNvSpPr>
                  <a:spLocks noChangeArrowheads="1"/>
                </p:cNvSpPr>
                <p:nvPr/>
              </p:nvSpPr>
              <p:spPr bwMode="auto">
                <a:xfrm>
                  <a:off x="4168"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64" name="Rectangle 2996">
                  <a:extLst>
                    <a:ext uri="{FF2B5EF4-FFF2-40B4-BE49-F238E27FC236}">
                      <a16:creationId xmlns:a16="http://schemas.microsoft.com/office/drawing/2014/main" id="{CD6C99FB-0EC1-CEEB-B1E6-8972BEB50E06}"/>
                    </a:ext>
                  </a:extLst>
                </p:cNvPr>
                <p:cNvSpPr>
                  <a:spLocks noChangeArrowheads="1"/>
                </p:cNvSpPr>
                <p:nvPr/>
              </p:nvSpPr>
              <p:spPr bwMode="auto">
                <a:xfrm>
                  <a:off x="419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65" name="Rectangle 2997">
                  <a:extLst>
                    <a:ext uri="{FF2B5EF4-FFF2-40B4-BE49-F238E27FC236}">
                      <a16:creationId xmlns:a16="http://schemas.microsoft.com/office/drawing/2014/main" id="{80F1100D-0300-4740-78F4-F9C09DBA1F1C}"/>
                    </a:ext>
                  </a:extLst>
                </p:cNvPr>
                <p:cNvSpPr>
                  <a:spLocks noChangeArrowheads="1"/>
                </p:cNvSpPr>
                <p:nvPr/>
              </p:nvSpPr>
              <p:spPr bwMode="auto">
                <a:xfrm>
                  <a:off x="425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66" name="Rectangle 2998">
                  <a:extLst>
                    <a:ext uri="{FF2B5EF4-FFF2-40B4-BE49-F238E27FC236}">
                      <a16:creationId xmlns:a16="http://schemas.microsoft.com/office/drawing/2014/main" id="{1BF2AFA2-B676-5FC5-4D91-019D82C32920}"/>
                    </a:ext>
                  </a:extLst>
                </p:cNvPr>
                <p:cNvSpPr>
                  <a:spLocks noChangeArrowheads="1"/>
                </p:cNvSpPr>
                <p:nvPr/>
              </p:nvSpPr>
              <p:spPr bwMode="auto">
                <a:xfrm>
                  <a:off x="432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67" name="Rectangle 2999">
                  <a:extLst>
                    <a:ext uri="{FF2B5EF4-FFF2-40B4-BE49-F238E27FC236}">
                      <a16:creationId xmlns:a16="http://schemas.microsoft.com/office/drawing/2014/main" id="{E4E09205-01F1-8D11-900D-F29E9CE9613C}"/>
                    </a:ext>
                  </a:extLst>
                </p:cNvPr>
                <p:cNvSpPr>
                  <a:spLocks noChangeArrowheads="1"/>
                </p:cNvSpPr>
                <p:nvPr/>
              </p:nvSpPr>
              <p:spPr bwMode="auto">
                <a:xfrm>
                  <a:off x="435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68" name="Rectangle 3000">
                  <a:extLst>
                    <a:ext uri="{FF2B5EF4-FFF2-40B4-BE49-F238E27FC236}">
                      <a16:creationId xmlns:a16="http://schemas.microsoft.com/office/drawing/2014/main" id="{E0E08D7A-D285-5D2B-D140-AF7E51DE9685}"/>
                    </a:ext>
                  </a:extLst>
                </p:cNvPr>
                <p:cNvSpPr>
                  <a:spLocks noChangeArrowheads="1"/>
                </p:cNvSpPr>
                <p:nvPr/>
              </p:nvSpPr>
              <p:spPr bwMode="auto">
                <a:xfrm>
                  <a:off x="441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69" name="Rectangle 3001">
                  <a:extLst>
                    <a:ext uri="{FF2B5EF4-FFF2-40B4-BE49-F238E27FC236}">
                      <a16:creationId xmlns:a16="http://schemas.microsoft.com/office/drawing/2014/main" id="{056FC4E7-AB80-BE60-F0DC-29756211D79F}"/>
                    </a:ext>
                  </a:extLst>
                </p:cNvPr>
                <p:cNvSpPr>
                  <a:spLocks noChangeArrowheads="1"/>
                </p:cNvSpPr>
                <p:nvPr/>
              </p:nvSpPr>
              <p:spPr bwMode="auto">
                <a:xfrm>
                  <a:off x="4487" y="3895"/>
                  <a:ext cx="3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1300">
                    <a:latin typeface="Arial" panose="020B0604020202020204" pitchFamily="34" charset="0"/>
                  </a:endParaRPr>
                </a:p>
              </p:txBody>
            </p:sp>
            <p:sp>
              <p:nvSpPr>
                <p:cNvPr id="547770" name="Rectangle 3002">
                  <a:extLst>
                    <a:ext uri="{FF2B5EF4-FFF2-40B4-BE49-F238E27FC236}">
                      <a16:creationId xmlns:a16="http://schemas.microsoft.com/office/drawing/2014/main" id="{48F26CDC-1E4F-7F7D-ED59-28E4104BECE6}"/>
                    </a:ext>
                  </a:extLst>
                </p:cNvPr>
                <p:cNvSpPr>
                  <a:spLocks noChangeArrowheads="1"/>
                </p:cNvSpPr>
                <p:nvPr/>
              </p:nvSpPr>
              <p:spPr bwMode="auto">
                <a:xfrm>
                  <a:off x="4519" y="3895"/>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300">
                    <a:latin typeface="Arial" panose="020B0604020202020204" pitchFamily="34" charset="0"/>
                  </a:endParaRPr>
                </a:p>
              </p:txBody>
            </p:sp>
            <p:sp>
              <p:nvSpPr>
                <p:cNvPr id="547771" name="Rectangle 3003">
                  <a:extLst>
                    <a:ext uri="{FF2B5EF4-FFF2-40B4-BE49-F238E27FC236}">
                      <a16:creationId xmlns:a16="http://schemas.microsoft.com/office/drawing/2014/main" id="{E46DF25B-F0D6-3AC4-6101-56E3CE833327}"/>
                    </a:ext>
                  </a:extLst>
                </p:cNvPr>
                <p:cNvSpPr>
                  <a:spLocks noChangeArrowheads="1"/>
                </p:cNvSpPr>
                <p:nvPr/>
              </p:nvSpPr>
              <p:spPr bwMode="auto">
                <a:xfrm>
                  <a:off x="4573" y="389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47772" name="Rectangle 3004">
                  <a:extLst>
                    <a:ext uri="{FF2B5EF4-FFF2-40B4-BE49-F238E27FC236}">
                      <a16:creationId xmlns:a16="http://schemas.microsoft.com/office/drawing/2014/main" id="{6A25ECB3-3403-85E6-0CB4-0E501909A636}"/>
                    </a:ext>
                  </a:extLst>
                </p:cNvPr>
                <p:cNvSpPr>
                  <a:spLocks noChangeArrowheads="1"/>
                </p:cNvSpPr>
                <p:nvPr/>
              </p:nvSpPr>
              <p:spPr bwMode="auto">
                <a:xfrm>
                  <a:off x="1129" y="3880"/>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3" name="Rectangle 3005">
                  <a:extLst>
                    <a:ext uri="{FF2B5EF4-FFF2-40B4-BE49-F238E27FC236}">
                      <a16:creationId xmlns:a16="http://schemas.microsoft.com/office/drawing/2014/main" id="{0696CD52-968C-5A17-7AA2-EEF867112883}"/>
                    </a:ext>
                  </a:extLst>
                </p:cNvPr>
                <p:cNvSpPr>
                  <a:spLocks noChangeArrowheads="1"/>
                </p:cNvSpPr>
                <p:nvPr/>
              </p:nvSpPr>
              <p:spPr bwMode="auto">
                <a:xfrm>
                  <a:off x="1133" y="3880"/>
                  <a:ext cx="2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4" name="Rectangle 3006">
                  <a:extLst>
                    <a:ext uri="{FF2B5EF4-FFF2-40B4-BE49-F238E27FC236}">
                      <a16:creationId xmlns:a16="http://schemas.microsoft.com/office/drawing/2014/main" id="{DECCE846-BBCE-3927-34C4-750DACAB3860}"/>
                    </a:ext>
                  </a:extLst>
                </p:cNvPr>
                <p:cNvSpPr>
                  <a:spLocks noChangeArrowheads="1"/>
                </p:cNvSpPr>
                <p:nvPr/>
              </p:nvSpPr>
              <p:spPr bwMode="auto">
                <a:xfrm>
                  <a:off x="1408" y="3880"/>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5" name="Rectangle 3007">
                  <a:extLst>
                    <a:ext uri="{FF2B5EF4-FFF2-40B4-BE49-F238E27FC236}">
                      <a16:creationId xmlns:a16="http://schemas.microsoft.com/office/drawing/2014/main" id="{6DC2CE0C-8A77-36CF-0DD1-A377FE3EABEF}"/>
                    </a:ext>
                  </a:extLst>
                </p:cNvPr>
                <p:cNvSpPr>
                  <a:spLocks noChangeArrowheads="1"/>
                </p:cNvSpPr>
                <p:nvPr/>
              </p:nvSpPr>
              <p:spPr bwMode="auto">
                <a:xfrm>
                  <a:off x="1413"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6" name="Rectangle 3008">
                  <a:extLst>
                    <a:ext uri="{FF2B5EF4-FFF2-40B4-BE49-F238E27FC236}">
                      <a16:creationId xmlns:a16="http://schemas.microsoft.com/office/drawing/2014/main" id="{2AE0C0AF-050F-9DBA-8EE0-59F029ED70FA}"/>
                    </a:ext>
                  </a:extLst>
                </p:cNvPr>
                <p:cNvSpPr>
                  <a:spLocks noChangeArrowheads="1"/>
                </p:cNvSpPr>
                <p:nvPr/>
              </p:nvSpPr>
              <p:spPr bwMode="auto">
                <a:xfrm>
                  <a:off x="156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7" name="Rectangle 3009">
                  <a:extLst>
                    <a:ext uri="{FF2B5EF4-FFF2-40B4-BE49-F238E27FC236}">
                      <a16:creationId xmlns:a16="http://schemas.microsoft.com/office/drawing/2014/main" id="{67F3AB2B-2E90-2F80-8B91-22B85E4F2F15}"/>
                    </a:ext>
                  </a:extLst>
                </p:cNvPr>
                <p:cNvSpPr>
                  <a:spLocks noChangeArrowheads="1"/>
                </p:cNvSpPr>
                <p:nvPr/>
              </p:nvSpPr>
              <p:spPr bwMode="auto">
                <a:xfrm>
                  <a:off x="157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8" name="Rectangle 3010">
                  <a:extLst>
                    <a:ext uri="{FF2B5EF4-FFF2-40B4-BE49-F238E27FC236}">
                      <a16:creationId xmlns:a16="http://schemas.microsoft.com/office/drawing/2014/main" id="{6A58B452-D440-587F-E483-EB24812D892B}"/>
                    </a:ext>
                  </a:extLst>
                </p:cNvPr>
                <p:cNvSpPr>
                  <a:spLocks noChangeArrowheads="1"/>
                </p:cNvSpPr>
                <p:nvPr/>
              </p:nvSpPr>
              <p:spPr bwMode="auto">
                <a:xfrm>
                  <a:off x="172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79" name="Rectangle 3011">
                  <a:extLst>
                    <a:ext uri="{FF2B5EF4-FFF2-40B4-BE49-F238E27FC236}">
                      <a16:creationId xmlns:a16="http://schemas.microsoft.com/office/drawing/2014/main" id="{97E9298A-237B-1A19-22CF-C2B23984BF2F}"/>
                    </a:ext>
                  </a:extLst>
                </p:cNvPr>
                <p:cNvSpPr>
                  <a:spLocks noChangeArrowheads="1"/>
                </p:cNvSpPr>
                <p:nvPr/>
              </p:nvSpPr>
              <p:spPr bwMode="auto">
                <a:xfrm>
                  <a:off x="173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0" name="Rectangle 3012">
                  <a:extLst>
                    <a:ext uri="{FF2B5EF4-FFF2-40B4-BE49-F238E27FC236}">
                      <a16:creationId xmlns:a16="http://schemas.microsoft.com/office/drawing/2014/main" id="{3B540F15-0D89-FA4A-6D09-3E8F9C99ED48}"/>
                    </a:ext>
                  </a:extLst>
                </p:cNvPr>
                <p:cNvSpPr>
                  <a:spLocks noChangeArrowheads="1"/>
                </p:cNvSpPr>
                <p:nvPr/>
              </p:nvSpPr>
              <p:spPr bwMode="auto">
                <a:xfrm>
                  <a:off x="1888" y="3880"/>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1" name="Rectangle 3013">
                  <a:extLst>
                    <a:ext uri="{FF2B5EF4-FFF2-40B4-BE49-F238E27FC236}">
                      <a16:creationId xmlns:a16="http://schemas.microsoft.com/office/drawing/2014/main" id="{41F4D570-97FF-846C-91AE-A46A071580A1}"/>
                    </a:ext>
                  </a:extLst>
                </p:cNvPr>
                <p:cNvSpPr>
                  <a:spLocks noChangeArrowheads="1"/>
                </p:cNvSpPr>
                <p:nvPr/>
              </p:nvSpPr>
              <p:spPr bwMode="auto">
                <a:xfrm>
                  <a:off x="1893"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2" name="Rectangle 3014">
                  <a:extLst>
                    <a:ext uri="{FF2B5EF4-FFF2-40B4-BE49-F238E27FC236}">
                      <a16:creationId xmlns:a16="http://schemas.microsoft.com/office/drawing/2014/main" id="{E3402C86-75FF-4C9C-71EC-96E0D77D0C16}"/>
                    </a:ext>
                  </a:extLst>
                </p:cNvPr>
                <p:cNvSpPr>
                  <a:spLocks noChangeArrowheads="1"/>
                </p:cNvSpPr>
                <p:nvPr/>
              </p:nvSpPr>
              <p:spPr bwMode="auto">
                <a:xfrm>
                  <a:off x="204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3" name="Rectangle 3015">
                  <a:extLst>
                    <a:ext uri="{FF2B5EF4-FFF2-40B4-BE49-F238E27FC236}">
                      <a16:creationId xmlns:a16="http://schemas.microsoft.com/office/drawing/2014/main" id="{AEED1C0B-5C33-9207-7CCF-31F11335C419}"/>
                    </a:ext>
                  </a:extLst>
                </p:cNvPr>
                <p:cNvSpPr>
                  <a:spLocks noChangeArrowheads="1"/>
                </p:cNvSpPr>
                <p:nvPr/>
              </p:nvSpPr>
              <p:spPr bwMode="auto">
                <a:xfrm>
                  <a:off x="205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4" name="Rectangle 3016">
                  <a:extLst>
                    <a:ext uri="{FF2B5EF4-FFF2-40B4-BE49-F238E27FC236}">
                      <a16:creationId xmlns:a16="http://schemas.microsoft.com/office/drawing/2014/main" id="{586045D2-C942-A2CD-F095-EBC23FB0D91C}"/>
                    </a:ext>
                  </a:extLst>
                </p:cNvPr>
                <p:cNvSpPr>
                  <a:spLocks noChangeArrowheads="1"/>
                </p:cNvSpPr>
                <p:nvPr/>
              </p:nvSpPr>
              <p:spPr bwMode="auto">
                <a:xfrm>
                  <a:off x="220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5" name="Rectangle 3017">
                  <a:extLst>
                    <a:ext uri="{FF2B5EF4-FFF2-40B4-BE49-F238E27FC236}">
                      <a16:creationId xmlns:a16="http://schemas.microsoft.com/office/drawing/2014/main" id="{2448AEAE-6C28-AE3E-75A5-0881E8C7689D}"/>
                    </a:ext>
                  </a:extLst>
                </p:cNvPr>
                <p:cNvSpPr>
                  <a:spLocks noChangeArrowheads="1"/>
                </p:cNvSpPr>
                <p:nvPr/>
              </p:nvSpPr>
              <p:spPr bwMode="auto">
                <a:xfrm>
                  <a:off x="221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6" name="Rectangle 3018">
                  <a:extLst>
                    <a:ext uri="{FF2B5EF4-FFF2-40B4-BE49-F238E27FC236}">
                      <a16:creationId xmlns:a16="http://schemas.microsoft.com/office/drawing/2014/main" id="{18E57AF0-3745-BB48-AD75-B30661035A98}"/>
                    </a:ext>
                  </a:extLst>
                </p:cNvPr>
                <p:cNvSpPr>
                  <a:spLocks noChangeArrowheads="1"/>
                </p:cNvSpPr>
                <p:nvPr/>
              </p:nvSpPr>
              <p:spPr bwMode="auto">
                <a:xfrm>
                  <a:off x="2368" y="3880"/>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7" name="Rectangle 3019">
                  <a:extLst>
                    <a:ext uri="{FF2B5EF4-FFF2-40B4-BE49-F238E27FC236}">
                      <a16:creationId xmlns:a16="http://schemas.microsoft.com/office/drawing/2014/main" id="{31443B92-2F64-22D5-A95C-6B640382B998}"/>
                    </a:ext>
                  </a:extLst>
                </p:cNvPr>
                <p:cNvSpPr>
                  <a:spLocks noChangeArrowheads="1"/>
                </p:cNvSpPr>
                <p:nvPr/>
              </p:nvSpPr>
              <p:spPr bwMode="auto">
                <a:xfrm>
                  <a:off x="2373"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8" name="Rectangle 3020">
                  <a:extLst>
                    <a:ext uri="{FF2B5EF4-FFF2-40B4-BE49-F238E27FC236}">
                      <a16:creationId xmlns:a16="http://schemas.microsoft.com/office/drawing/2014/main" id="{4CEF653D-FA70-4F6B-290C-51D49C58DE83}"/>
                    </a:ext>
                  </a:extLst>
                </p:cNvPr>
                <p:cNvSpPr>
                  <a:spLocks noChangeArrowheads="1"/>
                </p:cNvSpPr>
                <p:nvPr/>
              </p:nvSpPr>
              <p:spPr bwMode="auto">
                <a:xfrm>
                  <a:off x="252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89" name="Rectangle 3021">
                  <a:extLst>
                    <a:ext uri="{FF2B5EF4-FFF2-40B4-BE49-F238E27FC236}">
                      <a16:creationId xmlns:a16="http://schemas.microsoft.com/office/drawing/2014/main" id="{B26A5D9F-D52F-AAD1-134D-F94059636ACB}"/>
                    </a:ext>
                  </a:extLst>
                </p:cNvPr>
                <p:cNvSpPr>
                  <a:spLocks noChangeArrowheads="1"/>
                </p:cNvSpPr>
                <p:nvPr/>
              </p:nvSpPr>
              <p:spPr bwMode="auto">
                <a:xfrm>
                  <a:off x="253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7791" name="Rectangle 3023">
                <a:extLst>
                  <a:ext uri="{FF2B5EF4-FFF2-40B4-BE49-F238E27FC236}">
                    <a16:creationId xmlns:a16="http://schemas.microsoft.com/office/drawing/2014/main" id="{E14E20BD-145A-5D46-7B5B-D4D84B8AA027}"/>
                  </a:ext>
                </a:extLst>
              </p:cNvPr>
              <p:cNvSpPr>
                <a:spLocks noChangeArrowheads="1"/>
              </p:cNvSpPr>
              <p:nvPr/>
            </p:nvSpPr>
            <p:spPr bwMode="auto">
              <a:xfrm>
                <a:off x="268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2" name="Rectangle 3024">
                <a:extLst>
                  <a:ext uri="{FF2B5EF4-FFF2-40B4-BE49-F238E27FC236}">
                    <a16:creationId xmlns:a16="http://schemas.microsoft.com/office/drawing/2014/main" id="{F9F61BEA-0413-00EF-49B2-B550F6C465C9}"/>
                  </a:ext>
                </a:extLst>
              </p:cNvPr>
              <p:cNvSpPr>
                <a:spLocks noChangeArrowheads="1"/>
              </p:cNvSpPr>
              <p:nvPr/>
            </p:nvSpPr>
            <p:spPr bwMode="auto">
              <a:xfrm>
                <a:off x="269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3" name="Rectangle 3025">
                <a:extLst>
                  <a:ext uri="{FF2B5EF4-FFF2-40B4-BE49-F238E27FC236}">
                    <a16:creationId xmlns:a16="http://schemas.microsoft.com/office/drawing/2014/main" id="{261E4788-216E-8ACF-FFFA-9247497D58BC}"/>
                  </a:ext>
                </a:extLst>
              </p:cNvPr>
              <p:cNvSpPr>
                <a:spLocks noChangeArrowheads="1"/>
              </p:cNvSpPr>
              <p:nvPr/>
            </p:nvSpPr>
            <p:spPr bwMode="auto">
              <a:xfrm>
                <a:off x="2848" y="3880"/>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4" name="Rectangle 3026">
                <a:extLst>
                  <a:ext uri="{FF2B5EF4-FFF2-40B4-BE49-F238E27FC236}">
                    <a16:creationId xmlns:a16="http://schemas.microsoft.com/office/drawing/2014/main" id="{02EBCB6C-1384-1EE0-563A-B96242AB459B}"/>
                  </a:ext>
                </a:extLst>
              </p:cNvPr>
              <p:cNvSpPr>
                <a:spLocks noChangeArrowheads="1"/>
              </p:cNvSpPr>
              <p:nvPr/>
            </p:nvSpPr>
            <p:spPr bwMode="auto">
              <a:xfrm>
                <a:off x="2853"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5" name="Rectangle 3027">
                <a:extLst>
                  <a:ext uri="{FF2B5EF4-FFF2-40B4-BE49-F238E27FC236}">
                    <a16:creationId xmlns:a16="http://schemas.microsoft.com/office/drawing/2014/main" id="{12A3BD90-749E-7DA2-A591-EBF0EF1A8C68}"/>
                  </a:ext>
                </a:extLst>
              </p:cNvPr>
              <p:cNvSpPr>
                <a:spLocks noChangeArrowheads="1"/>
              </p:cNvSpPr>
              <p:nvPr/>
            </p:nvSpPr>
            <p:spPr bwMode="auto">
              <a:xfrm>
                <a:off x="300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6" name="Rectangle 3028">
                <a:extLst>
                  <a:ext uri="{FF2B5EF4-FFF2-40B4-BE49-F238E27FC236}">
                    <a16:creationId xmlns:a16="http://schemas.microsoft.com/office/drawing/2014/main" id="{025E0D88-8FF2-413F-2D99-025A5C8B9DB8}"/>
                  </a:ext>
                </a:extLst>
              </p:cNvPr>
              <p:cNvSpPr>
                <a:spLocks noChangeArrowheads="1"/>
              </p:cNvSpPr>
              <p:nvPr/>
            </p:nvSpPr>
            <p:spPr bwMode="auto">
              <a:xfrm>
                <a:off x="301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7" name="Rectangle 3029">
                <a:extLst>
                  <a:ext uri="{FF2B5EF4-FFF2-40B4-BE49-F238E27FC236}">
                    <a16:creationId xmlns:a16="http://schemas.microsoft.com/office/drawing/2014/main" id="{823CA17E-ACEA-DA51-B930-7B8BFA128E43}"/>
                  </a:ext>
                </a:extLst>
              </p:cNvPr>
              <p:cNvSpPr>
                <a:spLocks noChangeArrowheads="1"/>
              </p:cNvSpPr>
              <p:nvPr/>
            </p:nvSpPr>
            <p:spPr bwMode="auto">
              <a:xfrm>
                <a:off x="316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8" name="Rectangle 3030">
                <a:extLst>
                  <a:ext uri="{FF2B5EF4-FFF2-40B4-BE49-F238E27FC236}">
                    <a16:creationId xmlns:a16="http://schemas.microsoft.com/office/drawing/2014/main" id="{27081862-6A66-CCF7-94BA-17B9204C9DB0}"/>
                  </a:ext>
                </a:extLst>
              </p:cNvPr>
              <p:cNvSpPr>
                <a:spLocks noChangeArrowheads="1"/>
              </p:cNvSpPr>
              <p:nvPr/>
            </p:nvSpPr>
            <p:spPr bwMode="auto">
              <a:xfrm>
                <a:off x="317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799" name="Rectangle 3031">
                <a:extLst>
                  <a:ext uri="{FF2B5EF4-FFF2-40B4-BE49-F238E27FC236}">
                    <a16:creationId xmlns:a16="http://schemas.microsoft.com/office/drawing/2014/main" id="{3AE2D81B-FC81-311C-703B-D93B1F648B52}"/>
                  </a:ext>
                </a:extLst>
              </p:cNvPr>
              <p:cNvSpPr>
                <a:spLocks noChangeArrowheads="1"/>
              </p:cNvSpPr>
              <p:nvPr/>
            </p:nvSpPr>
            <p:spPr bwMode="auto">
              <a:xfrm>
                <a:off x="3328" y="3880"/>
                <a:ext cx="5"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0" name="Rectangle 3032">
                <a:extLst>
                  <a:ext uri="{FF2B5EF4-FFF2-40B4-BE49-F238E27FC236}">
                    <a16:creationId xmlns:a16="http://schemas.microsoft.com/office/drawing/2014/main" id="{17737798-17A1-4AF6-A076-70B5ACE3CB92}"/>
                  </a:ext>
                </a:extLst>
              </p:cNvPr>
              <p:cNvSpPr>
                <a:spLocks noChangeArrowheads="1"/>
              </p:cNvSpPr>
              <p:nvPr/>
            </p:nvSpPr>
            <p:spPr bwMode="auto">
              <a:xfrm>
                <a:off x="3333"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1" name="Rectangle 3033">
                <a:extLst>
                  <a:ext uri="{FF2B5EF4-FFF2-40B4-BE49-F238E27FC236}">
                    <a16:creationId xmlns:a16="http://schemas.microsoft.com/office/drawing/2014/main" id="{221ED0D4-B41F-3242-C7C3-74C5E922D9FF}"/>
                  </a:ext>
                </a:extLst>
              </p:cNvPr>
              <p:cNvSpPr>
                <a:spLocks noChangeArrowheads="1"/>
              </p:cNvSpPr>
              <p:nvPr/>
            </p:nvSpPr>
            <p:spPr bwMode="auto">
              <a:xfrm>
                <a:off x="348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2" name="Rectangle 3034">
                <a:extLst>
                  <a:ext uri="{FF2B5EF4-FFF2-40B4-BE49-F238E27FC236}">
                    <a16:creationId xmlns:a16="http://schemas.microsoft.com/office/drawing/2014/main" id="{F6E09754-34F9-7410-9E86-38B48CD69590}"/>
                  </a:ext>
                </a:extLst>
              </p:cNvPr>
              <p:cNvSpPr>
                <a:spLocks noChangeArrowheads="1"/>
              </p:cNvSpPr>
              <p:nvPr/>
            </p:nvSpPr>
            <p:spPr bwMode="auto">
              <a:xfrm>
                <a:off x="349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3" name="Rectangle 3035">
                <a:extLst>
                  <a:ext uri="{FF2B5EF4-FFF2-40B4-BE49-F238E27FC236}">
                    <a16:creationId xmlns:a16="http://schemas.microsoft.com/office/drawing/2014/main" id="{B11E2CDA-8AE7-0E59-1A6E-F30D89E2E5AB}"/>
                  </a:ext>
                </a:extLst>
              </p:cNvPr>
              <p:cNvSpPr>
                <a:spLocks noChangeArrowheads="1"/>
              </p:cNvSpPr>
              <p:nvPr/>
            </p:nvSpPr>
            <p:spPr bwMode="auto">
              <a:xfrm>
                <a:off x="364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4" name="Rectangle 3036">
                <a:extLst>
                  <a:ext uri="{FF2B5EF4-FFF2-40B4-BE49-F238E27FC236}">
                    <a16:creationId xmlns:a16="http://schemas.microsoft.com/office/drawing/2014/main" id="{E1D8D541-CED2-C9AA-96F3-5885709CC72F}"/>
                  </a:ext>
                </a:extLst>
              </p:cNvPr>
              <p:cNvSpPr>
                <a:spLocks noChangeArrowheads="1"/>
              </p:cNvSpPr>
              <p:nvPr/>
            </p:nvSpPr>
            <p:spPr bwMode="auto">
              <a:xfrm>
                <a:off x="365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5" name="Rectangle 3037">
                <a:extLst>
                  <a:ext uri="{FF2B5EF4-FFF2-40B4-BE49-F238E27FC236}">
                    <a16:creationId xmlns:a16="http://schemas.microsoft.com/office/drawing/2014/main" id="{48EBAAE3-5538-2767-9BDF-5E4C4098312B}"/>
                  </a:ext>
                </a:extLst>
              </p:cNvPr>
              <p:cNvSpPr>
                <a:spLocks noChangeArrowheads="1"/>
              </p:cNvSpPr>
              <p:nvPr/>
            </p:nvSpPr>
            <p:spPr bwMode="auto">
              <a:xfrm>
                <a:off x="380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6" name="Rectangle 3038">
                <a:extLst>
                  <a:ext uri="{FF2B5EF4-FFF2-40B4-BE49-F238E27FC236}">
                    <a16:creationId xmlns:a16="http://schemas.microsoft.com/office/drawing/2014/main" id="{751F73B6-170E-1B6B-E420-CB6DFA0D9423}"/>
                  </a:ext>
                </a:extLst>
              </p:cNvPr>
              <p:cNvSpPr>
                <a:spLocks noChangeArrowheads="1"/>
              </p:cNvSpPr>
              <p:nvPr/>
            </p:nvSpPr>
            <p:spPr bwMode="auto">
              <a:xfrm>
                <a:off x="381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7" name="Rectangle 3039">
                <a:extLst>
                  <a:ext uri="{FF2B5EF4-FFF2-40B4-BE49-F238E27FC236}">
                    <a16:creationId xmlns:a16="http://schemas.microsoft.com/office/drawing/2014/main" id="{766156E4-4EC7-3979-95A1-6FCC6C5C8B28}"/>
                  </a:ext>
                </a:extLst>
              </p:cNvPr>
              <p:cNvSpPr>
                <a:spLocks noChangeArrowheads="1"/>
              </p:cNvSpPr>
              <p:nvPr/>
            </p:nvSpPr>
            <p:spPr bwMode="auto">
              <a:xfrm>
                <a:off x="396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8" name="Rectangle 3040">
                <a:extLst>
                  <a:ext uri="{FF2B5EF4-FFF2-40B4-BE49-F238E27FC236}">
                    <a16:creationId xmlns:a16="http://schemas.microsoft.com/office/drawing/2014/main" id="{D4AA90E3-3430-19AE-29B1-6A615183830C}"/>
                  </a:ext>
                </a:extLst>
              </p:cNvPr>
              <p:cNvSpPr>
                <a:spLocks noChangeArrowheads="1"/>
              </p:cNvSpPr>
              <p:nvPr/>
            </p:nvSpPr>
            <p:spPr bwMode="auto">
              <a:xfrm>
                <a:off x="397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09" name="Rectangle 3041">
                <a:extLst>
                  <a:ext uri="{FF2B5EF4-FFF2-40B4-BE49-F238E27FC236}">
                    <a16:creationId xmlns:a16="http://schemas.microsoft.com/office/drawing/2014/main" id="{7241B99F-261B-DA9F-4745-40885EA44E71}"/>
                  </a:ext>
                </a:extLst>
              </p:cNvPr>
              <p:cNvSpPr>
                <a:spLocks noChangeArrowheads="1"/>
              </p:cNvSpPr>
              <p:nvPr/>
            </p:nvSpPr>
            <p:spPr bwMode="auto">
              <a:xfrm>
                <a:off x="412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0" name="Rectangle 3042">
                <a:extLst>
                  <a:ext uri="{FF2B5EF4-FFF2-40B4-BE49-F238E27FC236}">
                    <a16:creationId xmlns:a16="http://schemas.microsoft.com/office/drawing/2014/main" id="{CDA20844-3D39-BFFD-42B6-E6C8DD090CB3}"/>
                  </a:ext>
                </a:extLst>
              </p:cNvPr>
              <p:cNvSpPr>
                <a:spLocks noChangeArrowheads="1"/>
              </p:cNvSpPr>
              <p:nvPr/>
            </p:nvSpPr>
            <p:spPr bwMode="auto">
              <a:xfrm>
                <a:off x="413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1" name="Rectangle 3043">
                <a:extLst>
                  <a:ext uri="{FF2B5EF4-FFF2-40B4-BE49-F238E27FC236}">
                    <a16:creationId xmlns:a16="http://schemas.microsoft.com/office/drawing/2014/main" id="{1C8B6135-8079-749B-C047-E33FC09A400E}"/>
                  </a:ext>
                </a:extLst>
              </p:cNvPr>
              <p:cNvSpPr>
                <a:spLocks noChangeArrowheads="1"/>
              </p:cNvSpPr>
              <p:nvPr/>
            </p:nvSpPr>
            <p:spPr bwMode="auto">
              <a:xfrm>
                <a:off x="428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2" name="Rectangle 3044">
                <a:extLst>
                  <a:ext uri="{FF2B5EF4-FFF2-40B4-BE49-F238E27FC236}">
                    <a16:creationId xmlns:a16="http://schemas.microsoft.com/office/drawing/2014/main" id="{C0C5AE97-4463-97B5-7901-12816ECD0A28}"/>
                  </a:ext>
                </a:extLst>
              </p:cNvPr>
              <p:cNvSpPr>
                <a:spLocks noChangeArrowheads="1"/>
              </p:cNvSpPr>
              <p:nvPr/>
            </p:nvSpPr>
            <p:spPr bwMode="auto">
              <a:xfrm>
                <a:off x="4294" y="3880"/>
                <a:ext cx="1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3" name="Rectangle 3045">
                <a:extLst>
                  <a:ext uri="{FF2B5EF4-FFF2-40B4-BE49-F238E27FC236}">
                    <a16:creationId xmlns:a16="http://schemas.microsoft.com/office/drawing/2014/main" id="{11DC9C0B-EAA2-0883-9C9C-648D21049C07}"/>
                  </a:ext>
                </a:extLst>
              </p:cNvPr>
              <p:cNvSpPr>
                <a:spLocks noChangeArrowheads="1"/>
              </p:cNvSpPr>
              <p:nvPr/>
            </p:nvSpPr>
            <p:spPr bwMode="auto">
              <a:xfrm>
                <a:off x="4448" y="3880"/>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4" name="Rectangle 3046">
                <a:extLst>
                  <a:ext uri="{FF2B5EF4-FFF2-40B4-BE49-F238E27FC236}">
                    <a16:creationId xmlns:a16="http://schemas.microsoft.com/office/drawing/2014/main" id="{7BE97CDE-3558-D06C-D4CF-793DA9D5C107}"/>
                  </a:ext>
                </a:extLst>
              </p:cNvPr>
              <p:cNvSpPr>
                <a:spLocks noChangeArrowheads="1"/>
              </p:cNvSpPr>
              <p:nvPr/>
            </p:nvSpPr>
            <p:spPr bwMode="auto">
              <a:xfrm>
                <a:off x="4454" y="3880"/>
                <a:ext cx="1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5" name="Rectangle 3047">
                <a:extLst>
                  <a:ext uri="{FF2B5EF4-FFF2-40B4-BE49-F238E27FC236}">
                    <a16:creationId xmlns:a16="http://schemas.microsoft.com/office/drawing/2014/main" id="{FE0EE599-021B-6882-FA95-DC65BB72B4E8}"/>
                  </a:ext>
                </a:extLst>
              </p:cNvPr>
              <p:cNvSpPr>
                <a:spLocks noChangeArrowheads="1"/>
              </p:cNvSpPr>
              <p:nvPr/>
            </p:nvSpPr>
            <p:spPr bwMode="auto">
              <a:xfrm>
                <a:off x="4609" y="3880"/>
                <a:ext cx="4"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6" name="Rectangle 3048">
                <a:extLst>
                  <a:ext uri="{FF2B5EF4-FFF2-40B4-BE49-F238E27FC236}">
                    <a16:creationId xmlns:a16="http://schemas.microsoft.com/office/drawing/2014/main" id="{643F9F86-E8F7-B29C-505E-3FF53890385B}"/>
                  </a:ext>
                </a:extLst>
              </p:cNvPr>
              <p:cNvSpPr>
                <a:spLocks noChangeArrowheads="1"/>
              </p:cNvSpPr>
              <p:nvPr/>
            </p:nvSpPr>
            <p:spPr bwMode="auto">
              <a:xfrm>
                <a:off x="1129" y="3893"/>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7" name="Rectangle 3049">
                <a:extLst>
                  <a:ext uri="{FF2B5EF4-FFF2-40B4-BE49-F238E27FC236}">
                    <a16:creationId xmlns:a16="http://schemas.microsoft.com/office/drawing/2014/main" id="{FC383644-87FF-B300-5BC8-DC08097A7795}"/>
                  </a:ext>
                </a:extLst>
              </p:cNvPr>
              <p:cNvSpPr>
                <a:spLocks noChangeArrowheads="1"/>
              </p:cNvSpPr>
              <p:nvPr/>
            </p:nvSpPr>
            <p:spPr bwMode="auto">
              <a:xfrm>
                <a:off x="1129"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8" name="Rectangle 3050">
                <a:extLst>
                  <a:ext uri="{FF2B5EF4-FFF2-40B4-BE49-F238E27FC236}">
                    <a16:creationId xmlns:a16="http://schemas.microsoft.com/office/drawing/2014/main" id="{84FED82F-BBB2-B7D3-2CDD-4B63F8442B7F}"/>
                  </a:ext>
                </a:extLst>
              </p:cNvPr>
              <p:cNvSpPr>
                <a:spLocks noChangeArrowheads="1"/>
              </p:cNvSpPr>
              <p:nvPr/>
            </p:nvSpPr>
            <p:spPr bwMode="auto">
              <a:xfrm>
                <a:off x="1129"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19" name="Rectangle 3051">
                <a:extLst>
                  <a:ext uri="{FF2B5EF4-FFF2-40B4-BE49-F238E27FC236}">
                    <a16:creationId xmlns:a16="http://schemas.microsoft.com/office/drawing/2014/main" id="{ACC6AA1F-D3C5-B8C1-F1BD-5D5AA0990F91}"/>
                  </a:ext>
                </a:extLst>
              </p:cNvPr>
              <p:cNvSpPr>
                <a:spLocks noChangeArrowheads="1"/>
              </p:cNvSpPr>
              <p:nvPr/>
            </p:nvSpPr>
            <p:spPr bwMode="auto">
              <a:xfrm>
                <a:off x="1133" y="4002"/>
                <a:ext cx="27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0" name="Rectangle 3052">
                <a:extLst>
                  <a:ext uri="{FF2B5EF4-FFF2-40B4-BE49-F238E27FC236}">
                    <a16:creationId xmlns:a16="http://schemas.microsoft.com/office/drawing/2014/main" id="{30D6B270-B6C6-D487-B35E-13A9B6B68664}"/>
                  </a:ext>
                </a:extLst>
              </p:cNvPr>
              <p:cNvSpPr>
                <a:spLocks noChangeArrowheads="1"/>
              </p:cNvSpPr>
              <p:nvPr/>
            </p:nvSpPr>
            <p:spPr bwMode="auto">
              <a:xfrm>
                <a:off x="1408" y="389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1" name="Rectangle 3053">
                <a:extLst>
                  <a:ext uri="{FF2B5EF4-FFF2-40B4-BE49-F238E27FC236}">
                    <a16:creationId xmlns:a16="http://schemas.microsoft.com/office/drawing/2014/main" id="{54B091B8-C469-F0FD-D8B0-317F630C61AB}"/>
                  </a:ext>
                </a:extLst>
              </p:cNvPr>
              <p:cNvSpPr>
                <a:spLocks noChangeArrowheads="1"/>
              </p:cNvSpPr>
              <p:nvPr/>
            </p:nvSpPr>
            <p:spPr bwMode="auto">
              <a:xfrm>
                <a:off x="140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2" name="Rectangle 3054">
                <a:extLst>
                  <a:ext uri="{FF2B5EF4-FFF2-40B4-BE49-F238E27FC236}">
                    <a16:creationId xmlns:a16="http://schemas.microsoft.com/office/drawing/2014/main" id="{F6A1672E-A742-CB4F-EC3E-3F6CB612F062}"/>
                  </a:ext>
                </a:extLst>
              </p:cNvPr>
              <p:cNvSpPr>
                <a:spLocks noChangeArrowheads="1"/>
              </p:cNvSpPr>
              <p:nvPr/>
            </p:nvSpPr>
            <p:spPr bwMode="auto">
              <a:xfrm>
                <a:off x="141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3" name="Rectangle 3055">
                <a:extLst>
                  <a:ext uri="{FF2B5EF4-FFF2-40B4-BE49-F238E27FC236}">
                    <a16:creationId xmlns:a16="http://schemas.microsoft.com/office/drawing/2014/main" id="{29A0496B-8E49-DE49-E311-CD0B500E04AF}"/>
                  </a:ext>
                </a:extLst>
              </p:cNvPr>
              <p:cNvSpPr>
                <a:spLocks noChangeArrowheads="1"/>
              </p:cNvSpPr>
              <p:nvPr/>
            </p:nvSpPr>
            <p:spPr bwMode="auto">
              <a:xfrm>
                <a:off x="156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4" name="Rectangle 3056">
                <a:extLst>
                  <a:ext uri="{FF2B5EF4-FFF2-40B4-BE49-F238E27FC236}">
                    <a16:creationId xmlns:a16="http://schemas.microsoft.com/office/drawing/2014/main" id="{38173161-230D-6EB6-41D4-A90093C7993D}"/>
                  </a:ext>
                </a:extLst>
              </p:cNvPr>
              <p:cNvSpPr>
                <a:spLocks noChangeArrowheads="1"/>
              </p:cNvSpPr>
              <p:nvPr/>
            </p:nvSpPr>
            <p:spPr bwMode="auto">
              <a:xfrm>
                <a:off x="156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5" name="Rectangle 3057">
                <a:extLst>
                  <a:ext uri="{FF2B5EF4-FFF2-40B4-BE49-F238E27FC236}">
                    <a16:creationId xmlns:a16="http://schemas.microsoft.com/office/drawing/2014/main" id="{EC015265-2CCF-C6C3-9128-B85DFCE732A7}"/>
                  </a:ext>
                </a:extLst>
              </p:cNvPr>
              <p:cNvSpPr>
                <a:spLocks noChangeArrowheads="1"/>
              </p:cNvSpPr>
              <p:nvPr/>
            </p:nvSpPr>
            <p:spPr bwMode="auto">
              <a:xfrm>
                <a:off x="157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6" name="Rectangle 3058">
                <a:extLst>
                  <a:ext uri="{FF2B5EF4-FFF2-40B4-BE49-F238E27FC236}">
                    <a16:creationId xmlns:a16="http://schemas.microsoft.com/office/drawing/2014/main" id="{80D8FE81-CB8E-1AF3-52B0-657467C36D14}"/>
                  </a:ext>
                </a:extLst>
              </p:cNvPr>
              <p:cNvSpPr>
                <a:spLocks noChangeArrowheads="1"/>
              </p:cNvSpPr>
              <p:nvPr/>
            </p:nvSpPr>
            <p:spPr bwMode="auto">
              <a:xfrm>
                <a:off x="172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7" name="Rectangle 3059">
                <a:extLst>
                  <a:ext uri="{FF2B5EF4-FFF2-40B4-BE49-F238E27FC236}">
                    <a16:creationId xmlns:a16="http://schemas.microsoft.com/office/drawing/2014/main" id="{5DDB238F-0B85-2D12-B412-C1FE41758039}"/>
                  </a:ext>
                </a:extLst>
              </p:cNvPr>
              <p:cNvSpPr>
                <a:spLocks noChangeArrowheads="1"/>
              </p:cNvSpPr>
              <p:nvPr/>
            </p:nvSpPr>
            <p:spPr bwMode="auto">
              <a:xfrm>
                <a:off x="172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8" name="Rectangle 3060">
                <a:extLst>
                  <a:ext uri="{FF2B5EF4-FFF2-40B4-BE49-F238E27FC236}">
                    <a16:creationId xmlns:a16="http://schemas.microsoft.com/office/drawing/2014/main" id="{FD099B25-EBF6-3291-D51F-04703EAF3994}"/>
                  </a:ext>
                </a:extLst>
              </p:cNvPr>
              <p:cNvSpPr>
                <a:spLocks noChangeArrowheads="1"/>
              </p:cNvSpPr>
              <p:nvPr/>
            </p:nvSpPr>
            <p:spPr bwMode="auto">
              <a:xfrm>
                <a:off x="173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29" name="Rectangle 3061">
                <a:extLst>
                  <a:ext uri="{FF2B5EF4-FFF2-40B4-BE49-F238E27FC236}">
                    <a16:creationId xmlns:a16="http://schemas.microsoft.com/office/drawing/2014/main" id="{66D7F7A6-55FB-03CF-7332-F07C4CE01A84}"/>
                  </a:ext>
                </a:extLst>
              </p:cNvPr>
              <p:cNvSpPr>
                <a:spLocks noChangeArrowheads="1"/>
              </p:cNvSpPr>
              <p:nvPr/>
            </p:nvSpPr>
            <p:spPr bwMode="auto">
              <a:xfrm>
                <a:off x="1888" y="389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0" name="Rectangle 3062">
                <a:extLst>
                  <a:ext uri="{FF2B5EF4-FFF2-40B4-BE49-F238E27FC236}">
                    <a16:creationId xmlns:a16="http://schemas.microsoft.com/office/drawing/2014/main" id="{C3A8EF50-F653-BB0D-A38D-F0229AB3593A}"/>
                  </a:ext>
                </a:extLst>
              </p:cNvPr>
              <p:cNvSpPr>
                <a:spLocks noChangeArrowheads="1"/>
              </p:cNvSpPr>
              <p:nvPr/>
            </p:nvSpPr>
            <p:spPr bwMode="auto">
              <a:xfrm>
                <a:off x="188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1" name="Rectangle 3063">
                <a:extLst>
                  <a:ext uri="{FF2B5EF4-FFF2-40B4-BE49-F238E27FC236}">
                    <a16:creationId xmlns:a16="http://schemas.microsoft.com/office/drawing/2014/main" id="{9CE376E2-3192-D4D8-5FE8-4F9B69231155}"/>
                  </a:ext>
                </a:extLst>
              </p:cNvPr>
              <p:cNvSpPr>
                <a:spLocks noChangeArrowheads="1"/>
              </p:cNvSpPr>
              <p:nvPr/>
            </p:nvSpPr>
            <p:spPr bwMode="auto">
              <a:xfrm>
                <a:off x="189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2" name="Rectangle 3064">
                <a:extLst>
                  <a:ext uri="{FF2B5EF4-FFF2-40B4-BE49-F238E27FC236}">
                    <a16:creationId xmlns:a16="http://schemas.microsoft.com/office/drawing/2014/main" id="{01F6B31F-A5B4-80BB-2ADA-163131759AFF}"/>
                  </a:ext>
                </a:extLst>
              </p:cNvPr>
              <p:cNvSpPr>
                <a:spLocks noChangeArrowheads="1"/>
              </p:cNvSpPr>
              <p:nvPr/>
            </p:nvSpPr>
            <p:spPr bwMode="auto">
              <a:xfrm>
                <a:off x="204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3" name="Rectangle 3065">
                <a:extLst>
                  <a:ext uri="{FF2B5EF4-FFF2-40B4-BE49-F238E27FC236}">
                    <a16:creationId xmlns:a16="http://schemas.microsoft.com/office/drawing/2014/main" id="{3869E159-6548-A855-CFD4-0BFB924FDA1F}"/>
                  </a:ext>
                </a:extLst>
              </p:cNvPr>
              <p:cNvSpPr>
                <a:spLocks noChangeArrowheads="1"/>
              </p:cNvSpPr>
              <p:nvPr/>
            </p:nvSpPr>
            <p:spPr bwMode="auto">
              <a:xfrm>
                <a:off x="204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4" name="Rectangle 3066">
                <a:extLst>
                  <a:ext uri="{FF2B5EF4-FFF2-40B4-BE49-F238E27FC236}">
                    <a16:creationId xmlns:a16="http://schemas.microsoft.com/office/drawing/2014/main" id="{43594C5B-1524-F9FA-0586-E981557AE22C}"/>
                  </a:ext>
                </a:extLst>
              </p:cNvPr>
              <p:cNvSpPr>
                <a:spLocks noChangeArrowheads="1"/>
              </p:cNvSpPr>
              <p:nvPr/>
            </p:nvSpPr>
            <p:spPr bwMode="auto">
              <a:xfrm>
                <a:off x="205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5" name="Rectangle 3067">
                <a:extLst>
                  <a:ext uri="{FF2B5EF4-FFF2-40B4-BE49-F238E27FC236}">
                    <a16:creationId xmlns:a16="http://schemas.microsoft.com/office/drawing/2014/main" id="{D864DE50-23EE-9140-BB08-D25CE2A02448}"/>
                  </a:ext>
                </a:extLst>
              </p:cNvPr>
              <p:cNvSpPr>
                <a:spLocks noChangeArrowheads="1"/>
              </p:cNvSpPr>
              <p:nvPr/>
            </p:nvSpPr>
            <p:spPr bwMode="auto">
              <a:xfrm>
                <a:off x="220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6" name="Rectangle 3068">
                <a:extLst>
                  <a:ext uri="{FF2B5EF4-FFF2-40B4-BE49-F238E27FC236}">
                    <a16:creationId xmlns:a16="http://schemas.microsoft.com/office/drawing/2014/main" id="{D251AB36-5E00-463F-8FB0-A500E3A62171}"/>
                  </a:ext>
                </a:extLst>
              </p:cNvPr>
              <p:cNvSpPr>
                <a:spLocks noChangeArrowheads="1"/>
              </p:cNvSpPr>
              <p:nvPr/>
            </p:nvSpPr>
            <p:spPr bwMode="auto">
              <a:xfrm>
                <a:off x="220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7" name="Rectangle 3069">
                <a:extLst>
                  <a:ext uri="{FF2B5EF4-FFF2-40B4-BE49-F238E27FC236}">
                    <a16:creationId xmlns:a16="http://schemas.microsoft.com/office/drawing/2014/main" id="{34368A21-978F-8AED-C690-AA764C7BAEA8}"/>
                  </a:ext>
                </a:extLst>
              </p:cNvPr>
              <p:cNvSpPr>
                <a:spLocks noChangeArrowheads="1"/>
              </p:cNvSpPr>
              <p:nvPr/>
            </p:nvSpPr>
            <p:spPr bwMode="auto">
              <a:xfrm>
                <a:off x="221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8" name="Rectangle 3070">
                <a:extLst>
                  <a:ext uri="{FF2B5EF4-FFF2-40B4-BE49-F238E27FC236}">
                    <a16:creationId xmlns:a16="http://schemas.microsoft.com/office/drawing/2014/main" id="{E223A8E8-5E9E-07F7-CBFE-F31E0EE3B94E}"/>
                  </a:ext>
                </a:extLst>
              </p:cNvPr>
              <p:cNvSpPr>
                <a:spLocks noChangeArrowheads="1"/>
              </p:cNvSpPr>
              <p:nvPr/>
            </p:nvSpPr>
            <p:spPr bwMode="auto">
              <a:xfrm>
                <a:off x="2368" y="389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39" name="Rectangle 3071">
                <a:extLst>
                  <a:ext uri="{FF2B5EF4-FFF2-40B4-BE49-F238E27FC236}">
                    <a16:creationId xmlns:a16="http://schemas.microsoft.com/office/drawing/2014/main" id="{7DF9DDC9-9611-3560-AA6E-36FD4480839D}"/>
                  </a:ext>
                </a:extLst>
              </p:cNvPr>
              <p:cNvSpPr>
                <a:spLocks noChangeArrowheads="1"/>
              </p:cNvSpPr>
              <p:nvPr/>
            </p:nvSpPr>
            <p:spPr bwMode="auto">
              <a:xfrm>
                <a:off x="236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0" name="Rectangle 3072">
                <a:extLst>
                  <a:ext uri="{FF2B5EF4-FFF2-40B4-BE49-F238E27FC236}">
                    <a16:creationId xmlns:a16="http://schemas.microsoft.com/office/drawing/2014/main" id="{EA85AD6E-1821-7674-03C8-74D7B3F37ACB}"/>
                  </a:ext>
                </a:extLst>
              </p:cNvPr>
              <p:cNvSpPr>
                <a:spLocks noChangeArrowheads="1"/>
              </p:cNvSpPr>
              <p:nvPr/>
            </p:nvSpPr>
            <p:spPr bwMode="auto">
              <a:xfrm>
                <a:off x="237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1" name="Rectangle 3073">
                <a:extLst>
                  <a:ext uri="{FF2B5EF4-FFF2-40B4-BE49-F238E27FC236}">
                    <a16:creationId xmlns:a16="http://schemas.microsoft.com/office/drawing/2014/main" id="{7A6F2E6F-DE0B-CC88-234B-00A940787FCC}"/>
                  </a:ext>
                </a:extLst>
              </p:cNvPr>
              <p:cNvSpPr>
                <a:spLocks noChangeArrowheads="1"/>
              </p:cNvSpPr>
              <p:nvPr/>
            </p:nvSpPr>
            <p:spPr bwMode="auto">
              <a:xfrm>
                <a:off x="252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2" name="Rectangle 3074">
                <a:extLst>
                  <a:ext uri="{FF2B5EF4-FFF2-40B4-BE49-F238E27FC236}">
                    <a16:creationId xmlns:a16="http://schemas.microsoft.com/office/drawing/2014/main" id="{7B2430AC-E0CE-ED1A-0CB0-415DA55408B9}"/>
                  </a:ext>
                </a:extLst>
              </p:cNvPr>
              <p:cNvSpPr>
                <a:spLocks noChangeArrowheads="1"/>
              </p:cNvSpPr>
              <p:nvPr/>
            </p:nvSpPr>
            <p:spPr bwMode="auto">
              <a:xfrm>
                <a:off x="252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3" name="Rectangle 3075">
                <a:extLst>
                  <a:ext uri="{FF2B5EF4-FFF2-40B4-BE49-F238E27FC236}">
                    <a16:creationId xmlns:a16="http://schemas.microsoft.com/office/drawing/2014/main" id="{17D26426-0578-B657-A231-48D4B26EBFF3}"/>
                  </a:ext>
                </a:extLst>
              </p:cNvPr>
              <p:cNvSpPr>
                <a:spLocks noChangeArrowheads="1"/>
              </p:cNvSpPr>
              <p:nvPr/>
            </p:nvSpPr>
            <p:spPr bwMode="auto">
              <a:xfrm>
                <a:off x="253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4" name="Rectangle 3076">
                <a:extLst>
                  <a:ext uri="{FF2B5EF4-FFF2-40B4-BE49-F238E27FC236}">
                    <a16:creationId xmlns:a16="http://schemas.microsoft.com/office/drawing/2014/main" id="{7FF9CD29-6BDF-11D0-2830-A4BC6275B07A}"/>
                  </a:ext>
                </a:extLst>
              </p:cNvPr>
              <p:cNvSpPr>
                <a:spLocks noChangeArrowheads="1"/>
              </p:cNvSpPr>
              <p:nvPr/>
            </p:nvSpPr>
            <p:spPr bwMode="auto">
              <a:xfrm>
                <a:off x="268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5" name="Rectangle 3077">
                <a:extLst>
                  <a:ext uri="{FF2B5EF4-FFF2-40B4-BE49-F238E27FC236}">
                    <a16:creationId xmlns:a16="http://schemas.microsoft.com/office/drawing/2014/main" id="{A1208131-6312-65DD-E515-972DC132E5C9}"/>
                  </a:ext>
                </a:extLst>
              </p:cNvPr>
              <p:cNvSpPr>
                <a:spLocks noChangeArrowheads="1"/>
              </p:cNvSpPr>
              <p:nvPr/>
            </p:nvSpPr>
            <p:spPr bwMode="auto">
              <a:xfrm>
                <a:off x="268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6" name="Rectangle 3078">
                <a:extLst>
                  <a:ext uri="{FF2B5EF4-FFF2-40B4-BE49-F238E27FC236}">
                    <a16:creationId xmlns:a16="http://schemas.microsoft.com/office/drawing/2014/main" id="{7212B922-C480-9D44-8F71-BEDED72FA3D5}"/>
                  </a:ext>
                </a:extLst>
              </p:cNvPr>
              <p:cNvSpPr>
                <a:spLocks noChangeArrowheads="1"/>
              </p:cNvSpPr>
              <p:nvPr/>
            </p:nvSpPr>
            <p:spPr bwMode="auto">
              <a:xfrm>
                <a:off x="269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7" name="Rectangle 3079">
                <a:extLst>
                  <a:ext uri="{FF2B5EF4-FFF2-40B4-BE49-F238E27FC236}">
                    <a16:creationId xmlns:a16="http://schemas.microsoft.com/office/drawing/2014/main" id="{8A4067E6-07C9-5BCF-B413-C562ACAE1B20}"/>
                  </a:ext>
                </a:extLst>
              </p:cNvPr>
              <p:cNvSpPr>
                <a:spLocks noChangeArrowheads="1"/>
              </p:cNvSpPr>
              <p:nvPr/>
            </p:nvSpPr>
            <p:spPr bwMode="auto">
              <a:xfrm>
                <a:off x="2848" y="389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8" name="Rectangle 3080">
                <a:extLst>
                  <a:ext uri="{FF2B5EF4-FFF2-40B4-BE49-F238E27FC236}">
                    <a16:creationId xmlns:a16="http://schemas.microsoft.com/office/drawing/2014/main" id="{1FC71DD9-3F3C-A6E8-3B84-B94686FFCCF8}"/>
                  </a:ext>
                </a:extLst>
              </p:cNvPr>
              <p:cNvSpPr>
                <a:spLocks noChangeArrowheads="1"/>
              </p:cNvSpPr>
              <p:nvPr/>
            </p:nvSpPr>
            <p:spPr bwMode="auto">
              <a:xfrm>
                <a:off x="284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49" name="Rectangle 3081">
                <a:extLst>
                  <a:ext uri="{FF2B5EF4-FFF2-40B4-BE49-F238E27FC236}">
                    <a16:creationId xmlns:a16="http://schemas.microsoft.com/office/drawing/2014/main" id="{FB795298-7F13-7F8F-E087-00E5FA025DD5}"/>
                  </a:ext>
                </a:extLst>
              </p:cNvPr>
              <p:cNvSpPr>
                <a:spLocks noChangeArrowheads="1"/>
              </p:cNvSpPr>
              <p:nvPr/>
            </p:nvSpPr>
            <p:spPr bwMode="auto">
              <a:xfrm>
                <a:off x="285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0" name="Rectangle 3082">
                <a:extLst>
                  <a:ext uri="{FF2B5EF4-FFF2-40B4-BE49-F238E27FC236}">
                    <a16:creationId xmlns:a16="http://schemas.microsoft.com/office/drawing/2014/main" id="{7A97B6CF-DD6F-FA3E-CD3A-A400B6948A06}"/>
                  </a:ext>
                </a:extLst>
              </p:cNvPr>
              <p:cNvSpPr>
                <a:spLocks noChangeArrowheads="1"/>
              </p:cNvSpPr>
              <p:nvPr/>
            </p:nvSpPr>
            <p:spPr bwMode="auto">
              <a:xfrm>
                <a:off x="300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1" name="Rectangle 3083">
                <a:extLst>
                  <a:ext uri="{FF2B5EF4-FFF2-40B4-BE49-F238E27FC236}">
                    <a16:creationId xmlns:a16="http://schemas.microsoft.com/office/drawing/2014/main" id="{E4848BAC-CC89-452C-AD46-FD6F6D2B8C71}"/>
                  </a:ext>
                </a:extLst>
              </p:cNvPr>
              <p:cNvSpPr>
                <a:spLocks noChangeArrowheads="1"/>
              </p:cNvSpPr>
              <p:nvPr/>
            </p:nvSpPr>
            <p:spPr bwMode="auto">
              <a:xfrm>
                <a:off x="300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2" name="Rectangle 3084">
                <a:extLst>
                  <a:ext uri="{FF2B5EF4-FFF2-40B4-BE49-F238E27FC236}">
                    <a16:creationId xmlns:a16="http://schemas.microsoft.com/office/drawing/2014/main" id="{961950A4-512C-BF0B-EB6C-C90FE75254E6}"/>
                  </a:ext>
                </a:extLst>
              </p:cNvPr>
              <p:cNvSpPr>
                <a:spLocks noChangeArrowheads="1"/>
              </p:cNvSpPr>
              <p:nvPr/>
            </p:nvSpPr>
            <p:spPr bwMode="auto">
              <a:xfrm>
                <a:off x="301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3" name="Rectangle 3085">
                <a:extLst>
                  <a:ext uri="{FF2B5EF4-FFF2-40B4-BE49-F238E27FC236}">
                    <a16:creationId xmlns:a16="http://schemas.microsoft.com/office/drawing/2014/main" id="{7DDC45BC-357A-2A7B-125E-E3202F0C237E}"/>
                  </a:ext>
                </a:extLst>
              </p:cNvPr>
              <p:cNvSpPr>
                <a:spLocks noChangeArrowheads="1"/>
              </p:cNvSpPr>
              <p:nvPr/>
            </p:nvSpPr>
            <p:spPr bwMode="auto">
              <a:xfrm>
                <a:off x="316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4" name="Rectangle 3086">
                <a:extLst>
                  <a:ext uri="{FF2B5EF4-FFF2-40B4-BE49-F238E27FC236}">
                    <a16:creationId xmlns:a16="http://schemas.microsoft.com/office/drawing/2014/main" id="{5061C30F-944B-70AA-52DC-6CDC44618FF6}"/>
                  </a:ext>
                </a:extLst>
              </p:cNvPr>
              <p:cNvSpPr>
                <a:spLocks noChangeArrowheads="1"/>
              </p:cNvSpPr>
              <p:nvPr/>
            </p:nvSpPr>
            <p:spPr bwMode="auto">
              <a:xfrm>
                <a:off x="316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5" name="Rectangle 3087">
                <a:extLst>
                  <a:ext uri="{FF2B5EF4-FFF2-40B4-BE49-F238E27FC236}">
                    <a16:creationId xmlns:a16="http://schemas.microsoft.com/office/drawing/2014/main" id="{73710C86-3110-0185-225A-F71FBB2133AD}"/>
                  </a:ext>
                </a:extLst>
              </p:cNvPr>
              <p:cNvSpPr>
                <a:spLocks noChangeArrowheads="1"/>
              </p:cNvSpPr>
              <p:nvPr/>
            </p:nvSpPr>
            <p:spPr bwMode="auto">
              <a:xfrm>
                <a:off x="317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6" name="Rectangle 3088">
                <a:extLst>
                  <a:ext uri="{FF2B5EF4-FFF2-40B4-BE49-F238E27FC236}">
                    <a16:creationId xmlns:a16="http://schemas.microsoft.com/office/drawing/2014/main" id="{E6E88C0E-6B75-FA89-12A4-1E83BCC0F634}"/>
                  </a:ext>
                </a:extLst>
              </p:cNvPr>
              <p:cNvSpPr>
                <a:spLocks noChangeArrowheads="1"/>
              </p:cNvSpPr>
              <p:nvPr/>
            </p:nvSpPr>
            <p:spPr bwMode="auto">
              <a:xfrm>
                <a:off x="3328" y="3893"/>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7" name="Rectangle 3089">
                <a:extLst>
                  <a:ext uri="{FF2B5EF4-FFF2-40B4-BE49-F238E27FC236}">
                    <a16:creationId xmlns:a16="http://schemas.microsoft.com/office/drawing/2014/main" id="{F6D29D30-A461-E37E-77AD-90258AC042C7}"/>
                  </a:ext>
                </a:extLst>
              </p:cNvPr>
              <p:cNvSpPr>
                <a:spLocks noChangeArrowheads="1"/>
              </p:cNvSpPr>
              <p:nvPr/>
            </p:nvSpPr>
            <p:spPr bwMode="auto">
              <a:xfrm>
                <a:off x="332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8" name="Rectangle 3090">
                <a:extLst>
                  <a:ext uri="{FF2B5EF4-FFF2-40B4-BE49-F238E27FC236}">
                    <a16:creationId xmlns:a16="http://schemas.microsoft.com/office/drawing/2014/main" id="{22E3721E-1526-F67E-1DCC-24A96D5FA163}"/>
                  </a:ext>
                </a:extLst>
              </p:cNvPr>
              <p:cNvSpPr>
                <a:spLocks noChangeArrowheads="1"/>
              </p:cNvSpPr>
              <p:nvPr/>
            </p:nvSpPr>
            <p:spPr bwMode="auto">
              <a:xfrm>
                <a:off x="333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59" name="Rectangle 3091">
                <a:extLst>
                  <a:ext uri="{FF2B5EF4-FFF2-40B4-BE49-F238E27FC236}">
                    <a16:creationId xmlns:a16="http://schemas.microsoft.com/office/drawing/2014/main" id="{5824856B-2F25-C79F-FE68-F290972B0A2E}"/>
                  </a:ext>
                </a:extLst>
              </p:cNvPr>
              <p:cNvSpPr>
                <a:spLocks noChangeArrowheads="1"/>
              </p:cNvSpPr>
              <p:nvPr/>
            </p:nvSpPr>
            <p:spPr bwMode="auto">
              <a:xfrm>
                <a:off x="348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0" name="Rectangle 3092">
                <a:extLst>
                  <a:ext uri="{FF2B5EF4-FFF2-40B4-BE49-F238E27FC236}">
                    <a16:creationId xmlns:a16="http://schemas.microsoft.com/office/drawing/2014/main" id="{D5504017-9F92-6107-E33B-12D7F0713414}"/>
                  </a:ext>
                </a:extLst>
              </p:cNvPr>
              <p:cNvSpPr>
                <a:spLocks noChangeArrowheads="1"/>
              </p:cNvSpPr>
              <p:nvPr/>
            </p:nvSpPr>
            <p:spPr bwMode="auto">
              <a:xfrm>
                <a:off x="348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1" name="Rectangle 3093">
                <a:extLst>
                  <a:ext uri="{FF2B5EF4-FFF2-40B4-BE49-F238E27FC236}">
                    <a16:creationId xmlns:a16="http://schemas.microsoft.com/office/drawing/2014/main" id="{C3659EC7-DB4B-A214-2E6E-B3DB9B971F3E}"/>
                  </a:ext>
                </a:extLst>
              </p:cNvPr>
              <p:cNvSpPr>
                <a:spLocks noChangeArrowheads="1"/>
              </p:cNvSpPr>
              <p:nvPr/>
            </p:nvSpPr>
            <p:spPr bwMode="auto">
              <a:xfrm>
                <a:off x="349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2" name="Rectangle 3094">
                <a:extLst>
                  <a:ext uri="{FF2B5EF4-FFF2-40B4-BE49-F238E27FC236}">
                    <a16:creationId xmlns:a16="http://schemas.microsoft.com/office/drawing/2014/main" id="{43F89475-B424-CB02-E96C-C94BC6AA67F5}"/>
                  </a:ext>
                </a:extLst>
              </p:cNvPr>
              <p:cNvSpPr>
                <a:spLocks noChangeArrowheads="1"/>
              </p:cNvSpPr>
              <p:nvPr/>
            </p:nvSpPr>
            <p:spPr bwMode="auto">
              <a:xfrm>
                <a:off x="364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3" name="Rectangle 3095">
                <a:extLst>
                  <a:ext uri="{FF2B5EF4-FFF2-40B4-BE49-F238E27FC236}">
                    <a16:creationId xmlns:a16="http://schemas.microsoft.com/office/drawing/2014/main" id="{13B186FC-A3A2-3705-49EA-7842F7A0D7FB}"/>
                  </a:ext>
                </a:extLst>
              </p:cNvPr>
              <p:cNvSpPr>
                <a:spLocks noChangeArrowheads="1"/>
              </p:cNvSpPr>
              <p:nvPr/>
            </p:nvSpPr>
            <p:spPr bwMode="auto">
              <a:xfrm>
                <a:off x="364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4" name="Rectangle 3096">
                <a:extLst>
                  <a:ext uri="{FF2B5EF4-FFF2-40B4-BE49-F238E27FC236}">
                    <a16:creationId xmlns:a16="http://schemas.microsoft.com/office/drawing/2014/main" id="{0929D8BA-FB58-5A66-35FD-5E91D948A828}"/>
                  </a:ext>
                </a:extLst>
              </p:cNvPr>
              <p:cNvSpPr>
                <a:spLocks noChangeArrowheads="1"/>
              </p:cNvSpPr>
              <p:nvPr/>
            </p:nvSpPr>
            <p:spPr bwMode="auto">
              <a:xfrm>
                <a:off x="365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5" name="Rectangle 3097">
                <a:extLst>
                  <a:ext uri="{FF2B5EF4-FFF2-40B4-BE49-F238E27FC236}">
                    <a16:creationId xmlns:a16="http://schemas.microsoft.com/office/drawing/2014/main" id="{07FDD894-5751-AC0E-12F7-28D856136692}"/>
                  </a:ext>
                </a:extLst>
              </p:cNvPr>
              <p:cNvSpPr>
                <a:spLocks noChangeArrowheads="1"/>
              </p:cNvSpPr>
              <p:nvPr/>
            </p:nvSpPr>
            <p:spPr bwMode="auto">
              <a:xfrm>
                <a:off x="380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6" name="Rectangle 3098">
                <a:extLst>
                  <a:ext uri="{FF2B5EF4-FFF2-40B4-BE49-F238E27FC236}">
                    <a16:creationId xmlns:a16="http://schemas.microsoft.com/office/drawing/2014/main" id="{772EC961-F3F7-7313-A6CB-AAFBCAD3B558}"/>
                  </a:ext>
                </a:extLst>
              </p:cNvPr>
              <p:cNvSpPr>
                <a:spLocks noChangeArrowheads="1"/>
              </p:cNvSpPr>
              <p:nvPr/>
            </p:nvSpPr>
            <p:spPr bwMode="auto">
              <a:xfrm>
                <a:off x="380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7" name="Rectangle 3099">
                <a:extLst>
                  <a:ext uri="{FF2B5EF4-FFF2-40B4-BE49-F238E27FC236}">
                    <a16:creationId xmlns:a16="http://schemas.microsoft.com/office/drawing/2014/main" id="{2840CA76-B362-786F-1E5A-C9C7CEEF43D7}"/>
                  </a:ext>
                </a:extLst>
              </p:cNvPr>
              <p:cNvSpPr>
                <a:spLocks noChangeArrowheads="1"/>
              </p:cNvSpPr>
              <p:nvPr/>
            </p:nvSpPr>
            <p:spPr bwMode="auto">
              <a:xfrm>
                <a:off x="381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8" name="Rectangle 3100">
                <a:extLst>
                  <a:ext uri="{FF2B5EF4-FFF2-40B4-BE49-F238E27FC236}">
                    <a16:creationId xmlns:a16="http://schemas.microsoft.com/office/drawing/2014/main" id="{A7D2FBAB-2FC0-DD3D-16E6-E0983A69E5F2}"/>
                  </a:ext>
                </a:extLst>
              </p:cNvPr>
              <p:cNvSpPr>
                <a:spLocks noChangeArrowheads="1"/>
              </p:cNvSpPr>
              <p:nvPr/>
            </p:nvSpPr>
            <p:spPr bwMode="auto">
              <a:xfrm>
                <a:off x="396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69" name="Rectangle 3101">
                <a:extLst>
                  <a:ext uri="{FF2B5EF4-FFF2-40B4-BE49-F238E27FC236}">
                    <a16:creationId xmlns:a16="http://schemas.microsoft.com/office/drawing/2014/main" id="{5EA3D42B-732A-38B3-3012-CF21032C0829}"/>
                  </a:ext>
                </a:extLst>
              </p:cNvPr>
              <p:cNvSpPr>
                <a:spLocks noChangeArrowheads="1"/>
              </p:cNvSpPr>
              <p:nvPr/>
            </p:nvSpPr>
            <p:spPr bwMode="auto">
              <a:xfrm>
                <a:off x="396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0" name="Rectangle 3102">
                <a:extLst>
                  <a:ext uri="{FF2B5EF4-FFF2-40B4-BE49-F238E27FC236}">
                    <a16:creationId xmlns:a16="http://schemas.microsoft.com/office/drawing/2014/main" id="{8D376F36-3A15-BBD8-E6AC-FB6BB86B8D45}"/>
                  </a:ext>
                </a:extLst>
              </p:cNvPr>
              <p:cNvSpPr>
                <a:spLocks noChangeArrowheads="1"/>
              </p:cNvSpPr>
              <p:nvPr/>
            </p:nvSpPr>
            <p:spPr bwMode="auto">
              <a:xfrm>
                <a:off x="397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1" name="Rectangle 3103">
                <a:extLst>
                  <a:ext uri="{FF2B5EF4-FFF2-40B4-BE49-F238E27FC236}">
                    <a16:creationId xmlns:a16="http://schemas.microsoft.com/office/drawing/2014/main" id="{FF7DE29B-0B30-D6F4-F03C-5A6322862B07}"/>
                  </a:ext>
                </a:extLst>
              </p:cNvPr>
              <p:cNvSpPr>
                <a:spLocks noChangeArrowheads="1"/>
              </p:cNvSpPr>
              <p:nvPr/>
            </p:nvSpPr>
            <p:spPr bwMode="auto">
              <a:xfrm>
                <a:off x="412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2" name="Rectangle 3104">
                <a:extLst>
                  <a:ext uri="{FF2B5EF4-FFF2-40B4-BE49-F238E27FC236}">
                    <a16:creationId xmlns:a16="http://schemas.microsoft.com/office/drawing/2014/main" id="{2E432502-C5B9-B89B-1B21-E723CEAE1A2C}"/>
                  </a:ext>
                </a:extLst>
              </p:cNvPr>
              <p:cNvSpPr>
                <a:spLocks noChangeArrowheads="1"/>
              </p:cNvSpPr>
              <p:nvPr/>
            </p:nvSpPr>
            <p:spPr bwMode="auto">
              <a:xfrm>
                <a:off x="412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3" name="Rectangle 3105">
                <a:extLst>
                  <a:ext uri="{FF2B5EF4-FFF2-40B4-BE49-F238E27FC236}">
                    <a16:creationId xmlns:a16="http://schemas.microsoft.com/office/drawing/2014/main" id="{D1358A2A-F0CD-8ABE-280A-4C9582EB48DE}"/>
                  </a:ext>
                </a:extLst>
              </p:cNvPr>
              <p:cNvSpPr>
                <a:spLocks noChangeArrowheads="1"/>
              </p:cNvSpPr>
              <p:nvPr/>
            </p:nvSpPr>
            <p:spPr bwMode="auto">
              <a:xfrm>
                <a:off x="413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4" name="Rectangle 3106">
                <a:extLst>
                  <a:ext uri="{FF2B5EF4-FFF2-40B4-BE49-F238E27FC236}">
                    <a16:creationId xmlns:a16="http://schemas.microsoft.com/office/drawing/2014/main" id="{6B9A0725-5947-FA51-DB58-DEBEB4EA678F}"/>
                  </a:ext>
                </a:extLst>
              </p:cNvPr>
              <p:cNvSpPr>
                <a:spLocks noChangeArrowheads="1"/>
              </p:cNvSpPr>
              <p:nvPr/>
            </p:nvSpPr>
            <p:spPr bwMode="auto">
              <a:xfrm>
                <a:off x="428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5" name="Rectangle 3107">
                <a:extLst>
                  <a:ext uri="{FF2B5EF4-FFF2-40B4-BE49-F238E27FC236}">
                    <a16:creationId xmlns:a16="http://schemas.microsoft.com/office/drawing/2014/main" id="{A55C26FD-1F61-2BF1-D7EB-94146D657D87}"/>
                  </a:ext>
                </a:extLst>
              </p:cNvPr>
              <p:cNvSpPr>
                <a:spLocks noChangeArrowheads="1"/>
              </p:cNvSpPr>
              <p:nvPr/>
            </p:nvSpPr>
            <p:spPr bwMode="auto">
              <a:xfrm>
                <a:off x="428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6" name="Rectangle 3108">
                <a:extLst>
                  <a:ext uri="{FF2B5EF4-FFF2-40B4-BE49-F238E27FC236}">
                    <a16:creationId xmlns:a16="http://schemas.microsoft.com/office/drawing/2014/main" id="{B2ECC442-A100-0A6D-CEEB-9CAB3A40A3AB}"/>
                  </a:ext>
                </a:extLst>
              </p:cNvPr>
              <p:cNvSpPr>
                <a:spLocks noChangeArrowheads="1"/>
              </p:cNvSpPr>
              <p:nvPr/>
            </p:nvSpPr>
            <p:spPr bwMode="auto">
              <a:xfrm>
                <a:off x="4292" y="4002"/>
                <a:ext cx="15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7" name="Rectangle 3109">
                <a:extLst>
                  <a:ext uri="{FF2B5EF4-FFF2-40B4-BE49-F238E27FC236}">
                    <a16:creationId xmlns:a16="http://schemas.microsoft.com/office/drawing/2014/main" id="{D6D2FD9B-B68C-1534-F8CC-BD8DF7151FA6}"/>
                  </a:ext>
                </a:extLst>
              </p:cNvPr>
              <p:cNvSpPr>
                <a:spLocks noChangeArrowheads="1"/>
              </p:cNvSpPr>
              <p:nvPr/>
            </p:nvSpPr>
            <p:spPr bwMode="auto">
              <a:xfrm>
                <a:off x="4448" y="3893"/>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8" name="Rectangle 3110">
                <a:extLst>
                  <a:ext uri="{FF2B5EF4-FFF2-40B4-BE49-F238E27FC236}">
                    <a16:creationId xmlns:a16="http://schemas.microsoft.com/office/drawing/2014/main" id="{54471C0D-7B78-0CDF-C5BA-315529F22B57}"/>
                  </a:ext>
                </a:extLst>
              </p:cNvPr>
              <p:cNvSpPr>
                <a:spLocks noChangeArrowheads="1"/>
              </p:cNvSpPr>
              <p:nvPr/>
            </p:nvSpPr>
            <p:spPr bwMode="auto">
              <a:xfrm>
                <a:off x="4448"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79" name="Rectangle 3111">
                <a:extLst>
                  <a:ext uri="{FF2B5EF4-FFF2-40B4-BE49-F238E27FC236}">
                    <a16:creationId xmlns:a16="http://schemas.microsoft.com/office/drawing/2014/main" id="{93CD9CF9-B78C-4C3E-0516-85A377ADD0C4}"/>
                  </a:ext>
                </a:extLst>
              </p:cNvPr>
              <p:cNvSpPr>
                <a:spLocks noChangeArrowheads="1"/>
              </p:cNvSpPr>
              <p:nvPr/>
            </p:nvSpPr>
            <p:spPr bwMode="auto">
              <a:xfrm>
                <a:off x="4452" y="4002"/>
                <a:ext cx="15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80" name="Rectangle 3112">
                <a:extLst>
                  <a:ext uri="{FF2B5EF4-FFF2-40B4-BE49-F238E27FC236}">
                    <a16:creationId xmlns:a16="http://schemas.microsoft.com/office/drawing/2014/main" id="{9CF0FA18-D654-09E8-054E-CB960B0523AB}"/>
                  </a:ext>
                </a:extLst>
              </p:cNvPr>
              <p:cNvSpPr>
                <a:spLocks noChangeArrowheads="1"/>
              </p:cNvSpPr>
              <p:nvPr/>
            </p:nvSpPr>
            <p:spPr bwMode="auto">
              <a:xfrm>
                <a:off x="4609" y="3893"/>
                <a:ext cx="4"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81" name="Rectangle 3113">
                <a:extLst>
                  <a:ext uri="{FF2B5EF4-FFF2-40B4-BE49-F238E27FC236}">
                    <a16:creationId xmlns:a16="http://schemas.microsoft.com/office/drawing/2014/main" id="{98E132CF-A40F-E821-6570-C3C7A080A661}"/>
                  </a:ext>
                </a:extLst>
              </p:cNvPr>
              <p:cNvSpPr>
                <a:spLocks noChangeArrowheads="1"/>
              </p:cNvSpPr>
              <p:nvPr/>
            </p:nvSpPr>
            <p:spPr bwMode="auto">
              <a:xfrm>
                <a:off x="4609"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7882" name="Rectangle 3114">
                <a:extLst>
                  <a:ext uri="{FF2B5EF4-FFF2-40B4-BE49-F238E27FC236}">
                    <a16:creationId xmlns:a16="http://schemas.microsoft.com/office/drawing/2014/main" id="{7DD5E823-BF76-B277-2BC6-B426F2619160}"/>
                  </a:ext>
                </a:extLst>
              </p:cNvPr>
              <p:cNvSpPr>
                <a:spLocks noChangeArrowheads="1"/>
              </p:cNvSpPr>
              <p:nvPr/>
            </p:nvSpPr>
            <p:spPr bwMode="auto">
              <a:xfrm>
                <a:off x="4609" y="400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7895" name="Line 3127">
              <a:extLst>
                <a:ext uri="{FF2B5EF4-FFF2-40B4-BE49-F238E27FC236}">
                  <a16:creationId xmlns:a16="http://schemas.microsoft.com/office/drawing/2014/main" id="{5A6229DB-CD90-F7E4-87D1-84BEEDA04507}"/>
                </a:ext>
              </a:extLst>
            </p:cNvPr>
            <p:cNvSpPr>
              <a:spLocks noChangeShapeType="1"/>
            </p:cNvSpPr>
            <p:nvPr/>
          </p:nvSpPr>
          <p:spPr bwMode="auto">
            <a:xfrm>
              <a:off x="1099" y="940"/>
              <a:ext cx="0" cy="307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7903" name="Line 3135">
              <a:extLst>
                <a:ext uri="{FF2B5EF4-FFF2-40B4-BE49-F238E27FC236}">
                  <a16:creationId xmlns:a16="http://schemas.microsoft.com/office/drawing/2014/main" id="{747EC791-451D-A6AC-40BC-EF462CC393EF}"/>
                </a:ext>
              </a:extLst>
            </p:cNvPr>
            <p:cNvSpPr>
              <a:spLocks noChangeShapeType="1"/>
            </p:cNvSpPr>
            <p:nvPr/>
          </p:nvSpPr>
          <p:spPr bwMode="auto">
            <a:xfrm>
              <a:off x="1098" y="3396"/>
              <a:ext cx="3477"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47905" name="Text Box 3137">
            <a:extLst>
              <a:ext uri="{FF2B5EF4-FFF2-40B4-BE49-F238E27FC236}">
                <a16:creationId xmlns:a16="http://schemas.microsoft.com/office/drawing/2014/main" id="{05DD216A-2E99-D681-5F97-2B6B75FE245D}"/>
              </a:ext>
            </a:extLst>
          </p:cNvPr>
          <p:cNvSpPr txBox="1">
            <a:spLocks noChangeArrowheads="1"/>
          </p:cNvSpPr>
          <p:nvPr/>
        </p:nvSpPr>
        <p:spPr bwMode="auto">
          <a:xfrm rot="-5400000">
            <a:off x="7885113" y="5281613"/>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11.1-17</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7487</TotalTime>
  <Words>2908</Words>
  <Application>Microsoft Office PowerPoint</Application>
  <PresentationFormat>On-screen Show (4:3)</PresentationFormat>
  <Paragraphs>2149</Paragraphs>
  <Slides>18</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6" baseType="lpstr">
      <vt:lpstr>Times New Roman</vt:lpstr>
      <vt:lpstr>Arial</vt:lpstr>
      <vt:lpstr>Symbol</vt:lpstr>
      <vt:lpstr>Copperplate Gothic Bold</vt:lpstr>
      <vt:lpstr>Batang</vt:lpstr>
      <vt:lpstr>JPMorgan</vt:lpstr>
      <vt:lpstr>Microsoft Word Document</vt:lpstr>
      <vt:lpstr>Microsoft Equation 3.0</vt:lpstr>
      <vt:lpstr>PowerPoint Presentation</vt:lpstr>
      <vt:lpstr>Objectives</vt:lpstr>
      <vt:lpstr>Deviled Eggs</vt:lpstr>
      <vt:lpstr>Experimental Steps</vt:lpstr>
      <vt:lpstr>Factorial Experiments</vt:lpstr>
      <vt:lpstr>Notes on Factorial Experiments</vt:lpstr>
      <vt:lpstr>Fractional Factorial Experiments</vt:lpstr>
      <vt:lpstr>Quarter-Fractional Design</vt:lpstr>
      <vt:lpstr>Screening Designs</vt:lpstr>
      <vt:lpstr>Design Resolution</vt:lpstr>
      <vt:lpstr>Orthogonal Arrays</vt:lpstr>
      <vt:lpstr>Orthogonal Array – L-8</vt:lpstr>
      <vt:lpstr>Analyzing OA Experimental Results</vt:lpstr>
      <vt:lpstr>Analyzing OA Experimental Results</vt:lpstr>
      <vt:lpstr>Blocking in Experiments</vt:lpstr>
      <vt:lpstr>Nesting in Experiments</vt:lpstr>
      <vt:lpstr>Experimental Approach/Strategy</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2026-07-24T19:07:45Z</dcterms:modified>
</cp:coreProperties>
</file>