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7" r:id="rId14"/>
    <p:sldId id="269" r:id="rId15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5BD4551-4ADC-7368-91A5-295D0F805A2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757AB1F-CE6D-B519-7E08-9BFD51A81C2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F3FDBDC-DE46-56D9-6C24-52FAF5EE8E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6AE8E9B-9047-45F7-F685-D864B454D10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CC7D6DA4-A6F0-4DED-B9A7-5C009A46C8B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2C39443-D2B8-D36A-572D-91DBDCDA02B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4218B22-03F0-BB4F-D2A3-F05BAA41DB2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860E7213-5A81-0B77-C396-26B7857E1B3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69B1CDA5-CDE0-2FA8-B915-497C199D5B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4AFE5C8-1E42-6DAB-6416-42DA4635C0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44B9AB45-8640-416E-9FFA-82D53105AB8E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A584036-0408-39C6-B89B-46EB837FF4B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6FB690D-46E0-D97F-60E3-05790CBAE0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A4306E05-41D5-C5DD-89FB-A6BD0B0764D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7A7A1777-5BA9-EAA1-8EA2-1DEDCA179A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A862E-8BB2-D14A-53CE-4F47E3FAC9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760BAC-C060-92E2-5436-AA7B3D57FA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7952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61066-9C1F-6C57-993F-5876D33A4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19752A-F823-3E3B-40C2-F6A05F27A9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607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B428F1-F037-5D59-CE2C-60B60D7ECB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8B0CBE-22EE-90C6-4CD4-7DFC7B43B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5273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CA5CD-CDD2-28A3-60A4-7B1D9C39C8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9A6E7-27D4-6BD4-6853-C4D17E2A9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3624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6F57D-BCA8-872B-11CC-6AE2A6160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29F154-1899-35F7-3179-499055D54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3854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82537-892B-90F0-3DF5-260984F10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4EA155-6C75-929A-E097-46EC4F6684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86C10D-A5D6-D75F-F05D-27190596CE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33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1CBA2-A8FF-30EB-19BE-074A68193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7A2B79-B22F-123D-66A3-DB5FAAB77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86BED2-1A00-36D9-26D2-60CEA42C65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26E5F5-84AA-0644-F2E7-042E9C6E38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4F3508-85E4-A9A5-EC42-DF32B066A2B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04306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E2B2B-051F-9F54-D023-BE31D749D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422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730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F3311-A4E4-46E4-8ED7-4B093BFBD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93143-70C0-D16F-7478-B47091DE9C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0CBF74-02AC-25BD-C8F0-47C8365ED4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800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C54E7-9B09-629A-013D-805FF30C8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09E4DE-B3BF-B54B-4009-3E8D66A3F9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4727BD-7A34-2388-B988-4753FBCC70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3501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1270942-311A-C648-0BA3-AC5FAB161B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F85FB6C-5157-A406-46FA-72EE0E89D5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BA551D62-08E8-68E6-D06D-F2DD1F4B03E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8D7BA4D-6C3F-F7C0-3B79-D665A0BC3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71DC65E6-8298-A080-68D1-94D1854F556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470CF66-7EE2-4872-B257-CAA9067A2E1A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F5568F26-4888-7EB2-3BAE-996C436E5173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DD80C285-58DF-EABC-9494-8337067C7A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886502C0-2016-0EE2-3A78-ADA60EF174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1AB19444-0836-B064-5482-EE535E4EA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70372356-247F-2610-B1FD-ED167CDFC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7005618-DCF3-DEA4-081D-6BA1B74876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C49D9A61-38BF-360D-D72D-829BF34707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509E33A6-6B5F-D66E-DB75-A84E60F445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E00A61B9-65E7-2AFB-6855-0FC0F201B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02A6F098-CE5B-3527-5B18-5BC435691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ECA526F0-5CCC-B10F-6061-5A092DD16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17B70375-AC72-D722-0CC1-1A249320ED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E4514245-5BAA-5959-57DF-DF0422F7C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587BFF91-7FBD-B2EC-B087-97AEEFC236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19D6259E-F215-A176-CEFF-4CF3A4161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CB3942C5-BA28-1B95-0944-8B24637C80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8FA7CBD4-1A41-4AF1-FC2B-2EF948940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2D3E8DDA-581B-FF9E-9718-364A5BA45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7707584A-881E-732F-1043-39E1BFA40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45294C3-1746-C738-3740-F73097B6F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290B4935-A8CF-B093-7882-F18FC9B39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68229B4A-1E7B-2459-9631-0081C297EA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AF610EE-4804-63E2-B11C-9DEF44EB3C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490E6C38-2E3B-E2DE-B9AC-A20C3369E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DC45DE3F-7884-A1B7-0632-C24A0EF2D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AD7D8D33-7E45-8CF2-CD0E-50EDC6881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FA175A0E-3836-40B8-A5BF-1F17EFE7C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A470DABD-AED0-323F-60F4-31FEB969F7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F8FBB67-935F-EF90-7C50-5A1DD8E5E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219316A5-2F8B-D9BB-F4BA-C24BE4A99E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8C4EE7E3-BF5D-C031-E3C6-D814A5F88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8FE40591-D927-8693-E60B-32CB80E440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E9DFE6E5-4C2B-B7FC-9213-D703C000EE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4314F706-A069-116E-5E72-19D000DB16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3E0D10EF-63AD-56D2-E372-F2E7B4E491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1112C6E7-42D5-57EF-7A85-0D9D04922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F95A0C60-5CC3-9FB5-1BAB-F4B5CE8720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7001289-4A84-459B-FDA9-2CED85BA2D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63EF515A-BE34-CDCF-7480-6EDB71064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08D2BD3B-F0F1-13A7-7F33-771648604E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52756C1A-9BA6-7199-06C9-B40250740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23BC53D2-A4E2-8302-CA71-BEAC577E3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50B90041-D188-170C-3140-EF4689411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D4B81554-0DD2-DD8D-61D8-5C2842284F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931C4D08-BFD2-13D6-44B8-3D33E37E27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3D2A933C-7468-73F9-E65B-C4379543EF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3A6595FF-7855-386A-FA93-92540EF1A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806AF77D-DD66-4DFA-92F5-DF27292AD2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53DF4256-92E9-4267-44DB-D7A7D4028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F0CABEE0-5BC1-1F62-3218-7EB30ED54F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C1C4FDC4-6FAD-7E64-E0A7-4BD148AAD4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A56577A4-2023-43BB-F246-42BB66C2A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288F3C73-0E13-14E8-18AE-2BD1259E5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58674BC6-0897-B156-0868-330BCBF5E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9DB80E65-1D55-17DF-4E1F-04BC8D0D71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3B155B4-4B42-5FD9-CCE0-65DD97FE1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3541A6F1-299B-3688-E8E3-56B257B630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B6B611EA-6A80-B288-8759-B4BDE0D15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25D56CD3-51AF-2D24-96EA-59AAD709ED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5B13B1AF-D8CE-B318-763E-FE7A859F9C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98675E7F-5434-584D-96A3-9EDC58F019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FF4100E7-AA26-B56F-F5C9-D7BD4D0FC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5A53DF6E-752A-A06D-9B55-8D39DDB52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EE8C0E45-B319-CB37-27AF-88533AE6EC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8ACFD1FF-1DBA-2351-39FE-40407740C7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11B75D05-E2DA-55CF-3448-A4F8C144C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79DF744D-B419-3663-B9D3-5CF3C6578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27275BC0-DDE9-FEBB-9C2B-3BD8076A3E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6270B824-C350-7F10-9FE9-F72685359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58B46728-1515-559A-F1E3-222B60FA7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970E2017-43DF-A0C0-5189-8339FD916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36CF63F4-C54F-D2E0-8D8C-543A80270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07807144-A8BA-8F96-004C-609BF8BE91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3C6236FA-DEE7-5F65-4906-4E56542ED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3BE29C27-E4C6-5F7E-DF66-0C7A98CE5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6E612471-BEB9-C175-DFF8-1B50194B74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09158ADC-8514-A6D6-E3B5-C18E181C4F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C51315DA-147C-501B-7252-F24307082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BE6ACECA-5FEC-7C9E-BF09-25B9E84ABA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82BF5949-ECFF-E2C4-7AC5-C6584A1A7B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A977413F-DB22-73E2-89FF-A838C0029B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3DAF3B71-7DB4-148E-DD0A-B12650B5E3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F0F7C70D-EE31-0936-5795-6854F29B82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BE8B08E9-F3C8-2C17-9781-428FAE7D2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0F6245A8-6137-4E63-E3D9-13E41EA6B8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372EE283-037B-4989-B597-C4C9CED9C3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B30950C2-E780-A079-C76B-F813462B28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3C2C905C-51AB-ECC6-B3E9-B6B9E1453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CC2DCBA9-50EB-5806-EC20-27765303E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1E5F4812-6B62-A0AF-BE22-D64072058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C261CD68-DB2D-EF95-FC1E-8A54648B86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E3195689-1D2F-2033-A09E-89F3075A84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C135A975-539A-CFBD-CBC2-14092229C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2E3548E7-80FC-26B4-4866-F2086B2B31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7D112106-B94F-1212-A712-ED86C216F8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EA32EF14-20F5-45F2-232B-6BD13A126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E362AFE5-DE41-70DA-99CF-B2641E99F9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38DED3D-8811-C616-9D4C-5B6CD89D28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C8A8E6EE-E913-9F66-172A-C57C038B60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CB0DECE3-E312-ADC2-57A1-9EE44B427E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74DFECA4-8534-5810-7ADA-C7928AEB99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AF15D5FB-861E-1D84-05C4-8A32C0F60C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F5827DAE-998F-EEF9-7DE9-E2E153F51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F1123DB0-09B4-F5B6-FA1C-5128D913C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4DE55F25-7DEE-1692-CA4E-651C0ACD3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8AC14572-ABC0-CC97-DD82-982B6F123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B5C0B9F0-8D03-A040-4D22-0A12A125C7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A40F5E2D-80CE-7698-8A78-E738A6FEC8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65DFCFC7-B629-5333-4006-F7E948163F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E908510-3950-A039-BAB3-C1740FCE0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BD9A9321-9627-D5F2-D9D5-9057D1FBC8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3B130DA2-873B-57D4-6775-1787DF09A7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5AC5A415-92FE-66C4-B1EB-66CD7B853F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447886A4-6DA5-D924-D570-EDB8B804D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4D4E0A2F-16CE-1A61-1AFB-B282F98340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7DECE692-89E5-B0E0-062D-7B993D586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E533229F-2919-2417-DBF3-670A481D9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CF894661-C778-879B-3096-F99ED05A0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418CD6FB-202F-38B2-AAC7-D6806A4141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1CD3F4B0-E4A1-0188-D641-C6493D435E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9E98D5A5-189D-715D-4442-5CB666CC0E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743E5745-4553-8C55-11D9-909914E2EC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A7FEE73F-E288-D7D3-7A40-1173C705F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7A4C28BF-8A45-0243-DA9B-0956C36195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3850D7EA-3BA9-6069-9FD0-F501F89741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2810BB98-482B-27EA-7D59-8C330123F0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7244609F-B66A-8664-02B0-75953CCF69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53187C3F-F533-2F1E-4244-5B5751EB09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3BAA28B2-3B28-937B-E09A-8F85AAA3AC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829A3D2F-D06B-140E-4AC0-1DFD1833AE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5E202121-5FD3-BD9A-1791-9F966A191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19DB94B8-CF7B-7AAC-9369-1CA9AF999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C9C4F4DB-5975-00A1-5014-477B987A4A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7872FFC2-6956-1414-C5CF-6324A5872E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E463A50E-884B-BCBA-BBFB-03155E73A4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3C395682-687A-B93F-4515-06BC6492E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58CDF2B6-52CB-E445-6CC3-769E6D197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EED28438-A46A-5BDC-FBA2-483156D4F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AB5C2542-5AAC-A3EE-7172-DD56E7EFA6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9BB6118C-5C44-F472-FD99-F0C5C57AC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B271F125-FAA6-0267-CE81-EFDE11997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ADCE2D41-DF70-916F-0C24-31EDFD5077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2074420E-1984-EF07-D67E-0F480AE7F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1160F8F6-3F65-8348-6C2E-9BC6F9148E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705887C7-F0C4-F349-E910-E24503A76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0342F754-8649-B27D-76E0-5A72239F69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75EF431-D675-A4A4-FD14-A1DB738AF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3FDC68DE-A896-ADC1-9440-2E934DE4D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A1FB5EAC-37B5-A839-6210-E9A8CCDED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34843634-300E-C6FC-92AA-6BF99A9ED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33401E4A-F994-3367-6DF2-BF2EEF8CA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F41633B5-EE97-B859-B7E2-3A3351C40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1D67254C-E87F-EC60-0217-A63E8BE29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A1487658-0A3E-88D0-D220-7613AD712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7CD10E79-E153-67FE-316E-4C17E84A7C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796A3AED-24D8-876F-3894-0F7D7CBF0E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E776D30-8427-5A6E-A77E-709BC251A0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4B35E89F-5C60-F67C-DDD7-00AD8732084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9EB4FF07-2FBB-E74B-5C47-95143B704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3023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12.2 Financial Analysis of Changes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B17657F2-8F40-D104-9811-3DDEDFF30C94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A7C67E8C-157A-CE01-D7C2-A95CB7EC97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B0B76CD2-2CED-C2D2-CAB2-C8AF69D4F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B403A668-1919-55DC-B5B7-F87CCCD80A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904" name="AutoShape 640">
            <a:extLst>
              <a:ext uri="{FF2B5EF4-FFF2-40B4-BE49-F238E27FC236}">
                <a16:creationId xmlns:a16="http://schemas.microsoft.com/office/drawing/2014/main" id="{8E6DE3B1-A528-377F-A32A-03F8E514D9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600200"/>
            <a:ext cx="8915400" cy="3962400"/>
          </a:xfrm>
          <a:prstGeom prst="roundRect">
            <a:avLst>
              <a:gd name="adj" fmla="val 8204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3266" name="Rectangle 2">
            <a:extLst>
              <a:ext uri="{FF2B5EF4-FFF2-40B4-BE49-F238E27FC236}">
                <a16:creationId xmlns:a16="http://schemas.microsoft.com/office/drawing/2014/main" id="{3C07D49D-71F1-D238-9DA5-02F6942CF5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Direct Costs</a:t>
            </a:r>
          </a:p>
        </p:txBody>
      </p:sp>
      <p:sp>
        <p:nvSpPr>
          <p:cNvPr id="523284" name="Rectangle 20">
            <a:extLst>
              <a:ext uri="{FF2B5EF4-FFF2-40B4-BE49-F238E27FC236}">
                <a16:creationId xmlns:a16="http://schemas.microsoft.com/office/drawing/2014/main" id="{489A9753-6662-8D60-6910-50E7F4BBF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4188" y="2838450"/>
            <a:ext cx="2913062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5" name="Rectangle 21">
            <a:extLst>
              <a:ext uri="{FF2B5EF4-FFF2-40B4-BE49-F238E27FC236}">
                <a16:creationId xmlns:a16="http://schemas.microsoft.com/office/drawing/2014/main" id="{702803B9-CB13-63B4-25B0-746AFA982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775" y="2838450"/>
            <a:ext cx="7938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6" name="Rectangle 22">
            <a:extLst>
              <a:ext uri="{FF2B5EF4-FFF2-40B4-BE49-F238E27FC236}">
                <a16:creationId xmlns:a16="http://schemas.microsoft.com/office/drawing/2014/main" id="{0CD3D94F-0650-1253-FBF3-D1072E503C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50" y="2838450"/>
            <a:ext cx="952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9" name="Rectangle 25">
            <a:extLst>
              <a:ext uri="{FF2B5EF4-FFF2-40B4-BE49-F238E27FC236}">
                <a16:creationId xmlns:a16="http://schemas.microsoft.com/office/drawing/2014/main" id="{588B307D-42C8-F21D-ED4D-416A0CF1F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713" y="2838450"/>
            <a:ext cx="1920875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3402" name="Group 138">
            <a:extLst>
              <a:ext uri="{FF2B5EF4-FFF2-40B4-BE49-F238E27FC236}">
                <a16:creationId xmlns:a16="http://schemas.microsoft.com/office/drawing/2014/main" id="{CF416F6A-4DC5-B78E-F25B-3DD95BCE8C71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057400"/>
            <a:ext cx="8305800" cy="3182938"/>
            <a:chOff x="1094" y="1776"/>
            <a:chExt cx="3078" cy="1180"/>
          </a:xfrm>
        </p:grpSpPr>
        <p:sp>
          <p:nvSpPr>
            <p:cNvPr id="523271" name="Rectangle 7">
              <a:extLst>
                <a:ext uri="{FF2B5EF4-FFF2-40B4-BE49-F238E27FC236}">
                  <a16:creationId xmlns:a16="http://schemas.microsoft.com/office/drawing/2014/main" id="{5909A679-D664-0BE3-D26B-299F3B25C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1788"/>
              <a:ext cx="38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2" name="Rectangle 8">
              <a:extLst>
                <a:ext uri="{FF2B5EF4-FFF2-40B4-BE49-F238E27FC236}">
                  <a16:creationId xmlns:a16="http://schemas.microsoft.com/office/drawing/2014/main" id="{116EF531-254C-A785-1199-116D814A6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" y="1788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3" name="Rectangle 9">
              <a:extLst>
                <a:ext uri="{FF2B5EF4-FFF2-40B4-BE49-F238E27FC236}">
                  <a16:creationId xmlns:a16="http://schemas.microsoft.com/office/drawing/2014/main" id="{D446E71E-DD98-5AE2-DE3A-83E5B8BBA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1788"/>
              <a:ext cx="1757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4" name="Rectangle 10">
              <a:extLst>
                <a:ext uri="{FF2B5EF4-FFF2-40B4-BE49-F238E27FC236}">
                  <a16:creationId xmlns:a16="http://schemas.microsoft.com/office/drawing/2014/main" id="{B68DEB69-2323-F5BE-687F-C523BC447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1788"/>
              <a:ext cx="45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Fixed Costs: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75" name="Rectangle 11">
              <a:extLst>
                <a:ext uri="{FF2B5EF4-FFF2-40B4-BE49-F238E27FC236}">
                  <a16:creationId xmlns:a16="http://schemas.microsoft.com/office/drawing/2014/main" id="{BF6BE2AE-E912-773E-9A6F-470DF88C2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" y="1788"/>
              <a:ext cx="21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76" name="Rectangle 12">
              <a:extLst>
                <a:ext uri="{FF2B5EF4-FFF2-40B4-BE49-F238E27FC236}">
                  <a16:creationId xmlns:a16="http://schemas.microsoft.com/office/drawing/2014/main" id="{DF411CB7-278E-74E2-20A8-A0E3A38BD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1788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7" name="Rectangle 13">
              <a:extLst>
                <a:ext uri="{FF2B5EF4-FFF2-40B4-BE49-F238E27FC236}">
                  <a16:creationId xmlns:a16="http://schemas.microsoft.com/office/drawing/2014/main" id="{9E253CA2-81D3-5F07-CB81-03742DA07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3" y="1788"/>
              <a:ext cx="38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8" name="Rectangle 14">
              <a:extLst>
                <a:ext uri="{FF2B5EF4-FFF2-40B4-BE49-F238E27FC236}">
                  <a16:creationId xmlns:a16="http://schemas.microsoft.com/office/drawing/2014/main" id="{CF8B9ABD-3B6E-BF13-C1D5-D60476552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1788"/>
              <a:ext cx="1137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9" name="Rectangle 15">
              <a:extLst>
                <a:ext uri="{FF2B5EF4-FFF2-40B4-BE49-F238E27FC236}">
                  <a16:creationId xmlns:a16="http://schemas.microsoft.com/office/drawing/2014/main" id="{DB1614C7-432A-1B5D-3B34-012FF546EA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1788"/>
              <a:ext cx="40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Dollar Cost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80" name="Rectangle 16">
              <a:extLst>
                <a:ext uri="{FF2B5EF4-FFF2-40B4-BE49-F238E27FC236}">
                  <a16:creationId xmlns:a16="http://schemas.microsoft.com/office/drawing/2014/main" id="{F7D899F6-AD64-1058-AD2E-868E666CE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9" y="1788"/>
              <a:ext cx="21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81" name="Rectangle 17">
              <a:extLst>
                <a:ext uri="{FF2B5EF4-FFF2-40B4-BE49-F238E27FC236}">
                  <a16:creationId xmlns:a16="http://schemas.microsoft.com/office/drawing/2014/main" id="{88D21554-5E4A-CAC3-AEA7-367E517FA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776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2" name="Rectangle 18">
              <a:extLst>
                <a:ext uri="{FF2B5EF4-FFF2-40B4-BE49-F238E27FC236}">
                  <a16:creationId xmlns:a16="http://schemas.microsoft.com/office/drawing/2014/main" id="{86EABAC2-A759-7980-2ED9-6A73E16AA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776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3" name="Rectangle 19">
              <a:extLst>
                <a:ext uri="{FF2B5EF4-FFF2-40B4-BE49-F238E27FC236}">
                  <a16:creationId xmlns:a16="http://schemas.microsoft.com/office/drawing/2014/main" id="{6D86A79D-2DFA-34F8-BBC3-20546575D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1776"/>
              <a:ext cx="183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7" name="Rectangle 23">
              <a:extLst>
                <a:ext uri="{FF2B5EF4-FFF2-40B4-BE49-F238E27FC236}">
                  <a16:creationId xmlns:a16="http://schemas.microsoft.com/office/drawing/2014/main" id="{96745BC6-1128-3EC3-2845-1484CEAE1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1776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88" name="Rectangle 24">
              <a:extLst>
                <a:ext uri="{FF2B5EF4-FFF2-40B4-BE49-F238E27FC236}">
                  <a16:creationId xmlns:a16="http://schemas.microsoft.com/office/drawing/2014/main" id="{5639749F-E437-0AC4-CA6E-A0A798ECF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" y="1776"/>
              <a:ext cx="1210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0" name="Rectangle 26">
              <a:extLst>
                <a:ext uri="{FF2B5EF4-FFF2-40B4-BE49-F238E27FC236}">
                  <a16:creationId xmlns:a16="http://schemas.microsoft.com/office/drawing/2014/main" id="{88200F01-44E4-96E2-CC78-90735451F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1776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1" name="Rectangle 27">
              <a:extLst>
                <a:ext uri="{FF2B5EF4-FFF2-40B4-BE49-F238E27FC236}">
                  <a16:creationId xmlns:a16="http://schemas.microsoft.com/office/drawing/2014/main" id="{3403AE75-52D1-6D6D-B88C-63020A49D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1776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2" name="Rectangle 28">
              <a:extLst>
                <a:ext uri="{FF2B5EF4-FFF2-40B4-BE49-F238E27FC236}">
                  <a16:creationId xmlns:a16="http://schemas.microsoft.com/office/drawing/2014/main" id="{03C811DE-7AE5-20A7-8F98-A65ACCBA5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788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3" name="Rectangle 29">
              <a:extLst>
                <a:ext uri="{FF2B5EF4-FFF2-40B4-BE49-F238E27FC236}">
                  <a16:creationId xmlns:a16="http://schemas.microsoft.com/office/drawing/2014/main" id="{41D8BB6D-8A01-8D00-E190-EEDE7D594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1788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4" name="Rectangle 30">
              <a:extLst>
                <a:ext uri="{FF2B5EF4-FFF2-40B4-BE49-F238E27FC236}">
                  <a16:creationId xmlns:a16="http://schemas.microsoft.com/office/drawing/2014/main" id="{CD46BF4A-ED80-2CB6-CA09-3019E169A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1788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5" name="Rectangle 31">
              <a:extLst>
                <a:ext uri="{FF2B5EF4-FFF2-40B4-BE49-F238E27FC236}">
                  <a16:creationId xmlns:a16="http://schemas.microsoft.com/office/drawing/2014/main" id="{51F5B8F7-9BE8-5998-9B20-FC3A15FC5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1906"/>
              <a:ext cx="422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Depreciation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96" name="Rectangle 32">
              <a:extLst>
                <a:ext uri="{FF2B5EF4-FFF2-40B4-BE49-F238E27FC236}">
                  <a16:creationId xmlns:a16="http://schemas.microsoft.com/office/drawing/2014/main" id="{1F0E9672-B545-D81E-6016-33B6383AD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2" y="1906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97" name="Rectangle 33">
              <a:extLst>
                <a:ext uri="{FF2B5EF4-FFF2-40B4-BE49-F238E27FC236}">
                  <a16:creationId xmlns:a16="http://schemas.microsoft.com/office/drawing/2014/main" id="{E544172B-1612-49E7-58A9-E1C640D08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1906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298" name="Rectangle 34">
              <a:extLst>
                <a:ext uri="{FF2B5EF4-FFF2-40B4-BE49-F238E27FC236}">
                  <a16:creationId xmlns:a16="http://schemas.microsoft.com/office/drawing/2014/main" id="{63A722F9-B48A-ED0D-BCC7-819216746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89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99" name="Rectangle 35">
              <a:extLst>
                <a:ext uri="{FF2B5EF4-FFF2-40B4-BE49-F238E27FC236}">
                  <a16:creationId xmlns:a16="http://schemas.microsoft.com/office/drawing/2014/main" id="{713271B2-A8FC-195C-8C4D-5760979C9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1898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0" name="Rectangle 36">
              <a:extLst>
                <a:ext uri="{FF2B5EF4-FFF2-40B4-BE49-F238E27FC236}">
                  <a16:creationId xmlns:a16="http://schemas.microsoft.com/office/drawing/2014/main" id="{273DA1FC-2191-8757-7E64-63EF178A1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189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1" name="Rectangle 37">
              <a:extLst>
                <a:ext uri="{FF2B5EF4-FFF2-40B4-BE49-F238E27FC236}">
                  <a16:creationId xmlns:a16="http://schemas.microsoft.com/office/drawing/2014/main" id="{7AEB283F-BCC6-A5F1-445B-6F34CDA24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1898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2" name="Rectangle 38">
              <a:extLst>
                <a:ext uri="{FF2B5EF4-FFF2-40B4-BE49-F238E27FC236}">
                  <a16:creationId xmlns:a16="http://schemas.microsoft.com/office/drawing/2014/main" id="{D2780195-8832-E057-8F8B-90D53F68C9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189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3" name="Rectangle 39">
              <a:extLst>
                <a:ext uri="{FF2B5EF4-FFF2-40B4-BE49-F238E27FC236}">
                  <a16:creationId xmlns:a16="http://schemas.microsoft.com/office/drawing/2014/main" id="{25C633E3-DFAA-C65E-5738-B6225418E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1904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4" name="Rectangle 40">
              <a:extLst>
                <a:ext uri="{FF2B5EF4-FFF2-40B4-BE49-F238E27FC236}">
                  <a16:creationId xmlns:a16="http://schemas.microsoft.com/office/drawing/2014/main" id="{BBA8D8A7-3EF1-1728-4BFE-6D6994021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1904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5" name="Rectangle 41">
              <a:extLst>
                <a:ext uri="{FF2B5EF4-FFF2-40B4-BE49-F238E27FC236}">
                  <a16:creationId xmlns:a16="http://schemas.microsoft.com/office/drawing/2014/main" id="{9AD74F41-C1D7-F196-CB15-1BC1E7EB3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1904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06" name="Rectangle 42">
              <a:extLst>
                <a:ext uri="{FF2B5EF4-FFF2-40B4-BE49-F238E27FC236}">
                  <a16:creationId xmlns:a16="http://schemas.microsoft.com/office/drawing/2014/main" id="{C3C93C4F-25A7-B218-8D66-38AFFA6F4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023"/>
              <a:ext cx="642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Investment Interest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07" name="Rectangle 43">
              <a:extLst>
                <a:ext uri="{FF2B5EF4-FFF2-40B4-BE49-F238E27FC236}">
                  <a16:creationId xmlns:a16="http://schemas.microsoft.com/office/drawing/2014/main" id="{E917D133-2482-07AE-73F6-3A53F2B61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" y="2023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08" name="Rectangle 44">
              <a:extLst>
                <a:ext uri="{FF2B5EF4-FFF2-40B4-BE49-F238E27FC236}">
                  <a16:creationId xmlns:a16="http://schemas.microsoft.com/office/drawing/2014/main" id="{E276C597-C232-1599-0F24-4634CDF533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023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09" name="Rectangle 45">
              <a:extLst>
                <a:ext uri="{FF2B5EF4-FFF2-40B4-BE49-F238E27FC236}">
                  <a16:creationId xmlns:a16="http://schemas.microsoft.com/office/drawing/2014/main" id="{96B32E29-5A23-6B1A-09D5-1F0D117C4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01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0" name="Rectangle 46">
              <a:extLst>
                <a:ext uri="{FF2B5EF4-FFF2-40B4-BE49-F238E27FC236}">
                  <a16:creationId xmlns:a16="http://schemas.microsoft.com/office/drawing/2014/main" id="{6E7EF061-22DE-E11F-77CE-F469C3D6F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015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1" name="Rectangle 47">
              <a:extLst>
                <a:ext uri="{FF2B5EF4-FFF2-40B4-BE49-F238E27FC236}">
                  <a16:creationId xmlns:a16="http://schemas.microsoft.com/office/drawing/2014/main" id="{A4AF10F7-783B-1D2C-A7CA-A7ED0D34E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0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2" name="Rectangle 48">
              <a:extLst>
                <a:ext uri="{FF2B5EF4-FFF2-40B4-BE49-F238E27FC236}">
                  <a16:creationId xmlns:a16="http://schemas.microsoft.com/office/drawing/2014/main" id="{3C0BE062-7527-B8EF-FA79-A08227386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015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3" name="Rectangle 49">
              <a:extLst>
                <a:ext uri="{FF2B5EF4-FFF2-40B4-BE49-F238E27FC236}">
                  <a16:creationId xmlns:a16="http://schemas.microsoft.com/office/drawing/2014/main" id="{29659FFE-9D8E-3681-25C3-AA6657598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01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4" name="Rectangle 50">
              <a:extLst>
                <a:ext uri="{FF2B5EF4-FFF2-40B4-BE49-F238E27FC236}">
                  <a16:creationId xmlns:a16="http://schemas.microsoft.com/office/drawing/2014/main" id="{237748E4-8D37-6746-C876-95976EF16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021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5" name="Rectangle 51">
              <a:extLst>
                <a:ext uri="{FF2B5EF4-FFF2-40B4-BE49-F238E27FC236}">
                  <a16:creationId xmlns:a16="http://schemas.microsoft.com/office/drawing/2014/main" id="{F7B9FBFB-1190-7704-0E6A-0889EAFBAA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02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6" name="Rectangle 52">
              <a:extLst>
                <a:ext uri="{FF2B5EF4-FFF2-40B4-BE49-F238E27FC236}">
                  <a16:creationId xmlns:a16="http://schemas.microsoft.com/office/drawing/2014/main" id="{52A4F20F-9FB1-287E-8D3F-7472AACC3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021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17" name="Rectangle 53">
              <a:extLst>
                <a:ext uri="{FF2B5EF4-FFF2-40B4-BE49-F238E27FC236}">
                  <a16:creationId xmlns:a16="http://schemas.microsoft.com/office/drawing/2014/main" id="{44AEF8D8-8A5D-3409-3887-D36CD9347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139"/>
              <a:ext cx="205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Taxes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18" name="Rectangle 54">
              <a:extLst>
                <a:ext uri="{FF2B5EF4-FFF2-40B4-BE49-F238E27FC236}">
                  <a16:creationId xmlns:a16="http://schemas.microsoft.com/office/drawing/2014/main" id="{168BD73E-E630-42F0-BB60-930292584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" y="2139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19" name="Rectangle 55">
              <a:extLst>
                <a:ext uri="{FF2B5EF4-FFF2-40B4-BE49-F238E27FC236}">
                  <a16:creationId xmlns:a16="http://schemas.microsoft.com/office/drawing/2014/main" id="{DDB85423-0D30-0011-7853-D9A99E549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139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20" name="Rectangle 56">
              <a:extLst>
                <a:ext uri="{FF2B5EF4-FFF2-40B4-BE49-F238E27FC236}">
                  <a16:creationId xmlns:a16="http://schemas.microsoft.com/office/drawing/2014/main" id="{93BCA453-FEC4-24A1-E5DE-871FE43E4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13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1" name="Rectangle 57">
              <a:extLst>
                <a:ext uri="{FF2B5EF4-FFF2-40B4-BE49-F238E27FC236}">
                  <a16:creationId xmlns:a16="http://schemas.microsoft.com/office/drawing/2014/main" id="{C628E185-6B56-25F5-1688-4C3895CF89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131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2" name="Rectangle 58">
              <a:extLst>
                <a:ext uri="{FF2B5EF4-FFF2-40B4-BE49-F238E27FC236}">
                  <a16:creationId xmlns:a16="http://schemas.microsoft.com/office/drawing/2014/main" id="{611C7FB0-41C7-9111-2BC5-08EC24425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13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3" name="Rectangle 59">
              <a:extLst>
                <a:ext uri="{FF2B5EF4-FFF2-40B4-BE49-F238E27FC236}">
                  <a16:creationId xmlns:a16="http://schemas.microsoft.com/office/drawing/2014/main" id="{B0C54734-F6A5-DC6F-920F-43D992F35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131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4" name="Rectangle 60">
              <a:extLst>
                <a:ext uri="{FF2B5EF4-FFF2-40B4-BE49-F238E27FC236}">
                  <a16:creationId xmlns:a16="http://schemas.microsoft.com/office/drawing/2014/main" id="{24C03D57-E1EB-5651-D544-636814AA0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13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5" name="Rectangle 61">
              <a:extLst>
                <a:ext uri="{FF2B5EF4-FFF2-40B4-BE49-F238E27FC236}">
                  <a16:creationId xmlns:a16="http://schemas.microsoft.com/office/drawing/2014/main" id="{547DB9E8-E4DE-F94F-B10D-3856F10D0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137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6" name="Rectangle 62">
              <a:extLst>
                <a:ext uri="{FF2B5EF4-FFF2-40B4-BE49-F238E27FC236}">
                  <a16:creationId xmlns:a16="http://schemas.microsoft.com/office/drawing/2014/main" id="{38B40150-0D93-584C-93E7-6F5F8AC793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13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7" name="Rectangle 63">
              <a:extLst>
                <a:ext uri="{FF2B5EF4-FFF2-40B4-BE49-F238E27FC236}">
                  <a16:creationId xmlns:a16="http://schemas.microsoft.com/office/drawing/2014/main" id="{56311A1B-6493-39E1-6D15-B07AD8DCD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137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28" name="Rectangle 64">
              <a:extLst>
                <a:ext uri="{FF2B5EF4-FFF2-40B4-BE49-F238E27FC236}">
                  <a16:creationId xmlns:a16="http://schemas.microsoft.com/office/drawing/2014/main" id="{81FE7817-77DB-5DFD-D99B-619BCC01D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255"/>
              <a:ext cx="330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Insurance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29" name="Rectangle 65">
              <a:extLst>
                <a:ext uri="{FF2B5EF4-FFF2-40B4-BE49-F238E27FC236}">
                  <a16:creationId xmlns:a16="http://schemas.microsoft.com/office/drawing/2014/main" id="{2D3BA4BA-A07B-9961-1605-E05C9F03B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5" y="2255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30" name="Rectangle 66">
              <a:extLst>
                <a:ext uri="{FF2B5EF4-FFF2-40B4-BE49-F238E27FC236}">
                  <a16:creationId xmlns:a16="http://schemas.microsoft.com/office/drawing/2014/main" id="{6E279763-506B-BC17-BBBD-03A5F601C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255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31" name="Rectangle 67">
              <a:extLst>
                <a:ext uri="{FF2B5EF4-FFF2-40B4-BE49-F238E27FC236}">
                  <a16:creationId xmlns:a16="http://schemas.microsoft.com/office/drawing/2014/main" id="{C108C112-BC54-E683-6530-E14931999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247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2" name="Rectangle 68">
              <a:extLst>
                <a:ext uri="{FF2B5EF4-FFF2-40B4-BE49-F238E27FC236}">
                  <a16:creationId xmlns:a16="http://schemas.microsoft.com/office/drawing/2014/main" id="{11E37421-831D-58D9-9AE9-06F860FB8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247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3" name="Rectangle 69">
              <a:extLst>
                <a:ext uri="{FF2B5EF4-FFF2-40B4-BE49-F238E27FC236}">
                  <a16:creationId xmlns:a16="http://schemas.microsoft.com/office/drawing/2014/main" id="{BD8AD154-0401-C9B6-5D79-3BD2BB317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2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4" name="Rectangle 70">
              <a:extLst>
                <a:ext uri="{FF2B5EF4-FFF2-40B4-BE49-F238E27FC236}">
                  <a16:creationId xmlns:a16="http://schemas.microsoft.com/office/drawing/2014/main" id="{07C46E33-518F-9C83-D02E-869B58260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247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5" name="Rectangle 71">
              <a:extLst>
                <a:ext uri="{FF2B5EF4-FFF2-40B4-BE49-F238E27FC236}">
                  <a16:creationId xmlns:a16="http://schemas.microsoft.com/office/drawing/2014/main" id="{AC72AB3F-C90E-22A4-BFD1-1F2306AE3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247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6" name="Rectangle 72">
              <a:extLst>
                <a:ext uri="{FF2B5EF4-FFF2-40B4-BE49-F238E27FC236}">
                  <a16:creationId xmlns:a16="http://schemas.microsoft.com/office/drawing/2014/main" id="{05B060CD-C29C-06A1-0635-AB64B07A0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253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7" name="Rectangle 73">
              <a:extLst>
                <a:ext uri="{FF2B5EF4-FFF2-40B4-BE49-F238E27FC236}">
                  <a16:creationId xmlns:a16="http://schemas.microsoft.com/office/drawing/2014/main" id="{C5473B51-8213-D001-5A14-49FAFF156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25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8" name="Rectangle 74">
              <a:extLst>
                <a:ext uri="{FF2B5EF4-FFF2-40B4-BE49-F238E27FC236}">
                  <a16:creationId xmlns:a16="http://schemas.microsoft.com/office/drawing/2014/main" id="{B014953B-8BF3-B72D-948E-30E4E2C3C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253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39" name="Rectangle 75">
              <a:extLst>
                <a:ext uri="{FF2B5EF4-FFF2-40B4-BE49-F238E27FC236}">
                  <a16:creationId xmlns:a16="http://schemas.microsoft.com/office/drawing/2014/main" id="{4E768A2B-C997-A9C0-3146-FDD962834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371"/>
              <a:ext cx="756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Supervisory Personnel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40" name="Rectangle 76">
              <a:extLst>
                <a:ext uri="{FF2B5EF4-FFF2-40B4-BE49-F238E27FC236}">
                  <a16:creationId xmlns:a16="http://schemas.microsoft.com/office/drawing/2014/main" id="{540FE671-3B28-7F44-6470-2E01F6F3E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2371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41" name="Rectangle 77">
              <a:extLst>
                <a:ext uri="{FF2B5EF4-FFF2-40B4-BE49-F238E27FC236}">
                  <a16:creationId xmlns:a16="http://schemas.microsoft.com/office/drawing/2014/main" id="{D9E089F7-7ACD-3AFA-8AB8-F39A84298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371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42" name="Rectangle 78">
              <a:extLst>
                <a:ext uri="{FF2B5EF4-FFF2-40B4-BE49-F238E27FC236}">
                  <a16:creationId xmlns:a16="http://schemas.microsoft.com/office/drawing/2014/main" id="{0AF155D2-25B4-B760-E543-971D0DF8B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36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3" name="Rectangle 79">
              <a:extLst>
                <a:ext uri="{FF2B5EF4-FFF2-40B4-BE49-F238E27FC236}">
                  <a16:creationId xmlns:a16="http://schemas.microsoft.com/office/drawing/2014/main" id="{0141E932-82A8-7D05-0173-106309975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363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4" name="Rectangle 80">
              <a:extLst>
                <a:ext uri="{FF2B5EF4-FFF2-40B4-BE49-F238E27FC236}">
                  <a16:creationId xmlns:a16="http://schemas.microsoft.com/office/drawing/2014/main" id="{426EAB02-65FE-105C-C397-A563911FF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36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5" name="Rectangle 81">
              <a:extLst>
                <a:ext uri="{FF2B5EF4-FFF2-40B4-BE49-F238E27FC236}">
                  <a16:creationId xmlns:a16="http://schemas.microsoft.com/office/drawing/2014/main" id="{5B52AC60-99AF-7A76-28CC-4F7C59913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363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6" name="Rectangle 82">
              <a:extLst>
                <a:ext uri="{FF2B5EF4-FFF2-40B4-BE49-F238E27FC236}">
                  <a16:creationId xmlns:a16="http://schemas.microsoft.com/office/drawing/2014/main" id="{1261C5E7-930B-3E05-8D4A-B6AE7AC4B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36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7" name="Rectangle 83">
              <a:extLst>
                <a:ext uri="{FF2B5EF4-FFF2-40B4-BE49-F238E27FC236}">
                  <a16:creationId xmlns:a16="http://schemas.microsoft.com/office/drawing/2014/main" id="{C18312FC-FBAB-1F26-F582-9DD71E7FF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369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8" name="Rectangle 84">
              <a:extLst>
                <a:ext uri="{FF2B5EF4-FFF2-40B4-BE49-F238E27FC236}">
                  <a16:creationId xmlns:a16="http://schemas.microsoft.com/office/drawing/2014/main" id="{7EFEAB2F-6F98-8380-A577-3322DC1542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369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49" name="Rectangle 85">
              <a:extLst>
                <a:ext uri="{FF2B5EF4-FFF2-40B4-BE49-F238E27FC236}">
                  <a16:creationId xmlns:a16="http://schemas.microsoft.com/office/drawing/2014/main" id="{7B6FB266-A182-D6BC-4636-2F46FEFFE1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369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0" name="Rectangle 86">
              <a:extLst>
                <a:ext uri="{FF2B5EF4-FFF2-40B4-BE49-F238E27FC236}">
                  <a16:creationId xmlns:a16="http://schemas.microsoft.com/office/drawing/2014/main" id="{5E67EE12-43C1-2EBC-D58B-4E02AFF3F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488"/>
              <a:ext cx="425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Clerical Help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51" name="Rectangle 87">
              <a:extLst>
                <a:ext uri="{FF2B5EF4-FFF2-40B4-BE49-F238E27FC236}">
                  <a16:creationId xmlns:a16="http://schemas.microsoft.com/office/drawing/2014/main" id="{13956CCB-748E-BF55-8871-D5AC935AA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7" y="2488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52" name="Rectangle 88">
              <a:extLst>
                <a:ext uri="{FF2B5EF4-FFF2-40B4-BE49-F238E27FC236}">
                  <a16:creationId xmlns:a16="http://schemas.microsoft.com/office/drawing/2014/main" id="{8F14F9F2-2BC7-E9E6-CB6C-55B44CAFC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488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53" name="Rectangle 89">
              <a:extLst>
                <a:ext uri="{FF2B5EF4-FFF2-40B4-BE49-F238E27FC236}">
                  <a16:creationId xmlns:a16="http://schemas.microsoft.com/office/drawing/2014/main" id="{F1AE1BC4-7F46-4CD9-740D-0C7AE8F1C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48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4" name="Rectangle 90">
              <a:extLst>
                <a:ext uri="{FF2B5EF4-FFF2-40B4-BE49-F238E27FC236}">
                  <a16:creationId xmlns:a16="http://schemas.microsoft.com/office/drawing/2014/main" id="{B26B3297-1ECD-104C-2087-03BEE0D48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480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5" name="Rectangle 91">
              <a:extLst>
                <a:ext uri="{FF2B5EF4-FFF2-40B4-BE49-F238E27FC236}">
                  <a16:creationId xmlns:a16="http://schemas.microsoft.com/office/drawing/2014/main" id="{BCB1DA9D-CD65-B4C5-D1E4-446E697EF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48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6" name="Rectangle 92">
              <a:extLst>
                <a:ext uri="{FF2B5EF4-FFF2-40B4-BE49-F238E27FC236}">
                  <a16:creationId xmlns:a16="http://schemas.microsoft.com/office/drawing/2014/main" id="{717F4D88-705B-EF4A-2185-2ADC48D05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480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7" name="Rectangle 93">
              <a:extLst>
                <a:ext uri="{FF2B5EF4-FFF2-40B4-BE49-F238E27FC236}">
                  <a16:creationId xmlns:a16="http://schemas.microsoft.com/office/drawing/2014/main" id="{F80171C2-C77D-DC2C-695B-A2FB8EA071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48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8" name="Rectangle 94">
              <a:extLst>
                <a:ext uri="{FF2B5EF4-FFF2-40B4-BE49-F238E27FC236}">
                  <a16:creationId xmlns:a16="http://schemas.microsoft.com/office/drawing/2014/main" id="{87E5F806-5964-FF30-02E6-8BA6FD7E04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486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59" name="Rectangle 95">
              <a:extLst>
                <a:ext uri="{FF2B5EF4-FFF2-40B4-BE49-F238E27FC236}">
                  <a16:creationId xmlns:a16="http://schemas.microsoft.com/office/drawing/2014/main" id="{C7D4B18F-CB34-6CA6-9429-8D575DFBB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4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0" name="Rectangle 96">
              <a:extLst>
                <a:ext uri="{FF2B5EF4-FFF2-40B4-BE49-F238E27FC236}">
                  <a16:creationId xmlns:a16="http://schemas.microsoft.com/office/drawing/2014/main" id="{A341990C-DB69-5066-998B-F85B50A11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486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1" name="Rectangle 97">
              <a:extLst>
                <a:ext uri="{FF2B5EF4-FFF2-40B4-BE49-F238E27FC236}">
                  <a16:creationId xmlns:a16="http://schemas.microsoft.com/office/drawing/2014/main" id="{A20CB4B6-0783-DCAE-45ED-F45BB022F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605"/>
              <a:ext cx="790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Maintenance Personnel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62" name="Rectangle 98">
              <a:extLst>
                <a:ext uri="{FF2B5EF4-FFF2-40B4-BE49-F238E27FC236}">
                  <a16:creationId xmlns:a16="http://schemas.microsoft.com/office/drawing/2014/main" id="{509BA6DA-286F-8304-5138-559EB9CD8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2" y="2605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63" name="Rectangle 99">
              <a:extLst>
                <a:ext uri="{FF2B5EF4-FFF2-40B4-BE49-F238E27FC236}">
                  <a16:creationId xmlns:a16="http://schemas.microsoft.com/office/drawing/2014/main" id="{829FC48E-20FF-4213-0643-C05C379CA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605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64" name="Rectangle 100">
              <a:extLst>
                <a:ext uri="{FF2B5EF4-FFF2-40B4-BE49-F238E27FC236}">
                  <a16:creationId xmlns:a16="http://schemas.microsoft.com/office/drawing/2014/main" id="{41291111-0A81-4F0A-6780-02BD15B371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59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5" name="Rectangle 101">
              <a:extLst>
                <a:ext uri="{FF2B5EF4-FFF2-40B4-BE49-F238E27FC236}">
                  <a16:creationId xmlns:a16="http://schemas.microsoft.com/office/drawing/2014/main" id="{EBEE11B2-6890-A53B-4B39-60F8E7ECE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597"/>
              <a:ext cx="183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6" name="Rectangle 102">
              <a:extLst>
                <a:ext uri="{FF2B5EF4-FFF2-40B4-BE49-F238E27FC236}">
                  <a16:creationId xmlns:a16="http://schemas.microsoft.com/office/drawing/2014/main" id="{A99DE33D-AB9A-0ED4-7876-AED93A95C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597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7" name="Rectangle 103">
              <a:extLst>
                <a:ext uri="{FF2B5EF4-FFF2-40B4-BE49-F238E27FC236}">
                  <a16:creationId xmlns:a16="http://schemas.microsoft.com/office/drawing/2014/main" id="{CAA1C09C-F923-1010-6CD3-86927B13DF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597"/>
              <a:ext cx="12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8" name="Rectangle 104">
              <a:extLst>
                <a:ext uri="{FF2B5EF4-FFF2-40B4-BE49-F238E27FC236}">
                  <a16:creationId xmlns:a16="http://schemas.microsoft.com/office/drawing/2014/main" id="{AF93BFB7-B9D7-25BE-51FD-5665E5A8AF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59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69" name="Rectangle 105">
              <a:extLst>
                <a:ext uri="{FF2B5EF4-FFF2-40B4-BE49-F238E27FC236}">
                  <a16:creationId xmlns:a16="http://schemas.microsoft.com/office/drawing/2014/main" id="{7572B1DF-09A7-E19A-F705-BE18F30163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602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0" name="Rectangle 106">
              <a:extLst>
                <a:ext uri="{FF2B5EF4-FFF2-40B4-BE49-F238E27FC236}">
                  <a16:creationId xmlns:a16="http://schemas.microsoft.com/office/drawing/2014/main" id="{6F024872-508F-9F9C-50EF-8B4DBAE83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602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1" name="Rectangle 107">
              <a:extLst>
                <a:ext uri="{FF2B5EF4-FFF2-40B4-BE49-F238E27FC236}">
                  <a16:creationId xmlns:a16="http://schemas.microsoft.com/office/drawing/2014/main" id="{3A8A9300-583B-4D68-56E9-D1E2951639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602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2" name="Rectangle 108">
              <a:extLst>
                <a:ext uri="{FF2B5EF4-FFF2-40B4-BE49-F238E27FC236}">
                  <a16:creationId xmlns:a16="http://schemas.microsoft.com/office/drawing/2014/main" id="{84845073-91FE-1544-D51E-2040109277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721"/>
              <a:ext cx="189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Other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73" name="Rectangle 109">
              <a:extLst>
                <a:ext uri="{FF2B5EF4-FFF2-40B4-BE49-F238E27FC236}">
                  <a16:creationId xmlns:a16="http://schemas.microsoft.com/office/drawing/2014/main" id="{4A5D20B6-FD8B-C9DF-56C4-94689E450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4" y="2721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74" name="Rectangle 110">
              <a:extLst>
                <a:ext uri="{FF2B5EF4-FFF2-40B4-BE49-F238E27FC236}">
                  <a16:creationId xmlns:a16="http://schemas.microsoft.com/office/drawing/2014/main" id="{72BF1680-2D0D-CD0A-42B9-29C9C7F18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721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75" name="Rectangle 111">
              <a:extLst>
                <a:ext uri="{FF2B5EF4-FFF2-40B4-BE49-F238E27FC236}">
                  <a16:creationId xmlns:a16="http://schemas.microsoft.com/office/drawing/2014/main" id="{A266DE8B-4737-109D-83A7-D895EC6BFA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713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6" name="Rectangle 112">
              <a:extLst>
                <a:ext uri="{FF2B5EF4-FFF2-40B4-BE49-F238E27FC236}">
                  <a16:creationId xmlns:a16="http://schemas.microsoft.com/office/drawing/2014/main" id="{AE4E7AA6-A5A9-12E8-79DA-7361050609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713"/>
              <a:ext cx="183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7" name="Rectangle 113">
              <a:extLst>
                <a:ext uri="{FF2B5EF4-FFF2-40B4-BE49-F238E27FC236}">
                  <a16:creationId xmlns:a16="http://schemas.microsoft.com/office/drawing/2014/main" id="{7898FD62-4E50-BF1D-B9D8-305F33B21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713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8" name="Rectangle 114">
              <a:extLst>
                <a:ext uri="{FF2B5EF4-FFF2-40B4-BE49-F238E27FC236}">
                  <a16:creationId xmlns:a16="http://schemas.microsoft.com/office/drawing/2014/main" id="{0F8C625B-0F7E-7A7E-4CDE-61B5FEF77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713"/>
              <a:ext cx="12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79" name="Rectangle 115">
              <a:extLst>
                <a:ext uri="{FF2B5EF4-FFF2-40B4-BE49-F238E27FC236}">
                  <a16:creationId xmlns:a16="http://schemas.microsoft.com/office/drawing/2014/main" id="{9890CE0A-FF02-5604-3712-35E3A23B6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713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0" name="Rectangle 116">
              <a:extLst>
                <a:ext uri="{FF2B5EF4-FFF2-40B4-BE49-F238E27FC236}">
                  <a16:creationId xmlns:a16="http://schemas.microsoft.com/office/drawing/2014/main" id="{55F1E54E-3874-2C7D-F1A1-3707D092A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718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1" name="Rectangle 117">
              <a:extLst>
                <a:ext uri="{FF2B5EF4-FFF2-40B4-BE49-F238E27FC236}">
                  <a16:creationId xmlns:a16="http://schemas.microsoft.com/office/drawing/2014/main" id="{111F04D1-F769-370A-9212-9640B6A55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718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2" name="Rectangle 118">
              <a:extLst>
                <a:ext uri="{FF2B5EF4-FFF2-40B4-BE49-F238E27FC236}">
                  <a16:creationId xmlns:a16="http://schemas.microsoft.com/office/drawing/2014/main" id="{5DE851E0-A154-9AB0-2195-921A6DE89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718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3" name="Rectangle 119">
              <a:extLst>
                <a:ext uri="{FF2B5EF4-FFF2-40B4-BE49-F238E27FC236}">
                  <a16:creationId xmlns:a16="http://schemas.microsoft.com/office/drawing/2014/main" id="{16269117-E19C-6935-5CDF-E70AD0408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3" y="2834"/>
              <a:ext cx="205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Total: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84" name="Rectangle 120">
              <a:extLst>
                <a:ext uri="{FF2B5EF4-FFF2-40B4-BE49-F238E27FC236}">
                  <a16:creationId xmlns:a16="http://schemas.microsoft.com/office/drawing/2014/main" id="{8D3D0773-DE57-FA79-09CA-20A9897430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" y="2837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85" name="Rectangle 121">
              <a:extLst>
                <a:ext uri="{FF2B5EF4-FFF2-40B4-BE49-F238E27FC236}">
                  <a16:creationId xmlns:a16="http://schemas.microsoft.com/office/drawing/2014/main" id="{C5462DB3-0977-C435-D5F3-96D2319D5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2837"/>
              <a:ext cx="21" cy="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3386" name="Rectangle 122">
              <a:extLst>
                <a:ext uri="{FF2B5EF4-FFF2-40B4-BE49-F238E27FC236}">
                  <a16:creationId xmlns:a16="http://schemas.microsoft.com/office/drawing/2014/main" id="{7AA80617-7A91-9440-1EFA-D3FEF3A18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829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7" name="Rectangle 123">
              <a:extLst>
                <a:ext uri="{FF2B5EF4-FFF2-40B4-BE49-F238E27FC236}">
                  <a16:creationId xmlns:a16="http://schemas.microsoft.com/office/drawing/2014/main" id="{7D69A93F-A930-9370-C01D-2DFE04151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829"/>
              <a:ext cx="18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8" name="Rectangle 124">
              <a:extLst>
                <a:ext uri="{FF2B5EF4-FFF2-40B4-BE49-F238E27FC236}">
                  <a16:creationId xmlns:a16="http://schemas.microsoft.com/office/drawing/2014/main" id="{C8EA98A7-BDE9-5990-3EEC-4A16C9C6D6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82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89" name="Rectangle 125">
              <a:extLst>
                <a:ext uri="{FF2B5EF4-FFF2-40B4-BE49-F238E27FC236}">
                  <a16:creationId xmlns:a16="http://schemas.microsoft.com/office/drawing/2014/main" id="{C27C77E6-A9E3-23E8-04B7-92C7EC7FF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2829"/>
              <a:ext cx="12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0" name="Rectangle 126">
              <a:extLst>
                <a:ext uri="{FF2B5EF4-FFF2-40B4-BE49-F238E27FC236}">
                  <a16:creationId xmlns:a16="http://schemas.microsoft.com/office/drawing/2014/main" id="{B09B7CC1-ACCD-72CE-3895-35AB93D229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829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1" name="Rectangle 127">
              <a:extLst>
                <a:ext uri="{FF2B5EF4-FFF2-40B4-BE49-F238E27FC236}">
                  <a16:creationId xmlns:a16="http://schemas.microsoft.com/office/drawing/2014/main" id="{12252468-5448-3763-279F-BAF1E2980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83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2" name="Rectangle 128">
              <a:extLst>
                <a:ext uri="{FF2B5EF4-FFF2-40B4-BE49-F238E27FC236}">
                  <a16:creationId xmlns:a16="http://schemas.microsoft.com/office/drawing/2014/main" id="{5A2AEBEC-F4D5-1C5E-9780-64FC34297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945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3" name="Rectangle 129">
              <a:extLst>
                <a:ext uri="{FF2B5EF4-FFF2-40B4-BE49-F238E27FC236}">
                  <a16:creationId xmlns:a16="http://schemas.microsoft.com/office/drawing/2014/main" id="{3C9302BF-0A01-CD33-F4E5-A8E251CF1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4" y="2945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4" name="Rectangle 130">
              <a:extLst>
                <a:ext uri="{FF2B5EF4-FFF2-40B4-BE49-F238E27FC236}">
                  <a16:creationId xmlns:a16="http://schemas.microsoft.com/office/drawing/2014/main" id="{5CD65E73-A71D-2F90-EA67-1347B9766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5" y="2945"/>
              <a:ext cx="183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5" name="Rectangle 131">
              <a:extLst>
                <a:ext uri="{FF2B5EF4-FFF2-40B4-BE49-F238E27FC236}">
                  <a16:creationId xmlns:a16="http://schemas.microsoft.com/office/drawing/2014/main" id="{8C5C8214-6BC9-7440-25DA-555229C7A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83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6" name="Rectangle 132">
              <a:extLst>
                <a:ext uri="{FF2B5EF4-FFF2-40B4-BE49-F238E27FC236}">
                  <a16:creationId xmlns:a16="http://schemas.microsoft.com/office/drawing/2014/main" id="{C07D5BB9-1A61-492F-A0A8-8440F58B9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945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7" name="Rectangle 133">
              <a:extLst>
                <a:ext uri="{FF2B5EF4-FFF2-40B4-BE49-F238E27FC236}">
                  <a16:creationId xmlns:a16="http://schemas.microsoft.com/office/drawing/2014/main" id="{C653774E-6DBE-6FC8-3DAB-DF97D89E9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" y="2945"/>
              <a:ext cx="12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8" name="Rectangle 134">
              <a:extLst>
                <a:ext uri="{FF2B5EF4-FFF2-40B4-BE49-F238E27FC236}">
                  <a16:creationId xmlns:a16="http://schemas.microsoft.com/office/drawing/2014/main" id="{F6D3CFAB-96A5-5F25-F7D1-6675973F3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83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399" name="Rectangle 135">
              <a:extLst>
                <a:ext uri="{FF2B5EF4-FFF2-40B4-BE49-F238E27FC236}">
                  <a16:creationId xmlns:a16="http://schemas.microsoft.com/office/drawing/2014/main" id="{EC84E91D-C732-C9E4-7EDC-FFD2B0051F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945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400" name="Rectangle 136">
              <a:extLst>
                <a:ext uri="{FF2B5EF4-FFF2-40B4-BE49-F238E27FC236}">
                  <a16:creationId xmlns:a16="http://schemas.microsoft.com/office/drawing/2014/main" id="{1F576478-1B47-8EE3-EAE1-DD6E6D895A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1" y="2945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3905" name="Text Box 641">
            <a:extLst>
              <a:ext uri="{FF2B5EF4-FFF2-40B4-BE49-F238E27FC236}">
                <a16:creationId xmlns:a16="http://schemas.microsoft.com/office/drawing/2014/main" id="{75992BF3-F8A0-56BB-9256-3A7EF355E8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3" name="AutoShape 5">
            <a:extLst>
              <a:ext uri="{FF2B5EF4-FFF2-40B4-BE49-F238E27FC236}">
                <a16:creationId xmlns:a16="http://schemas.microsoft.com/office/drawing/2014/main" id="{FBE27E27-3E04-E37B-D221-5C45AA790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057400"/>
            <a:ext cx="8915400" cy="2895600"/>
          </a:xfrm>
          <a:prstGeom prst="roundRect">
            <a:avLst>
              <a:gd name="adj" fmla="val 8204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290" name="Rectangle 2">
            <a:extLst>
              <a:ext uri="{FF2B5EF4-FFF2-40B4-BE49-F238E27FC236}">
                <a16:creationId xmlns:a16="http://schemas.microsoft.com/office/drawing/2014/main" id="{4E5A91B7-4C07-FE16-E2C7-6E1D1DDBE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Variable Costs</a:t>
            </a:r>
          </a:p>
        </p:txBody>
      </p:sp>
      <p:sp>
        <p:nvSpPr>
          <p:cNvPr id="524319" name="Rectangle 31">
            <a:extLst>
              <a:ext uri="{FF2B5EF4-FFF2-40B4-BE49-F238E27FC236}">
                <a16:creationId xmlns:a16="http://schemas.microsoft.com/office/drawing/2014/main" id="{50E5BC0A-29A0-259D-6744-EAA3E9F178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988" y="3024188"/>
            <a:ext cx="2341562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0" name="Rectangle 32">
            <a:extLst>
              <a:ext uri="{FF2B5EF4-FFF2-40B4-BE49-F238E27FC236}">
                <a16:creationId xmlns:a16="http://schemas.microsoft.com/office/drawing/2014/main" id="{DAF7341C-94FC-875D-38AE-1D4790504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8075" y="3024188"/>
            <a:ext cx="7938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1" name="Rectangle 33">
            <a:extLst>
              <a:ext uri="{FF2B5EF4-FFF2-40B4-BE49-F238E27FC236}">
                <a16:creationId xmlns:a16="http://schemas.microsoft.com/office/drawing/2014/main" id="{84A6F391-F302-1D20-B45C-7C06CE737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550" y="302418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4" name="Rectangle 36">
            <a:extLst>
              <a:ext uri="{FF2B5EF4-FFF2-40B4-BE49-F238E27FC236}">
                <a16:creationId xmlns:a16="http://schemas.microsoft.com/office/drawing/2014/main" id="{3B75266E-92F7-E4E1-92DD-CC0B743E3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013" y="3024188"/>
            <a:ext cx="1239837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5" name="Rectangle 37">
            <a:extLst>
              <a:ext uri="{FF2B5EF4-FFF2-40B4-BE49-F238E27FC236}">
                <a16:creationId xmlns:a16="http://schemas.microsoft.com/office/drawing/2014/main" id="{7A7B29B5-04AA-C114-B4EC-969D99680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75" y="3024188"/>
            <a:ext cx="7938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6" name="Rectangle 38">
            <a:extLst>
              <a:ext uri="{FF2B5EF4-FFF2-40B4-BE49-F238E27FC236}">
                <a16:creationId xmlns:a16="http://schemas.microsoft.com/office/drawing/2014/main" id="{BD6EFCA6-F3BE-BAB0-2B9B-A6D535EA6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5850" y="302418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9" name="Rectangle 41">
            <a:extLst>
              <a:ext uri="{FF2B5EF4-FFF2-40B4-BE49-F238E27FC236}">
                <a16:creationId xmlns:a16="http://schemas.microsoft.com/office/drawing/2014/main" id="{35B488B0-1379-EE59-4865-FA935F11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3313" y="3024188"/>
            <a:ext cx="1068387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0" name="Rectangle 42">
            <a:extLst>
              <a:ext uri="{FF2B5EF4-FFF2-40B4-BE49-F238E27FC236}">
                <a16:creationId xmlns:a16="http://schemas.microsoft.com/office/drawing/2014/main" id="{1342FF5F-A4B5-7587-C90C-9265D0E9E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1225" y="3024188"/>
            <a:ext cx="9525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1" name="Rectangle 43">
            <a:extLst>
              <a:ext uri="{FF2B5EF4-FFF2-40B4-BE49-F238E27FC236}">
                <a16:creationId xmlns:a16="http://schemas.microsoft.com/office/drawing/2014/main" id="{0AC2E1FC-AF46-056D-A1BE-A35B4AEC8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700" y="302418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4" name="Rectangle 46">
            <a:extLst>
              <a:ext uri="{FF2B5EF4-FFF2-40B4-BE49-F238E27FC236}">
                <a16:creationId xmlns:a16="http://schemas.microsoft.com/office/drawing/2014/main" id="{A66EE035-DC3A-44DC-3595-A486DFE34E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750" y="3024188"/>
            <a:ext cx="1290638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4479" name="Group 191">
            <a:extLst>
              <a:ext uri="{FF2B5EF4-FFF2-40B4-BE49-F238E27FC236}">
                <a16:creationId xmlns:a16="http://schemas.microsoft.com/office/drawing/2014/main" id="{6A0E1816-845B-E494-A6C0-214CA79B1A2D}"/>
              </a:ext>
            </a:extLst>
          </p:cNvPr>
          <p:cNvGrpSpPr>
            <a:grpSpLocks/>
          </p:cNvGrpSpPr>
          <p:nvPr/>
        </p:nvGrpSpPr>
        <p:grpSpPr bwMode="auto">
          <a:xfrm>
            <a:off x="342900" y="2400300"/>
            <a:ext cx="8534400" cy="2132013"/>
            <a:chOff x="806" y="1893"/>
            <a:chExt cx="3798" cy="949"/>
          </a:xfrm>
        </p:grpSpPr>
        <p:sp>
          <p:nvSpPr>
            <p:cNvPr id="524296" name="Rectangle 8">
              <a:extLst>
                <a:ext uri="{FF2B5EF4-FFF2-40B4-BE49-F238E27FC236}">
                  <a16:creationId xmlns:a16="http://schemas.microsoft.com/office/drawing/2014/main" id="{E559EE77-4FDD-345D-B335-2EC567B75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1905"/>
              <a:ext cx="38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297" name="Rectangle 9">
              <a:extLst>
                <a:ext uri="{FF2B5EF4-FFF2-40B4-BE49-F238E27FC236}">
                  <a16:creationId xmlns:a16="http://schemas.microsoft.com/office/drawing/2014/main" id="{A4F59836-FFD0-210D-4CEA-2F33C1F88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2" y="1905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298" name="Rectangle 10">
              <a:extLst>
                <a:ext uri="{FF2B5EF4-FFF2-40B4-BE49-F238E27FC236}">
                  <a16:creationId xmlns:a16="http://schemas.microsoft.com/office/drawing/2014/main" id="{D5AEBA44-57EA-B45F-F408-984C391C2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1905"/>
              <a:ext cx="1397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299" name="Rectangle 11">
              <a:extLst>
                <a:ext uri="{FF2B5EF4-FFF2-40B4-BE49-F238E27FC236}">
                  <a16:creationId xmlns:a16="http://schemas.microsoft.com/office/drawing/2014/main" id="{757AE7F8-0BFB-9BAE-161E-F26EBEDB5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1905"/>
              <a:ext cx="658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Variable Costs: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00" name="Rectangle 12">
              <a:extLst>
                <a:ext uri="{FF2B5EF4-FFF2-40B4-BE49-F238E27FC236}">
                  <a16:creationId xmlns:a16="http://schemas.microsoft.com/office/drawing/2014/main" id="{5E028DFC-A4DD-E3C3-2E91-884A8E444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5" y="1905"/>
              <a:ext cx="2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01" name="Rectangle 13">
              <a:extLst>
                <a:ext uri="{FF2B5EF4-FFF2-40B4-BE49-F238E27FC236}">
                  <a16:creationId xmlns:a16="http://schemas.microsoft.com/office/drawing/2014/main" id="{2CD1E873-2DF7-B6C4-EC78-51625206F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1905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2" name="Rectangle 14">
              <a:extLst>
                <a:ext uri="{FF2B5EF4-FFF2-40B4-BE49-F238E27FC236}">
                  <a16:creationId xmlns:a16="http://schemas.microsoft.com/office/drawing/2014/main" id="{95F234AF-F3B0-965B-84CD-9C0CC3C59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4" y="1905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3" name="Rectangle 15">
              <a:extLst>
                <a:ext uri="{FF2B5EF4-FFF2-40B4-BE49-F238E27FC236}">
                  <a16:creationId xmlns:a16="http://schemas.microsoft.com/office/drawing/2014/main" id="{AE9B960B-126F-8357-FD37-37EF44E6C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1905"/>
              <a:ext cx="706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4" name="Rectangle 16">
              <a:extLst>
                <a:ext uri="{FF2B5EF4-FFF2-40B4-BE49-F238E27FC236}">
                  <a16:creationId xmlns:a16="http://schemas.microsoft.com/office/drawing/2014/main" id="{3ECC093B-5F85-1F1A-1F5A-9D42420A0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1905"/>
              <a:ext cx="573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Per Unit Cost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05" name="Rectangle 17">
              <a:extLst>
                <a:ext uri="{FF2B5EF4-FFF2-40B4-BE49-F238E27FC236}">
                  <a16:creationId xmlns:a16="http://schemas.microsoft.com/office/drawing/2014/main" id="{C59CCB5C-0632-D102-4698-208381EA2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" y="1905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06" name="Rectangle 18">
              <a:extLst>
                <a:ext uri="{FF2B5EF4-FFF2-40B4-BE49-F238E27FC236}">
                  <a16:creationId xmlns:a16="http://schemas.microsoft.com/office/drawing/2014/main" id="{5989FEB9-7964-3545-3DD5-0821F38F6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1905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7" name="Rectangle 19">
              <a:extLst>
                <a:ext uri="{FF2B5EF4-FFF2-40B4-BE49-F238E27FC236}">
                  <a16:creationId xmlns:a16="http://schemas.microsoft.com/office/drawing/2014/main" id="{7D22482B-24D7-4751-8A71-7A608C9A4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1905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8" name="Rectangle 20">
              <a:extLst>
                <a:ext uri="{FF2B5EF4-FFF2-40B4-BE49-F238E27FC236}">
                  <a16:creationId xmlns:a16="http://schemas.microsoft.com/office/drawing/2014/main" id="{AFA4A196-A23D-7916-7CEE-FBD63F579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1905"/>
              <a:ext cx="597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9" name="Rectangle 21">
              <a:extLst>
                <a:ext uri="{FF2B5EF4-FFF2-40B4-BE49-F238E27FC236}">
                  <a16:creationId xmlns:a16="http://schemas.microsoft.com/office/drawing/2014/main" id="{60CF440D-AA97-3DA9-2B27-1DC363FF3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1905"/>
              <a:ext cx="564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# Units/ Time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10" name="Rectangle 22">
              <a:extLst>
                <a:ext uri="{FF2B5EF4-FFF2-40B4-BE49-F238E27FC236}">
                  <a16:creationId xmlns:a16="http://schemas.microsoft.com/office/drawing/2014/main" id="{36EAC451-3F11-BA05-37A4-EAD1BA561C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1905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11" name="Rectangle 23">
              <a:extLst>
                <a:ext uri="{FF2B5EF4-FFF2-40B4-BE49-F238E27FC236}">
                  <a16:creationId xmlns:a16="http://schemas.microsoft.com/office/drawing/2014/main" id="{0DDB2F8E-8C86-E99F-8B1F-9FF257D83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1905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2" name="Rectangle 24">
              <a:extLst>
                <a:ext uri="{FF2B5EF4-FFF2-40B4-BE49-F238E27FC236}">
                  <a16:creationId xmlns:a16="http://schemas.microsoft.com/office/drawing/2014/main" id="{D075E324-9B7D-D262-063E-D12D54C73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6" y="1905"/>
              <a:ext cx="3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3" name="Rectangle 25">
              <a:extLst>
                <a:ext uri="{FF2B5EF4-FFF2-40B4-BE49-F238E27FC236}">
                  <a16:creationId xmlns:a16="http://schemas.microsoft.com/office/drawing/2014/main" id="{8CD34929-3602-E656-8989-4562251B9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1905"/>
              <a:ext cx="742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4" name="Rectangle 26">
              <a:extLst>
                <a:ext uri="{FF2B5EF4-FFF2-40B4-BE49-F238E27FC236}">
                  <a16:creationId xmlns:a16="http://schemas.microsoft.com/office/drawing/2014/main" id="{5E4F994C-8696-4686-E1B5-C97BA5E86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1905"/>
              <a:ext cx="36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Subtotal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15" name="Rectangle 27">
              <a:extLst>
                <a:ext uri="{FF2B5EF4-FFF2-40B4-BE49-F238E27FC236}">
                  <a16:creationId xmlns:a16="http://schemas.microsoft.com/office/drawing/2014/main" id="{4ED4B529-B04F-31BB-2E18-68CA3DEFE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8" y="1905"/>
              <a:ext cx="2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16" name="Rectangle 28">
              <a:extLst>
                <a:ext uri="{FF2B5EF4-FFF2-40B4-BE49-F238E27FC236}">
                  <a16:creationId xmlns:a16="http://schemas.microsoft.com/office/drawing/2014/main" id="{D26B4866-5DF8-C169-7C49-777584D0C3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7" name="Rectangle 29">
              <a:extLst>
                <a:ext uri="{FF2B5EF4-FFF2-40B4-BE49-F238E27FC236}">
                  <a16:creationId xmlns:a16="http://schemas.microsoft.com/office/drawing/2014/main" id="{1950D304-0CF4-EB89-9E9C-F2B1BDA87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8" name="Rectangle 30">
              <a:extLst>
                <a:ext uri="{FF2B5EF4-FFF2-40B4-BE49-F238E27FC236}">
                  <a16:creationId xmlns:a16="http://schemas.microsoft.com/office/drawing/2014/main" id="{03A371E2-DFB0-BD0C-8F53-E18E6C8BA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1893"/>
              <a:ext cx="1475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2" name="Rectangle 34">
              <a:extLst>
                <a:ext uri="{FF2B5EF4-FFF2-40B4-BE49-F238E27FC236}">
                  <a16:creationId xmlns:a16="http://schemas.microsoft.com/office/drawing/2014/main" id="{24DB5B50-2782-5A54-044D-828C2F596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3" name="Rectangle 35">
              <a:extLst>
                <a:ext uri="{FF2B5EF4-FFF2-40B4-BE49-F238E27FC236}">
                  <a16:creationId xmlns:a16="http://schemas.microsoft.com/office/drawing/2014/main" id="{DE30E0F3-DA5C-976C-225B-473ADA1D2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" y="1893"/>
              <a:ext cx="78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7" name="Rectangle 39">
              <a:extLst>
                <a:ext uri="{FF2B5EF4-FFF2-40B4-BE49-F238E27FC236}">
                  <a16:creationId xmlns:a16="http://schemas.microsoft.com/office/drawing/2014/main" id="{2BE33CCB-1D5E-41BE-E9F2-62A53B0A6E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8" name="Rectangle 40">
              <a:extLst>
                <a:ext uri="{FF2B5EF4-FFF2-40B4-BE49-F238E27FC236}">
                  <a16:creationId xmlns:a16="http://schemas.microsoft.com/office/drawing/2014/main" id="{8C64DDA4-155F-237B-FA32-7FA0786DB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" y="1893"/>
              <a:ext cx="673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2" name="Rectangle 44">
              <a:extLst>
                <a:ext uri="{FF2B5EF4-FFF2-40B4-BE49-F238E27FC236}">
                  <a16:creationId xmlns:a16="http://schemas.microsoft.com/office/drawing/2014/main" id="{2EAFC1A9-0DC2-A252-6512-AE645063D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893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3" name="Rectangle 45">
              <a:extLst>
                <a:ext uri="{FF2B5EF4-FFF2-40B4-BE49-F238E27FC236}">
                  <a16:creationId xmlns:a16="http://schemas.microsoft.com/office/drawing/2014/main" id="{7E1AE38F-759F-609E-B4E6-9F5E77394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0" y="1893"/>
              <a:ext cx="813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5" name="Rectangle 47">
              <a:extLst>
                <a:ext uri="{FF2B5EF4-FFF2-40B4-BE49-F238E27FC236}">
                  <a16:creationId xmlns:a16="http://schemas.microsoft.com/office/drawing/2014/main" id="{9B1B377E-B970-9866-D089-01E365441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6" name="Rectangle 48">
              <a:extLst>
                <a:ext uri="{FF2B5EF4-FFF2-40B4-BE49-F238E27FC236}">
                  <a16:creationId xmlns:a16="http://schemas.microsoft.com/office/drawing/2014/main" id="{0BB2AF0A-4137-D926-3352-366067D3B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1893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7" name="Rectangle 49">
              <a:extLst>
                <a:ext uri="{FF2B5EF4-FFF2-40B4-BE49-F238E27FC236}">
                  <a16:creationId xmlns:a16="http://schemas.microsoft.com/office/drawing/2014/main" id="{D831961B-9978-F09A-CD82-4409B5FAFD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190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8" name="Rectangle 50">
              <a:extLst>
                <a:ext uri="{FF2B5EF4-FFF2-40B4-BE49-F238E27FC236}">
                  <a16:creationId xmlns:a16="http://schemas.microsoft.com/office/drawing/2014/main" id="{CB331C57-2440-4650-DA1F-1E964992C5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190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9" name="Rectangle 51">
              <a:extLst>
                <a:ext uri="{FF2B5EF4-FFF2-40B4-BE49-F238E27FC236}">
                  <a16:creationId xmlns:a16="http://schemas.microsoft.com/office/drawing/2014/main" id="{9B5F0E39-4176-1A12-DAEF-B7488E7D4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190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0" name="Rectangle 52">
              <a:extLst>
                <a:ext uri="{FF2B5EF4-FFF2-40B4-BE49-F238E27FC236}">
                  <a16:creationId xmlns:a16="http://schemas.microsoft.com/office/drawing/2014/main" id="{1978DB88-808F-328C-1980-8E9524FB4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905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1" name="Rectangle 53">
              <a:extLst>
                <a:ext uri="{FF2B5EF4-FFF2-40B4-BE49-F238E27FC236}">
                  <a16:creationId xmlns:a16="http://schemas.microsoft.com/office/drawing/2014/main" id="{B6B268FB-CEE0-D921-B49E-F3BA60962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1905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2" name="Rectangle 54">
              <a:extLst>
                <a:ext uri="{FF2B5EF4-FFF2-40B4-BE49-F238E27FC236}">
                  <a16:creationId xmlns:a16="http://schemas.microsoft.com/office/drawing/2014/main" id="{E5CE7F8B-B5AA-C90C-EC75-B3B1B2B72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023"/>
              <a:ext cx="819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Operating personnel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43" name="Rectangle 55">
              <a:extLst>
                <a:ext uri="{FF2B5EF4-FFF2-40B4-BE49-F238E27FC236}">
                  <a16:creationId xmlns:a16="http://schemas.microsoft.com/office/drawing/2014/main" id="{EFFB31D1-D062-6D90-455A-C33291577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6" y="2023"/>
              <a:ext cx="2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44" name="Rectangle 56">
              <a:extLst>
                <a:ext uri="{FF2B5EF4-FFF2-40B4-BE49-F238E27FC236}">
                  <a16:creationId xmlns:a16="http://schemas.microsoft.com/office/drawing/2014/main" id="{95E50585-C0EA-3799-957F-AEC8FE01C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023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45" name="Rectangle 57">
              <a:extLst>
                <a:ext uri="{FF2B5EF4-FFF2-40B4-BE49-F238E27FC236}">
                  <a16:creationId xmlns:a16="http://schemas.microsoft.com/office/drawing/2014/main" id="{4E9BBA7F-ADFC-449C-6FDC-002B3E552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023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46" name="Rectangle 58">
              <a:extLst>
                <a:ext uri="{FF2B5EF4-FFF2-40B4-BE49-F238E27FC236}">
                  <a16:creationId xmlns:a16="http://schemas.microsoft.com/office/drawing/2014/main" id="{7CF4AB60-22B0-0561-6E98-2AF8C94F2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023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47" name="Rectangle 59">
              <a:extLst>
                <a:ext uri="{FF2B5EF4-FFF2-40B4-BE49-F238E27FC236}">
                  <a16:creationId xmlns:a16="http://schemas.microsoft.com/office/drawing/2014/main" id="{F4004DCD-C1AE-88A8-AD79-466BECF3D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01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8" name="Rectangle 60">
              <a:extLst>
                <a:ext uri="{FF2B5EF4-FFF2-40B4-BE49-F238E27FC236}">
                  <a16:creationId xmlns:a16="http://schemas.microsoft.com/office/drawing/2014/main" id="{4E458ED3-9186-F707-7E29-EBBCA6E44B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015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9" name="Rectangle 61">
              <a:extLst>
                <a:ext uri="{FF2B5EF4-FFF2-40B4-BE49-F238E27FC236}">
                  <a16:creationId xmlns:a16="http://schemas.microsoft.com/office/drawing/2014/main" id="{E511D6E3-44C5-2086-E3FA-7C654F75E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0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0" name="Rectangle 62">
              <a:extLst>
                <a:ext uri="{FF2B5EF4-FFF2-40B4-BE49-F238E27FC236}">
                  <a16:creationId xmlns:a16="http://schemas.microsoft.com/office/drawing/2014/main" id="{B389D1DE-BF58-3A1A-B27E-62598982A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015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1" name="Rectangle 63">
              <a:extLst>
                <a:ext uri="{FF2B5EF4-FFF2-40B4-BE49-F238E27FC236}">
                  <a16:creationId xmlns:a16="http://schemas.microsoft.com/office/drawing/2014/main" id="{A6DD57CA-767C-BAAA-16FF-A77EECFA7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0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2" name="Rectangle 64">
              <a:extLst>
                <a:ext uri="{FF2B5EF4-FFF2-40B4-BE49-F238E27FC236}">
                  <a16:creationId xmlns:a16="http://schemas.microsoft.com/office/drawing/2014/main" id="{4AAB8FE9-8EDA-0424-B9F2-F261DE1C7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015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3" name="Rectangle 65">
              <a:extLst>
                <a:ext uri="{FF2B5EF4-FFF2-40B4-BE49-F238E27FC236}">
                  <a16:creationId xmlns:a16="http://schemas.microsoft.com/office/drawing/2014/main" id="{BC40BF5E-11C4-58CF-6D52-B1821CF1D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01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4" name="Rectangle 66">
              <a:extLst>
                <a:ext uri="{FF2B5EF4-FFF2-40B4-BE49-F238E27FC236}">
                  <a16:creationId xmlns:a16="http://schemas.microsoft.com/office/drawing/2014/main" id="{0EAE976F-F914-5F59-526A-69E0600BE8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015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5" name="Rectangle 67">
              <a:extLst>
                <a:ext uri="{FF2B5EF4-FFF2-40B4-BE49-F238E27FC236}">
                  <a16:creationId xmlns:a16="http://schemas.microsoft.com/office/drawing/2014/main" id="{99D1E99A-733A-B111-8C8F-C1A613E42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015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6" name="Rectangle 68">
              <a:extLst>
                <a:ext uri="{FF2B5EF4-FFF2-40B4-BE49-F238E27FC236}">
                  <a16:creationId xmlns:a16="http://schemas.microsoft.com/office/drawing/2014/main" id="{FBAFAA50-2214-C48D-207A-B3C2BCCEF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021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7" name="Rectangle 69">
              <a:extLst>
                <a:ext uri="{FF2B5EF4-FFF2-40B4-BE49-F238E27FC236}">
                  <a16:creationId xmlns:a16="http://schemas.microsoft.com/office/drawing/2014/main" id="{9F09D948-83FE-77E0-0E46-E49644050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021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8" name="Rectangle 70">
              <a:extLst>
                <a:ext uri="{FF2B5EF4-FFF2-40B4-BE49-F238E27FC236}">
                  <a16:creationId xmlns:a16="http://schemas.microsoft.com/office/drawing/2014/main" id="{C374B7D2-B5C5-31B2-9E01-A03CC2C63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021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9" name="Rectangle 71">
              <a:extLst>
                <a:ext uri="{FF2B5EF4-FFF2-40B4-BE49-F238E27FC236}">
                  <a16:creationId xmlns:a16="http://schemas.microsoft.com/office/drawing/2014/main" id="{58978A81-E5C3-AF5E-95EF-0929C813A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021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60" name="Rectangle 72">
              <a:extLst>
                <a:ext uri="{FF2B5EF4-FFF2-40B4-BE49-F238E27FC236}">
                  <a16:creationId xmlns:a16="http://schemas.microsoft.com/office/drawing/2014/main" id="{EFC1AD0F-EC77-727C-6683-929C52070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021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61" name="Rectangle 73">
              <a:extLst>
                <a:ext uri="{FF2B5EF4-FFF2-40B4-BE49-F238E27FC236}">
                  <a16:creationId xmlns:a16="http://schemas.microsoft.com/office/drawing/2014/main" id="{74476582-5982-86CE-2488-35A3135C9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140"/>
              <a:ext cx="69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Material/Supplies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62" name="Rectangle 74">
              <a:extLst>
                <a:ext uri="{FF2B5EF4-FFF2-40B4-BE49-F238E27FC236}">
                  <a16:creationId xmlns:a16="http://schemas.microsoft.com/office/drawing/2014/main" id="{C237EE66-2D5D-3BC4-5674-63A307599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" y="2140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63" name="Rectangle 75">
              <a:extLst>
                <a:ext uri="{FF2B5EF4-FFF2-40B4-BE49-F238E27FC236}">
                  <a16:creationId xmlns:a16="http://schemas.microsoft.com/office/drawing/2014/main" id="{0559D329-57CF-3FA9-E9AB-CA2A39572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140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64" name="Rectangle 76">
              <a:extLst>
                <a:ext uri="{FF2B5EF4-FFF2-40B4-BE49-F238E27FC236}">
                  <a16:creationId xmlns:a16="http://schemas.microsoft.com/office/drawing/2014/main" id="{AF356482-EB9F-BA09-53A5-625CB9A98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140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65" name="Rectangle 77">
              <a:extLst>
                <a:ext uri="{FF2B5EF4-FFF2-40B4-BE49-F238E27FC236}">
                  <a16:creationId xmlns:a16="http://schemas.microsoft.com/office/drawing/2014/main" id="{1E10068D-F68F-92BE-7B12-15A8600BC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140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66" name="Rectangle 78">
              <a:extLst>
                <a:ext uri="{FF2B5EF4-FFF2-40B4-BE49-F238E27FC236}">
                  <a16:creationId xmlns:a16="http://schemas.microsoft.com/office/drawing/2014/main" id="{3F7B3B0A-89F5-E623-E3E3-D215EEA3BE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132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67" name="Rectangle 79">
              <a:extLst>
                <a:ext uri="{FF2B5EF4-FFF2-40B4-BE49-F238E27FC236}">
                  <a16:creationId xmlns:a16="http://schemas.microsoft.com/office/drawing/2014/main" id="{C7CDF8E6-243D-0BCC-CE83-5C5ECA465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132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68" name="Rectangle 80">
              <a:extLst>
                <a:ext uri="{FF2B5EF4-FFF2-40B4-BE49-F238E27FC236}">
                  <a16:creationId xmlns:a16="http://schemas.microsoft.com/office/drawing/2014/main" id="{F53D2702-2ACB-5107-2987-DAF96DE2F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1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69" name="Rectangle 81">
              <a:extLst>
                <a:ext uri="{FF2B5EF4-FFF2-40B4-BE49-F238E27FC236}">
                  <a16:creationId xmlns:a16="http://schemas.microsoft.com/office/drawing/2014/main" id="{42904570-50F4-B42B-6E2A-AE98422C4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132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0" name="Rectangle 82">
              <a:extLst>
                <a:ext uri="{FF2B5EF4-FFF2-40B4-BE49-F238E27FC236}">
                  <a16:creationId xmlns:a16="http://schemas.microsoft.com/office/drawing/2014/main" id="{56B0BF29-94CA-BFB9-3738-A8C70B837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1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1" name="Rectangle 83">
              <a:extLst>
                <a:ext uri="{FF2B5EF4-FFF2-40B4-BE49-F238E27FC236}">
                  <a16:creationId xmlns:a16="http://schemas.microsoft.com/office/drawing/2014/main" id="{F2A94AC3-1914-804F-6283-DB2C83407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132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2" name="Rectangle 84">
              <a:extLst>
                <a:ext uri="{FF2B5EF4-FFF2-40B4-BE49-F238E27FC236}">
                  <a16:creationId xmlns:a16="http://schemas.microsoft.com/office/drawing/2014/main" id="{D0377E76-7123-7C39-D4A2-601E73EAF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3" name="Rectangle 85">
              <a:extLst>
                <a:ext uri="{FF2B5EF4-FFF2-40B4-BE49-F238E27FC236}">
                  <a16:creationId xmlns:a16="http://schemas.microsoft.com/office/drawing/2014/main" id="{B66B192B-54B3-0640-59F8-3A2CA9F99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132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4" name="Rectangle 86">
              <a:extLst>
                <a:ext uri="{FF2B5EF4-FFF2-40B4-BE49-F238E27FC236}">
                  <a16:creationId xmlns:a16="http://schemas.microsoft.com/office/drawing/2014/main" id="{18DE9216-7A4F-BD6D-20DC-194D3FF97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132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5" name="Rectangle 87">
              <a:extLst>
                <a:ext uri="{FF2B5EF4-FFF2-40B4-BE49-F238E27FC236}">
                  <a16:creationId xmlns:a16="http://schemas.microsoft.com/office/drawing/2014/main" id="{7F291709-C747-9DFA-1624-3EE728504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138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6" name="Rectangle 88">
              <a:extLst>
                <a:ext uri="{FF2B5EF4-FFF2-40B4-BE49-F238E27FC236}">
                  <a16:creationId xmlns:a16="http://schemas.microsoft.com/office/drawing/2014/main" id="{7875E43D-B90C-79B8-6AF7-CB8D7A5FD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138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7" name="Rectangle 89">
              <a:extLst>
                <a:ext uri="{FF2B5EF4-FFF2-40B4-BE49-F238E27FC236}">
                  <a16:creationId xmlns:a16="http://schemas.microsoft.com/office/drawing/2014/main" id="{9F8D9D64-B805-AB16-A358-983680560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138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8" name="Rectangle 90">
              <a:extLst>
                <a:ext uri="{FF2B5EF4-FFF2-40B4-BE49-F238E27FC236}">
                  <a16:creationId xmlns:a16="http://schemas.microsoft.com/office/drawing/2014/main" id="{85B8428E-0824-E8A8-B025-BBBFD5777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138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79" name="Rectangle 91">
              <a:extLst>
                <a:ext uri="{FF2B5EF4-FFF2-40B4-BE49-F238E27FC236}">
                  <a16:creationId xmlns:a16="http://schemas.microsoft.com/office/drawing/2014/main" id="{841CE3D7-FAE3-03A1-D896-F61D7F9A7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138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0" name="Rectangle 92">
              <a:extLst>
                <a:ext uri="{FF2B5EF4-FFF2-40B4-BE49-F238E27FC236}">
                  <a16:creationId xmlns:a16="http://schemas.microsoft.com/office/drawing/2014/main" id="{0DEFE39F-2F73-3AC1-AE2B-2F23092B3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256"/>
              <a:ext cx="472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Fuel, power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81" name="Rectangle 93">
              <a:extLst>
                <a:ext uri="{FF2B5EF4-FFF2-40B4-BE49-F238E27FC236}">
                  <a16:creationId xmlns:a16="http://schemas.microsoft.com/office/drawing/2014/main" id="{2525D40B-0753-FFC7-955F-887E68507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" y="225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82" name="Rectangle 94">
              <a:extLst>
                <a:ext uri="{FF2B5EF4-FFF2-40B4-BE49-F238E27FC236}">
                  <a16:creationId xmlns:a16="http://schemas.microsoft.com/office/drawing/2014/main" id="{24C02500-0E0F-FDD6-07BE-A2C05A986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25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83" name="Rectangle 95">
              <a:extLst>
                <a:ext uri="{FF2B5EF4-FFF2-40B4-BE49-F238E27FC236}">
                  <a16:creationId xmlns:a16="http://schemas.microsoft.com/office/drawing/2014/main" id="{8B8810B2-EAAF-B34A-4C74-E1A4F0B17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25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84" name="Rectangle 96">
              <a:extLst>
                <a:ext uri="{FF2B5EF4-FFF2-40B4-BE49-F238E27FC236}">
                  <a16:creationId xmlns:a16="http://schemas.microsoft.com/office/drawing/2014/main" id="{675BC04F-1C3D-5504-6A38-1BAE414F0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25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385" name="Rectangle 97">
              <a:extLst>
                <a:ext uri="{FF2B5EF4-FFF2-40B4-BE49-F238E27FC236}">
                  <a16:creationId xmlns:a16="http://schemas.microsoft.com/office/drawing/2014/main" id="{E6C2142B-F801-B303-EF4E-1C47B563C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24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6" name="Rectangle 98">
              <a:extLst>
                <a:ext uri="{FF2B5EF4-FFF2-40B4-BE49-F238E27FC236}">
                  <a16:creationId xmlns:a16="http://schemas.microsoft.com/office/drawing/2014/main" id="{A39ECB82-8DE0-3A62-D2D2-E05D006A2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248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7" name="Rectangle 99">
              <a:extLst>
                <a:ext uri="{FF2B5EF4-FFF2-40B4-BE49-F238E27FC236}">
                  <a16:creationId xmlns:a16="http://schemas.microsoft.com/office/drawing/2014/main" id="{9D215D99-E36D-CC08-BAB2-DF7D88A68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24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8" name="Rectangle 100">
              <a:extLst>
                <a:ext uri="{FF2B5EF4-FFF2-40B4-BE49-F238E27FC236}">
                  <a16:creationId xmlns:a16="http://schemas.microsoft.com/office/drawing/2014/main" id="{7D069D1A-0B96-A7F4-CDDD-A69889EA7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248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9" name="Rectangle 101">
              <a:extLst>
                <a:ext uri="{FF2B5EF4-FFF2-40B4-BE49-F238E27FC236}">
                  <a16:creationId xmlns:a16="http://schemas.microsoft.com/office/drawing/2014/main" id="{F8BB832C-4071-1CFF-4269-340B268A9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24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0" name="Rectangle 102">
              <a:extLst>
                <a:ext uri="{FF2B5EF4-FFF2-40B4-BE49-F238E27FC236}">
                  <a16:creationId xmlns:a16="http://schemas.microsoft.com/office/drawing/2014/main" id="{77B026C0-8E06-4D7D-04D0-4C9A9B82A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248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1" name="Rectangle 103">
              <a:extLst>
                <a:ext uri="{FF2B5EF4-FFF2-40B4-BE49-F238E27FC236}">
                  <a16:creationId xmlns:a16="http://schemas.microsoft.com/office/drawing/2014/main" id="{570B8295-CF00-95D8-553B-F989C3214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4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2" name="Rectangle 104">
              <a:extLst>
                <a:ext uri="{FF2B5EF4-FFF2-40B4-BE49-F238E27FC236}">
                  <a16:creationId xmlns:a16="http://schemas.microsoft.com/office/drawing/2014/main" id="{446C797D-6E8F-96EA-FA4C-B2BEE499A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248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3" name="Rectangle 105">
              <a:extLst>
                <a:ext uri="{FF2B5EF4-FFF2-40B4-BE49-F238E27FC236}">
                  <a16:creationId xmlns:a16="http://schemas.microsoft.com/office/drawing/2014/main" id="{363D7FF2-8160-2707-A66F-BB03FDFAC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24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4" name="Rectangle 106">
              <a:extLst>
                <a:ext uri="{FF2B5EF4-FFF2-40B4-BE49-F238E27FC236}">
                  <a16:creationId xmlns:a16="http://schemas.microsoft.com/office/drawing/2014/main" id="{908A449D-44F7-64F4-86FA-EDFFCCF2F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254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5" name="Rectangle 107">
              <a:extLst>
                <a:ext uri="{FF2B5EF4-FFF2-40B4-BE49-F238E27FC236}">
                  <a16:creationId xmlns:a16="http://schemas.microsoft.com/office/drawing/2014/main" id="{A04093F3-027A-4D52-0F1A-0A235AB2C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254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6" name="Rectangle 108">
              <a:extLst>
                <a:ext uri="{FF2B5EF4-FFF2-40B4-BE49-F238E27FC236}">
                  <a16:creationId xmlns:a16="http://schemas.microsoft.com/office/drawing/2014/main" id="{D6646B06-A521-9934-3610-55F63A283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254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7" name="Rectangle 109">
              <a:extLst>
                <a:ext uri="{FF2B5EF4-FFF2-40B4-BE49-F238E27FC236}">
                  <a16:creationId xmlns:a16="http://schemas.microsoft.com/office/drawing/2014/main" id="{6C13234E-5509-C3E8-32A6-035638011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254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8" name="Rectangle 110">
              <a:extLst>
                <a:ext uri="{FF2B5EF4-FFF2-40B4-BE49-F238E27FC236}">
                  <a16:creationId xmlns:a16="http://schemas.microsoft.com/office/drawing/2014/main" id="{B579A764-6D9C-88A0-CB57-20DAB5400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254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9" name="Rectangle 111">
              <a:extLst>
                <a:ext uri="{FF2B5EF4-FFF2-40B4-BE49-F238E27FC236}">
                  <a16:creationId xmlns:a16="http://schemas.microsoft.com/office/drawing/2014/main" id="{3D020367-B1B6-97CB-3339-DC18EB9934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372"/>
              <a:ext cx="44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Lubrication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00" name="Rectangle 112">
              <a:extLst>
                <a:ext uri="{FF2B5EF4-FFF2-40B4-BE49-F238E27FC236}">
                  <a16:creationId xmlns:a16="http://schemas.microsoft.com/office/drawing/2014/main" id="{20E232B4-BDEA-A149-36DF-3775A56A2F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5" y="2372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01" name="Rectangle 113">
              <a:extLst>
                <a:ext uri="{FF2B5EF4-FFF2-40B4-BE49-F238E27FC236}">
                  <a16:creationId xmlns:a16="http://schemas.microsoft.com/office/drawing/2014/main" id="{EB7E4B29-7E34-04C6-4DF0-3C867DD93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372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02" name="Rectangle 114">
              <a:extLst>
                <a:ext uri="{FF2B5EF4-FFF2-40B4-BE49-F238E27FC236}">
                  <a16:creationId xmlns:a16="http://schemas.microsoft.com/office/drawing/2014/main" id="{71504545-F927-9495-68CB-F3FC558EB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372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03" name="Rectangle 115">
              <a:extLst>
                <a:ext uri="{FF2B5EF4-FFF2-40B4-BE49-F238E27FC236}">
                  <a16:creationId xmlns:a16="http://schemas.microsoft.com/office/drawing/2014/main" id="{C36D8E86-D842-CE6E-4A85-D052D6338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372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04" name="Rectangle 116">
              <a:extLst>
                <a:ext uri="{FF2B5EF4-FFF2-40B4-BE49-F238E27FC236}">
                  <a16:creationId xmlns:a16="http://schemas.microsoft.com/office/drawing/2014/main" id="{9949A646-1009-9D82-20B2-F27FA50309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36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05" name="Rectangle 117">
              <a:extLst>
                <a:ext uri="{FF2B5EF4-FFF2-40B4-BE49-F238E27FC236}">
                  <a16:creationId xmlns:a16="http://schemas.microsoft.com/office/drawing/2014/main" id="{FC1F6D8D-EA8F-9FB3-BA0A-52BCB93CD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364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06" name="Rectangle 118">
              <a:extLst>
                <a:ext uri="{FF2B5EF4-FFF2-40B4-BE49-F238E27FC236}">
                  <a16:creationId xmlns:a16="http://schemas.microsoft.com/office/drawing/2014/main" id="{6D323CCD-7F86-28DF-4A19-8E0BDFC8C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07" name="Rectangle 119">
              <a:extLst>
                <a:ext uri="{FF2B5EF4-FFF2-40B4-BE49-F238E27FC236}">
                  <a16:creationId xmlns:a16="http://schemas.microsoft.com/office/drawing/2014/main" id="{A5F63AD6-063E-CD9A-C909-F5588150D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364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08" name="Rectangle 120">
              <a:extLst>
                <a:ext uri="{FF2B5EF4-FFF2-40B4-BE49-F238E27FC236}">
                  <a16:creationId xmlns:a16="http://schemas.microsoft.com/office/drawing/2014/main" id="{292A6860-1B9D-02B3-90A5-EDE2091AB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09" name="Rectangle 121">
              <a:extLst>
                <a:ext uri="{FF2B5EF4-FFF2-40B4-BE49-F238E27FC236}">
                  <a16:creationId xmlns:a16="http://schemas.microsoft.com/office/drawing/2014/main" id="{EE9957BD-09C9-5EFD-5C87-8385A0CC7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364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0" name="Rectangle 122">
              <a:extLst>
                <a:ext uri="{FF2B5EF4-FFF2-40B4-BE49-F238E27FC236}">
                  <a16:creationId xmlns:a16="http://schemas.microsoft.com/office/drawing/2014/main" id="{4497CA94-8792-4041-90B7-AECECF89B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1" name="Rectangle 123">
              <a:extLst>
                <a:ext uri="{FF2B5EF4-FFF2-40B4-BE49-F238E27FC236}">
                  <a16:creationId xmlns:a16="http://schemas.microsoft.com/office/drawing/2014/main" id="{B98ED5D0-8B1D-9DA8-78D8-2B05235BBA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364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2" name="Rectangle 124">
              <a:extLst>
                <a:ext uri="{FF2B5EF4-FFF2-40B4-BE49-F238E27FC236}">
                  <a16:creationId xmlns:a16="http://schemas.microsoft.com/office/drawing/2014/main" id="{3FBC729D-BE42-543B-A66F-4164DB128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36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3" name="Rectangle 125">
              <a:extLst>
                <a:ext uri="{FF2B5EF4-FFF2-40B4-BE49-F238E27FC236}">
                  <a16:creationId xmlns:a16="http://schemas.microsoft.com/office/drawing/2014/main" id="{29848FFD-03A7-C5E4-4025-1242AE3D3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370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4" name="Rectangle 126">
              <a:extLst>
                <a:ext uri="{FF2B5EF4-FFF2-40B4-BE49-F238E27FC236}">
                  <a16:creationId xmlns:a16="http://schemas.microsoft.com/office/drawing/2014/main" id="{0948CCCA-54E3-09F3-2F6D-AC1AA09BE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370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5" name="Rectangle 127">
              <a:extLst>
                <a:ext uri="{FF2B5EF4-FFF2-40B4-BE49-F238E27FC236}">
                  <a16:creationId xmlns:a16="http://schemas.microsoft.com/office/drawing/2014/main" id="{4F8C01F2-55E5-609B-0FA6-29B784535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370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6" name="Rectangle 128">
              <a:extLst>
                <a:ext uri="{FF2B5EF4-FFF2-40B4-BE49-F238E27FC236}">
                  <a16:creationId xmlns:a16="http://schemas.microsoft.com/office/drawing/2014/main" id="{3AB4ACA3-8445-B6F6-44AF-341934ACF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370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7" name="Rectangle 129">
              <a:extLst>
                <a:ext uri="{FF2B5EF4-FFF2-40B4-BE49-F238E27FC236}">
                  <a16:creationId xmlns:a16="http://schemas.microsoft.com/office/drawing/2014/main" id="{4BCD4E5B-AA79-10B6-AABF-7D6BF42147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370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18" name="Rectangle 130">
              <a:extLst>
                <a:ext uri="{FF2B5EF4-FFF2-40B4-BE49-F238E27FC236}">
                  <a16:creationId xmlns:a16="http://schemas.microsoft.com/office/drawing/2014/main" id="{14162AD0-0954-0A9C-8DFF-28BE71EB9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489"/>
              <a:ext cx="130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Maintenance, parts and supplies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19" name="Rectangle 131">
              <a:extLst>
                <a:ext uri="{FF2B5EF4-FFF2-40B4-BE49-F238E27FC236}">
                  <a16:creationId xmlns:a16="http://schemas.microsoft.com/office/drawing/2014/main" id="{1A8DA940-14C7-0BB0-A552-6C0549DD0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8" y="2489"/>
              <a:ext cx="2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20" name="Rectangle 132">
              <a:extLst>
                <a:ext uri="{FF2B5EF4-FFF2-40B4-BE49-F238E27FC236}">
                  <a16:creationId xmlns:a16="http://schemas.microsoft.com/office/drawing/2014/main" id="{FEEA5782-448E-5A33-12EC-343D9D31E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489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21" name="Rectangle 133">
              <a:extLst>
                <a:ext uri="{FF2B5EF4-FFF2-40B4-BE49-F238E27FC236}">
                  <a16:creationId xmlns:a16="http://schemas.microsoft.com/office/drawing/2014/main" id="{B9AC2C04-50EC-611B-5BB5-ACD85ADF0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489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22" name="Rectangle 134">
              <a:extLst>
                <a:ext uri="{FF2B5EF4-FFF2-40B4-BE49-F238E27FC236}">
                  <a16:creationId xmlns:a16="http://schemas.microsoft.com/office/drawing/2014/main" id="{FF991F9B-A99F-50FA-2AED-0C3088B4F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489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23" name="Rectangle 135">
              <a:extLst>
                <a:ext uri="{FF2B5EF4-FFF2-40B4-BE49-F238E27FC236}">
                  <a16:creationId xmlns:a16="http://schemas.microsoft.com/office/drawing/2014/main" id="{550D59C5-A6CA-F952-DCA7-3787FC39B8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48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4" name="Rectangle 136">
              <a:extLst>
                <a:ext uri="{FF2B5EF4-FFF2-40B4-BE49-F238E27FC236}">
                  <a16:creationId xmlns:a16="http://schemas.microsoft.com/office/drawing/2014/main" id="{B1747D2F-9184-5AEC-1288-83389E9022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480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5" name="Rectangle 137">
              <a:extLst>
                <a:ext uri="{FF2B5EF4-FFF2-40B4-BE49-F238E27FC236}">
                  <a16:creationId xmlns:a16="http://schemas.microsoft.com/office/drawing/2014/main" id="{C5DA17E4-F245-0985-33AE-E3F1CB61F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48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6" name="Rectangle 138">
              <a:extLst>
                <a:ext uri="{FF2B5EF4-FFF2-40B4-BE49-F238E27FC236}">
                  <a16:creationId xmlns:a16="http://schemas.microsoft.com/office/drawing/2014/main" id="{27ED0220-C95A-4023-B425-01C9ABD17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480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7" name="Rectangle 139">
              <a:extLst>
                <a:ext uri="{FF2B5EF4-FFF2-40B4-BE49-F238E27FC236}">
                  <a16:creationId xmlns:a16="http://schemas.microsoft.com/office/drawing/2014/main" id="{CFD6CB0C-4F73-3659-7F7E-4EBAF0DC8A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48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8" name="Rectangle 140">
              <a:extLst>
                <a:ext uri="{FF2B5EF4-FFF2-40B4-BE49-F238E27FC236}">
                  <a16:creationId xmlns:a16="http://schemas.microsoft.com/office/drawing/2014/main" id="{8086FC70-A128-CC29-9F46-381DF3673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480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29" name="Rectangle 141">
              <a:extLst>
                <a:ext uri="{FF2B5EF4-FFF2-40B4-BE49-F238E27FC236}">
                  <a16:creationId xmlns:a16="http://schemas.microsoft.com/office/drawing/2014/main" id="{D64349AB-EFE4-1436-85A3-13F6B36C2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48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0" name="Rectangle 142">
              <a:extLst>
                <a:ext uri="{FF2B5EF4-FFF2-40B4-BE49-F238E27FC236}">
                  <a16:creationId xmlns:a16="http://schemas.microsoft.com/office/drawing/2014/main" id="{B9B970F0-8C0E-5634-9733-F36C43D9F3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480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1" name="Rectangle 143">
              <a:extLst>
                <a:ext uri="{FF2B5EF4-FFF2-40B4-BE49-F238E27FC236}">
                  <a16:creationId xmlns:a16="http://schemas.microsoft.com/office/drawing/2014/main" id="{7F1B583F-5401-0DC4-5D09-AB262FF7C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48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2" name="Rectangle 144">
              <a:extLst>
                <a:ext uri="{FF2B5EF4-FFF2-40B4-BE49-F238E27FC236}">
                  <a16:creationId xmlns:a16="http://schemas.microsoft.com/office/drawing/2014/main" id="{AFBF5964-B384-FCFE-84B6-58D797D089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486"/>
              <a:ext cx="11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3" name="Rectangle 145">
              <a:extLst>
                <a:ext uri="{FF2B5EF4-FFF2-40B4-BE49-F238E27FC236}">
                  <a16:creationId xmlns:a16="http://schemas.microsoft.com/office/drawing/2014/main" id="{D2D3E5CE-FD0E-89FB-F03A-F1572CDE5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486"/>
              <a:ext cx="6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4" name="Rectangle 146">
              <a:extLst>
                <a:ext uri="{FF2B5EF4-FFF2-40B4-BE49-F238E27FC236}">
                  <a16:creationId xmlns:a16="http://schemas.microsoft.com/office/drawing/2014/main" id="{6A12F4DC-431A-A7B7-5BDF-74DCE18D1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486"/>
              <a:ext cx="6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5" name="Rectangle 147">
              <a:extLst>
                <a:ext uri="{FF2B5EF4-FFF2-40B4-BE49-F238E27FC236}">
                  <a16:creationId xmlns:a16="http://schemas.microsoft.com/office/drawing/2014/main" id="{5E004BD5-2A70-E73B-AD28-5DC465182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486"/>
              <a:ext cx="6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6" name="Rectangle 148">
              <a:extLst>
                <a:ext uri="{FF2B5EF4-FFF2-40B4-BE49-F238E27FC236}">
                  <a16:creationId xmlns:a16="http://schemas.microsoft.com/office/drawing/2014/main" id="{71D497CD-CB2F-CF65-B3B4-4189BE1DE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486"/>
              <a:ext cx="11" cy="1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37" name="Rectangle 149">
              <a:extLst>
                <a:ext uri="{FF2B5EF4-FFF2-40B4-BE49-F238E27FC236}">
                  <a16:creationId xmlns:a16="http://schemas.microsoft.com/office/drawing/2014/main" id="{F140426B-7863-0B83-42ED-C38C94A3F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606"/>
              <a:ext cx="768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Maintenance, labor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38" name="Rectangle 150">
              <a:extLst>
                <a:ext uri="{FF2B5EF4-FFF2-40B4-BE49-F238E27FC236}">
                  <a16:creationId xmlns:a16="http://schemas.microsoft.com/office/drawing/2014/main" id="{F4C49C47-AAB2-91B8-89B9-7259C449D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2" y="260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39" name="Rectangle 151">
              <a:extLst>
                <a:ext uri="{FF2B5EF4-FFF2-40B4-BE49-F238E27FC236}">
                  <a16:creationId xmlns:a16="http://schemas.microsoft.com/office/drawing/2014/main" id="{1582727F-6286-A878-ECA9-DC3BD2EA6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260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40" name="Rectangle 152">
              <a:extLst>
                <a:ext uri="{FF2B5EF4-FFF2-40B4-BE49-F238E27FC236}">
                  <a16:creationId xmlns:a16="http://schemas.microsoft.com/office/drawing/2014/main" id="{72AF1A17-C3A6-E472-1301-7E74C89AB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260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41" name="Rectangle 153">
              <a:extLst>
                <a:ext uri="{FF2B5EF4-FFF2-40B4-BE49-F238E27FC236}">
                  <a16:creationId xmlns:a16="http://schemas.microsoft.com/office/drawing/2014/main" id="{54AEAC1E-C06D-02F7-FFF4-8D0DE886C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606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42" name="Rectangle 154">
              <a:extLst>
                <a:ext uri="{FF2B5EF4-FFF2-40B4-BE49-F238E27FC236}">
                  <a16:creationId xmlns:a16="http://schemas.microsoft.com/office/drawing/2014/main" id="{9F43FEE6-C246-FE9F-28A4-14A3469A2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59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3" name="Rectangle 155">
              <a:extLst>
                <a:ext uri="{FF2B5EF4-FFF2-40B4-BE49-F238E27FC236}">
                  <a16:creationId xmlns:a16="http://schemas.microsoft.com/office/drawing/2014/main" id="{065B1509-EF58-8170-C740-C1291DACF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598"/>
              <a:ext cx="147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4" name="Rectangle 156">
              <a:extLst>
                <a:ext uri="{FF2B5EF4-FFF2-40B4-BE49-F238E27FC236}">
                  <a16:creationId xmlns:a16="http://schemas.microsoft.com/office/drawing/2014/main" id="{D8D08DD7-E7EC-BECF-9CDE-007F2C650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598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5" name="Rectangle 157">
              <a:extLst>
                <a:ext uri="{FF2B5EF4-FFF2-40B4-BE49-F238E27FC236}">
                  <a16:creationId xmlns:a16="http://schemas.microsoft.com/office/drawing/2014/main" id="{ECD8BB82-AA7E-0F17-DF51-992772E9C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598"/>
              <a:ext cx="78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6" name="Rectangle 158">
              <a:extLst>
                <a:ext uri="{FF2B5EF4-FFF2-40B4-BE49-F238E27FC236}">
                  <a16:creationId xmlns:a16="http://schemas.microsoft.com/office/drawing/2014/main" id="{BE54B5C2-A959-0F58-4D08-0A15AE434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598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7" name="Rectangle 159">
              <a:extLst>
                <a:ext uri="{FF2B5EF4-FFF2-40B4-BE49-F238E27FC236}">
                  <a16:creationId xmlns:a16="http://schemas.microsoft.com/office/drawing/2014/main" id="{ADF46EBA-FA75-4FFB-51FF-8A2A1FCB84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598"/>
              <a:ext cx="67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8" name="Rectangle 160">
              <a:extLst>
                <a:ext uri="{FF2B5EF4-FFF2-40B4-BE49-F238E27FC236}">
                  <a16:creationId xmlns:a16="http://schemas.microsoft.com/office/drawing/2014/main" id="{B620DD57-3F4E-D32F-7BAB-05D32042A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598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49" name="Rectangle 161">
              <a:extLst>
                <a:ext uri="{FF2B5EF4-FFF2-40B4-BE49-F238E27FC236}">
                  <a16:creationId xmlns:a16="http://schemas.microsoft.com/office/drawing/2014/main" id="{DF7AD693-B41B-E72F-C941-A54D04641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598"/>
              <a:ext cx="81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0" name="Rectangle 162">
              <a:extLst>
                <a:ext uri="{FF2B5EF4-FFF2-40B4-BE49-F238E27FC236}">
                  <a16:creationId xmlns:a16="http://schemas.microsoft.com/office/drawing/2014/main" id="{93B75705-DA7E-94BE-1D39-7B95856A9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59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1" name="Rectangle 163">
              <a:extLst>
                <a:ext uri="{FF2B5EF4-FFF2-40B4-BE49-F238E27FC236}">
                  <a16:creationId xmlns:a16="http://schemas.microsoft.com/office/drawing/2014/main" id="{0E55D7E7-FDD6-1F85-9D4D-445F8BE94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603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2" name="Rectangle 164">
              <a:extLst>
                <a:ext uri="{FF2B5EF4-FFF2-40B4-BE49-F238E27FC236}">
                  <a16:creationId xmlns:a16="http://schemas.microsoft.com/office/drawing/2014/main" id="{EB96D9AB-4BA9-7E2E-1C7C-0EE45C918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603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3" name="Rectangle 165">
              <a:extLst>
                <a:ext uri="{FF2B5EF4-FFF2-40B4-BE49-F238E27FC236}">
                  <a16:creationId xmlns:a16="http://schemas.microsoft.com/office/drawing/2014/main" id="{192E0CEB-FA40-21AD-E959-081E175DF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603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4" name="Rectangle 166">
              <a:extLst>
                <a:ext uri="{FF2B5EF4-FFF2-40B4-BE49-F238E27FC236}">
                  <a16:creationId xmlns:a16="http://schemas.microsoft.com/office/drawing/2014/main" id="{8D560832-61E2-4002-4B77-DEF3AC872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603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5" name="Rectangle 167">
              <a:extLst>
                <a:ext uri="{FF2B5EF4-FFF2-40B4-BE49-F238E27FC236}">
                  <a16:creationId xmlns:a16="http://schemas.microsoft.com/office/drawing/2014/main" id="{FE9D5FCF-456E-EC28-D7B9-384EEA259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603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56" name="Rectangle 168">
              <a:extLst>
                <a:ext uri="{FF2B5EF4-FFF2-40B4-BE49-F238E27FC236}">
                  <a16:creationId xmlns:a16="http://schemas.microsoft.com/office/drawing/2014/main" id="{E3CD2747-93C3-8F30-1631-32E5BCBA0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" y="2719"/>
              <a:ext cx="24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Total: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57" name="Rectangle 169">
              <a:extLst>
                <a:ext uri="{FF2B5EF4-FFF2-40B4-BE49-F238E27FC236}">
                  <a16:creationId xmlns:a16="http://schemas.microsoft.com/office/drawing/2014/main" id="{C6D0E0F0-F2FD-4366-188C-26EFF5737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" y="2722"/>
              <a:ext cx="25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58" name="Rectangle 170">
              <a:extLst>
                <a:ext uri="{FF2B5EF4-FFF2-40B4-BE49-F238E27FC236}">
                  <a16:creationId xmlns:a16="http://schemas.microsoft.com/office/drawing/2014/main" id="{90EBA656-0BF7-C827-C4B3-75C814D48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722"/>
              <a:ext cx="26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459" name="Rectangle 171">
              <a:extLst>
                <a:ext uri="{FF2B5EF4-FFF2-40B4-BE49-F238E27FC236}">
                  <a16:creationId xmlns:a16="http://schemas.microsoft.com/office/drawing/2014/main" id="{27BC19C4-D99D-C8A5-0482-A0EE68990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71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0" name="Rectangle 172">
              <a:extLst>
                <a:ext uri="{FF2B5EF4-FFF2-40B4-BE49-F238E27FC236}">
                  <a16:creationId xmlns:a16="http://schemas.microsoft.com/office/drawing/2014/main" id="{03269BD2-D3CF-DD47-52E2-273C9103C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714"/>
              <a:ext cx="147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1" name="Rectangle 173">
              <a:extLst>
                <a:ext uri="{FF2B5EF4-FFF2-40B4-BE49-F238E27FC236}">
                  <a16:creationId xmlns:a16="http://schemas.microsoft.com/office/drawing/2014/main" id="{2D19A92F-5F40-14D5-0AE1-E35AA4F79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271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2" name="Rectangle 174">
              <a:extLst>
                <a:ext uri="{FF2B5EF4-FFF2-40B4-BE49-F238E27FC236}">
                  <a16:creationId xmlns:a16="http://schemas.microsoft.com/office/drawing/2014/main" id="{5B70692A-095F-ED13-494F-872A4B97A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2714"/>
              <a:ext cx="78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3" name="Rectangle 175">
              <a:extLst>
                <a:ext uri="{FF2B5EF4-FFF2-40B4-BE49-F238E27FC236}">
                  <a16:creationId xmlns:a16="http://schemas.microsoft.com/office/drawing/2014/main" id="{19B44A60-3C94-6247-72BD-A2C9034BB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4" y="271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4" name="Rectangle 176">
              <a:extLst>
                <a:ext uri="{FF2B5EF4-FFF2-40B4-BE49-F238E27FC236}">
                  <a16:creationId xmlns:a16="http://schemas.microsoft.com/office/drawing/2014/main" id="{2CD4854F-D414-B564-0BE9-F10C35F90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0" y="2714"/>
              <a:ext cx="67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5" name="Rectangle 177">
              <a:extLst>
                <a:ext uri="{FF2B5EF4-FFF2-40B4-BE49-F238E27FC236}">
                  <a16:creationId xmlns:a16="http://schemas.microsoft.com/office/drawing/2014/main" id="{D622CD11-B695-8DFD-B99A-B1A8C2F71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71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6" name="Rectangle 178">
              <a:extLst>
                <a:ext uri="{FF2B5EF4-FFF2-40B4-BE49-F238E27FC236}">
                  <a16:creationId xmlns:a16="http://schemas.microsoft.com/office/drawing/2014/main" id="{B8A7A096-5EF7-20F3-97EB-ED6AD62C6E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4" y="2714"/>
              <a:ext cx="8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7" name="Rectangle 179">
              <a:extLst>
                <a:ext uri="{FF2B5EF4-FFF2-40B4-BE49-F238E27FC236}">
                  <a16:creationId xmlns:a16="http://schemas.microsoft.com/office/drawing/2014/main" id="{3664B39E-38B2-D940-A889-D1DA0D23D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71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8" name="Rectangle 180">
              <a:extLst>
                <a:ext uri="{FF2B5EF4-FFF2-40B4-BE49-F238E27FC236}">
                  <a16:creationId xmlns:a16="http://schemas.microsoft.com/office/drawing/2014/main" id="{8E714A7C-3615-260F-C25C-FE925FE925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720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69" name="Rectangle 181">
              <a:extLst>
                <a:ext uri="{FF2B5EF4-FFF2-40B4-BE49-F238E27FC236}">
                  <a16:creationId xmlns:a16="http://schemas.microsoft.com/office/drawing/2014/main" id="{A9B4F4E1-4DC4-E49B-2C1E-39D5EB111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83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0" name="Rectangle 182">
              <a:extLst>
                <a:ext uri="{FF2B5EF4-FFF2-40B4-BE49-F238E27FC236}">
                  <a16:creationId xmlns:a16="http://schemas.microsoft.com/office/drawing/2014/main" id="{AC32F5CB-125C-ABE0-3726-8F30A2E07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283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1" name="Rectangle 183">
              <a:extLst>
                <a:ext uri="{FF2B5EF4-FFF2-40B4-BE49-F238E27FC236}">
                  <a16:creationId xmlns:a16="http://schemas.microsoft.com/office/drawing/2014/main" id="{A9286A37-AA87-4C62-6A1D-867583AA9D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" y="2831"/>
              <a:ext cx="295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2" name="Rectangle 184">
              <a:extLst>
                <a:ext uri="{FF2B5EF4-FFF2-40B4-BE49-F238E27FC236}">
                  <a16:creationId xmlns:a16="http://schemas.microsoft.com/office/drawing/2014/main" id="{53A2CFE3-66B4-22CC-D9A6-73BF54804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72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3" name="Rectangle 185">
              <a:extLst>
                <a:ext uri="{FF2B5EF4-FFF2-40B4-BE49-F238E27FC236}">
                  <a16:creationId xmlns:a16="http://schemas.microsoft.com/office/drawing/2014/main" id="{5F0DD87A-766C-F773-FF4F-3A1543DB6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2831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4" name="Rectangle 186">
              <a:extLst>
                <a:ext uri="{FF2B5EF4-FFF2-40B4-BE49-F238E27FC236}">
                  <a16:creationId xmlns:a16="http://schemas.microsoft.com/office/drawing/2014/main" id="{0DB7D93E-7EBD-0C7B-7763-BF6D4471C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0" y="2831"/>
              <a:ext cx="81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5" name="Rectangle 187">
              <a:extLst>
                <a:ext uri="{FF2B5EF4-FFF2-40B4-BE49-F238E27FC236}">
                  <a16:creationId xmlns:a16="http://schemas.microsoft.com/office/drawing/2014/main" id="{FCFDB209-DBF9-0114-4EE6-0AF57DC0A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720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6" name="Rectangle 188">
              <a:extLst>
                <a:ext uri="{FF2B5EF4-FFF2-40B4-BE49-F238E27FC236}">
                  <a16:creationId xmlns:a16="http://schemas.microsoft.com/office/drawing/2014/main" id="{2BB4B25E-A807-05D1-CA47-AD6C55962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83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77" name="Rectangle 189">
              <a:extLst>
                <a:ext uri="{FF2B5EF4-FFF2-40B4-BE49-F238E27FC236}">
                  <a16:creationId xmlns:a16="http://schemas.microsoft.com/office/drawing/2014/main" id="{7AFFCCBE-A10A-7757-E578-8A7773359B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3" y="283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480" name="Text Box 192">
            <a:extLst>
              <a:ext uri="{FF2B5EF4-FFF2-40B4-BE49-F238E27FC236}">
                <a16:creationId xmlns:a16="http://schemas.microsoft.com/office/drawing/2014/main" id="{DFB06EDA-F830-2F98-EF4A-39A46DA9C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7" name="AutoShape 5">
            <a:extLst>
              <a:ext uri="{FF2B5EF4-FFF2-40B4-BE49-F238E27FC236}">
                <a16:creationId xmlns:a16="http://schemas.microsoft.com/office/drawing/2014/main" id="{3FB62189-857C-1595-46FB-1E1523512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600200"/>
            <a:ext cx="8915400" cy="3886200"/>
          </a:xfrm>
          <a:prstGeom prst="roundRect">
            <a:avLst>
              <a:gd name="adj" fmla="val 8204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5314" name="Rectangle 2">
            <a:extLst>
              <a:ext uri="{FF2B5EF4-FFF2-40B4-BE49-F238E27FC236}">
                <a16:creationId xmlns:a16="http://schemas.microsoft.com/office/drawing/2014/main" id="{AD97C1F5-1422-D703-3C86-EF5892B7ED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Indeterminate/Indirect Costs</a:t>
            </a:r>
          </a:p>
        </p:txBody>
      </p:sp>
      <p:graphicFrame>
        <p:nvGraphicFramePr>
          <p:cNvPr id="525315" name="Object 3">
            <a:extLst>
              <a:ext uri="{FF2B5EF4-FFF2-40B4-BE49-F238E27FC236}">
                <a16:creationId xmlns:a16="http://schemas.microsoft.com/office/drawing/2014/main" id="{2BFF4A26-976B-89E7-429E-BCEDC440F9F1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1000" y="2209800"/>
          <a:ext cx="8413750" cy="2757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2757240" progId="Word.Document.8">
                  <p:embed/>
                </p:oleObj>
              </mc:Choice>
              <mc:Fallback>
                <p:oleObj name="Document" r:id="rId2" imgW="8414467" imgH="2757240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09800"/>
                        <a:ext cx="8413750" cy="2757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318" name="Text Box 6">
            <a:extLst>
              <a:ext uri="{FF2B5EF4-FFF2-40B4-BE49-F238E27FC236}">
                <a16:creationId xmlns:a16="http://schemas.microsoft.com/office/drawing/2014/main" id="{2008076E-AE2A-36C1-94BA-392E15D863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3" name="AutoShape 19">
            <a:extLst>
              <a:ext uri="{FF2B5EF4-FFF2-40B4-BE49-F238E27FC236}">
                <a16:creationId xmlns:a16="http://schemas.microsoft.com/office/drawing/2014/main" id="{11E0BB19-62DD-31F1-9DB4-A0EEECD97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524000"/>
            <a:ext cx="8915400" cy="3886200"/>
          </a:xfrm>
          <a:prstGeom prst="roundRect">
            <a:avLst>
              <a:gd name="adj" fmla="val 8204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11E06CC1-060E-722D-7C54-FE84F0C66D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Intangible Costs</a:t>
            </a:r>
          </a:p>
        </p:txBody>
      </p:sp>
      <p:grpSp>
        <p:nvGrpSpPr>
          <p:cNvPr id="441790" name="Group 446">
            <a:extLst>
              <a:ext uri="{FF2B5EF4-FFF2-40B4-BE49-F238E27FC236}">
                <a16:creationId xmlns:a16="http://schemas.microsoft.com/office/drawing/2014/main" id="{EE50595E-A0FE-4DA2-61DB-CDD5E4CEC31C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739900"/>
            <a:ext cx="8610600" cy="3362325"/>
            <a:chOff x="814" y="1598"/>
            <a:chExt cx="3934" cy="1536"/>
          </a:xfrm>
        </p:grpSpPr>
        <p:grpSp>
          <p:nvGrpSpPr>
            <p:cNvPr id="441566" name="Group 222">
              <a:extLst>
                <a:ext uri="{FF2B5EF4-FFF2-40B4-BE49-F238E27FC236}">
                  <a16:creationId xmlns:a16="http://schemas.microsoft.com/office/drawing/2014/main" id="{3DD32821-0DD2-00DF-F251-13763ECAC5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1598"/>
              <a:ext cx="3934" cy="825"/>
              <a:chOff x="814" y="1598"/>
              <a:chExt cx="3934" cy="825"/>
            </a:xfrm>
          </p:grpSpPr>
          <p:sp>
            <p:nvSpPr>
              <p:cNvPr id="441366" name="Rectangle 22">
                <a:extLst>
                  <a:ext uri="{FF2B5EF4-FFF2-40B4-BE49-F238E27FC236}">
                    <a16:creationId xmlns:a16="http://schemas.microsoft.com/office/drawing/2014/main" id="{244D1AC1-B872-4EA0-10FF-7792FA5A7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161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67" name="Rectangle 23">
                <a:extLst>
                  <a:ext uri="{FF2B5EF4-FFF2-40B4-BE49-F238E27FC236}">
                    <a16:creationId xmlns:a16="http://schemas.microsoft.com/office/drawing/2014/main" id="{CC3F9239-7F65-A5AC-AB1F-30AB789B5C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161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68" name="Rectangle 24">
                <a:extLst>
                  <a:ext uri="{FF2B5EF4-FFF2-40B4-BE49-F238E27FC236}">
                    <a16:creationId xmlns:a16="http://schemas.microsoft.com/office/drawing/2014/main" id="{5E76C669-39B2-D94F-5BD2-2C2A732CE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61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69" name="Rectangle 25">
                <a:extLst>
                  <a:ext uri="{FF2B5EF4-FFF2-40B4-BE49-F238E27FC236}">
                    <a16:creationId xmlns:a16="http://schemas.microsoft.com/office/drawing/2014/main" id="{0908C66E-250B-4CFD-3805-50F84F75B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610"/>
                <a:ext cx="37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0" name="Rectangle 26">
                <a:extLst>
                  <a:ext uri="{FF2B5EF4-FFF2-40B4-BE49-F238E27FC236}">
                    <a16:creationId xmlns:a16="http://schemas.microsoft.com/office/drawing/2014/main" id="{F68B9175-C012-8761-9BD5-CD0FEC62E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0" y="1610"/>
                <a:ext cx="37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1" name="Rectangle 27">
                <a:extLst>
                  <a:ext uri="{FF2B5EF4-FFF2-40B4-BE49-F238E27FC236}">
                    <a16:creationId xmlns:a16="http://schemas.microsoft.com/office/drawing/2014/main" id="{612A0756-F116-94C9-41EF-8BF5F9754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1610"/>
                <a:ext cx="1894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2" name="Rectangle 28">
                <a:extLst>
                  <a:ext uri="{FF2B5EF4-FFF2-40B4-BE49-F238E27FC236}">
                    <a16:creationId xmlns:a16="http://schemas.microsoft.com/office/drawing/2014/main" id="{305BC4B9-ECCD-5AC1-4841-4FE17EBEB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1" y="1613"/>
                <a:ext cx="485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Alternatives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73" name="Rectangle 29">
                <a:extLst>
                  <a:ext uri="{FF2B5EF4-FFF2-40B4-BE49-F238E27FC236}">
                    <a16:creationId xmlns:a16="http://schemas.microsoft.com/office/drawing/2014/main" id="{AB04F07C-A6D3-421D-D317-24A8ADB15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03" y="161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74" name="Rectangle 30">
                <a:extLst>
                  <a:ext uri="{FF2B5EF4-FFF2-40B4-BE49-F238E27FC236}">
                    <a16:creationId xmlns:a16="http://schemas.microsoft.com/office/drawing/2014/main" id="{4AEBF4EF-8A53-B92D-29CC-58A3104D5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59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5" name="Rectangle 31">
                <a:extLst>
                  <a:ext uri="{FF2B5EF4-FFF2-40B4-BE49-F238E27FC236}">
                    <a16:creationId xmlns:a16="http://schemas.microsoft.com/office/drawing/2014/main" id="{7CB02F47-0B5D-47AE-B82E-1A4EDAD1D5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598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6" name="Rectangle 32">
                <a:extLst>
                  <a:ext uri="{FF2B5EF4-FFF2-40B4-BE49-F238E27FC236}">
                    <a16:creationId xmlns:a16="http://schemas.microsoft.com/office/drawing/2014/main" id="{EEDFFBFF-9AAD-DBAC-B64B-FFAA58ECE1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598"/>
                <a:ext cx="1968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7" name="Rectangle 33">
                <a:extLst>
                  <a:ext uri="{FF2B5EF4-FFF2-40B4-BE49-F238E27FC236}">
                    <a16:creationId xmlns:a16="http://schemas.microsoft.com/office/drawing/2014/main" id="{4301FCF6-CAE4-B2AC-FD5C-26C2F0BF5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610"/>
                <a:ext cx="1968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8" name="Rectangle 34">
                <a:extLst>
                  <a:ext uri="{FF2B5EF4-FFF2-40B4-BE49-F238E27FC236}">
                    <a16:creationId xmlns:a16="http://schemas.microsoft.com/office/drawing/2014/main" id="{D36DC5A3-EA2B-1BAC-21E2-AFF57356E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59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79" name="Rectangle 35">
                <a:extLst>
                  <a:ext uri="{FF2B5EF4-FFF2-40B4-BE49-F238E27FC236}">
                    <a16:creationId xmlns:a16="http://schemas.microsoft.com/office/drawing/2014/main" id="{51CE425C-D058-D607-F66E-7382D57E74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598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0" name="Rectangle 36">
                <a:extLst>
                  <a:ext uri="{FF2B5EF4-FFF2-40B4-BE49-F238E27FC236}">
                    <a16:creationId xmlns:a16="http://schemas.microsoft.com/office/drawing/2014/main" id="{DC6A0ADC-F4EA-D0B8-7B91-E83A69A56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610"/>
                <a:ext cx="12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1" name="Rectangle 37">
                <a:extLst>
                  <a:ext uri="{FF2B5EF4-FFF2-40B4-BE49-F238E27FC236}">
                    <a16:creationId xmlns:a16="http://schemas.microsoft.com/office/drawing/2014/main" id="{32700D4B-E1A6-0D75-6776-38F476CC4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610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2" name="Rectangle 38">
                <a:extLst>
                  <a:ext uri="{FF2B5EF4-FFF2-40B4-BE49-F238E27FC236}">
                    <a16:creationId xmlns:a16="http://schemas.microsoft.com/office/drawing/2014/main" id="{B553B278-5D13-2FB7-BE44-2AEE48D845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1728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83" name="Rectangle 39">
                <a:extLst>
                  <a:ext uri="{FF2B5EF4-FFF2-40B4-BE49-F238E27FC236}">
                    <a16:creationId xmlns:a16="http://schemas.microsoft.com/office/drawing/2014/main" id="{DE5FBD48-E67F-D9E1-D4A8-8C5C37AB7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1728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84" name="Rectangle 40">
                <a:extLst>
                  <a:ext uri="{FF2B5EF4-FFF2-40B4-BE49-F238E27FC236}">
                    <a16:creationId xmlns:a16="http://schemas.microsoft.com/office/drawing/2014/main" id="{2335C96B-AF1B-D5F2-5B63-899CEAC8E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728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85" name="Rectangle 41">
                <a:extLst>
                  <a:ext uri="{FF2B5EF4-FFF2-40B4-BE49-F238E27FC236}">
                    <a16:creationId xmlns:a16="http://schemas.microsoft.com/office/drawing/2014/main" id="{289E0331-3287-8731-A502-6B8D5D866E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726"/>
                <a:ext cx="37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6" name="Rectangle 42">
                <a:extLst>
                  <a:ext uri="{FF2B5EF4-FFF2-40B4-BE49-F238E27FC236}">
                    <a16:creationId xmlns:a16="http://schemas.microsoft.com/office/drawing/2014/main" id="{E2AE48A4-AF41-D6A5-AFA7-CE31FC25C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0" y="1726"/>
                <a:ext cx="40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7" name="Rectangle 43">
                <a:extLst>
                  <a:ext uri="{FF2B5EF4-FFF2-40B4-BE49-F238E27FC236}">
                    <a16:creationId xmlns:a16="http://schemas.microsoft.com/office/drawing/2014/main" id="{D68FEDEB-0E49-ACE4-4443-4D23EB5DB3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836"/>
                <a:ext cx="981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8" name="Rectangle 44">
                <a:extLst>
                  <a:ext uri="{FF2B5EF4-FFF2-40B4-BE49-F238E27FC236}">
                    <a16:creationId xmlns:a16="http://schemas.microsoft.com/office/drawing/2014/main" id="{C27E8C9E-4F35-1102-E42D-A39F9C0994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1726"/>
                <a:ext cx="904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89" name="Rectangle 45">
                <a:extLst>
                  <a:ext uri="{FF2B5EF4-FFF2-40B4-BE49-F238E27FC236}">
                    <a16:creationId xmlns:a16="http://schemas.microsoft.com/office/drawing/2014/main" id="{F81F7D46-4CAA-8FB3-EAAF-32F11B5F6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1" y="1728"/>
                <a:ext cx="51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90" name="Rectangle 46">
                <a:extLst>
                  <a:ext uri="{FF2B5EF4-FFF2-40B4-BE49-F238E27FC236}">
                    <a16:creationId xmlns:a16="http://schemas.microsoft.com/office/drawing/2014/main" id="{6AD7F3E0-5F86-AB29-4CB6-E1D5E8FEC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4" y="1728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91" name="Rectangle 47">
                <a:extLst>
                  <a:ext uri="{FF2B5EF4-FFF2-40B4-BE49-F238E27FC236}">
                    <a16:creationId xmlns:a16="http://schemas.microsoft.com/office/drawing/2014/main" id="{6E5318A6-D632-00A8-DD9A-3608859FD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726"/>
                <a:ext cx="40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2" name="Rectangle 48">
                <a:extLst>
                  <a:ext uri="{FF2B5EF4-FFF2-40B4-BE49-F238E27FC236}">
                    <a16:creationId xmlns:a16="http://schemas.microsoft.com/office/drawing/2014/main" id="{FE66E9D5-1969-9FF0-4A1A-10D2C734CB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9" y="1726"/>
                <a:ext cx="38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3" name="Rectangle 49">
                <a:extLst>
                  <a:ext uri="{FF2B5EF4-FFF2-40B4-BE49-F238E27FC236}">
                    <a16:creationId xmlns:a16="http://schemas.microsoft.com/office/drawing/2014/main" id="{6DF2F399-BED9-CCA9-82E1-9AD71DCC47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836"/>
                <a:ext cx="981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4" name="Rectangle 50">
                <a:extLst>
                  <a:ext uri="{FF2B5EF4-FFF2-40B4-BE49-F238E27FC236}">
                    <a16:creationId xmlns:a16="http://schemas.microsoft.com/office/drawing/2014/main" id="{0FC5E66D-6FAC-D76C-F51E-7FE75BC5D7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1726"/>
                <a:ext cx="903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5" name="Rectangle 51">
                <a:extLst>
                  <a:ext uri="{FF2B5EF4-FFF2-40B4-BE49-F238E27FC236}">
                    <a16:creationId xmlns:a16="http://schemas.microsoft.com/office/drawing/2014/main" id="{B4D0B75B-EC33-8C26-A476-8BAA4803B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0" y="1728"/>
                <a:ext cx="51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96" name="Rectangle 52">
                <a:extLst>
                  <a:ext uri="{FF2B5EF4-FFF2-40B4-BE49-F238E27FC236}">
                    <a16:creationId xmlns:a16="http://schemas.microsoft.com/office/drawing/2014/main" id="{C5EB7169-C0CB-8091-1EF4-67DB4F416A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" y="1728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397" name="Rectangle 53">
                <a:extLst>
                  <a:ext uri="{FF2B5EF4-FFF2-40B4-BE49-F238E27FC236}">
                    <a16:creationId xmlns:a16="http://schemas.microsoft.com/office/drawing/2014/main" id="{E895DC27-FC11-793E-9B96-D5BF1EA41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720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8" name="Rectangle 54">
                <a:extLst>
                  <a:ext uri="{FF2B5EF4-FFF2-40B4-BE49-F238E27FC236}">
                    <a16:creationId xmlns:a16="http://schemas.microsoft.com/office/drawing/2014/main" id="{F3557872-0F60-4D55-BA31-AAC37FE28E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720"/>
                <a:ext cx="98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399" name="Rectangle 55">
                <a:extLst>
                  <a:ext uri="{FF2B5EF4-FFF2-40B4-BE49-F238E27FC236}">
                    <a16:creationId xmlns:a16="http://schemas.microsoft.com/office/drawing/2014/main" id="{508091C3-2CAB-5592-3898-621477848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1720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0" name="Rectangle 56">
                <a:extLst>
                  <a:ext uri="{FF2B5EF4-FFF2-40B4-BE49-F238E27FC236}">
                    <a16:creationId xmlns:a16="http://schemas.microsoft.com/office/drawing/2014/main" id="{28D8842C-FDAE-F13C-9CB9-63A2235141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720"/>
                <a:ext cx="98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1" name="Rectangle 57">
                <a:extLst>
                  <a:ext uri="{FF2B5EF4-FFF2-40B4-BE49-F238E27FC236}">
                    <a16:creationId xmlns:a16="http://schemas.microsoft.com/office/drawing/2014/main" id="{DA030E06-BDD1-C38A-CA01-535F77C277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720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2" name="Rectangle 58">
                <a:extLst>
                  <a:ext uri="{FF2B5EF4-FFF2-40B4-BE49-F238E27FC236}">
                    <a16:creationId xmlns:a16="http://schemas.microsoft.com/office/drawing/2014/main" id="{78DE3D08-0004-E5C1-307C-AFA6DF1F5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726"/>
                <a:ext cx="12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3" name="Rectangle 59">
                <a:extLst>
                  <a:ext uri="{FF2B5EF4-FFF2-40B4-BE49-F238E27FC236}">
                    <a16:creationId xmlns:a16="http://schemas.microsoft.com/office/drawing/2014/main" id="{B3D438A7-48A3-2F3A-2D2B-99BBF7DD4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172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4" name="Rectangle 60">
                <a:extLst>
                  <a:ext uri="{FF2B5EF4-FFF2-40B4-BE49-F238E27FC236}">
                    <a16:creationId xmlns:a16="http://schemas.microsoft.com/office/drawing/2014/main" id="{B2580378-F364-B283-795C-231850DA74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726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5" name="Rectangle 61">
                <a:extLst>
                  <a:ext uri="{FF2B5EF4-FFF2-40B4-BE49-F238E27FC236}">
                    <a16:creationId xmlns:a16="http://schemas.microsoft.com/office/drawing/2014/main" id="{392E8D6A-D91B-F1D6-AFBA-BDA13E153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1849"/>
                <a:ext cx="38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6" name="Rectangle 62">
                <a:extLst>
                  <a:ext uri="{FF2B5EF4-FFF2-40B4-BE49-F238E27FC236}">
                    <a16:creationId xmlns:a16="http://schemas.microsoft.com/office/drawing/2014/main" id="{D7BBABA4-057F-50C0-C381-1CF3E68025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68" y="1849"/>
                <a:ext cx="4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7" name="Rectangle 63">
                <a:extLst>
                  <a:ext uri="{FF2B5EF4-FFF2-40B4-BE49-F238E27FC236}">
                    <a16:creationId xmlns:a16="http://schemas.microsoft.com/office/drawing/2014/main" id="{040D3E43-4B29-DB30-AC3A-C1A33C279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1960"/>
                <a:ext cx="783" cy="109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8" name="Rectangle 64">
                <a:extLst>
                  <a:ext uri="{FF2B5EF4-FFF2-40B4-BE49-F238E27FC236}">
                    <a16:creationId xmlns:a16="http://schemas.microsoft.com/office/drawing/2014/main" id="{08233D70-A4A8-ADB5-D89C-ABC7DB70F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1849"/>
                <a:ext cx="705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09" name="Rectangle 65">
                <a:extLst>
                  <a:ext uri="{FF2B5EF4-FFF2-40B4-BE49-F238E27FC236}">
                    <a16:creationId xmlns:a16="http://schemas.microsoft.com/office/drawing/2014/main" id="{086C9C26-BD90-1581-37AB-4231F76E8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1852"/>
                <a:ext cx="264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Factor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10" name="Rectangle 66">
                <a:extLst>
                  <a:ext uri="{FF2B5EF4-FFF2-40B4-BE49-F238E27FC236}">
                    <a16:creationId xmlns:a16="http://schemas.microsoft.com/office/drawing/2014/main" id="{EF0DE9B9-22AE-FADC-8ECE-674898269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5" y="185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11" name="Rectangle 67">
                <a:extLst>
                  <a:ext uri="{FF2B5EF4-FFF2-40B4-BE49-F238E27FC236}">
                    <a16:creationId xmlns:a16="http://schemas.microsoft.com/office/drawing/2014/main" id="{13E034A1-BAF7-9E59-7BF1-D9605FAE5B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1849"/>
                <a:ext cx="41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2" name="Rectangle 68">
                <a:extLst>
                  <a:ext uri="{FF2B5EF4-FFF2-40B4-BE49-F238E27FC236}">
                    <a16:creationId xmlns:a16="http://schemas.microsoft.com/office/drawing/2014/main" id="{3A92E694-7045-6CF1-C7AF-54890482A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4" y="1849"/>
                <a:ext cx="4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3" name="Rectangle 69">
                <a:extLst>
                  <a:ext uri="{FF2B5EF4-FFF2-40B4-BE49-F238E27FC236}">
                    <a16:creationId xmlns:a16="http://schemas.microsoft.com/office/drawing/2014/main" id="{7E05A9C9-FFE4-7F02-5799-63F12A476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1960"/>
                <a:ext cx="570" cy="109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4" name="Rectangle 70">
                <a:extLst>
                  <a:ext uri="{FF2B5EF4-FFF2-40B4-BE49-F238E27FC236}">
                    <a16:creationId xmlns:a16="http://schemas.microsoft.com/office/drawing/2014/main" id="{BD5512E3-7B41-3E3F-9478-313DCE10A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1849"/>
                <a:ext cx="489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5" name="Rectangle 71">
                <a:extLst>
                  <a:ext uri="{FF2B5EF4-FFF2-40B4-BE49-F238E27FC236}">
                    <a16:creationId xmlns:a16="http://schemas.microsoft.com/office/drawing/2014/main" id="{A20D8129-2872-D8E8-EFA2-9F60F6AEF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1852"/>
                <a:ext cx="465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Importance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16" name="Rectangle 72">
                <a:extLst>
                  <a:ext uri="{FF2B5EF4-FFF2-40B4-BE49-F238E27FC236}">
                    <a16:creationId xmlns:a16="http://schemas.microsoft.com/office/drawing/2014/main" id="{B91B5D2A-99A2-83EC-B4F4-8297D9E23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5" y="185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17" name="Rectangle 73">
                <a:extLst>
                  <a:ext uri="{FF2B5EF4-FFF2-40B4-BE49-F238E27FC236}">
                    <a16:creationId xmlns:a16="http://schemas.microsoft.com/office/drawing/2014/main" id="{0884CC4C-AF26-9A80-ECA2-A63B3EED8D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1849"/>
                <a:ext cx="40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8" name="Rectangle 74">
                <a:extLst>
                  <a:ext uri="{FF2B5EF4-FFF2-40B4-BE49-F238E27FC236}">
                    <a16:creationId xmlns:a16="http://schemas.microsoft.com/office/drawing/2014/main" id="{5E37182D-A186-B15A-F083-7A0FC1B34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0" y="1849"/>
                <a:ext cx="40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19" name="Rectangle 75">
                <a:extLst>
                  <a:ext uri="{FF2B5EF4-FFF2-40B4-BE49-F238E27FC236}">
                    <a16:creationId xmlns:a16="http://schemas.microsoft.com/office/drawing/2014/main" id="{FBF60764-BC77-E41B-7D00-C6FF41710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849"/>
                <a:ext cx="49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0" name="Rectangle 76">
                <a:extLst>
                  <a:ext uri="{FF2B5EF4-FFF2-40B4-BE49-F238E27FC236}">
                    <a16:creationId xmlns:a16="http://schemas.microsoft.com/office/drawing/2014/main" id="{36E28621-67CB-482D-CEA7-5B0CD034A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852"/>
                <a:ext cx="38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Adjusted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21" name="Rectangle 77">
                <a:extLst>
                  <a:ext uri="{FF2B5EF4-FFF2-40B4-BE49-F238E27FC236}">
                    <a16:creationId xmlns:a16="http://schemas.microsoft.com/office/drawing/2014/main" id="{38B9F2B6-F232-3A95-A437-EB0BE4928C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960"/>
                <a:ext cx="490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2" name="Rectangle 78">
                <a:extLst>
                  <a:ext uri="{FF2B5EF4-FFF2-40B4-BE49-F238E27FC236}">
                    <a16:creationId xmlns:a16="http://schemas.microsoft.com/office/drawing/2014/main" id="{CD528202-3724-D52A-F946-8377CF870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962"/>
                <a:ext cx="465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Importance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23" name="Rectangle 79">
                <a:extLst>
                  <a:ext uri="{FF2B5EF4-FFF2-40B4-BE49-F238E27FC236}">
                    <a16:creationId xmlns:a16="http://schemas.microsoft.com/office/drawing/2014/main" id="{C2023C45-238B-0838-7E10-95C6E3AF6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1" y="1962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24" name="Rectangle 80">
                <a:extLst>
                  <a:ext uri="{FF2B5EF4-FFF2-40B4-BE49-F238E27FC236}">
                    <a16:creationId xmlns:a16="http://schemas.microsoft.com/office/drawing/2014/main" id="{822A11C1-3041-187C-DC07-301C4EFE38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1849"/>
                <a:ext cx="4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5" name="Rectangle 81">
                <a:extLst>
                  <a:ext uri="{FF2B5EF4-FFF2-40B4-BE49-F238E27FC236}">
                    <a16:creationId xmlns:a16="http://schemas.microsoft.com/office/drawing/2014/main" id="{BD05BA75-2E4E-2096-FE90-340418C067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1849"/>
                <a:ext cx="41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6" name="Rectangle 82">
                <a:extLst>
                  <a:ext uri="{FF2B5EF4-FFF2-40B4-BE49-F238E27FC236}">
                    <a16:creationId xmlns:a16="http://schemas.microsoft.com/office/drawing/2014/main" id="{3B9BDB95-D9C9-ECDC-9A8E-3EBB859DA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1960"/>
                <a:ext cx="489" cy="109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7" name="Rectangle 83">
                <a:extLst>
                  <a:ext uri="{FF2B5EF4-FFF2-40B4-BE49-F238E27FC236}">
                    <a16:creationId xmlns:a16="http://schemas.microsoft.com/office/drawing/2014/main" id="{067AEA9C-F677-A714-284A-EEC785E70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1849"/>
                <a:ext cx="408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28" name="Rectangle 84">
                <a:extLst>
                  <a:ext uri="{FF2B5EF4-FFF2-40B4-BE49-F238E27FC236}">
                    <a16:creationId xmlns:a16="http://schemas.microsoft.com/office/drawing/2014/main" id="{32A13CF1-6771-5A81-047F-4F0241E220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1852"/>
                <a:ext cx="267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Rating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29" name="Rectangle 85">
                <a:extLst>
                  <a:ext uri="{FF2B5EF4-FFF2-40B4-BE49-F238E27FC236}">
                    <a16:creationId xmlns:a16="http://schemas.microsoft.com/office/drawing/2014/main" id="{65AB281F-9F5A-1FA8-431C-113E4EE1F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4" y="185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30" name="Rectangle 86">
                <a:extLst>
                  <a:ext uri="{FF2B5EF4-FFF2-40B4-BE49-F238E27FC236}">
                    <a16:creationId xmlns:a16="http://schemas.microsoft.com/office/drawing/2014/main" id="{4DC05EE6-FE21-D0C8-6CCC-4518F1685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1849"/>
                <a:ext cx="41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1" name="Rectangle 87">
                <a:extLst>
                  <a:ext uri="{FF2B5EF4-FFF2-40B4-BE49-F238E27FC236}">
                    <a16:creationId xmlns:a16="http://schemas.microsoft.com/office/drawing/2014/main" id="{0AA2222E-78D7-2FAF-AA25-749DF4DC9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10" y="1849"/>
                <a:ext cx="40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2" name="Rectangle 88">
                <a:extLst>
                  <a:ext uri="{FF2B5EF4-FFF2-40B4-BE49-F238E27FC236}">
                    <a16:creationId xmlns:a16="http://schemas.microsoft.com/office/drawing/2014/main" id="{33CCB512-FCFE-D1AB-0689-9511A6E4C5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1849"/>
                <a:ext cx="409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3" name="Rectangle 89">
                <a:extLst>
                  <a:ext uri="{FF2B5EF4-FFF2-40B4-BE49-F238E27FC236}">
                    <a16:creationId xmlns:a16="http://schemas.microsoft.com/office/drawing/2014/main" id="{54CEE56E-14A6-1709-483F-F0C047A01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1852"/>
                <a:ext cx="418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Weighted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34" name="Rectangle 90">
                <a:extLst>
                  <a:ext uri="{FF2B5EF4-FFF2-40B4-BE49-F238E27FC236}">
                    <a16:creationId xmlns:a16="http://schemas.microsoft.com/office/drawing/2014/main" id="{0A047155-778D-289E-B784-D1B12CEB89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1960"/>
                <a:ext cx="409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5" name="Rectangle 91">
                <a:extLst>
                  <a:ext uri="{FF2B5EF4-FFF2-40B4-BE49-F238E27FC236}">
                    <a16:creationId xmlns:a16="http://schemas.microsoft.com/office/drawing/2014/main" id="{4D338BFD-091F-E036-A3D3-0C413A1F5F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1962"/>
                <a:ext cx="268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Rating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36" name="Rectangle 92">
                <a:extLst>
                  <a:ext uri="{FF2B5EF4-FFF2-40B4-BE49-F238E27FC236}">
                    <a16:creationId xmlns:a16="http://schemas.microsoft.com/office/drawing/2014/main" id="{87465007-EFC9-EB22-313D-7B6184A0D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8" y="1962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37" name="Rectangle 93">
                <a:extLst>
                  <a:ext uri="{FF2B5EF4-FFF2-40B4-BE49-F238E27FC236}">
                    <a16:creationId xmlns:a16="http://schemas.microsoft.com/office/drawing/2014/main" id="{75529125-A7CB-F0BF-34B7-B9B51AB4FF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849"/>
                <a:ext cx="4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8" name="Rectangle 94">
                <a:extLst>
                  <a:ext uri="{FF2B5EF4-FFF2-40B4-BE49-F238E27FC236}">
                    <a16:creationId xmlns:a16="http://schemas.microsoft.com/office/drawing/2014/main" id="{D6A789A0-C0A3-710B-FB69-2905D90C7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4" y="1849"/>
                <a:ext cx="40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39" name="Rectangle 95">
                <a:extLst>
                  <a:ext uri="{FF2B5EF4-FFF2-40B4-BE49-F238E27FC236}">
                    <a16:creationId xmlns:a16="http://schemas.microsoft.com/office/drawing/2014/main" id="{7D6E1398-10F5-3212-29BA-3A9918F6E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960"/>
                <a:ext cx="488" cy="109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0" name="Rectangle 96">
                <a:extLst>
                  <a:ext uri="{FF2B5EF4-FFF2-40B4-BE49-F238E27FC236}">
                    <a16:creationId xmlns:a16="http://schemas.microsoft.com/office/drawing/2014/main" id="{1FB1E89B-D830-6BF6-F33A-213148910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1849"/>
                <a:ext cx="408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1" name="Rectangle 97">
                <a:extLst>
                  <a:ext uri="{FF2B5EF4-FFF2-40B4-BE49-F238E27FC236}">
                    <a16:creationId xmlns:a16="http://schemas.microsoft.com/office/drawing/2014/main" id="{18C4764E-F363-A855-FF7B-E693B5588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1852"/>
                <a:ext cx="267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Rating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42" name="Rectangle 98">
                <a:extLst>
                  <a:ext uri="{FF2B5EF4-FFF2-40B4-BE49-F238E27FC236}">
                    <a16:creationId xmlns:a16="http://schemas.microsoft.com/office/drawing/2014/main" id="{14F504D2-885E-56A1-94E0-D620ACD51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74" y="185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43" name="Rectangle 99">
                <a:extLst>
                  <a:ext uri="{FF2B5EF4-FFF2-40B4-BE49-F238E27FC236}">
                    <a16:creationId xmlns:a16="http://schemas.microsoft.com/office/drawing/2014/main" id="{D15AA492-0B62-82AD-9E27-58A8FDA21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49"/>
                <a:ext cx="40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4" name="Rectangle 100">
                <a:extLst>
                  <a:ext uri="{FF2B5EF4-FFF2-40B4-BE49-F238E27FC236}">
                    <a16:creationId xmlns:a16="http://schemas.microsoft.com/office/drawing/2014/main" id="{B27E32B7-8E02-1DDA-C5A3-26C823320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9" y="1849"/>
                <a:ext cx="38" cy="22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5" name="Rectangle 101">
                <a:extLst>
                  <a:ext uri="{FF2B5EF4-FFF2-40B4-BE49-F238E27FC236}">
                    <a16:creationId xmlns:a16="http://schemas.microsoft.com/office/drawing/2014/main" id="{F8ECFEF7-9C3A-F16F-6B9D-8BD99983E8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1849"/>
                <a:ext cx="409" cy="11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6" name="Rectangle 102">
                <a:extLst>
                  <a:ext uri="{FF2B5EF4-FFF2-40B4-BE49-F238E27FC236}">
                    <a16:creationId xmlns:a16="http://schemas.microsoft.com/office/drawing/2014/main" id="{1E2E920E-562B-4A7E-D8EA-70A055423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1852"/>
                <a:ext cx="418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Weighted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47" name="Rectangle 103">
                <a:extLst>
                  <a:ext uri="{FF2B5EF4-FFF2-40B4-BE49-F238E27FC236}">
                    <a16:creationId xmlns:a16="http://schemas.microsoft.com/office/drawing/2014/main" id="{4AE01B06-BFE2-BCE5-4EEE-7B5011DF4A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1960"/>
                <a:ext cx="409" cy="110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48" name="Rectangle 104">
                <a:extLst>
                  <a:ext uri="{FF2B5EF4-FFF2-40B4-BE49-F238E27FC236}">
                    <a16:creationId xmlns:a16="http://schemas.microsoft.com/office/drawing/2014/main" id="{54B6C7D9-C6D8-452F-24D9-EB7BBF4D7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1962"/>
                <a:ext cx="268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Rating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49" name="Rectangle 105">
                <a:extLst>
                  <a:ext uri="{FF2B5EF4-FFF2-40B4-BE49-F238E27FC236}">
                    <a16:creationId xmlns:a16="http://schemas.microsoft.com/office/drawing/2014/main" id="{A707FAAD-F6E4-E4E3-037B-64F357E21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68" y="1962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50" name="Rectangle 106">
                <a:extLst>
                  <a:ext uri="{FF2B5EF4-FFF2-40B4-BE49-F238E27FC236}">
                    <a16:creationId xmlns:a16="http://schemas.microsoft.com/office/drawing/2014/main" id="{B52A9047-41CB-C30A-7051-2E1946A08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37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1" name="Rectangle 107">
                <a:extLst>
                  <a:ext uri="{FF2B5EF4-FFF2-40B4-BE49-F238E27FC236}">
                    <a16:creationId xmlns:a16="http://schemas.microsoft.com/office/drawing/2014/main" id="{333FCD14-8D65-4461-10B5-22A6EABC6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37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2" name="Rectangle 108">
                <a:extLst>
                  <a:ext uri="{FF2B5EF4-FFF2-40B4-BE49-F238E27FC236}">
                    <a16:creationId xmlns:a16="http://schemas.microsoft.com/office/drawing/2014/main" id="{D78EF715-25BE-08A8-8826-9B5369FC3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1849"/>
                <a:ext cx="12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3" name="Rectangle 109">
                <a:extLst>
                  <a:ext uri="{FF2B5EF4-FFF2-40B4-BE49-F238E27FC236}">
                    <a16:creationId xmlns:a16="http://schemas.microsoft.com/office/drawing/2014/main" id="{C9809D01-EFC8-D144-E9CD-08495D780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183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4" name="Rectangle 110">
                <a:extLst>
                  <a:ext uri="{FF2B5EF4-FFF2-40B4-BE49-F238E27FC236}">
                    <a16:creationId xmlns:a16="http://schemas.microsoft.com/office/drawing/2014/main" id="{A7CB6E0F-A88B-F712-7DC1-BAEE177A7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7" y="1837"/>
                <a:ext cx="77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5" name="Rectangle 111">
                <a:extLst>
                  <a:ext uri="{FF2B5EF4-FFF2-40B4-BE49-F238E27FC236}">
                    <a16:creationId xmlns:a16="http://schemas.microsoft.com/office/drawing/2014/main" id="{35B54489-1309-739D-D36C-61E18E8B0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7" y="1849"/>
                <a:ext cx="771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6" name="Rectangle 112">
                <a:extLst>
                  <a:ext uri="{FF2B5EF4-FFF2-40B4-BE49-F238E27FC236}">
                    <a16:creationId xmlns:a16="http://schemas.microsoft.com/office/drawing/2014/main" id="{51FE103C-E552-B18E-F4FE-09581738D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1849"/>
                <a:ext cx="6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7" name="Rectangle 113">
                <a:extLst>
                  <a:ext uri="{FF2B5EF4-FFF2-40B4-BE49-F238E27FC236}">
                    <a16:creationId xmlns:a16="http://schemas.microsoft.com/office/drawing/2014/main" id="{DD37E984-5C54-A8D8-BC07-6F6C85B9C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1849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8" name="Rectangle 114">
                <a:extLst>
                  <a:ext uri="{FF2B5EF4-FFF2-40B4-BE49-F238E27FC236}">
                    <a16:creationId xmlns:a16="http://schemas.microsoft.com/office/drawing/2014/main" id="{7FEB40DA-B9EA-BF8D-E004-ED313C1150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183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59" name="Rectangle 115">
                <a:extLst>
                  <a:ext uri="{FF2B5EF4-FFF2-40B4-BE49-F238E27FC236}">
                    <a16:creationId xmlns:a16="http://schemas.microsoft.com/office/drawing/2014/main" id="{4D145248-B515-1E26-D0B7-53DAE8A8E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" y="1837"/>
                <a:ext cx="56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0" name="Rectangle 116">
                <a:extLst>
                  <a:ext uri="{FF2B5EF4-FFF2-40B4-BE49-F238E27FC236}">
                    <a16:creationId xmlns:a16="http://schemas.microsoft.com/office/drawing/2014/main" id="{34F1CDF0-774B-1C9A-71A8-86AD2EF42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" y="1849"/>
                <a:ext cx="564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1" name="Rectangle 117">
                <a:extLst>
                  <a:ext uri="{FF2B5EF4-FFF2-40B4-BE49-F238E27FC236}">
                    <a16:creationId xmlns:a16="http://schemas.microsoft.com/office/drawing/2014/main" id="{3F332145-6A38-64D6-E8BE-52075348B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1849"/>
                <a:ext cx="6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2" name="Rectangle 118">
                <a:extLst>
                  <a:ext uri="{FF2B5EF4-FFF2-40B4-BE49-F238E27FC236}">
                    <a16:creationId xmlns:a16="http://schemas.microsoft.com/office/drawing/2014/main" id="{7F5F586F-3D9F-BD20-2691-3C50758CB9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849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3" name="Rectangle 119">
                <a:extLst>
                  <a:ext uri="{FF2B5EF4-FFF2-40B4-BE49-F238E27FC236}">
                    <a16:creationId xmlns:a16="http://schemas.microsoft.com/office/drawing/2014/main" id="{E56B6061-0D1D-21F0-BE7F-9783C81E7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83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4" name="Rectangle 120">
                <a:extLst>
                  <a:ext uri="{FF2B5EF4-FFF2-40B4-BE49-F238E27FC236}">
                    <a16:creationId xmlns:a16="http://schemas.microsoft.com/office/drawing/2014/main" id="{D05A9368-92CB-4A24-6318-A72216F1FC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6" y="1837"/>
                <a:ext cx="56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5" name="Rectangle 121">
                <a:extLst>
                  <a:ext uri="{FF2B5EF4-FFF2-40B4-BE49-F238E27FC236}">
                    <a16:creationId xmlns:a16="http://schemas.microsoft.com/office/drawing/2014/main" id="{A59B3B50-AB4A-E80D-BEE5-6D9439269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6" y="1849"/>
                <a:ext cx="561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6" name="Rectangle 122">
                <a:extLst>
                  <a:ext uri="{FF2B5EF4-FFF2-40B4-BE49-F238E27FC236}">
                    <a16:creationId xmlns:a16="http://schemas.microsoft.com/office/drawing/2014/main" id="{ADA24B1E-254A-4B93-1C09-89BC5BF01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849"/>
                <a:ext cx="3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7" name="Rectangle 123">
                <a:extLst>
                  <a:ext uri="{FF2B5EF4-FFF2-40B4-BE49-F238E27FC236}">
                    <a16:creationId xmlns:a16="http://schemas.microsoft.com/office/drawing/2014/main" id="{5047DA1D-8964-57F2-E001-6A3F2D14A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1849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8" name="Rectangle 124">
                <a:extLst>
                  <a:ext uri="{FF2B5EF4-FFF2-40B4-BE49-F238E27FC236}">
                    <a16:creationId xmlns:a16="http://schemas.microsoft.com/office/drawing/2014/main" id="{4FD360B2-A025-CFC6-DDDC-A43280B51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1849"/>
                <a:ext cx="3" cy="1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69" name="Rectangle 125">
                <a:extLst>
                  <a:ext uri="{FF2B5EF4-FFF2-40B4-BE49-F238E27FC236}">
                    <a16:creationId xmlns:a16="http://schemas.microsoft.com/office/drawing/2014/main" id="{601350E4-ACD2-7A79-BF62-E026D8C56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83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0" name="Rectangle 126">
                <a:extLst>
                  <a:ext uri="{FF2B5EF4-FFF2-40B4-BE49-F238E27FC236}">
                    <a16:creationId xmlns:a16="http://schemas.microsoft.com/office/drawing/2014/main" id="{607C1912-B098-A2A8-7183-128C94E9A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837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1" name="Rectangle 127">
                <a:extLst>
                  <a:ext uri="{FF2B5EF4-FFF2-40B4-BE49-F238E27FC236}">
                    <a16:creationId xmlns:a16="http://schemas.microsoft.com/office/drawing/2014/main" id="{37742A24-F715-35E6-4248-3718AC795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837"/>
                <a:ext cx="48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2" name="Rectangle 128">
                <a:extLst>
                  <a:ext uri="{FF2B5EF4-FFF2-40B4-BE49-F238E27FC236}">
                    <a16:creationId xmlns:a16="http://schemas.microsoft.com/office/drawing/2014/main" id="{1B16DB03-677D-7145-C068-07B763623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" y="1843"/>
                <a:ext cx="486" cy="6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3" name="Rectangle 129">
                <a:extLst>
                  <a:ext uri="{FF2B5EF4-FFF2-40B4-BE49-F238E27FC236}">
                    <a16:creationId xmlns:a16="http://schemas.microsoft.com/office/drawing/2014/main" id="{A49061B7-59BA-361C-44D7-A2813ACFD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184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4" name="Rectangle 130">
                <a:extLst>
                  <a:ext uri="{FF2B5EF4-FFF2-40B4-BE49-F238E27FC236}">
                    <a16:creationId xmlns:a16="http://schemas.microsoft.com/office/drawing/2014/main" id="{EE8C85CE-B1F8-24C2-3364-662DB5263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1837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5" name="Rectangle 131">
                <a:extLst>
                  <a:ext uri="{FF2B5EF4-FFF2-40B4-BE49-F238E27FC236}">
                    <a16:creationId xmlns:a16="http://schemas.microsoft.com/office/drawing/2014/main" id="{C7F1E754-2A1F-5D27-6BD6-6FC69220B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1837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6" name="Rectangle 132">
                <a:extLst>
                  <a:ext uri="{FF2B5EF4-FFF2-40B4-BE49-F238E27FC236}">
                    <a16:creationId xmlns:a16="http://schemas.microsoft.com/office/drawing/2014/main" id="{0B13AD93-7F37-C81D-F0DC-D354112F5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1843"/>
                <a:ext cx="490" cy="6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7" name="Rectangle 133">
                <a:extLst>
                  <a:ext uri="{FF2B5EF4-FFF2-40B4-BE49-F238E27FC236}">
                    <a16:creationId xmlns:a16="http://schemas.microsoft.com/office/drawing/2014/main" id="{12BCB931-FB4D-914C-BC95-23DCDA0AD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1837"/>
                <a:ext cx="6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8" name="Rectangle 134">
                <a:extLst>
                  <a:ext uri="{FF2B5EF4-FFF2-40B4-BE49-F238E27FC236}">
                    <a16:creationId xmlns:a16="http://schemas.microsoft.com/office/drawing/2014/main" id="{21955FCA-CDD3-9FEF-AC6A-DD472CFAB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837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79" name="Rectangle 135">
                <a:extLst>
                  <a:ext uri="{FF2B5EF4-FFF2-40B4-BE49-F238E27FC236}">
                    <a16:creationId xmlns:a16="http://schemas.microsoft.com/office/drawing/2014/main" id="{5319B95A-FA41-19F2-FB05-54421575F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1843"/>
                <a:ext cx="488" cy="6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0" name="Rectangle 136">
                <a:extLst>
                  <a:ext uri="{FF2B5EF4-FFF2-40B4-BE49-F238E27FC236}">
                    <a16:creationId xmlns:a16="http://schemas.microsoft.com/office/drawing/2014/main" id="{FC02C9F9-6771-10FB-22B9-03DBA5509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184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1" name="Rectangle 137">
                <a:extLst>
                  <a:ext uri="{FF2B5EF4-FFF2-40B4-BE49-F238E27FC236}">
                    <a16:creationId xmlns:a16="http://schemas.microsoft.com/office/drawing/2014/main" id="{E4D25F4F-F398-B544-A923-ADB25B356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183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2" name="Rectangle 138">
                <a:extLst>
                  <a:ext uri="{FF2B5EF4-FFF2-40B4-BE49-F238E27FC236}">
                    <a16:creationId xmlns:a16="http://schemas.microsoft.com/office/drawing/2014/main" id="{EAF07F8D-1043-13E7-E800-2E0644C3E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37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3" name="Rectangle 139">
                <a:extLst>
                  <a:ext uri="{FF2B5EF4-FFF2-40B4-BE49-F238E27FC236}">
                    <a16:creationId xmlns:a16="http://schemas.microsoft.com/office/drawing/2014/main" id="{588A9E88-469C-7CB1-2D0F-3E377FB41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43"/>
                <a:ext cx="487" cy="6"/>
              </a:xfrm>
              <a:prstGeom prst="rect">
                <a:avLst/>
              </a:pr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4" name="Rectangle 140">
                <a:extLst>
                  <a:ext uri="{FF2B5EF4-FFF2-40B4-BE49-F238E27FC236}">
                    <a16:creationId xmlns:a16="http://schemas.microsoft.com/office/drawing/2014/main" id="{E21D5C2F-CD71-8340-A1D3-57472E6D4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837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5" name="Rectangle 141">
                <a:extLst>
                  <a:ext uri="{FF2B5EF4-FFF2-40B4-BE49-F238E27FC236}">
                    <a16:creationId xmlns:a16="http://schemas.microsoft.com/office/drawing/2014/main" id="{71BEA0F3-938E-4055-374A-E3D19D6E8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49"/>
                <a:ext cx="11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6" name="Rectangle 142">
                <a:extLst>
                  <a:ext uri="{FF2B5EF4-FFF2-40B4-BE49-F238E27FC236}">
                    <a16:creationId xmlns:a16="http://schemas.microsoft.com/office/drawing/2014/main" id="{FC2293C6-79D4-8A57-D581-E8956C8B3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1849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7" name="Rectangle 143">
                <a:extLst>
                  <a:ext uri="{FF2B5EF4-FFF2-40B4-BE49-F238E27FC236}">
                    <a16:creationId xmlns:a16="http://schemas.microsoft.com/office/drawing/2014/main" id="{F493A335-B8C8-76E6-6736-16AA8111FC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1849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8" name="Rectangle 144">
                <a:extLst>
                  <a:ext uri="{FF2B5EF4-FFF2-40B4-BE49-F238E27FC236}">
                    <a16:creationId xmlns:a16="http://schemas.microsoft.com/office/drawing/2014/main" id="{D499D124-8DE2-B5E5-C77F-DB47772E75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1849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89" name="Rectangle 145">
                <a:extLst>
                  <a:ext uri="{FF2B5EF4-FFF2-40B4-BE49-F238E27FC236}">
                    <a16:creationId xmlns:a16="http://schemas.microsoft.com/office/drawing/2014/main" id="{3925B006-CD90-2205-5FE2-F158B09FB5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1849"/>
                <a:ext cx="5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90" name="Rectangle 146">
                <a:extLst>
                  <a:ext uri="{FF2B5EF4-FFF2-40B4-BE49-F238E27FC236}">
                    <a16:creationId xmlns:a16="http://schemas.microsoft.com/office/drawing/2014/main" id="{5635E626-16E5-52A2-E63C-721C34A59F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1849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91" name="Rectangle 147">
                <a:extLst>
                  <a:ext uri="{FF2B5EF4-FFF2-40B4-BE49-F238E27FC236}">
                    <a16:creationId xmlns:a16="http://schemas.microsoft.com/office/drawing/2014/main" id="{CD394D45-30C8-A92B-F7F4-2A239FE14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1849"/>
                <a:ext cx="6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92" name="Rectangle 148">
                <a:extLst>
                  <a:ext uri="{FF2B5EF4-FFF2-40B4-BE49-F238E27FC236}">
                    <a16:creationId xmlns:a16="http://schemas.microsoft.com/office/drawing/2014/main" id="{2361EF8F-99A5-B535-97C7-EB1FF771C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1849"/>
                <a:ext cx="11" cy="22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493" name="Rectangle 149">
                <a:extLst>
                  <a:ext uri="{FF2B5EF4-FFF2-40B4-BE49-F238E27FC236}">
                    <a16:creationId xmlns:a16="http://schemas.microsoft.com/office/drawing/2014/main" id="{CB7CA966-43CA-496A-EEFF-4D80D9D479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4" name="Rectangle 150">
                <a:extLst>
                  <a:ext uri="{FF2B5EF4-FFF2-40B4-BE49-F238E27FC236}">
                    <a16:creationId xmlns:a16="http://schemas.microsoft.com/office/drawing/2014/main" id="{2188446A-3CAF-65C6-1453-23E70764A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5" name="Rectangle 151">
                <a:extLst>
                  <a:ext uri="{FF2B5EF4-FFF2-40B4-BE49-F238E27FC236}">
                    <a16:creationId xmlns:a16="http://schemas.microsoft.com/office/drawing/2014/main" id="{3082DCB4-F54C-39CB-FEE5-9DB765D78C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6" name="Rectangle 152">
                <a:extLst>
                  <a:ext uri="{FF2B5EF4-FFF2-40B4-BE49-F238E27FC236}">
                    <a16:creationId xmlns:a16="http://schemas.microsoft.com/office/drawing/2014/main" id="{97FD6434-2654-D14E-9072-0054B9EE5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7" name="Rectangle 153">
                <a:extLst>
                  <a:ext uri="{FF2B5EF4-FFF2-40B4-BE49-F238E27FC236}">
                    <a16:creationId xmlns:a16="http://schemas.microsoft.com/office/drawing/2014/main" id="{F0AB4787-7198-9DB0-175F-FA2FD63F7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8" name="Rectangle 154">
                <a:extLst>
                  <a:ext uri="{FF2B5EF4-FFF2-40B4-BE49-F238E27FC236}">
                    <a16:creationId xmlns:a16="http://schemas.microsoft.com/office/drawing/2014/main" id="{5847D364-F940-FDB2-1150-48FB6591C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499" name="Rectangle 155">
                <a:extLst>
                  <a:ext uri="{FF2B5EF4-FFF2-40B4-BE49-F238E27FC236}">
                    <a16:creationId xmlns:a16="http://schemas.microsoft.com/office/drawing/2014/main" id="{6E6DEBFF-AE79-1292-3CC9-15E18C5402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07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00" name="Rectangle 156">
                <a:extLst>
                  <a:ext uri="{FF2B5EF4-FFF2-40B4-BE49-F238E27FC236}">
                    <a16:creationId xmlns:a16="http://schemas.microsoft.com/office/drawing/2014/main" id="{E6F4BBB1-C1FC-FB7B-D85B-E7F0028C2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69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1" name="Rectangle 157">
                <a:extLst>
                  <a:ext uri="{FF2B5EF4-FFF2-40B4-BE49-F238E27FC236}">
                    <a16:creationId xmlns:a16="http://schemas.microsoft.com/office/drawing/2014/main" id="{D1C7987E-E003-84C6-C214-54F8E991A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069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2" name="Rectangle 158">
                <a:extLst>
                  <a:ext uri="{FF2B5EF4-FFF2-40B4-BE49-F238E27FC236}">
                    <a16:creationId xmlns:a16="http://schemas.microsoft.com/office/drawing/2014/main" id="{21B0482F-11E3-9A52-0835-4CEACE9A0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06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3" name="Rectangle 159">
                <a:extLst>
                  <a:ext uri="{FF2B5EF4-FFF2-40B4-BE49-F238E27FC236}">
                    <a16:creationId xmlns:a16="http://schemas.microsoft.com/office/drawing/2014/main" id="{7AC12FFF-225B-C479-B9AC-0D783AFE7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069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4" name="Rectangle 160">
                <a:extLst>
                  <a:ext uri="{FF2B5EF4-FFF2-40B4-BE49-F238E27FC236}">
                    <a16:creationId xmlns:a16="http://schemas.microsoft.com/office/drawing/2014/main" id="{7EFDF83E-C8AC-7583-38B3-F8B7A0383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06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5" name="Rectangle 161">
                <a:extLst>
                  <a:ext uri="{FF2B5EF4-FFF2-40B4-BE49-F238E27FC236}">
                    <a16:creationId xmlns:a16="http://schemas.microsoft.com/office/drawing/2014/main" id="{B121975E-5C23-14B3-6BB8-2C0E05B9D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069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6" name="Rectangle 162">
                <a:extLst>
                  <a:ext uri="{FF2B5EF4-FFF2-40B4-BE49-F238E27FC236}">
                    <a16:creationId xmlns:a16="http://schemas.microsoft.com/office/drawing/2014/main" id="{2D1A0455-461E-6011-00CC-F5B91B05F8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06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7" name="Rectangle 163">
                <a:extLst>
                  <a:ext uri="{FF2B5EF4-FFF2-40B4-BE49-F238E27FC236}">
                    <a16:creationId xmlns:a16="http://schemas.microsoft.com/office/drawing/2014/main" id="{C5C8A6D6-9880-17DB-38AA-0F3BA36BF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069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8" name="Rectangle 164">
                <a:extLst>
                  <a:ext uri="{FF2B5EF4-FFF2-40B4-BE49-F238E27FC236}">
                    <a16:creationId xmlns:a16="http://schemas.microsoft.com/office/drawing/2014/main" id="{F5FFD69F-5035-05C0-E3E2-FE44FBE22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06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09" name="Rectangle 165">
                <a:extLst>
                  <a:ext uri="{FF2B5EF4-FFF2-40B4-BE49-F238E27FC236}">
                    <a16:creationId xmlns:a16="http://schemas.microsoft.com/office/drawing/2014/main" id="{49FC14B4-A4C2-C490-09E1-7DC79D1D13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069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0" name="Rectangle 166">
                <a:extLst>
                  <a:ext uri="{FF2B5EF4-FFF2-40B4-BE49-F238E27FC236}">
                    <a16:creationId xmlns:a16="http://schemas.microsoft.com/office/drawing/2014/main" id="{2B85EEC5-5707-EB77-FAD3-00CC831CF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06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1" name="Rectangle 167">
                <a:extLst>
                  <a:ext uri="{FF2B5EF4-FFF2-40B4-BE49-F238E27FC236}">
                    <a16:creationId xmlns:a16="http://schemas.microsoft.com/office/drawing/2014/main" id="{CFEFAB10-5176-8FB2-EC02-F28B7A615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069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2" name="Rectangle 168">
                <a:extLst>
                  <a:ext uri="{FF2B5EF4-FFF2-40B4-BE49-F238E27FC236}">
                    <a16:creationId xmlns:a16="http://schemas.microsoft.com/office/drawing/2014/main" id="{ACB79460-85C7-5566-F7BF-81A22B6912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06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3" name="Rectangle 169">
                <a:extLst>
                  <a:ext uri="{FF2B5EF4-FFF2-40B4-BE49-F238E27FC236}">
                    <a16:creationId xmlns:a16="http://schemas.microsoft.com/office/drawing/2014/main" id="{E3513CEC-5302-E951-2E9A-8C672938E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069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4" name="Rectangle 170">
                <a:extLst>
                  <a:ext uri="{FF2B5EF4-FFF2-40B4-BE49-F238E27FC236}">
                    <a16:creationId xmlns:a16="http://schemas.microsoft.com/office/drawing/2014/main" id="{E2086D56-85EC-AD91-6BE6-A441058EC4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069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5" name="Rectangle 171">
                <a:extLst>
                  <a:ext uri="{FF2B5EF4-FFF2-40B4-BE49-F238E27FC236}">
                    <a16:creationId xmlns:a16="http://schemas.microsoft.com/office/drawing/2014/main" id="{F00CDD12-9A0E-6372-8504-75F118E9A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75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6" name="Rectangle 172">
                <a:extLst>
                  <a:ext uri="{FF2B5EF4-FFF2-40B4-BE49-F238E27FC236}">
                    <a16:creationId xmlns:a16="http://schemas.microsoft.com/office/drawing/2014/main" id="{441E2CD8-E89E-1172-83B4-2C028011A5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07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7" name="Rectangle 173">
                <a:extLst>
                  <a:ext uri="{FF2B5EF4-FFF2-40B4-BE49-F238E27FC236}">
                    <a16:creationId xmlns:a16="http://schemas.microsoft.com/office/drawing/2014/main" id="{42093353-0041-01FB-B58B-B65F300A6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07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8" name="Rectangle 174">
                <a:extLst>
                  <a:ext uri="{FF2B5EF4-FFF2-40B4-BE49-F238E27FC236}">
                    <a16:creationId xmlns:a16="http://schemas.microsoft.com/office/drawing/2014/main" id="{9F15AF24-035C-F6C3-2CD7-94213C42E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07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19" name="Rectangle 175">
                <a:extLst>
                  <a:ext uri="{FF2B5EF4-FFF2-40B4-BE49-F238E27FC236}">
                    <a16:creationId xmlns:a16="http://schemas.microsoft.com/office/drawing/2014/main" id="{A6A307E6-7379-401A-240F-2990A432C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075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20" name="Rectangle 176">
                <a:extLst>
                  <a:ext uri="{FF2B5EF4-FFF2-40B4-BE49-F238E27FC236}">
                    <a16:creationId xmlns:a16="http://schemas.microsoft.com/office/drawing/2014/main" id="{253A34D2-A18E-ECC6-F815-2D080483A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07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21" name="Rectangle 177">
                <a:extLst>
                  <a:ext uri="{FF2B5EF4-FFF2-40B4-BE49-F238E27FC236}">
                    <a16:creationId xmlns:a16="http://schemas.microsoft.com/office/drawing/2014/main" id="{76053ADF-85C4-F88E-5848-37D3E9DA7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07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22" name="Rectangle 178">
                <a:extLst>
                  <a:ext uri="{FF2B5EF4-FFF2-40B4-BE49-F238E27FC236}">
                    <a16:creationId xmlns:a16="http://schemas.microsoft.com/office/drawing/2014/main" id="{D44D0B03-DCC9-2876-DCEE-49D21E087F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075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23" name="Rectangle 179">
                <a:extLst>
                  <a:ext uri="{FF2B5EF4-FFF2-40B4-BE49-F238E27FC236}">
                    <a16:creationId xmlns:a16="http://schemas.microsoft.com/office/drawing/2014/main" id="{D793B1AD-32B5-85F9-07ED-70F4FD3CC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4" name="Rectangle 180">
                <a:extLst>
                  <a:ext uri="{FF2B5EF4-FFF2-40B4-BE49-F238E27FC236}">
                    <a16:creationId xmlns:a16="http://schemas.microsoft.com/office/drawing/2014/main" id="{B48F7EE6-01C3-DA15-73A3-8F8D388E9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5" name="Rectangle 181">
                <a:extLst>
                  <a:ext uri="{FF2B5EF4-FFF2-40B4-BE49-F238E27FC236}">
                    <a16:creationId xmlns:a16="http://schemas.microsoft.com/office/drawing/2014/main" id="{D03E0742-4082-7FCE-FDDF-59C934BFD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6" name="Rectangle 182">
                <a:extLst>
                  <a:ext uri="{FF2B5EF4-FFF2-40B4-BE49-F238E27FC236}">
                    <a16:creationId xmlns:a16="http://schemas.microsoft.com/office/drawing/2014/main" id="{C7121E0D-C32E-5179-1AF0-D7E5C01D26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7" name="Rectangle 183">
                <a:extLst>
                  <a:ext uri="{FF2B5EF4-FFF2-40B4-BE49-F238E27FC236}">
                    <a16:creationId xmlns:a16="http://schemas.microsoft.com/office/drawing/2014/main" id="{E9058EE0-FFF3-8FD4-3D38-161B83A6E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8" name="Rectangle 184">
                <a:extLst>
                  <a:ext uri="{FF2B5EF4-FFF2-40B4-BE49-F238E27FC236}">
                    <a16:creationId xmlns:a16="http://schemas.microsoft.com/office/drawing/2014/main" id="{F61376C7-C356-777F-F329-C0848A73E4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29" name="Rectangle 185">
                <a:extLst>
                  <a:ext uri="{FF2B5EF4-FFF2-40B4-BE49-F238E27FC236}">
                    <a16:creationId xmlns:a16="http://schemas.microsoft.com/office/drawing/2014/main" id="{CC474ECB-942F-7673-647A-93E1CF08A9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19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30" name="Rectangle 186">
                <a:extLst>
                  <a:ext uri="{FF2B5EF4-FFF2-40B4-BE49-F238E27FC236}">
                    <a16:creationId xmlns:a16="http://schemas.microsoft.com/office/drawing/2014/main" id="{FE410061-6561-AD94-2E36-D21968EA6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85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1" name="Rectangle 187">
                <a:extLst>
                  <a:ext uri="{FF2B5EF4-FFF2-40B4-BE49-F238E27FC236}">
                    <a16:creationId xmlns:a16="http://schemas.microsoft.com/office/drawing/2014/main" id="{3C44E0C7-7F71-CA6D-2716-E6BDF4E43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185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2" name="Rectangle 188">
                <a:extLst>
                  <a:ext uri="{FF2B5EF4-FFF2-40B4-BE49-F238E27FC236}">
                    <a16:creationId xmlns:a16="http://schemas.microsoft.com/office/drawing/2014/main" id="{D97B9025-B096-90E3-DF7B-9376E25BEE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18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3" name="Rectangle 189">
                <a:extLst>
                  <a:ext uri="{FF2B5EF4-FFF2-40B4-BE49-F238E27FC236}">
                    <a16:creationId xmlns:a16="http://schemas.microsoft.com/office/drawing/2014/main" id="{6743474C-3118-7ACE-7C33-930A051420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185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4" name="Rectangle 190">
                <a:extLst>
                  <a:ext uri="{FF2B5EF4-FFF2-40B4-BE49-F238E27FC236}">
                    <a16:creationId xmlns:a16="http://schemas.microsoft.com/office/drawing/2014/main" id="{F40E5F0D-E5DC-470F-A388-A32C046E70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8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5" name="Rectangle 191">
                <a:extLst>
                  <a:ext uri="{FF2B5EF4-FFF2-40B4-BE49-F238E27FC236}">
                    <a16:creationId xmlns:a16="http://schemas.microsoft.com/office/drawing/2014/main" id="{0FA78DBD-7DDA-0484-D5D3-43D8E152F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185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6" name="Rectangle 192">
                <a:extLst>
                  <a:ext uri="{FF2B5EF4-FFF2-40B4-BE49-F238E27FC236}">
                    <a16:creationId xmlns:a16="http://schemas.microsoft.com/office/drawing/2014/main" id="{E409A867-A53D-5A50-C845-1865C218C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18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7" name="Rectangle 193">
                <a:extLst>
                  <a:ext uri="{FF2B5EF4-FFF2-40B4-BE49-F238E27FC236}">
                    <a16:creationId xmlns:a16="http://schemas.microsoft.com/office/drawing/2014/main" id="{99A7E1C9-8370-9A71-994E-3C6EFD0B6E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185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8" name="Rectangle 194">
                <a:extLst>
                  <a:ext uri="{FF2B5EF4-FFF2-40B4-BE49-F238E27FC236}">
                    <a16:creationId xmlns:a16="http://schemas.microsoft.com/office/drawing/2014/main" id="{CA0A4F7C-79F1-D26B-9779-0816BB4856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185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39" name="Rectangle 195">
                <a:extLst>
                  <a:ext uri="{FF2B5EF4-FFF2-40B4-BE49-F238E27FC236}">
                    <a16:creationId xmlns:a16="http://schemas.microsoft.com/office/drawing/2014/main" id="{D887C1F8-016F-BEEC-50BB-4101444F56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185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0" name="Rectangle 196">
                <a:extLst>
                  <a:ext uri="{FF2B5EF4-FFF2-40B4-BE49-F238E27FC236}">
                    <a16:creationId xmlns:a16="http://schemas.microsoft.com/office/drawing/2014/main" id="{088E1D74-5A05-3A9A-E7AC-5E7ACA5C2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18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1" name="Rectangle 197">
                <a:extLst>
                  <a:ext uri="{FF2B5EF4-FFF2-40B4-BE49-F238E27FC236}">
                    <a16:creationId xmlns:a16="http://schemas.microsoft.com/office/drawing/2014/main" id="{84339EC2-50B1-0997-2A64-7F94D7B4E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185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2" name="Rectangle 198">
                <a:extLst>
                  <a:ext uri="{FF2B5EF4-FFF2-40B4-BE49-F238E27FC236}">
                    <a16:creationId xmlns:a16="http://schemas.microsoft.com/office/drawing/2014/main" id="{634AC0AC-3400-EF2C-8720-E361964F0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18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3" name="Rectangle 199">
                <a:extLst>
                  <a:ext uri="{FF2B5EF4-FFF2-40B4-BE49-F238E27FC236}">
                    <a16:creationId xmlns:a16="http://schemas.microsoft.com/office/drawing/2014/main" id="{2D562F47-26C8-F3FF-5C19-69774C5D14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185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4" name="Rectangle 200">
                <a:extLst>
                  <a:ext uri="{FF2B5EF4-FFF2-40B4-BE49-F238E27FC236}">
                    <a16:creationId xmlns:a16="http://schemas.microsoft.com/office/drawing/2014/main" id="{611A1F7A-E686-9B10-7B66-57A29AA7D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185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5" name="Rectangle 201">
                <a:extLst>
                  <a:ext uri="{FF2B5EF4-FFF2-40B4-BE49-F238E27FC236}">
                    <a16:creationId xmlns:a16="http://schemas.microsoft.com/office/drawing/2014/main" id="{AB27E6B4-611C-145C-F0F4-5FC806D36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91"/>
                <a:ext cx="11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6" name="Rectangle 202">
                <a:extLst>
                  <a:ext uri="{FF2B5EF4-FFF2-40B4-BE49-F238E27FC236}">
                    <a16:creationId xmlns:a16="http://schemas.microsoft.com/office/drawing/2014/main" id="{C3A6542F-C682-875C-89B4-EF2904913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19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7" name="Rectangle 203">
                <a:extLst>
                  <a:ext uri="{FF2B5EF4-FFF2-40B4-BE49-F238E27FC236}">
                    <a16:creationId xmlns:a16="http://schemas.microsoft.com/office/drawing/2014/main" id="{6716032A-69CF-1C11-A120-4A493559B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19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8" name="Rectangle 204">
                <a:extLst>
                  <a:ext uri="{FF2B5EF4-FFF2-40B4-BE49-F238E27FC236}">
                    <a16:creationId xmlns:a16="http://schemas.microsoft.com/office/drawing/2014/main" id="{158232ED-AED8-E28E-BF57-3C2FA3AA8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19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49" name="Rectangle 205">
                <a:extLst>
                  <a:ext uri="{FF2B5EF4-FFF2-40B4-BE49-F238E27FC236}">
                    <a16:creationId xmlns:a16="http://schemas.microsoft.com/office/drawing/2014/main" id="{68DF01CC-49FD-CC57-61DA-C6853E1B9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191"/>
                <a:ext cx="5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50" name="Rectangle 206">
                <a:extLst>
                  <a:ext uri="{FF2B5EF4-FFF2-40B4-BE49-F238E27FC236}">
                    <a16:creationId xmlns:a16="http://schemas.microsoft.com/office/drawing/2014/main" id="{08AC813B-2AAB-A29C-F2B9-2D970FF505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19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51" name="Rectangle 207">
                <a:extLst>
                  <a:ext uri="{FF2B5EF4-FFF2-40B4-BE49-F238E27FC236}">
                    <a16:creationId xmlns:a16="http://schemas.microsoft.com/office/drawing/2014/main" id="{1F5B9D03-26C9-80E9-B105-64E21F4D6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191"/>
                <a:ext cx="6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52" name="Rectangle 208">
                <a:extLst>
                  <a:ext uri="{FF2B5EF4-FFF2-40B4-BE49-F238E27FC236}">
                    <a16:creationId xmlns:a16="http://schemas.microsoft.com/office/drawing/2014/main" id="{7C8EFB7F-76F2-0883-CE4F-9F017667B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191"/>
                <a:ext cx="11" cy="1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53" name="Rectangle 209">
                <a:extLst>
                  <a:ext uri="{FF2B5EF4-FFF2-40B4-BE49-F238E27FC236}">
                    <a16:creationId xmlns:a16="http://schemas.microsoft.com/office/drawing/2014/main" id="{C3EB0F75-0A89-A4AD-51C2-C1B0E28BE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311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4" name="Rectangle 210">
                <a:extLst>
                  <a:ext uri="{FF2B5EF4-FFF2-40B4-BE49-F238E27FC236}">
                    <a16:creationId xmlns:a16="http://schemas.microsoft.com/office/drawing/2014/main" id="{25B6D41B-9289-7ED4-2600-52E9CC4D4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5" name="Rectangle 211">
                <a:extLst>
                  <a:ext uri="{FF2B5EF4-FFF2-40B4-BE49-F238E27FC236}">
                    <a16:creationId xmlns:a16="http://schemas.microsoft.com/office/drawing/2014/main" id="{8037ED04-A034-985C-579F-B9AD1E2AB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6" name="Rectangle 212">
                <a:extLst>
                  <a:ext uri="{FF2B5EF4-FFF2-40B4-BE49-F238E27FC236}">
                    <a16:creationId xmlns:a16="http://schemas.microsoft.com/office/drawing/2014/main" id="{C246061D-6605-6218-B2C7-A53B3047DC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7" name="Rectangle 213">
                <a:extLst>
                  <a:ext uri="{FF2B5EF4-FFF2-40B4-BE49-F238E27FC236}">
                    <a16:creationId xmlns:a16="http://schemas.microsoft.com/office/drawing/2014/main" id="{E2E4FBE0-AD83-1DBA-8E82-BCAB91AE96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8" name="Rectangle 214">
                <a:extLst>
                  <a:ext uri="{FF2B5EF4-FFF2-40B4-BE49-F238E27FC236}">
                    <a16:creationId xmlns:a16="http://schemas.microsoft.com/office/drawing/2014/main" id="{C0590470-6343-907E-EECA-6F5D2BDE3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59" name="Rectangle 215">
                <a:extLst>
                  <a:ext uri="{FF2B5EF4-FFF2-40B4-BE49-F238E27FC236}">
                    <a16:creationId xmlns:a16="http://schemas.microsoft.com/office/drawing/2014/main" id="{31D26132-F3E5-1C61-2E91-B5FD7D67B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311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60" name="Rectangle 216">
                <a:extLst>
                  <a:ext uri="{FF2B5EF4-FFF2-40B4-BE49-F238E27FC236}">
                    <a16:creationId xmlns:a16="http://schemas.microsoft.com/office/drawing/2014/main" id="{33E9E17A-B3A8-D92F-2B7F-D337C5EE6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303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1" name="Rectangle 217">
                <a:extLst>
                  <a:ext uri="{FF2B5EF4-FFF2-40B4-BE49-F238E27FC236}">
                    <a16:creationId xmlns:a16="http://schemas.microsoft.com/office/drawing/2014/main" id="{A09B171D-7D1A-C012-F5BF-24DBD9AFC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303"/>
                <a:ext cx="783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2" name="Rectangle 218">
                <a:extLst>
                  <a:ext uri="{FF2B5EF4-FFF2-40B4-BE49-F238E27FC236}">
                    <a16:creationId xmlns:a16="http://schemas.microsoft.com/office/drawing/2014/main" id="{5D29D0C3-D818-F328-9295-C870F2DAD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30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3" name="Rectangle 219">
                <a:extLst>
                  <a:ext uri="{FF2B5EF4-FFF2-40B4-BE49-F238E27FC236}">
                    <a16:creationId xmlns:a16="http://schemas.microsoft.com/office/drawing/2014/main" id="{290A9E79-D629-17A5-7227-1C4711667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303"/>
                <a:ext cx="57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4" name="Rectangle 220">
                <a:extLst>
                  <a:ext uri="{FF2B5EF4-FFF2-40B4-BE49-F238E27FC236}">
                    <a16:creationId xmlns:a16="http://schemas.microsoft.com/office/drawing/2014/main" id="{2E29E0D5-5CC9-2D67-248D-1754C8D0EB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30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5" name="Rectangle 221">
                <a:extLst>
                  <a:ext uri="{FF2B5EF4-FFF2-40B4-BE49-F238E27FC236}">
                    <a16:creationId xmlns:a16="http://schemas.microsoft.com/office/drawing/2014/main" id="{3C7D1BD7-9387-B9E6-54FC-6180E5CDF5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303"/>
                <a:ext cx="57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41767" name="Group 423">
              <a:extLst>
                <a:ext uri="{FF2B5EF4-FFF2-40B4-BE49-F238E27FC236}">
                  <a16:creationId xmlns:a16="http://schemas.microsoft.com/office/drawing/2014/main" id="{3ABDB7F8-B2D0-9DBA-F030-32420939AD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2303"/>
              <a:ext cx="3934" cy="831"/>
              <a:chOff x="814" y="2303"/>
              <a:chExt cx="3934" cy="831"/>
            </a:xfrm>
          </p:grpSpPr>
          <p:sp>
            <p:nvSpPr>
              <p:cNvPr id="441567" name="Rectangle 223">
                <a:extLst>
                  <a:ext uri="{FF2B5EF4-FFF2-40B4-BE49-F238E27FC236}">
                    <a16:creationId xmlns:a16="http://schemas.microsoft.com/office/drawing/2014/main" id="{E7FC89EF-3F1A-AABF-AD2B-442EFBA801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30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8" name="Rectangle 224">
                <a:extLst>
                  <a:ext uri="{FF2B5EF4-FFF2-40B4-BE49-F238E27FC236}">
                    <a16:creationId xmlns:a16="http://schemas.microsoft.com/office/drawing/2014/main" id="{2B0A48B6-C423-FE0B-2568-3A48CDCE2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303"/>
                <a:ext cx="489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69" name="Rectangle 225">
                <a:extLst>
                  <a:ext uri="{FF2B5EF4-FFF2-40B4-BE49-F238E27FC236}">
                    <a16:creationId xmlns:a16="http://schemas.microsoft.com/office/drawing/2014/main" id="{C74B2736-837F-654A-477B-6569A93752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303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0" name="Rectangle 226">
                <a:extLst>
                  <a:ext uri="{FF2B5EF4-FFF2-40B4-BE49-F238E27FC236}">
                    <a16:creationId xmlns:a16="http://schemas.microsoft.com/office/drawing/2014/main" id="{B0A08E11-6FDA-7499-D24A-64D9F8E577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303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1" name="Rectangle 227">
                <a:extLst>
                  <a:ext uri="{FF2B5EF4-FFF2-40B4-BE49-F238E27FC236}">
                    <a16:creationId xmlns:a16="http://schemas.microsoft.com/office/drawing/2014/main" id="{F39F92FF-FD6C-7D33-FE5B-1CB69785CE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30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2" name="Rectangle 228">
                <a:extLst>
                  <a:ext uri="{FF2B5EF4-FFF2-40B4-BE49-F238E27FC236}">
                    <a16:creationId xmlns:a16="http://schemas.microsoft.com/office/drawing/2014/main" id="{3626F5F0-7116-F22B-0149-89EF4E183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303"/>
                <a:ext cx="48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3" name="Rectangle 229">
                <a:extLst>
                  <a:ext uri="{FF2B5EF4-FFF2-40B4-BE49-F238E27FC236}">
                    <a16:creationId xmlns:a16="http://schemas.microsoft.com/office/drawing/2014/main" id="{11C1DC12-FE46-7021-1D52-24B86BD6E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303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4" name="Rectangle 230">
                <a:extLst>
                  <a:ext uri="{FF2B5EF4-FFF2-40B4-BE49-F238E27FC236}">
                    <a16:creationId xmlns:a16="http://schemas.microsoft.com/office/drawing/2014/main" id="{30F8016B-52BB-669C-F286-6E945E1A3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303"/>
                <a:ext cx="48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5" name="Rectangle 231">
                <a:extLst>
                  <a:ext uri="{FF2B5EF4-FFF2-40B4-BE49-F238E27FC236}">
                    <a16:creationId xmlns:a16="http://schemas.microsoft.com/office/drawing/2014/main" id="{BD24094A-E376-B8E8-8DCC-49BDE88D81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303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6" name="Rectangle 232">
                <a:extLst>
                  <a:ext uri="{FF2B5EF4-FFF2-40B4-BE49-F238E27FC236}">
                    <a16:creationId xmlns:a16="http://schemas.microsoft.com/office/drawing/2014/main" id="{8CD43035-9D4A-C303-6A08-E2684C435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308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7" name="Rectangle 233">
                <a:extLst>
                  <a:ext uri="{FF2B5EF4-FFF2-40B4-BE49-F238E27FC236}">
                    <a16:creationId xmlns:a16="http://schemas.microsoft.com/office/drawing/2014/main" id="{64AE672C-21E0-AC15-3E45-6051ADD23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30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8" name="Rectangle 234">
                <a:extLst>
                  <a:ext uri="{FF2B5EF4-FFF2-40B4-BE49-F238E27FC236}">
                    <a16:creationId xmlns:a16="http://schemas.microsoft.com/office/drawing/2014/main" id="{8F40B6AB-9321-18AF-DEB9-86029EAC9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30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79" name="Rectangle 235">
                <a:extLst>
                  <a:ext uri="{FF2B5EF4-FFF2-40B4-BE49-F238E27FC236}">
                    <a16:creationId xmlns:a16="http://schemas.microsoft.com/office/drawing/2014/main" id="{2CAD5EC5-91F2-282A-13FB-25101BAC6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30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80" name="Rectangle 236">
                <a:extLst>
                  <a:ext uri="{FF2B5EF4-FFF2-40B4-BE49-F238E27FC236}">
                    <a16:creationId xmlns:a16="http://schemas.microsoft.com/office/drawing/2014/main" id="{16AC4D97-AA79-AA47-71F0-C306C52583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308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81" name="Rectangle 237">
                <a:extLst>
                  <a:ext uri="{FF2B5EF4-FFF2-40B4-BE49-F238E27FC236}">
                    <a16:creationId xmlns:a16="http://schemas.microsoft.com/office/drawing/2014/main" id="{C273F2B2-97BB-67B6-58A7-12BBB1144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30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82" name="Rectangle 238">
                <a:extLst>
                  <a:ext uri="{FF2B5EF4-FFF2-40B4-BE49-F238E27FC236}">
                    <a16:creationId xmlns:a16="http://schemas.microsoft.com/office/drawing/2014/main" id="{477AA2E2-3FA9-9B34-5244-E9662E6B8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30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83" name="Rectangle 239">
                <a:extLst>
                  <a:ext uri="{FF2B5EF4-FFF2-40B4-BE49-F238E27FC236}">
                    <a16:creationId xmlns:a16="http://schemas.microsoft.com/office/drawing/2014/main" id="{EAA2D972-8803-8574-E99C-590C34181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308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84" name="Rectangle 240">
                <a:extLst>
                  <a:ext uri="{FF2B5EF4-FFF2-40B4-BE49-F238E27FC236}">
                    <a16:creationId xmlns:a16="http://schemas.microsoft.com/office/drawing/2014/main" id="{9B816B56-0887-AED4-6FCF-61E5EF1BD7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85" name="Rectangle 241">
                <a:extLst>
                  <a:ext uri="{FF2B5EF4-FFF2-40B4-BE49-F238E27FC236}">
                    <a16:creationId xmlns:a16="http://schemas.microsoft.com/office/drawing/2014/main" id="{13689DED-C2C7-C17E-DEC7-3F1F02318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86" name="Rectangle 242">
                <a:extLst>
                  <a:ext uri="{FF2B5EF4-FFF2-40B4-BE49-F238E27FC236}">
                    <a16:creationId xmlns:a16="http://schemas.microsoft.com/office/drawing/2014/main" id="{72C9E918-855A-CE4C-19AC-45E2053387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87" name="Rectangle 243">
                <a:extLst>
                  <a:ext uri="{FF2B5EF4-FFF2-40B4-BE49-F238E27FC236}">
                    <a16:creationId xmlns:a16="http://schemas.microsoft.com/office/drawing/2014/main" id="{EEDD920C-BA5F-DADF-C038-D3F66685E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88" name="Rectangle 244">
                <a:extLst>
                  <a:ext uri="{FF2B5EF4-FFF2-40B4-BE49-F238E27FC236}">
                    <a16:creationId xmlns:a16="http://schemas.microsoft.com/office/drawing/2014/main" id="{FB98746F-A64D-B728-7C2F-2B6099CCB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89" name="Rectangle 245">
                <a:extLst>
                  <a:ext uri="{FF2B5EF4-FFF2-40B4-BE49-F238E27FC236}">
                    <a16:creationId xmlns:a16="http://schemas.microsoft.com/office/drawing/2014/main" id="{49255BED-DBF9-3437-BC58-9C96A45C8D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90" name="Rectangle 246">
                <a:extLst>
                  <a:ext uri="{FF2B5EF4-FFF2-40B4-BE49-F238E27FC236}">
                    <a16:creationId xmlns:a16="http://schemas.microsoft.com/office/drawing/2014/main" id="{D2CC7287-0024-312E-94A6-3CABBB1EC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427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591" name="Rectangle 247">
                <a:extLst>
                  <a:ext uri="{FF2B5EF4-FFF2-40B4-BE49-F238E27FC236}">
                    <a16:creationId xmlns:a16="http://schemas.microsoft.com/office/drawing/2014/main" id="{ACACAE4E-FCF9-5E0D-71B6-E7E18AB5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419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2" name="Rectangle 248">
                <a:extLst>
                  <a:ext uri="{FF2B5EF4-FFF2-40B4-BE49-F238E27FC236}">
                    <a16:creationId xmlns:a16="http://schemas.microsoft.com/office/drawing/2014/main" id="{B6623344-9DDF-5F53-49CB-AB2AD7876E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419"/>
                <a:ext cx="783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3" name="Rectangle 249">
                <a:extLst>
                  <a:ext uri="{FF2B5EF4-FFF2-40B4-BE49-F238E27FC236}">
                    <a16:creationId xmlns:a16="http://schemas.microsoft.com/office/drawing/2014/main" id="{B600CC8C-7BC8-2720-3003-85117AC9D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41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4" name="Rectangle 250">
                <a:extLst>
                  <a:ext uri="{FF2B5EF4-FFF2-40B4-BE49-F238E27FC236}">
                    <a16:creationId xmlns:a16="http://schemas.microsoft.com/office/drawing/2014/main" id="{0A30F315-67CF-9988-AA1D-6942DA822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419"/>
                <a:ext cx="57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5" name="Rectangle 251">
                <a:extLst>
                  <a:ext uri="{FF2B5EF4-FFF2-40B4-BE49-F238E27FC236}">
                    <a16:creationId xmlns:a16="http://schemas.microsoft.com/office/drawing/2014/main" id="{A574C3DC-9481-12E1-F2E0-901DF456C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41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6" name="Rectangle 252">
                <a:extLst>
                  <a:ext uri="{FF2B5EF4-FFF2-40B4-BE49-F238E27FC236}">
                    <a16:creationId xmlns:a16="http://schemas.microsoft.com/office/drawing/2014/main" id="{A3F6C350-3B41-5813-E1B0-FB147F754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419"/>
                <a:ext cx="57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7" name="Rectangle 253">
                <a:extLst>
                  <a:ext uri="{FF2B5EF4-FFF2-40B4-BE49-F238E27FC236}">
                    <a16:creationId xmlns:a16="http://schemas.microsoft.com/office/drawing/2014/main" id="{C63CFD13-19D5-F7BD-0EBD-7189B596F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41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8" name="Rectangle 254">
                <a:extLst>
                  <a:ext uri="{FF2B5EF4-FFF2-40B4-BE49-F238E27FC236}">
                    <a16:creationId xmlns:a16="http://schemas.microsoft.com/office/drawing/2014/main" id="{0A92C88C-BB00-9D28-5998-3001BE0894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419"/>
                <a:ext cx="489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599" name="Rectangle 255">
                <a:extLst>
                  <a:ext uri="{FF2B5EF4-FFF2-40B4-BE49-F238E27FC236}">
                    <a16:creationId xmlns:a16="http://schemas.microsoft.com/office/drawing/2014/main" id="{50EA7B2F-69EA-8457-00B4-055062DCA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41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0" name="Rectangle 256">
                <a:extLst>
                  <a:ext uri="{FF2B5EF4-FFF2-40B4-BE49-F238E27FC236}">
                    <a16:creationId xmlns:a16="http://schemas.microsoft.com/office/drawing/2014/main" id="{20CBB686-8720-8B45-B880-29F48233A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419"/>
                <a:ext cx="49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1" name="Rectangle 257">
                <a:extLst>
                  <a:ext uri="{FF2B5EF4-FFF2-40B4-BE49-F238E27FC236}">
                    <a16:creationId xmlns:a16="http://schemas.microsoft.com/office/drawing/2014/main" id="{D9C88F96-C57A-DB94-B723-A3C8B32C62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41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2" name="Rectangle 258">
                <a:extLst>
                  <a:ext uri="{FF2B5EF4-FFF2-40B4-BE49-F238E27FC236}">
                    <a16:creationId xmlns:a16="http://schemas.microsoft.com/office/drawing/2014/main" id="{E044A7FC-3341-4DF0-8F73-85D46A4C9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419"/>
                <a:ext cx="48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3" name="Rectangle 259">
                <a:extLst>
                  <a:ext uri="{FF2B5EF4-FFF2-40B4-BE49-F238E27FC236}">
                    <a16:creationId xmlns:a16="http://schemas.microsoft.com/office/drawing/2014/main" id="{375C1089-763D-C781-808B-1878B995D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41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4" name="Rectangle 260">
                <a:extLst>
                  <a:ext uri="{FF2B5EF4-FFF2-40B4-BE49-F238E27FC236}">
                    <a16:creationId xmlns:a16="http://schemas.microsoft.com/office/drawing/2014/main" id="{4195DCE0-1991-9F90-48CF-903A38EF50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419"/>
                <a:ext cx="48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5" name="Rectangle 261">
                <a:extLst>
                  <a:ext uri="{FF2B5EF4-FFF2-40B4-BE49-F238E27FC236}">
                    <a16:creationId xmlns:a16="http://schemas.microsoft.com/office/drawing/2014/main" id="{E5119549-55F3-EC38-A056-2EA52B1947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419"/>
                <a:ext cx="11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6" name="Rectangle 262">
                <a:extLst>
                  <a:ext uri="{FF2B5EF4-FFF2-40B4-BE49-F238E27FC236}">
                    <a16:creationId xmlns:a16="http://schemas.microsoft.com/office/drawing/2014/main" id="{665D2C6D-5560-63BB-CD49-D344041A1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424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7" name="Rectangle 263">
                <a:extLst>
                  <a:ext uri="{FF2B5EF4-FFF2-40B4-BE49-F238E27FC236}">
                    <a16:creationId xmlns:a16="http://schemas.microsoft.com/office/drawing/2014/main" id="{C001D773-198C-58C1-83E9-5B09EC26BC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42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8" name="Rectangle 264">
                <a:extLst>
                  <a:ext uri="{FF2B5EF4-FFF2-40B4-BE49-F238E27FC236}">
                    <a16:creationId xmlns:a16="http://schemas.microsoft.com/office/drawing/2014/main" id="{6D4B4B55-65A3-F5E7-26D5-43DF17705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42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09" name="Rectangle 265">
                <a:extLst>
                  <a:ext uri="{FF2B5EF4-FFF2-40B4-BE49-F238E27FC236}">
                    <a16:creationId xmlns:a16="http://schemas.microsoft.com/office/drawing/2014/main" id="{C067D107-C055-2155-8E98-EA71863AA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42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10" name="Rectangle 266">
                <a:extLst>
                  <a:ext uri="{FF2B5EF4-FFF2-40B4-BE49-F238E27FC236}">
                    <a16:creationId xmlns:a16="http://schemas.microsoft.com/office/drawing/2014/main" id="{8C8B153D-E249-2590-4CAE-E942B23DD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424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11" name="Rectangle 267">
                <a:extLst>
                  <a:ext uri="{FF2B5EF4-FFF2-40B4-BE49-F238E27FC236}">
                    <a16:creationId xmlns:a16="http://schemas.microsoft.com/office/drawing/2014/main" id="{DC342919-78BD-0915-B300-21B92D31B6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42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12" name="Rectangle 268">
                <a:extLst>
                  <a:ext uri="{FF2B5EF4-FFF2-40B4-BE49-F238E27FC236}">
                    <a16:creationId xmlns:a16="http://schemas.microsoft.com/office/drawing/2014/main" id="{AD6E23DA-BA58-9EAA-801B-C312082C50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42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13" name="Rectangle 269">
                <a:extLst>
                  <a:ext uri="{FF2B5EF4-FFF2-40B4-BE49-F238E27FC236}">
                    <a16:creationId xmlns:a16="http://schemas.microsoft.com/office/drawing/2014/main" id="{52F5A607-3287-04F3-3FA6-8E2FE07FC6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424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14" name="Rectangle 270">
                <a:extLst>
                  <a:ext uri="{FF2B5EF4-FFF2-40B4-BE49-F238E27FC236}">
                    <a16:creationId xmlns:a16="http://schemas.microsoft.com/office/drawing/2014/main" id="{821BC38E-C3F1-D4D9-6C9B-B9099E046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15" name="Rectangle 271">
                <a:extLst>
                  <a:ext uri="{FF2B5EF4-FFF2-40B4-BE49-F238E27FC236}">
                    <a16:creationId xmlns:a16="http://schemas.microsoft.com/office/drawing/2014/main" id="{7E353991-4B46-182A-832C-7E26A9216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16" name="Rectangle 272">
                <a:extLst>
                  <a:ext uri="{FF2B5EF4-FFF2-40B4-BE49-F238E27FC236}">
                    <a16:creationId xmlns:a16="http://schemas.microsoft.com/office/drawing/2014/main" id="{AB665752-3DA6-0480-DCC8-39270AF8E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17" name="Rectangle 273">
                <a:extLst>
                  <a:ext uri="{FF2B5EF4-FFF2-40B4-BE49-F238E27FC236}">
                    <a16:creationId xmlns:a16="http://schemas.microsoft.com/office/drawing/2014/main" id="{C66F47A5-D654-CA9C-871F-6D336EDD0C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18" name="Rectangle 274">
                <a:extLst>
                  <a:ext uri="{FF2B5EF4-FFF2-40B4-BE49-F238E27FC236}">
                    <a16:creationId xmlns:a16="http://schemas.microsoft.com/office/drawing/2014/main" id="{F06379C8-AA62-EE80-CDEF-EE2EE93F4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19" name="Rectangle 275">
                <a:extLst>
                  <a:ext uri="{FF2B5EF4-FFF2-40B4-BE49-F238E27FC236}">
                    <a16:creationId xmlns:a16="http://schemas.microsoft.com/office/drawing/2014/main" id="{F0006F55-F2B9-CF8F-2A3C-2F883BB6D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20" name="Rectangle 276">
                <a:extLst>
                  <a:ext uri="{FF2B5EF4-FFF2-40B4-BE49-F238E27FC236}">
                    <a16:creationId xmlns:a16="http://schemas.microsoft.com/office/drawing/2014/main" id="{1E2C2DE2-5E33-61FE-D2E2-65DE61FBD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543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21" name="Rectangle 277">
                <a:extLst>
                  <a:ext uri="{FF2B5EF4-FFF2-40B4-BE49-F238E27FC236}">
                    <a16:creationId xmlns:a16="http://schemas.microsoft.com/office/drawing/2014/main" id="{4D2CF193-B5B3-256E-A4E9-0A5AE2A16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535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2" name="Rectangle 278">
                <a:extLst>
                  <a:ext uri="{FF2B5EF4-FFF2-40B4-BE49-F238E27FC236}">
                    <a16:creationId xmlns:a16="http://schemas.microsoft.com/office/drawing/2014/main" id="{ACD38FBB-AB46-A90E-4359-86201A54B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535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3" name="Rectangle 279">
                <a:extLst>
                  <a:ext uri="{FF2B5EF4-FFF2-40B4-BE49-F238E27FC236}">
                    <a16:creationId xmlns:a16="http://schemas.microsoft.com/office/drawing/2014/main" id="{ECD3DCF8-FCD2-71B7-9E9E-B2704186A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53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4" name="Rectangle 280">
                <a:extLst>
                  <a:ext uri="{FF2B5EF4-FFF2-40B4-BE49-F238E27FC236}">
                    <a16:creationId xmlns:a16="http://schemas.microsoft.com/office/drawing/2014/main" id="{28F38E51-414B-0190-D133-8FB754CD81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535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5" name="Rectangle 281">
                <a:extLst>
                  <a:ext uri="{FF2B5EF4-FFF2-40B4-BE49-F238E27FC236}">
                    <a16:creationId xmlns:a16="http://schemas.microsoft.com/office/drawing/2014/main" id="{FC0985FA-0F06-E278-7D48-7A4D24D1A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53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6" name="Rectangle 282">
                <a:extLst>
                  <a:ext uri="{FF2B5EF4-FFF2-40B4-BE49-F238E27FC236}">
                    <a16:creationId xmlns:a16="http://schemas.microsoft.com/office/drawing/2014/main" id="{F17C9483-1D20-519D-91B4-1164F38EAC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535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7" name="Rectangle 283">
                <a:extLst>
                  <a:ext uri="{FF2B5EF4-FFF2-40B4-BE49-F238E27FC236}">
                    <a16:creationId xmlns:a16="http://schemas.microsoft.com/office/drawing/2014/main" id="{CF3650A2-B921-0A68-DE12-1E21905D7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53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8" name="Rectangle 284">
                <a:extLst>
                  <a:ext uri="{FF2B5EF4-FFF2-40B4-BE49-F238E27FC236}">
                    <a16:creationId xmlns:a16="http://schemas.microsoft.com/office/drawing/2014/main" id="{7E9C8566-BB7B-FE03-FCC8-2CCF1905DB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535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29" name="Rectangle 285">
                <a:extLst>
                  <a:ext uri="{FF2B5EF4-FFF2-40B4-BE49-F238E27FC236}">
                    <a16:creationId xmlns:a16="http://schemas.microsoft.com/office/drawing/2014/main" id="{89839107-9B16-2AED-7BE6-F426B0AF4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535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0" name="Rectangle 286">
                <a:extLst>
                  <a:ext uri="{FF2B5EF4-FFF2-40B4-BE49-F238E27FC236}">
                    <a16:creationId xmlns:a16="http://schemas.microsoft.com/office/drawing/2014/main" id="{9458C068-ABCA-BEAC-9C6A-7F3E6C1F9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535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1" name="Rectangle 287">
                <a:extLst>
                  <a:ext uri="{FF2B5EF4-FFF2-40B4-BE49-F238E27FC236}">
                    <a16:creationId xmlns:a16="http://schemas.microsoft.com/office/drawing/2014/main" id="{942E1FB7-B21F-C877-CA56-FA4A202F26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53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2" name="Rectangle 288">
                <a:extLst>
                  <a:ext uri="{FF2B5EF4-FFF2-40B4-BE49-F238E27FC236}">
                    <a16:creationId xmlns:a16="http://schemas.microsoft.com/office/drawing/2014/main" id="{836967DC-E9D0-8B71-CEC9-53C937771F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535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3" name="Rectangle 289">
                <a:extLst>
                  <a:ext uri="{FF2B5EF4-FFF2-40B4-BE49-F238E27FC236}">
                    <a16:creationId xmlns:a16="http://schemas.microsoft.com/office/drawing/2014/main" id="{E89D13CE-7FD6-CAE2-C8AC-BCCA1653C1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53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4" name="Rectangle 290">
                <a:extLst>
                  <a:ext uri="{FF2B5EF4-FFF2-40B4-BE49-F238E27FC236}">
                    <a16:creationId xmlns:a16="http://schemas.microsoft.com/office/drawing/2014/main" id="{619F035A-0687-467E-B96F-BC379D4C3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535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5" name="Rectangle 291">
                <a:extLst>
                  <a:ext uri="{FF2B5EF4-FFF2-40B4-BE49-F238E27FC236}">
                    <a16:creationId xmlns:a16="http://schemas.microsoft.com/office/drawing/2014/main" id="{7F698AC5-79FF-BB6D-970E-C63359FCFF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535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6" name="Rectangle 292">
                <a:extLst>
                  <a:ext uri="{FF2B5EF4-FFF2-40B4-BE49-F238E27FC236}">
                    <a16:creationId xmlns:a16="http://schemas.microsoft.com/office/drawing/2014/main" id="{F65A448D-DB5B-53E9-D654-A8C86264D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541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7" name="Rectangle 293">
                <a:extLst>
                  <a:ext uri="{FF2B5EF4-FFF2-40B4-BE49-F238E27FC236}">
                    <a16:creationId xmlns:a16="http://schemas.microsoft.com/office/drawing/2014/main" id="{698F158B-8951-83F9-78F2-C58462B4D4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541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8" name="Rectangle 294">
                <a:extLst>
                  <a:ext uri="{FF2B5EF4-FFF2-40B4-BE49-F238E27FC236}">
                    <a16:creationId xmlns:a16="http://schemas.microsoft.com/office/drawing/2014/main" id="{9A0B6AA8-D24E-4D7A-8939-AEB54B9F5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541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39" name="Rectangle 295">
                <a:extLst>
                  <a:ext uri="{FF2B5EF4-FFF2-40B4-BE49-F238E27FC236}">
                    <a16:creationId xmlns:a16="http://schemas.microsoft.com/office/drawing/2014/main" id="{C8A89529-1811-BF84-3593-54A886CF0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541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40" name="Rectangle 296">
                <a:extLst>
                  <a:ext uri="{FF2B5EF4-FFF2-40B4-BE49-F238E27FC236}">
                    <a16:creationId xmlns:a16="http://schemas.microsoft.com/office/drawing/2014/main" id="{3C4959E0-3C7D-B9CD-B11F-661D0599F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541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41" name="Rectangle 297">
                <a:extLst>
                  <a:ext uri="{FF2B5EF4-FFF2-40B4-BE49-F238E27FC236}">
                    <a16:creationId xmlns:a16="http://schemas.microsoft.com/office/drawing/2014/main" id="{F1C56FA6-3A94-8BE8-DC33-AC16542B5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541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42" name="Rectangle 298">
                <a:extLst>
                  <a:ext uri="{FF2B5EF4-FFF2-40B4-BE49-F238E27FC236}">
                    <a16:creationId xmlns:a16="http://schemas.microsoft.com/office/drawing/2014/main" id="{FCA90952-0654-B7B8-6CF2-61F904D41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541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43" name="Rectangle 299">
                <a:extLst>
                  <a:ext uri="{FF2B5EF4-FFF2-40B4-BE49-F238E27FC236}">
                    <a16:creationId xmlns:a16="http://schemas.microsoft.com/office/drawing/2014/main" id="{725A946D-ED5F-FA92-FD3B-B3C5C91DC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541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44" name="Rectangle 300">
                <a:extLst>
                  <a:ext uri="{FF2B5EF4-FFF2-40B4-BE49-F238E27FC236}">
                    <a16:creationId xmlns:a16="http://schemas.microsoft.com/office/drawing/2014/main" id="{66ADA154-6644-177E-0AAC-1D875101B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45" name="Rectangle 301">
                <a:extLst>
                  <a:ext uri="{FF2B5EF4-FFF2-40B4-BE49-F238E27FC236}">
                    <a16:creationId xmlns:a16="http://schemas.microsoft.com/office/drawing/2014/main" id="{935C7FE1-DBFD-846E-6D37-FEC0A880E0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46" name="Rectangle 302">
                <a:extLst>
                  <a:ext uri="{FF2B5EF4-FFF2-40B4-BE49-F238E27FC236}">
                    <a16:creationId xmlns:a16="http://schemas.microsoft.com/office/drawing/2014/main" id="{C3C9FF59-281D-ECA4-019B-A41642EAC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47" name="Rectangle 303">
                <a:extLst>
                  <a:ext uri="{FF2B5EF4-FFF2-40B4-BE49-F238E27FC236}">
                    <a16:creationId xmlns:a16="http://schemas.microsoft.com/office/drawing/2014/main" id="{E7484CC0-65F0-9275-8136-C259B9F48A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48" name="Rectangle 304">
                <a:extLst>
                  <a:ext uri="{FF2B5EF4-FFF2-40B4-BE49-F238E27FC236}">
                    <a16:creationId xmlns:a16="http://schemas.microsoft.com/office/drawing/2014/main" id="{0F66E38C-269B-2B63-0B30-CE6655216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49" name="Rectangle 305">
                <a:extLst>
                  <a:ext uri="{FF2B5EF4-FFF2-40B4-BE49-F238E27FC236}">
                    <a16:creationId xmlns:a16="http://schemas.microsoft.com/office/drawing/2014/main" id="{5AFEC94E-5E4D-EE3D-4AB1-39C0FAF95D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50" name="Rectangle 306">
                <a:extLst>
                  <a:ext uri="{FF2B5EF4-FFF2-40B4-BE49-F238E27FC236}">
                    <a16:creationId xmlns:a16="http://schemas.microsoft.com/office/drawing/2014/main" id="{35802945-72E3-B7B0-4E77-AB087CD27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659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51" name="Rectangle 307">
                <a:extLst>
                  <a:ext uri="{FF2B5EF4-FFF2-40B4-BE49-F238E27FC236}">
                    <a16:creationId xmlns:a16="http://schemas.microsoft.com/office/drawing/2014/main" id="{73DF0DA6-D97A-05A9-AA95-ECB206E7E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51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2" name="Rectangle 308">
                <a:extLst>
                  <a:ext uri="{FF2B5EF4-FFF2-40B4-BE49-F238E27FC236}">
                    <a16:creationId xmlns:a16="http://schemas.microsoft.com/office/drawing/2014/main" id="{80B0B2BD-6CD9-DEEC-6F5C-6787EBE97B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651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3" name="Rectangle 309">
                <a:extLst>
                  <a:ext uri="{FF2B5EF4-FFF2-40B4-BE49-F238E27FC236}">
                    <a16:creationId xmlns:a16="http://schemas.microsoft.com/office/drawing/2014/main" id="{AD9FE3B7-9825-E32C-BBE0-CEBF91CD3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6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4" name="Rectangle 310">
                <a:extLst>
                  <a:ext uri="{FF2B5EF4-FFF2-40B4-BE49-F238E27FC236}">
                    <a16:creationId xmlns:a16="http://schemas.microsoft.com/office/drawing/2014/main" id="{792F5ED3-AE63-6A72-A353-83FE6CAECA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651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5" name="Rectangle 311">
                <a:extLst>
                  <a:ext uri="{FF2B5EF4-FFF2-40B4-BE49-F238E27FC236}">
                    <a16:creationId xmlns:a16="http://schemas.microsoft.com/office/drawing/2014/main" id="{97B5EA6A-B514-2EC7-867F-B29317ABE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6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6" name="Rectangle 312">
                <a:extLst>
                  <a:ext uri="{FF2B5EF4-FFF2-40B4-BE49-F238E27FC236}">
                    <a16:creationId xmlns:a16="http://schemas.microsoft.com/office/drawing/2014/main" id="{873EB553-4879-8637-05B0-BE9A49ED8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651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7" name="Rectangle 313">
                <a:extLst>
                  <a:ext uri="{FF2B5EF4-FFF2-40B4-BE49-F238E27FC236}">
                    <a16:creationId xmlns:a16="http://schemas.microsoft.com/office/drawing/2014/main" id="{87042343-B2F8-958A-35D3-163AC010E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6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8" name="Rectangle 314">
                <a:extLst>
                  <a:ext uri="{FF2B5EF4-FFF2-40B4-BE49-F238E27FC236}">
                    <a16:creationId xmlns:a16="http://schemas.microsoft.com/office/drawing/2014/main" id="{1FF9EA1C-16F0-9CD9-6030-AFB853CBE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651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59" name="Rectangle 315">
                <a:extLst>
                  <a:ext uri="{FF2B5EF4-FFF2-40B4-BE49-F238E27FC236}">
                    <a16:creationId xmlns:a16="http://schemas.microsoft.com/office/drawing/2014/main" id="{337D9790-3033-724F-E921-7F774A667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651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0" name="Rectangle 316">
                <a:extLst>
                  <a:ext uri="{FF2B5EF4-FFF2-40B4-BE49-F238E27FC236}">
                    <a16:creationId xmlns:a16="http://schemas.microsoft.com/office/drawing/2014/main" id="{DBCC5B42-B12B-A624-80BB-DCBEDD725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651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1" name="Rectangle 317">
                <a:extLst>
                  <a:ext uri="{FF2B5EF4-FFF2-40B4-BE49-F238E27FC236}">
                    <a16:creationId xmlns:a16="http://schemas.microsoft.com/office/drawing/2014/main" id="{51615080-0755-D7DC-72E5-DEEB0F5B32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6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2" name="Rectangle 318">
                <a:extLst>
                  <a:ext uri="{FF2B5EF4-FFF2-40B4-BE49-F238E27FC236}">
                    <a16:creationId xmlns:a16="http://schemas.microsoft.com/office/drawing/2014/main" id="{5EED030C-B00A-992F-9384-E45B90D1E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651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3" name="Rectangle 319">
                <a:extLst>
                  <a:ext uri="{FF2B5EF4-FFF2-40B4-BE49-F238E27FC236}">
                    <a16:creationId xmlns:a16="http://schemas.microsoft.com/office/drawing/2014/main" id="{8ACC3AB5-2607-C00B-864A-8094203EA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6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4" name="Rectangle 320">
                <a:extLst>
                  <a:ext uri="{FF2B5EF4-FFF2-40B4-BE49-F238E27FC236}">
                    <a16:creationId xmlns:a16="http://schemas.microsoft.com/office/drawing/2014/main" id="{22477E0F-AFD6-1640-5E48-056D29943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651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5" name="Rectangle 321">
                <a:extLst>
                  <a:ext uri="{FF2B5EF4-FFF2-40B4-BE49-F238E27FC236}">
                    <a16:creationId xmlns:a16="http://schemas.microsoft.com/office/drawing/2014/main" id="{2B8466D4-B4F7-A469-6C04-010454366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651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6" name="Rectangle 322">
                <a:extLst>
                  <a:ext uri="{FF2B5EF4-FFF2-40B4-BE49-F238E27FC236}">
                    <a16:creationId xmlns:a16="http://schemas.microsoft.com/office/drawing/2014/main" id="{A62AFF88-382C-56CF-B653-A78A9D177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57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7" name="Rectangle 323">
                <a:extLst>
                  <a:ext uri="{FF2B5EF4-FFF2-40B4-BE49-F238E27FC236}">
                    <a16:creationId xmlns:a16="http://schemas.microsoft.com/office/drawing/2014/main" id="{9CDF21BD-9647-FDF1-320B-370D345208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657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8" name="Rectangle 324">
                <a:extLst>
                  <a:ext uri="{FF2B5EF4-FFF2-40B4-BE49-F238E27FC236}">
                    <a16:creationId xmlns:a16="http://schemas.microsoft.com/office/drawing/2014/main" id="{FDD03A6A-F0A9-E9A7-DA76-4489A00C0D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657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69" name="Rectangle 325">
                <a:extLst>
                  <a:ext uri="{FF2B5EF4-FFF2-40B4-BE49-F238E27FC236}">
                    <a16:creationId xmlns:a16="http://schemas.microsoft.com/office/drawing/2014/main" id="{D70672BA-6751-F8D5-DF19-CE5AFC681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657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70" name="Rectangle 326">
                <a:extLst>
                  <a:ext uri="{FF2B5EF4-FFF2-40B4-BE49-F238E27FC236}">
                    <a16:creationId xmlns:a16="http://schemas.microsoft.com/office/drawing/2014/main" id="{5AC6B833-277B-0A3C-AA9D-1988C8B9CB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657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71" name="Rectangle 327">
                <a:extLst>
                  <a:ext uri="{FF2B5EF4-FFF2-40B4-BE49-F238E27FC236}">
                    <a16:creationId xmlns:a16="http://schemas.microsoft.com/office/drawing/2014/main" id="{4B6A3029-3207-0BBC-B51C-09BD254B7B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657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72" name="Rectangle 328">
                <a:extLst>
                  <a:ext uri="{FF2B5EF4-FFF2-40B4-BE49-F238E27FC236}">
                    <a16:creationId xmlns:a16="http://schemas.microsoft.com/office/drawing/2014/main" id="{02ADD032-B65D-CA8F-ABD1-E560D8408A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657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73" name="Rectangle 329">
                <a:extLst>
                  <a:ext uri="{FF2B5EF4-FFF2-40B4-BE49-F238E27FC236}">
                    <a16:creationId xmlns:a16="http://schemas.microsoft.com/office/drawing/2014/main" id="{B35A82A4-C9AB-8092-7CEC-9397CC244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657"/>
                <a:ext cx="11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74" name="Rectangle 330">
                <a:extLst>
                  <a:ext uri="{FF2B5EF4-FFF2-40B4-BE49-F238E27FC236}">
                    <a16:creationId xmlns:a16="http://schemas.microsoft.com/office/drawing/2014/main" id="{75639062-B9D4-16EC-264B-7F86C390D3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75" name="Rectangle 331">
                <a:extLst>
                  <a:ext uri="{FF2B5EF4-FFF2-40B4-BE49-F238E27FC236}">
                    <a16:creationId xmlns:a16="http://schemas.microsoft.com/office/drawing/2014/main" id="{2D5695AD-B093-518D-97CD-6FB0B8141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76" name="Rectangle 332">
                <a:extLst>
                  <a:ext uri="{FF2B5EF4-FFF2-40B4-BE49-F238E27FC236}">
                    <a16:creationId xmlns:a16="http://schemas.microsoft.com/office/drawing/2014/main" id="{39BEC44B-7949-AAE9-C8EB-EFAC748231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77" name="Rectangle 333">
                <a:extLst>
                  <a:ext uri="{FF2B5EF4-FFF2-40B4-BE49-F238E27FC236}">
                    <a16:creationId xmlns:a16="http://schemas.microsoft.com/office/drawing/2014/main" id="{ECE1A22F-200B-7F60-AF8A-C7B70BFC4B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78" name="Rectangle 334">
                <a:extLst>
                  <a:ext uri="{FF2B5EF4-FFF2-40B4-BE49-F238E27FC236}">
                    <a16:creationId xmlns:a16="http://schemas.microsoft.com/office/drawing/2014/main" id="{9C877C1E-ACC5-701B-9957-7B6F5105C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79" name="Rectangle 335">
                <a:extLst>
                  <a:ext uri="{FF2B5EF4-FFF2-40B4-BE49-F238E27FC236}">
                    <a16:creationId xmlns:a16="http://schemas.microsoft.com/office/drawing/2014/main" id="{F9468E30-5D9B-2C43-8057-57A0081D6F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80" name="Rectangle 336">
                <a:extLst>
                  <a:ext uri="{FF2B5EF4-FFF2-40B4-BE49-F238E27FC236}">
                    <a16:creationId xmlns:a16="http://schemas.microsoft.com/office/drawing/2014/main" id="{CFE32C02-D80F-B685-49B8-A746C68F8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776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681" name="Rectangle 337">
                <a:extLst>
                  <a:ext uri="{FF2B5EF4-FFF2-40B4-BE49-F238E27FC236}">
                    <a16:creationId xmlns:a16="http://schemas.microsoft.com/office/drawing/2014/main" id="{7FC9ED58-CF22-5B1F-7761-7545B2578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768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2" name="Rectangle 338">
                <a:extLst>
                  <a:ext uri="{FF2B5EF4-FFF2-40B4-BE49-F238E27FC236}">
                    <a16:creationId xmlns:a16="http://schemas.microsoft.com/office/drawing/2014/main" id="{C38B40CC-9893-294A-41EF-8576A2AC4A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768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3" name="Rectangle 339">
                <a:extLst>
                  <a:ext uri="{FF2B5EF4-FFF2-40B4-BE49-F238E27FC236}">
                    <a16:creationId xmlns:a16="http://schemas.microsoft.com/office/drawing/2014/main" id="{F55B8E91-2920-D8AC-3ABA-2B9DCE3F3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76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4" name="Rectangle 340">
                <a:extLst>
                  <a:ext uri="{FF2B5EF4-FFF2-40B4-BE49-F238E27FC236}">
                    <a16:creationId xmlns:a16="http://schemas.microsoft.com/office/drawing/2014/main" id="{969B5BEE-573C-DABF-7F40-9FF62BC1B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768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5" name="Rectangle 341">
                <a:extLst>
                  <a:ext uri="{FF2B5EF4-FFF2-40B4-BE49-F238E27FC236}">
                    <a16:creationId xmlns:a16="http://schemas.microsoft.com/office/drawing/2014/main" id="{03CE9350-D889-BD92-2A71-712EB9612F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76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6" name="Rectangle 342">
                <a:extLst>
                  <a:ext uri="{FF2B5EF4-FFF2-40B4-BE49-F238E27FC236}">
                    <a16:creationId xmlns:a16="http://schemas.microsoft.com/office/drawing/2014/main" id="{CC46E24B-3742-F96E-90AB-4E857BA7A6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768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7" name="Rectangle 343">
                <a:extLst>
                  <a:ext uri="{FF2B5EF4-FFF2-40B4-BE49-F238E27FC236}">
                    <a16:creationId xmlns:a16="http://schemas.microsoft.com/office/drawing/2014/main" id="{AA4E8446-2B6C-B576-D87E-114A28AEB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76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8" name="Rectangle 344">
                <a:extLst>
                  <a:ext uri="{FF2B5EF4-FFF2-40B4-BE49-F238E27FC236}">
                    <a16:creationId xmlns:a16="http://schemas.microsoft.com/office/drawing/2014/main" id="{A598CDE6-5362-E9BD-A052-054615905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768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89" name="Rectangle 345">
                <a:extLst>
                  <a:ext uri="{FF2B5EF4-FFF2-40B4-BE49-F238E27FC236}">
                    <a16:creationId xmlns:a16="http://schemas.microsoft.com/office/drawing/2014/main" id="{2AE27143-6F4F-23E9-8BAB-14E946EC88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768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0" name="Rectangle 346">
                <a:extLst>
                  <a:ext uri="{FF2B5EF4-FFF2-40B4-BE49-F238E27FC236}">
                    <a16:creationId xmlns:a16="http://schemas.microsoft.com/office/drawing/2014/main" id="{8C7768B4-C329-0DC7-4D2B-43FE7EE0C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768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1" name="Rectangle 347">
                <a:extLst>
                  <a:ext uri="{FF2B5EF4-FFF2-40B4-BE49-F238E27FC236}">
                    <a16:creationId xmlns:a16="http://schemas.microsoft.com/office/drawing/2014/main" id="{6F74AD9B-962F-3D15-E794-D24C9186A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76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2" name="Rectangle 348">
                <a:extLst>
                  <a:ext uri="{FF2B5EF4-FFF2-40B4-BE49-F238E27FC236}">
                    <a16:creationId xmlns:a16="http://schemas.microsoft.com/office/drawing/2014/main" id="{41663419-8BAC-C558-4AC9-43D0C3DA8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768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3" name="Rectangle 349">
                <a:extLst>
                  <a:ext uri="{FF2B5EF4-FFF2-40B4-BE49-F238E27FC236}">
                    <a16:creationId xmlns:a16="http://schemas.microsoft.com/office/drawing/2014/main" id="{1C6289CF-DA79-EA87-664A-CFAEC1A40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76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4" name="Rectangle 350">
                <a:extLst>
                  <a:ext uri="{FF2B5EF4-FFF2-40B4-BE49-F238E27FC236}">
                    <a16:creationId xmlns:a16="http://schemas.microsoft.com/office/drawing/2014/main" id="{E3F3EAFD-F8B1-8CB2-54C7-CEB02D9B9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768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5" name="Rectangle 351">
                <a:extLst>
                  <a:ext uri="{FF2B5EF4-FFF2-40B4-BE49-F238E27FC236}">
                    <a16:creationId xmlns:a16="http://schemas.microsoft.com/office/drawing/2014/main" id="{8A9A140E-ACE6-7761-938C-C35BED1F5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768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6" name="Rectangle 352">
                <a:extLst>
                  <a:ext uri="{FF2B5EF4-FFF2-40B4-BE49-F238E27FC236}">
                    <a16:creationId xmlns:a16="http://schemas.microsoft.com/office/drawing/2014/main" id="{9235B0DC-5CEA-21C5-E525-D03969531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774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7" name="Rectangle 353">
                <a:extLst>
                  <a:ext uri="{FF2B5EF4-FFF2-40B4-BE49-F238E27FC236}">
                    <a16:creationId xmlns:a16="http://schemas.microsoft.com/office/drawing/2014/main" id="{34B64A94-5F9A-E6D2-EB4E-8D2ED89A7D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774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8" name="Rectangle 354">
                <a:extLst>
                  <a:ext uri="{FF2B5EF4-FFF2-40B4-BE49-F238E27FC236}">
                    <a16:creationId xmlns:a16="http://schemas.microsoft.com/office/drawing/2014/main" id="{E21FDC4C-FF51-7BB3-BA36-FC7687BF4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774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699" name="Rectangle 355">
                <a:extLst>
                  <a:ext uri="{FF2B5EF4-FFF2-40B4-BE49-F238E27FC236}">
                    <a16:creationId xmlns:a16="http://schemas.microsoft.com/office/drawing/2014/main" id="{C9C1E7E8-904D-CB15-B431-122F3CB7D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774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00" name="Rectangle 356">
                <a:extLst>
                  <a:ext uri="{FF2B5EF4-FFF2-40B4-BE49-F238E27FC236}">
                    <a16:creationId xmlns:a16="http://schemas.microsoft.com/office/drawing/2014/main" id="{6B4A6840-1282-9AF5-FF75-37B621648A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774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01" name="Rectangle 357">
                <a:extLst>
                  <a:ext uri="{FF2B5EF4-FFF2-40B4-BE49-F238E27FC236}">
                    <a16:creationId xmlns:a16="http://schemas.microsoft.com/office/drawing/2014/main" id="{2CA2576E-AA1B-342C-F15D-CE396EA77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774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02" name="Rectangle 358">
                <a:extLst>
                  <a:ext uri="{FF2B5EF4-FFF2-40B4-BE49-F238E27FC236}">
                    <a16:creationId xmlns:a16="http://schemas.microsoft.com/office/drawing/2014/main" id="{31CC8408-58AF-E7A6-1F80-BD42E5FF54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774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03" name="Rectangle 359">
                <a:extLst>
                  <a:ext uri="{FF2B5EF4-FFF2-40B4-BE49-F238E27FC236}">
                    <a16:creationId xmlns:a16="http://schemas.microsoft.com/office/drawing/2014/main" id="{96AA2E87-0B10-873B-1637-A5A65B12A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774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04" name="Rectangle 360">
                <a:extLst>
                  <a:ext uri="{FF2B5EF4-FFF2-40B4-BE49-F238E27FC236}">
                    <a16:creationId xmlns:a16="http://schemas.microsoft.com/office/drawing/2014/main" id="{FA07BCF1-96DC-C889-4B30-E830483D5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05" name="Rectangle 361">
                <a:extLst>
                  <a:ext uri="{FF2B5EF4-FFF2-40B4-BE49-F238E27FC236}">
                    <a16:creationId xmlns:a16="http://schemas.microsoft.com/office/drawing/2014/main" id="{5412B8A9-E906-EABB-844E-FE3C8423C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06" name="Rectangle 362">
                <a:extLst>
                  <a:ext uri="{FF2B5EF4-FFF2-40B4-BE49-F238E27FC236}">
                    <a16:creationId xmlns:a16="http://schemas.microsoft.com/office/drawing/2014/main" id="{6CE4623B-FF0D-526B-DD4A-16FB331060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07" name="Rectangle 363">
                <a:extLst>
                  <a:ext uri="{FF2B5EF4-FFF2-40B4-BE49-F238E27FC236}">
                    <a16:creationId xmlns:a16="http://schemas.microsoft.com/office/drawing/2014/main" id="{B163533C-7120-95E4-9AC1-BB011EAEF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08" name="Rectangle 364">
                <a:extLst>
                  <a:ext uri="{FF2B5EF4-FFF2-40B4-BE49-F238E27FC236}">
                    <a16:creationId xmlns:a16="http://schemas.microsoft.com/office/drawing/2014/main" id="{8B06F266-C51C-565B-7228-D76E99110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09" name="Rectangle 365">
                <a:extLst>
                  <a:ext uri="{FF2B5EF4-FFF2-40B4-BE49-F238E27FC236}">
                    <a16:creationId xmlns:a16="http://schemas.microsoft.com/office/drawing/2014/main" id="{AEF57478-9079-E406-9BB0-2C3B123647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10" name="Rectangle 366">
                <a:extLst>
                  <a:ext uri="{FF2B5EF4-FFF2-40B4-BE49-F238E27FC236}">
                    <a16:creationId xmlns:a16="http://schemas.microsoft.com/office/drawing/2014/main" id="{99BA8DFD-773C-3FF7-A5A3-CC06DA3BD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2892"/>
                <a:ext cx="26" cy="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11" name="Rectangle 367">
                <a:extLst>
                  <a:ext uri="{FF2B5EF4-FFF2-40B4-BE49-F238E27FC236}">
                    <a16:creationId xmlns:a16="http://schemas.microsoft.com/office/drawing/2014/main" id="{72BF476B-BB3F-8569-7CE6-316789792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8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2" name="Rectangle 368">
                <a:extLst>
                  <a:ext uri="{FF2B5EF4-FFF2-40B4-BE49-F238E27FC236}">
                    <a16:creationId xmlns:a16="http://schemas.microsoft.com/office/drawing/2014/main" id="{4B297A10-12E5-279C-73EE-72AF58E9A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2884"/>
                <a:ext cx="7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3" name="Rectangle 369">
                <a:extLst>
                  <a:ext uri="{FF2B5EF4-FFF2-40B4-BE49-F238E27FC236}">
                    <a16:creationId xmlns:a16="http://schemas.microsoft.com/office/drawing/2014/main" id="{F962BABB-097B-3965-4BC5-99F477FE0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88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4" name="Rectangle 370">
                <a:extLst>
                  <a:ext uri="{FF2B5EF4-FFF2-40B4-BE49-F238E27FC236}">
                    <a16:creationId xmlns:a16="http://schemas.microsoft.com/office/drawing/2014/main" id="{ACC64DFE-F72A-D559-E0D6-BBE22F653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2884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5" name="Rectangle 371">
                <a:extLst>
                  <a:ext uri="{FF2B5EF4-FFF2-40B4-BE49-F238E27FC236}">
                    <a16:creationId xmlns:a16="http://schemas.microsoft.com/office/drawing/2014/main" id="{90E08CE7-BF23-E1D7-BF0B-2C4D0751D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88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6" name="Rectangle 372">
                <a:extLst>
                  <a:ext uri="{FF2B5EF4-FFF2-40B4-BE49-F238E27FC236}">
                    <a16:creationId xmlns:a16="http://schemas.microsoft.com/office/drawing/2014/main" id="{12CDAC95-4130-E4CA-A8D2-4A1E07495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0" y="2884"/>
                <a:ext cx="57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7" name="Rectangle 373">
                <a:extLst>
                  <a:ext uri="{FF2B5EF4-FFF2-40B4-BE49-F238E27FC236}">
                    <a16:creationId xmlns:a16="http://schemas.microsoft.com/office/drawing/2014/main" id="{6D2606CC-CF20-2AD4-488E-C5F2216EE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88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8" name="Rectangle 374">
                <a:extLst>
                  <a:ext uri="{FF2B5EF4-FFF2-40B4-BE49-F238E27FC236}">
                    <a16:creationId xmlns:a16="http://schemas.microsoft.com/office/drawing/2014/main" id="{0CAB78D4-5974-9BF0-4518-D4B6AD493A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6" y="2884"/>
                <a:ext cx="48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19" name="Rectangle 375">
                <a:extLst>
                  <a:ext uri="{FF2B5EF4-FFF2-40B4-BE49-F238E27FC236}">
                    <a16:creationId xmlns:a16="http://schemas.microsoft.com/office/drawing/2014/main" id="{8E70C3C5-9CAE-6C6B-DB07-2FE990B39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88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0" name="Rectangle 376">
                <a:extLst>
                  <a:ext uri="{FF2B5EF4-FFF2-40B4-BE49-F238E27FC236}">
                    <a16:creationId xmlns:a16="http://schemas.microsoft.com/office/drawing/2014/main" id="{3DDA87B0-FFD1-371D-5600-602F52A6C7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0" y="2884"/>
                <a:ext cx="49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1" name="Rectangle 377">
                <a:extLst>
                  <a:ext uri="{FF2B5EF4-FFF2-40B4-BE49-F238E27FC236}">
                    <a16:creationId xmlns:a16="http://schemas.microsoft.com/office/drawing/2014/main" id="{FEA60DA4-1CE6-6EE3-64A7-E35665D626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88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2" name="Rectangle 378">
                <a:extLst>
                  <a:ext uri="{FF2B5EF4-FFF2-40B4-BE49-F238E27FC236}">
                    <a16:creationId xmlns:a16="http://schemas.microsoft.com/office/drawing/2014/main" id="{A0958EC4-3CFE-39B9-6407-9D3B407FD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6" y="2884"/>
                <a:ext cx="48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3" name="Rectangle 379">
                <a:extLst>
                  <a:ext uri="{FF2B5EF4-FFF2-40B4-BE49-F238E27FC236}">
                    <a16:creationId xmlns:a16="http://schemas.microsoft.com/office/drawing/2014/main" id="{CFEB8B2C-26DC-7356-646B-CB2618B06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88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4" name="Rectangle 380">
                <a:extLst>
                  <a:ext uri="{FF2B5EF4-FFF2-40B4-BE49-F238E27FC236}">
                    <a16:creationId xmlns:a16="http://schemas.microsoft.com/office/drawing/2014/main" id="{4DF54227-CD78-75CB-5905-6DDC42925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884"/>
                <a:ext cx="48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5" name="Rectangle 381">
                <a:extLst>
                  <a:ext uri="{FF2B5EF4-FFF2-40B4-BE49-F238E27FC236}">
                    <a16:creationId xmlns:a16="http://schemas.microsoft.com/office/drawing/2014/main" id="{7BE4E37A-FE6B-1A1A-C738-8D0DE49AB9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884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6" name="Rectangle 382">
                <a:extLst>
                  <a:ext uri="{FF2B5EF4-FFF2-40B4-BE49-F238E27FC236}">
                    <a16:creationId xmlns:a16="http://schemas.microsoft.com/office/drawing/2014/main" id="{A6D13FBD-17FE-BE6A-4D0E-73F0DC776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890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7" name="Rectangle 383">
                <a:extLst>
                  <a:ext uri="{FF2B5EF4-FFF2-40B4-BE49-F238E27FC236}">
                    <a16:creationId xmlns:a16="http://schemas.microsoft.com/office/drawing/2014/main" id="{5FBB8685-17F4-B927-444D-7D290A266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2890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8" name="Rectangle 384">
                <a:extLst>
                  <a:ext uri="{FF2B5EF4-FFF2-40B4-BE49-F238E27FC236}">
                    <a16:creationId xmlns:a16="http://schemas.microsoft.com/office/drawing/2014/main" id="{2CBAE7E9-2091-5397-D687-8EED110BF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2890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29" name="Rectangle 385">
                <a:extLst>
                  <a:ext uri="{FF2B5EF4-FFF2-40B4-BE49-F238E27FC236}">
                    <a16:creationId xmlns:a16="http://schemas.microsoft.com/office/drawing/2014/main" id="{C356A39D-8FAE-55A1-4877-BA4F6B2DD3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2890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30" name="Rectangle 386">
                <a:extLst>
                  <a:ext uri="{FF2B5EF4-FFF2-40B4-BE49-F238E27FC236}">
                    <a16:creationId xmlns:a16="http://schemas.microsoft.com/office/drawing/2014/main" id="{4E4D162C-D9FC-CBB8-0391-F00F6D41C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2890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31" name="Rectangle 387">
                <a:extLst>
                  <a:ext uri="{FF2B5EF4-FFF2-40B4-BE49-F238E27FC236}">
                    <a16:creationId xmlns:a16="http://schemas.microsoft.com/office/drawing/2014/main" id="{A4104977-F5DC-D4E9-D7B3-48AA52B8FD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2890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32" name="Rectangle 388">
                <a:extLst>
                  <a:ext uri="{FF2B5EF4-FFF2-40B4-BE49-F238E27FC236}">
                    <a16:creationId xmlns:a16="http://schemas.microsoft.com/office/drawing/2014/main" id="{7BA08892-B23F-A089-3A7E-6C528EFDE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2890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33" name="Rectangle 389">
                <a:extLst>
                  <a:ext uri="{FF2B5EF4-FFF2-40B4-BE49-F238E27FC236}">
                    <a16:creationId xmlns:a16="http://schemas.microsoft.com/office/drawing/2014/main" id="{50207BDD-3B6F-AF81-CDF4-6AB371EC4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2890"/>
                <a:ext cx="11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34" name="Rectangle 390">
                <a:extLst>
                  <a:ext uri="{FF2B5EF4-FFF2-40B4-BE49-F238E27FC236}">
                    <a16:creationId xmlns:a16="http://schemas.microsoft.com/office/drawing/2014/main" id="{44EE3474-EE57-67A2-DEF8-6A32B6D6A9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" y="3015"/>
                <a:ext cx="20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Total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35" name="Rectangle 391">
                <a:extLst>
                  <a:ext uri="{FF2B5EF4-FFF2-40B4-BE49-F238E27FC236}">
                    <a16:creationId xmlns:a16="http://schemas.microsoft.com/office/drawing/2014/main" id="{1DCEFB52-F091-E56A-09AC-B34C5A1503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7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36" name="Rectangle 392">
                <a:extLst>
                  <a:ext uri="{FF2B5EF4-FFF2-40B4-BE49-F238E27FC236}">
                    <a16:creationId xmlns:a16="http://schemas.microsoft.com/office/drawing/2014/main" id="{9F2D0C3A-5BF0-331A-B757-B7D005A7F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37" name="Rectangle 393">
                <a:extLst>
                  <a:ext uri="{FF2B5EF4-FFF2-40B4-BE49-F238E27FC236}">
                    <a16:creationId xmlns:a16="http://schemas.microsoft.com/office/drawing/2014/main" id="{9140C3A6-6B3C-FAE9-4814-C7A499969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38" name="Rectangle 394">
                <a:extLst>
                  <a:ext uri="{FF2B5EF4-FFF2-40B4-BE49-F238E27FC236}">
                    <a16:creationId xmlns:a16="http://schemas.microsoft.com/office/drawing/2014/main" id="{99734C28-4541-03F6-620A-8AA6B0D1C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06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39" name="Rectangle 395">
                <a:extLst>
                  <a:ext uri="{FF2B5EF4-FFF2-40B4-BE49-F238E27FC236}">
                    <a16:creationId xmlns:a16="http://schemas.microsoft.com/office/drawing/2014/main" id="{2304AEF5-D344-915B-53EC-13562D7F2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40" name="Rectangle 396">
                <a:extLst>
                  <a:ext uri="{FF2B5EF4-FFF2-40B4-BE49-F238E27FC236}">
                    <a16:creationId xmlns:a16="http://schemas.microsoft.com/office/drawing/2014/main" id="{E48D0EA2-0CAD-D25C-A2A8-836172006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6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41" name="Rectangle 397">
                <a:extLst>
                  <a:ext uri="{FF2B5EF4-FFF2-40B4-BE49-F238E27FC236}">
                    <a16:creationId xmlns:a16="http://schemas.microsoft.com/office/drawing/2014/main" id="{785FEA18-1DAE-BD88-6629-BBB433601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0" y="3015"/>
                <a:ext cx="26" cy="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441742" name="Rectangle 398">
                <a:extLst>
                  <a:ext uri="{FF2B5EF4-FFF2-40B4-BE49-F238E27FC236}">
                    <a16:creationId xmlns:a16="http://schemas.microsoft.com/office/drawing/2014/main" id="{05658511-B4F3-0E9F-9E09-115046C9E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000"/>
                <a:ext cx="11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3" name="Rectangle 399">
                <a:extLst>
                  <a:ext uri="{FF2B5EF4-FFF2-40B4-BE49-F238E27FC236}">
                    <a16:creationId xmlns:a16="http://schemas.microsoft.com/office/drawing/2014/main" id="{0160BAB3-B304-7414-1A29-579D7EE62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3000"/>
                <a:ext cx="7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4" name="Rectangle 400">
                <a:extLst>
                  <a:ext uri="{FF2B5EF4-FFF2-40B4-BE49-F238E27FC236}">
                    <a16:creationId xmlns:a16="http://schemas.microsoft.com/office/drawing/2014/main" id="{53C7730A-3264-FBF3-3DB8-A4F473A387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301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5" name="Rectangle 401">
                <a:extLst>
                  <a:ext uri="{FF2B5EF4-FFF2-40B4-BE49-F238E27FC236}">
                    <a16:creationId xmlns:a16="http://schemas.microsoft.com/office/drawing/2014/main" id="{A28A4073-F812-2FBF-5795-939D8800B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" y="300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6" name="Rectangle 402">
                <a:extLst>
                  <a:ext uri="{FF2B5EF4-FFF2-40B4-BE49-F238E27FC236}">
                    <a16:creationId xmlns:a16="http://schemas.microsoft.com/office/drawing/2014/main" id="{8CC6D593-66DA-20BB-A73C-423016DB4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20" y="3000"/>
                <a:ext cx="56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7" name="Rectangle 403">
                <a:extLst>
                  <a:ext uri="{FF2B5EF4-FFF2-40B4-BE49-F238E27FC236}">
                    <a16:creationId xmlns:a16="http://schemas.microsoft.com/office/drawing/2014/main" id="{0708C020-0A6C-D012-0687-124B44A4AD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301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8" name="Rectangle 404">
                <a:extLst>
                  <a:ext uri="{FF2B5EF4-FFF2-40B4-BE49-F238E27FC236}">
                    <a16:creationId xmlns:a16="http://schemas.microsoft.com/office/drawing/2014/main" id="{A5ACC8AA-CB52-7001-F40F-51B568AF2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300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49" name="Rectangle 405">
                <a:extLst>
                  <a:ext uri="{FF2B5EF4-FFF2-40B4-BE49-F238E27FC236}">
                    <a16:creationId xmlns:a16="http://schemas.microsoft.com/office/drawing/2014/main" id="{C7FD26CE-5F4C-9301-D11B-E8751A02F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6" y="3000"/>
                <a:ext cx="56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0" name="Rectangle 406">
                <a:extLst>
                  <a:ext uri="{FF2B5EF4-FFF2-40B4-BE49-F238E27FC236}">
                    <a16:creationId xmlns:a16="http://schemas.microsoft.com/office/drawing/2014/main" id="{72D69283-6B00-A343-484F-32C0C60798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301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1" name="Rectangle 407">
                <a:extLst>
                  <a:ext uri="{FF2B5EF4-FFF2-40B4-BE49-F238E27FC236}">
                    <a16:creationId xmlns:a16="http://schemas.microsoft.com/office/drawing/2014/main" id="{EFDEA446-0DB5-DAB0-D18E-B5DEF3A00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0" y="300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2" name="Rectangle 408">
                <a:extLst>
                  <a:ext uri="{FF2B5EF4-FFF2-40B4-BE49-F238E27FC236}">
                    <a16:creationId xmlns:a16="http://schemas.microsoft.com/office/drawing/2014/main" id="{E076EE18-69A1-60C1-E090-E304FCA27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2" y="3000"/>
                <a:ext cx="4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3" name="Rectangle 409">
                <a:extLst>
                  <a:ext uri="{FF2B5EF4-FFF2-40B4-BE49-F238E27FC236}">
                    <a16:creationId xmlns:a16="http://schemas.microsoft.com/office/drawing/2014/main" id="{158DAC0A-44C7-860D-7F6D-44A8078CD4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3012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4" name="Rectangle 410">
                <a:extLst>
                  <a:ext uri="{FF2B5EF4-FFF2-40B4-BE49-F238E27FC236}">
                    <a16:creationId xmlns:a16="http://schemas.microsoft.com/office/drawing/2014/main" id="{F66B35C6-27E1-F559-76E4-9596959A01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5" y="3000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5" name="Rectangle 411">
                <a:extLst>
                  <a:ext uri="{FF2B5EF4-FFF2-40B4-BE49-F238E27FC236}">
                    <a16:creationId xmlns:a16="http://schemas.microsoft.com/office/drawing/2014/main" id="{395640E6-F09A-2AD8-FFEA-61C09C337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" y="3000"/>
                <a:ext cx="48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6" name="Rectangle 412">
                <a:extLst>
                  <a:ext uri="{FF2B5EF4-FFF2-40B4-BE49-F238E27FC236}">
                    <a16:creationId xmlns:a16="http://schemas.microsoft.com/office/drawing/2014/main" id="{A39B91AF-9BCE-3670-3F0A-49492ACBA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301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7" name="Rectangle 413">
                <a:extLst>
                  <a:ext uri="{FF2B5EF4-FFF2-40B4-BE49-F238E27FC236}">
                    <a16:creationId xmlns:a16="http://schemas.microsoft.com/office/drawing/2014/main" id="{4082DBBA-5354-E0C6-18C3-40B24A630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0" y="300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8" name="Rectangle 414">
                <a:extLst>
                  <a:ext uri="{FF2B5EF4-FFF2-40B4-BE49-F238E27FC236}">
                    <a16:creationId xmlns:a16="http://schemas.microsoft.com/office/drawing/2014/main" id="{E9CE93BF-B18B-F117-1447-FDDC5B7303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2" y="3000"/>
                <a:ext cx="48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59" name="Rectangle 415">
                <a:extLst>
                  <a:ext uri="{FF2B5EF4-FFF2-40B4-BE49-F238E27FC236}">
                    <a16:creationId xmlns:a16="http://schemas.microsoft.com/office/drawing/2014/main" id="{D52D326B-2A05-EF17-B7D0-8A662412B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3012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0" name="Rectangle 416">
                <a:extLst>
                  <a:ext uri="{FF2B5EF4-FFF2-40B4-BE49-F238E27FC236}">
                    <a16:creationId xmlns:a16="http://schemas.microsoft.com/office/drawing/2014/main" id="{FEF6EC1D-FCA5-F789-65D8-5B1A3B8BA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4" y="3000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1" name="Rectangle 417">
                <a:extLst>
                  <a:ext uri="{FF2B5EF4-FFF2-40B4-BE49-F238E27FC236}">
                    <a16:creationId xmlns:a16="http://schemas.microsoft.com/office/drawing/2014/main" id="{3AB88DD2-CBB8-CB28-DFAC-C7C022346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3000"/>
                <a:ext cx="48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2" name="Rectangle 418">
                <a:extLst>
                  <a:ext uri="{FF2B5EF4-FFF2-40B4-BE49-F238E27FC236}">
                    <a16:creationId xmlns:a16="http://schemas.microsoft.com/office/drawing/2014/main" id="{CF18004E-CF16-BA04-6E5E-E16CD45F2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7" y="3000"/>
                <a:ext cx="11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3" name="Rectangle 419">
                <a:extLst>
                  <a:ext uri="{FF2B5EF4-FFF2-40B4-BE49-F238E27FC236}">
                    <a16:creationId xmlns:a16="http://schemas.microsoft.com/office/drawing/2014/main" id="{054D5F43-FFDA-D1AA-F1AF-D467ADF8F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013"/>
                <a:ext cx="11" cy="10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4" name="Rectangle 420">
                <a:extLst>
                  <a:ext uri="{FF2B5EF4-FFF2-40B4-BE49-F238E27FC236}">
                    <a16:creationId xmlns:a16="http://schemas.microsoft.com/office/drawing/2014/main" id="{377F43E3-97EB-556D-794F-43A84B962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1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5" name="Rectangle 421">
                <a:extLst>
                  <a:ext uri="{FF2B5EF4-FFF2-40B4-BE49-F238E27FC236}">
                    <a16:creationId xmlns:a16="http://schemas.microsoft.com/office/drawing/2014/main" id="{44A482F2-A163-C32E-03D3-32FA5E61CF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1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1766" name="Rectangle 422">
                <a:extLst>
                  <a:ext uri="{FF2B5EF4-FFF2-40B4-BE49-F238E27FC236}">
                    <a16:creationId xmlns:a16="http://schemas.microsoft.com/office/drawing/2014/main" id="{E7A61106-15FB-F760-D0ED-82702E053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5" y="3122"/>
                <a:ext cx="78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41768" name="Rectangle 424">
              <a:extLst>
                <a:ext uri="{FF2B5EF4-FFF2-40B4-BE49-F238E27FC236}">
                  <a16:creationId xmlns:a16="http://schemas.microsoft.com/office/drawing/2014/main" id="{49276A1B-3486-953B-94B7-0B902A24C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3013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69" name="Rectangle 425">
              <a:extLst>
                <a:ext uri="{FF2B5EF4-FFF2-40B4-BE49-F238E27FC236}">
                  <a16:creationId xmlns:a16="http://schemas.microsoft.com/office/drawing/2014/main" id="{DB85C67B-B9B0-E952-0C00-D33716A14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" y="312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0" name="Rectangle 426">
              <a:extLst>
                <a:ext uri="{FF2B5EF4-FFF2-40B4-BE49-F238E27FC236}">
                  <a16:creationId xmlns:a16="http://schemas.microsoft.com/office/drawing/2014/main" id="{971FF26B-91AC-902C-6503-A10BCD4E92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0" y="3122"/>
              <a:ext cx="564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1" name="Rectangle 427">
              <a:extLst>
                <a:ext uri="{FF2B5EF4-FFF2-40B4-BE49-F238E27FC236}">
                  <a16:creationId xmlns:a16="http://schemas.microsoft.com/office/drawing/2014/main" id="{748C4B73-E425-95DB-A427-FCDCE735D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4" y="3013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2" name="Rectangle 428">
              <a:extLst>
                <a:ext uri="{FF2B5EF4-FFF2-40B4-BE49-F238E27FC236}">
                  <a16:creationId xmlns:a16="http://schemas.microsoft.com/office/drawing/2014/main" id="{704D9849-E206-71A6-5AD6-F27BE9838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4" y="312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3" name="Rectangle 429">
              <a:extLst>
                <a:ext uri="{FF2B5EF4-FFF2-40B4-BE49-F238E27FC236}">
                  <a16:creationId xmlns:a16="http://schemas.microsoft.com/office/drawing/2014/main" id="{90396506-FC82-2D72-A349-0B93B9757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6" y="3122"/>
              <a:ext cx="564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4" name="Rectangle 430">
              <a:extLst>
                <a:ext uri="{FF2B5EF4-FFF2-40B4-BE49-F238E27FC236}">
                  <a16:creationId xmlns:a16="http://schemas.microsoft.com/office/drawing/2014/main" id="{92A2F83F-BE01-B141-857F-C11E80C50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0" y="3013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5" name="Rectangle 431">
              <a:extLst>
                <a:ext uri="{FF2B5EF4-FFF2-40B4-BE49-F238E27FC236}">
                  <a16:creationId xmlns:a16="http://schemas.microsoft.com/office/drawing/2014/main" id="{C268DF80-4C21-F8B3-460E-831C491DE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0" y="312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6" name="Rectangle 432">
              <a:extLst>
                <a:ext uri="{FF2B5EF4-FFF2-40B4-BE49-F238E27FC236}">
                  <a16:creationId xmlns:a16="http://schemas.microsoft.com/office/drawing/2014/main" id="{E71C6021-2154-891D-1150-9B11CF8E0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2" y="3122"/>
              <a:ext cx="483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7" name="Rectangle 433">
              <a:extLst>
                <a:ext uri="{FF2B5EF4-FFF2-40B4-BE49-F238E27FC236}">
                  <a16:creationId xmlns:a16="http://schemas.microsoft.com/office/drawing/2014/main" id="{5C85EE92-AE91-05C1-EF12-9C77F9DC8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5" y="3013"/>
              <a:ext cx="5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8" name="Rectangle 434">
              <a:extLst>
                <a:ext uri="{FF2B5EF4-FFF2-40B4-BE49-F238E27FC236}">
                  <a16:creationId xmlns:a16="http://schemas.microsoft.com/office/drawing/2014/main" id="{22490358-B5C6-9A51-A0F9-A47563BC05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5" y="312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79" name="Rectangle 435">
              <a:extLst>
                <a:ext uri="{FF2B5EF4-FFF2-40B4-BE49-F238E27FC236}">
                  <a16:creationId xmlns:a16="http://schemas.microsoft.com/office/drawing/2014/main" id="{0F343691-A9A5-F519-C8BC-5D81109B8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6" y="3122"/>
              <a:ext cx="484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0" name="Rectangle 436">
              <a:extLst>
                <a:ext uri="{FF2B5EF4-FFF2-40B4-BE49-F238E27FC236}">
                  <a16:creationId xmlns:a16="http://schemas.microsoft.com/office/drawing/2014/main" id="{2C500D0A-3DA9-DCB6-86D4-15E58DEE93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" y="3013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1" name="Rectangle 437">
              <a:extLst>
                <a:ext uri="{FF2B5EF4-FFF2-40B4-BE49-F238E27FC236}">
                  <a16:creationId xmlns:a16="http://schemas.microsoft.com/office/drawing/2014/main" id="{98639FB2-EAAC-040A-CDDE-5C98C4405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0" y="312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2" name="Rectangle 438">
              <a:extLst>
                <a:ext uri="{FF2B5EF4-FFF2-40B4-BE49-F238E27FC236}">
                  <a16:creationId xmlns:a16="http://schemas.microsoft.com/office/drawing/2014/main" id="{33140340-D1D8-F423-3471-05E63289E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2" y="3122"/>
              <a:ext cx="48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3" name="Rectangle 439">
              <a:extLst>
                <a:ext uri="{FF2B5EF4-FFF2-40B4-BE49-F238E27FC236}">
                  <a16:creationId xmlns:a16="http://schemas.microsoft.com/office/drawing/2014/main" id="{D675A029-92A1-1C43-3CED-314174CCC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4" y="3013"/>
              <a:ext cx="6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4" name="Rectangle 440">
              <a:extLst>
                <a:ext uri="{FF2B5EF4-FFF2-40B4-BE49-F238E27FC236}">
                  <a16:creationId xmlns:a16="http://schemas.microsoft.com/office/drawing/2014/main" id="{3002693B-B8F1-A4B5-DD00-794E9938B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4" y="312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5" name="Rectangle 441">
              <a:extLst>
                <a:ext uri="{FF2B5EF4-FFF2-40B4-BE49-F238E27FC236}">
                  <a16:creationId xmlns:a16="http://schemas.microsoft.com/office/drawing/2014/main" id="{8EB1B4CA-773D-83EB-427A-E829F3F7A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3122"/>
              <a:ext cx="48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6" name="Rectangle 442">
              <a:extLst>
                <a:ext uri="{FF2B5EF4-FFF2-40B4-BE49-F238E27FC236}">
                  <a16:creationId xmlns:a16="http://schemas.microsoft.com/office/drawing/2014/main" id="{A2606338-1D27-6AA9-419D-12C6C3CCE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7" y="3013"/>
              <a:ext cx="11" cy="1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7" name="Rectangle 443">
              <a:extLst>
                <a:ext uri="{FF2B5EF4-FFF2-40B4-BE49-F238E27FC236}">
                  <a16:creationId xmlns:a16="http://schemas.microsoft.com/office/drawing/2014/main" id="{FA1E0A48-EB18-FC76-1F98-8E822A882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7" y="312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788" name="Rectangle 444">
              <a:extLst>
                <a:ext uri="{FF2B5EF4-FFF2-40B4-BE49-F238E27FC236}">
                  <a16:creationId xmlns:a16="http://schemas.microsoft.com/office/drawing/2014/main" id="{667894B8-1148-5E46-A528-5927089B7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7" y="312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791" name="Text Box 447">
            <a:extLst>
              <a:ext uri="{FF2B5EF4-FFF2-40B4-BE49-F238E27FC236}">
                <a16:creationId xmlns:a16="http://schemas.microsoft.com/office/drawing/2014/main" id="{F4BF7292-F474-7BDE-0297-D3820ED30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E3762944-0198-7E2D-E43B-80B43D5D2C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62EAE2B6-1C00-398F-B72C-22767517D9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Financial Analysis of Change (Exercises 12.3-7, 8)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43D98E1A-7934-06D5-0C7A-669EA8474C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E6411D85-3FC7-F301-CAB0-7EB311F105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quantify the costs &amp; benefits of proposed &amp; implemented process changes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57E2B91A-6947-777A-39B3-ECCD770F3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“Gozzinta’s &amp; Goesoutta’s”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6F94FDA7-88CC-6B1D-D6FD-D9031066A7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b="1" i="1"/>
              <a:t>Sources of Cash Benefits:</a:t>
            </a:r>
            <a:endParaRPr lang="en-US" altLang="en-US" b="1"/>
          </a:p>
          <a:p>
            <a:r>
              <a:rPr lang="en-US" altLang="en-US"/>
              <a:t>Cash received as a result of sales,</a:t>
            </a:r>
          </a:p>
          <a:p>
            <a:r>
              <a:rPr lang="en-US" altLang="en-US"/>
              <a:t>Cost reductions (when a more efficient process replaces a less efficient one, or from tax benefits),</a:t>
            </a:r>
          </a:p>
          <a:p>
            <a:r>
              <a:rPr lang="en-US" altLang="en-US"/>
              <a:t>Cash received when replaced equipment is sold, and</a:t>
            </a:r>
          </a:p>
          <a:p>
            <a:r>
              <a:rPr lang="en-US" altLang="en-US"/>
              <a:t>Cash received from salvage value of equipment, plant or facility at end-of-life.</a:t>
            </a:r>
            <a:endParaRPr lang="en-US" altLang="en-US" i="1"/>
          </a:p>
          <a:p>
            <a:pPr>
              <a:buFont typeface="Symbol" panose="05050102010706020507" pitchFamily="18" charset="2"/>
              <a:buNone/>
            </a:pPr>
            <a:endParaRPr lang="en-US" altLang="en-US" b="1" i="1"/>
          </a:p>
          <a:p>
            <a:pPr>
              <a:buFont typeface="Symbol" panose="05050102010706020507" pitchFamily="18" charset="2"/>
              <a:buNone/>
            </a:pPr>
            <a:r>
              <a:rPr lang="en-US" altLang="en-US" b="1" i="1"/>
              <a:t>Sources of Cash Payments:</a:t>
            </a:r>
            <a:endParaRPr lang="en-US" altLang="en-US" b="1"/>
          </a:p>
          <a:p>
            <a:r>
              <a:rPr lang="en-US" altLang="en-US"/>
              <a:t>Initial cost of the investment (capital cost),</a:t>
            </a:r>
          </a:p>
          <a:p>
            <a:r>
              <a:rPr lang="en-US" altLang="en-US"/>
              <a:t>Capital improvements made during the life of the equipment/plant/facility,</a:t>
            </a:r>
          </a:p>
          <a:p>
            <a:r>
              <a:rPr lang="en-US" altLang="en-US"/>
              <a:t>Operating costs, such as wages, materials, energy, taxes and maintenance.</a:t>
            </a:r>
          </a:p>
        </p:txBody>
      </p:sp>
      <p:sp>
        <p:nvSpPr>
          <p:cNvPr id="512004" name="Text Box 4">
            <a:extLst>
              <a:ext uri="{FF2B5EF4-FFF2-40B4-BE49-F238E27FC236}">
                <a16:creationId xmlns:a16="http://schemas.microsoft.com/office/drawing/2014/main" id="{7FDF8EFD-7379-E016-9A8A-46D1463C2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9F67ED66-C085-59A3-6C0A-F9820CA25D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Cash Flow</a:t>
            </a:r>
          </a:p>
        </p:txBody>
      </p:sp>
      <p:sp>
        <p:nvSpPr>
          <p:cNvPr id="513040" name="Rectangle 16">
            <a:extLst>
              <a:ext uri="{FF2B5EF4-FFF2-40B4-BE49-F238E27FC236}">
                <a16:creationId xmlns:a16="http://schemas.microsoft.com/office/drawing/2014/main" id="{B59A45A9-488D-983E-D8AF-9E67D8A7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5913" y="1847850"/>
            <a:ext cx="3981450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19" name="Rectangle 95">
            <a:extLst>
              <a:ext uri="{FF2B5EF4-FFF2-40B4-BE49-F238E27FC236}">
                <a16:creationId xmlns:a16="http://schemas.microsoft.com/office/drawing/2014/main" id="{2A3CCECB-869F-0393-F44B-77C1F6E80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4113" y="2235200"/>
            <a:ext cx="1746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22" name="Rectangle 98">
            <a:extLst>
              <a:ext uri="{FF2B5EF4-FFF2-40B4-BE49-F238E27FC236}">
                <a16:creationId xmlns:a16="http://schemas.microsoft.com/office/drawing/2014/main" id="{55A372C8-ADCB-2B51-B1FE-C5E5576B6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235200"/>
            <a:ext cx="2935288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23" name="Rectangle 99">
            <a:extLst>
              <a:ext uri="{FF2B5EF4-FFF2-40B4-BE49-F238E27FC236}">
                <a16:creationId xmlns:a16="http://schemas.microsoft.com/office/drawing/2014/main" id="{3DA861DA-0BDA-3CD1-694E-312539584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2235200"/>
            <a:ext cx="19050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443" name="Rectangle 419">
            <a:extLst>
              <a:ext uri="{FF2B5EF4-FFF2-40B4-BE49-F238E27FC236}">
                <a16:creationId xmlns:a16="http://schemas.microsoft.com/office/drawing/2014/main" id="{089CDDAD-B627-ECAD-A843-2386D8BF1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4113" y="4835525"/>
            <a:ext cx="695801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3595" name="Group 571">
            <a:extLst>
              <a:ext uri="{FF2B5EF4-FFF2-40B4-BE49-F238E27FC236}">
                <a16:creationId xmlns:a16="http://schemas.microsoft.com/office/drawing/2014/main" id="{716E7F5B-E498-F482-975A-11207B65F6A6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371600"/>
            <a:ext cx="8305800" cy="4525963"/>
            <a:chOff x="715" y="1152"/>
            <a:chExt cx="4403" cy="2399"/>
          </a:xfrm>
        </p:grpSpPr>
        <p:sp>
          <p:nvSpPr>
            <p:cNvPr id="513031" name="Rectangle 7">
              <a:extLst>
                <a:ext uri="{FF2B5EF4-FFF2-40B4-BE49-F238E27FC236}">
                  <a16:creationId xmlns:a16="http://schemas.microsoft.com/office/drawing/2014/main" id="{E3B4D751-CDD2-84AA-C4C6-3056521F0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167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32" name="Rectangle 8">
              <a:extLst>
                <a:ext uri="{FF2B5EF4-FFF2-40B4-BE49-F238E27FC236}">
                  <a16:creationId xmlns:a16="http://schemas.microsoft.com/office/drawing/2014/main" id="{F09FF7A7-4B8F-5130-A950-751392167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164"/>
              <a:ext cx="37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3" name="Rectangle 9">
              <a:extLst>
                <a:ext uri="{FF2B5EF4-FFF2-40B4-BE49-F238E27FC236}">
                  <a16:creationId xmlns:a16="http://schemas.microsoft.com/office/drawing/2014/main" id="{E2AF2389-1FA3-89CE-670D-4A2A23820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1164"/>
              <a:ext cx="38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4" name="Rectangle 10">
              <a:extLst>
                <a:ext uri="{FF2B5EF4-FFF2-40B4-BE49-F238E27FC236}">
                  <a16:creationId xmlns:a16="http://schemas.microsoft.com/office/drawing/2014/main" id="{CB8534BD-E966-682C-FC98-A439BC58B5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164"/>
              <a:ext cx="24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5" name="Rectangle 11">
              <a:extLst>
                <a:ext uri="{FF2B5EF4-FFF2-40B4-BE49-F238E27FC236}">
                  <a16:creationId xmlns:a16="http://schemas.microsoft.com/office/drawing/2014/main" id="{A7526370-941E-E980-30BB-F746B156C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164"/>
              <a:ext cx="88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Time Period (Years)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36" name="Rectangle 12">
              <a:extLst>
                <a:ext uri="{FF2B5EF4-FFF2-40B4-BE49-F238E27FC236}">
                  <a16:creationId xmlns:a16="http://schemas.microsoft.com/office/drawing/2014/main" id="{3D02903A-0629-9043-2F15-8DE977789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8" y="116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37" name="Rectangle 13">
              <a:extLst>
                <a:ext uri="{FF2B5EF4-FFF2-40B4-BE49-F238E27FC236}">
                  <a16:creationId xmlns:a16="http://schemas.microsoft.com/office/drawing/2014/main" id="{D63E6A5B-31E8-14EA-F82D-A852117F4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5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8" name="Rectangle 14">
              <a:extLst>
                <a:ext uri="{FF2B5EF4-FFF2-40B4-BE49-F238E27FC236}">
                  <a16:creationId xmlns:a16="http://schemas.microsoft.com/office/drawing/2014/main" id="{C2AFD5FD-D43E-3470-9C33-CA18EC82C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52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9" name="Rectangle 15">
              <a:extLst>
                <a:ext uri="{FF2B5EF4-FFF2-40B4-BE49-F238E27FC236}">
                  <a16:creationId xmlns:a16="http://schemas.microsoft.com/office/drawing/2014/main" id="{BE7B9565-3635-D589-EE23-492309C0C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152"/>
              <a:ext cx="2508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1" name="Rectangle 17">
              <a:extLst>
                <a:ext uri="{FF2B5EF4-FFF2-40B4-BE49-F238E27FC236}">
                  <a16:creationId xmlns:a16="http://schemas.microsoft.com/office/drawing/2014/main" id="{A374F7C5-23E6-5F5A-DF6B-AAA64F465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5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2" name="Rectangle 18">
              <a:extLst>
                <a:ext uri="{FF2B5EF4-FFF2-40B4-BE49-F238E27FC236}">
                  <a16:creationId xmlns:a16="http://schemas.microsoft.com/office/drawing/2014/main" id="{A9BB6463-8242-7377-53FF-51FF18877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52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3" name="Rectangle 19">
              <a:extLst>
                <a:ext uri="{FF2B5EF4-FFF2-40B4-BE49-F238E27FC236}">
                  <a16:creationId xmlns:a16="http://schemas.microsoft.com/office/drawing/2014/main" id="{002BD507-5CEB-FB66-2F0C-ADA884BCF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164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4" name="Rectangle 20">
              <a:extLst>
                <a:ext uri="{FF2B5EF4-FFF2-40B4-BE49-F238E27FC236}">
                  <a16:creationId xmlns:a16="http://schemas.microsoft.com/office/drawing/2014/main" id="{67377904-FD08-DE8A-CEFE-D756B4ABB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164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5" name="Rectangle 21">
              <a:extLst>
                <a:ext uri="{FF2B5EF4-FFF2-40B4-BE49-F238E27FC236}">
                  <a16:creationId xmlns:a16="http://schemas.microsoft.com/office/drawing/2014/main" id="{BB619E67-72AB-44B1-83F8-E30D3BF76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289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46" name="Rectangle 22">
              <a:extLst>
                <a:ext uri="{FF2B5EF4-FFF2-40B4-BE49-F238E27FC236}">
                  <a16:creationId xmlns:a16="http://schemas.microsoft.com/office/drawing/2014/main" id="{47E45E74-B7A5-9E73-0CCC-229C82CC7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86"/>
              <a:ext cx="37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7" name="Rectangle 23">
              <a:extLst>
                <a:ext uri="{FF2B5EF4-FFF2-40B4-BE49-F238E27FC236}">
                  <a16:creationId xmlns:a16="http://schemas.microsoft.com/office/drawing/2014/main" id="{663ED510-9F4A-133A-9E53-B3740F979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8" name="Rectangle 24">
              <a:extLst>
                <a:ext uri="{FF2B5EF4-FFF2-40B4-BE49-F238E27FC236}">
                  <a16:creationId xmlns:a16="http://schemas.microsoft.com/office/drawing/2014/main" id="{BAF6D418-94B0-D802-108D-0F8B1D7A8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9" name="Rectangle 25">
              <a:extLst>
                <a:ext uri="{FF2B5EF4-FFF2-40B4-BE49-F238E27FC236}">
                  <a16:creationId xmlns:a16="http://schemas.microsoft.com/office/drawing/2014/main" id="{013D27FC-8334-E16D-98F6-C1AF18644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50" name="Rectangle 26">
              <a:extLst>
                <a:ext uri="{FF2B5EF4-FFF2-40B4-BE49-F238E27FC236}">
                  <a16:creationId xmlns:a16="http://schemas.microsoft.com/office/drawing/2014/main" id="{27D99D85-7E95-C551-E7EA-C5CE9AD8C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51" name="Rectangle 27">
              <a:extLst>
                <a:ext uri="{FF2B5EF4-FFF2-40B4-BE49-F238E27FC236}">
                  <a16:creationId xmlns:a16="http://schemas.microsoft.com/office/drawing/2014/main" id="{1839D222-6C12-81B4-C335-442BEF555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2" name="Rectangle 28">
              <a:extLst>
                <a:ext uri="{FF2B5EF4-FFF2-40B4-BE49-F238E27FC236}">
                  <a16:creationId xmlns:a16="http://schemas.microsoft.com/office/drawing/2014/main" id="{6A3238B3-26BD-8630-C1E8-8D6BD2613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0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3" name="Rectangle 29">
              <a:extLst>
                <a:ext uri="{FF2B5EF4-FFF2-40B4-BE49-F238E27FC236}">
                  <a16:creationId xmlns:a16="http://schemas.microsoft.com/office/drawing/2014/main" id="{80BC6880-1FDE-9DC3-B5C7-B9BF5C0A9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4" name="Rectangle 30">
              <a:extLst>
                <a:ext uri="{FF2B5EF4-FFF2-40B4-BE49-F238E27FC236}">
                  <a16:creationId xmlns:a16="http://schemas.microsoft.com/office/drawing/2014/main" id="{8DAF2E27-BA35-D375-9ECD-1DEFECD83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55" name="Rectangle 31">
              <a:extLst>
                <a:ext uri="{FF2B5EF4-FFF2-40B4-BE49-F238E27FC236}">
                  <a16:creationId xmlns:a16="http://schemas.microsoft.com/office/drawing/2014/main" id="{BEC0642F-002F-F266-13F0-E1359EDCD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56" name="Rectangle 32">
              <a:extLst>
                <a:ext uri="{FF2B5EF4-FFF2-40B4-BE49-F238E27FC236}">
                  <a16:creationId xmlns:a16="http://schemas.microsoft.com/office/drawing/2014/main" id="{BB9ED24B-BFB6-463B-7218-93B5004AC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7" name="Rectangle 33">
              <a:extLst>
                <a:ext uri="{FF2B5EF4-FFF2-40B4-BE49-F238E27FC236}">
                  <a16:creationId xmlns:a16="http://schemas.microsoft.com/office/drawing/2014/main" id="{F44B6FD1-3E5E-5D47-B466-7F43282FE1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8" name="Rectangle 34">
              <a:extLst>
                <a:ext uri="{FF2B5EF4-FFF2-40B4-BE49-F238E27FC236}">
                  <a16:creationId xmlns:a16="http://schemas.microsoft.com/office/drawing/2014/main" id="{A103F5A0-EC65-166C-3A71-58EDF5654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9" name="Rectangle 35">
              <a:extLst>
                <a:ext uri="{FF2B5EF4-FFF2-40B4-BE49-F238E27FC236}">
                  <a16:creationId xmlns:a16="http://schemas.microsoft.com/office/drawing/2014/main" id="{D6FB625A-5C62-A7BC-46FA-FA6CEB03F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60" name="Rectangle 36">
              <a:extLst>
                <a:ext uri="{FF2B5EF4-FFF2-40B4-BE49-F238E27FC236}">
                  <a16:creationId xmlns:a16="http://schemas.microsoft.com/office/drawing/2014/main" id="{5F4CA02B-1331-E770-6409-5F40FA396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3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61" name="Rectangle 37">
              <a:extLst>
                <a:ext uri="{FF2B5EF4-FFF2-40B4-BE49-F238E27FC236}">
                  <a16:creationId xmlns:a16="http://schemas.microsoft.com/office/drawing/2014/main" id="{916FE6A9-C9BE-2245-1FB8-AC2B80C75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2" name="Rectangle 38">
              <a:extLst>
                <a:ext uri="{FF2B5EF4-FFF2-40B4-BE49-F238E27FC236}">
                  <a16:creationId xmlns:a16="http://schemas.microsoft.com/office/drawing/2014/main" id="{447EE260-8893-FAA0-C453-A4B504D35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0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3" name="Rectangle 39">
              <a:extLst>
                <a:ext uri="{FF2B5EF4-FFF2-40B4-BE49-F238E27FC236}">
                  <a16:creationId xmlns:a16="http://schemas.microsoft.com/office/drawing/2014/main" id="{3F40E5D9-F15F-D2FA-73F8-B43B199D0F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4" name="Rectangle 40">
              <a:extLst>
                <a:ext uri="{FF2B5EF4-FFF2-40B4-BE49-F238E27FC236}">
                  <a16:creationId xmlns:a16="http://schemas.microsoft.com/office/drawing/2014/main" id="{6038B6DB-E881-FC24-D216-DFCE33009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65" name="Rectangle 41">
              <a:extLst>
                <a:ext uri="{FF2B5EF4-FFF2-40B4-BE49-F238E27FC236}">
                  <a16:creationId xmlns:a16="http://schemas.microsoft.com/office/drawing/2014/main" id="{4DBA1B56-12C4-D3EC-ACCD-C7171FD81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66" name="Rectangle 42">
              <a:extLst>
                <a:ext uri="{FF2B5EF4-FFF2-40B4-BE49-F238E27FC236}">
                  <a16:creationId xmlns:a16="http://schemas.microsoft.com/office/drawing/2014/main" id="{8054B1E4-D407-B2AB-EE0F-3D2B6DDCD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7" name="Rectangle 43">
              <a:extLst>
                <a:ext uri="{FF2B5EF4-FFF2-40B4-BE49-F238E27FC236}">
                  <a16:creationId xmlns:a16="http://schemas.microsoft.com/office/drawing/2014/main" id="{840F03BC-7D8E-FEE8-7FFA-24A639E7A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9" y="1286"/>
              <a:ext cx="41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8" name="Rectangle 44">
              <a:extLst>
                <a:ext uri="{FF2B5EF4-FFF2-40B4-BE49-F238E27FC236}">
                  <a16:creationId xmlns:a16="http://schemas.microsoft.com/office/drawing/2014/main" id="{8994E2A2-4B37-3FC0-2978-2AF34B71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286"/>
              <a:ext cx="333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9" name="Rectangle 45">
              <a:extLst>
                <a:ext uri="{FF2B5EF4-FFF2-40B4-BE49-F238E27FC236}">
                  <a16:creationId xmlns:a16="http://schemas.microsoft.com/office/drawing/2014/main" id="{B7944A33-E5E0-00AE-78F5-7915AB674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4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70" name="Rectangle 46">
              <a:extLst>
                <a:ext uri="{FF2B5EF4-FFF2-40B4-BE49-F238E27FC236}">
                  <a16:creationId xmlns:a16="http://schemas.microsoft.com/office/drawing/2014/main" id="{D4639252-CD2D-5384-5D08-5CD5DDC16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71" name="Rectangle 47">
              <a:extLst>
                <a:ext uri="{FF2B5EF4-FFF2-40B4-BE49-F238E27FC236}">
                  <a16:creationId xmlns:a16="http://schemas.microsoft.com/office/drawing/2014/main" id="{808445F2-6257-969B-9AA8-59C6577C2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286"/>
              <a:ext cx="40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2" name="Rectangle 48">
              <a:extLst>
                <a:ext uri="{FF2B5EF4-FFF2-40B4-BE49-F238E27FC236}">
                  <a16:creationId xmlns:a16="http://schemas.microsoft.com/office/drawing/2014/main" id="{667EEE31-84EF-38F3-7B93-0EAFB631FA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0" y="1286"/>
              <a:ext cx="37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3" name="Rectangle 49">
              <a:extLst>
                <a:ext uri="{FF2B5EF4-FFF2-40B4-BE49-F238E27FC236}">
                  <a16:creationId xmlns:a16="http://schemas.microsoft.com/office/drawing/2014/main" id="{E5A28BB1-2383-8DEB-565C-FB748EE13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286"/>
              <a:ext cx="334" cy="1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4" name="Rectangle 50">
              <a:extLst>
                <a:ext uri="{FF2B5EF4-FFF2-40B4-BE49-F238E27FC236}">
                  <a16:creationId xmlns:a16="http://schemas.microsoft.com/office/drawing/2014/main" id="{4EB722D3-F58B-EB94-9770-76A9B4475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28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75" name="Rectangle 51">
              <a:extLst>
                <a:ext uri="{FF2B5EF4-FFF2-40B4-BE49-F238E27FC236}">
                  <a16:creationId xmlns:a16="http://schemas.microsoft.com/office/drawing/2014/main" id="{4EE058EE-E611-8F41-BDA0-581D6DE83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0" y="128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076" name="Rectangle 52">
              <a:extLst>
                <a:ext uri="{FF2B5EF4-FFF2-40B4-BE49-F238E27FC236}">
                  <a16:creationId xmlns:a16="http://schemas.microsoft.com/office/drawing/2014/main" id="{03504159-0505-83A5-98C0-B62423850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274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7" name="Rectangle 53">
              <a:extLst>
                <a:ext uri="{FF2B5EF4-FFF2-40B4-BE49-F238E27FC236}">
                  <a16:creationId xmlns:a16="http://schemas.microsoft.com/office/drawing/2014/main" id="{04F533E9-7882-764C-A43E-D8A7034541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74"/>
              <a:ext cx="4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8" name="Rectangle 54">
              <a:extLst>
                <a:ext uri="{FF2B5EF4-FFF2-40B4-BE49-F238E27FC236}">
                  <a16:creationId xmlns:a16="http://schemas.microsoft.com/office/drawing/2014/main" id="{65532F2C-8D6E-8F4C-F1ED-C23CC7B18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285"/>
              <a:ext cx="411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9" name="Rectangle 55">
              <a:extLst>
                <a:ext uri="{FF2B5EF4-FFF2-40B4-BE49-F238E27FC236}">
                  <a16:creationId xmlns:a16="http://schemas.microsoft.com/office/drawing/2014/main" id="{949B5C5D-BE3F-85D6-D10D-FC4707EEC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0" name="Rectangle 56">
              <a:extLst>
                <a:ext uri="{FF2B5EF4-FFF2-40B4-BE49-F238E27FC236}">
                  <a16:creationId xmlns:a16="http://schemas.microsoft.com/office/drawing/2014/main" id="{A677E7F6-AC34-1B2E-A70B-6C12F286F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1" name="Rectangle 57">
              <a:extLst>
                <a:ext uri="{FF2B5EF4-FFF2-40B4-BE49-F238E27FC236}">
                  <a16:creationId xmlns:a16="http://schemas.microsoft.com/office/drawing/2014/main" id="{C4352ABA-F7E3-C744-3561-620C723151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2" name="Rectangle 58">
              <a:extLst>
                <a:ext uri="{FF2B5EF4-FFF2-40B4-BE49-F238E27FC236}">
                  <a16:creationId xmlns:a16="http://schemas.microsoft.com/office/drawing/2014/main" id="{A569CD5E-2166-13E7-5C7D-78A6CFC6A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" y="1274"/>
              <a:ext cx="40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3" name="Rectangle 59">
              <a:extLst>
                <a:ext uri="{FF2B5EF4-FFF2-40B4-BE49-F238E27FC236}">
                  <a16:creationId xmlns:a16="http://schemas.microsoft.com/office/drawing/2014/main" id="{7DAB1004-6AD5-CF56-A06F-5208DBC14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" y="1285"/>
              <a:ext cx="408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4" name="Rectangle 60">
              <a:extLst>
                <a:ext uri="{FF2B5EF4-FFF2-40B4-BE49-F238E27FC236}">
                  <a16:creationId xmlns:a16="http://schemas.microsoft.com/office/drawing/2014/main" id="{DF2EEE1E-8975-3C9C-4A6F-035D919EA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285"/>
              <a:ext cx="5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5" name="Rectangle 61">
              <a:extLst>
                <a:ext uri="{FF2B5EF4-FFF2-40B4-BE49-F238E27FC236}">
                  <a16:creationId xmlns:a16="http://schemas.microsoft.com/office/drawing/2014/main" id="{41250156-DFE4-6976-DA58-586F9060B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6" name="Rectangle 62">
              <a:extLst>
                <a:ext uri="{FF2B5EF4-FFF2-40B4-BE49-F238E27FC236}">
                  <a16:creationId xmlns:a16="http://schemas.microsoft.com/office/drawing/2014/main" id="{F3132B22-8D8A-26D2-AE17-81CD2AE57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74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7" name="Rectangle 63">
              <a:extLst>
                <a:ext uri="{FF2B5EF4-FFF2-40B4-BE49-F238E27FC236}">
                  <a16:creationId xmlns:a16="http://schemas.microsoft.com/office/drawing/2014/main" id="{7F06F77A-428F-21DD-2797-50BE7443B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274"/>
              <a:ext cx="4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8" name="Rectangle 64">
              <a:extLst>
                <a:ext uri="{FF2B5EF4-FFF2-40B4-BE49-F238E27FC236}">
                  <a16:creationId xmlns:a16="http://schemas.microsoft.com/office/drawing/2014/main" id="{62C708E9-EB31-F644-90D5-73BEFAD669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285"/>
              <a:ext cx="409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9" name="Rectangle 65">
              <a:extLst>
                <a:ext uri="{FF2B5EF4-FFF2-40B4-BE49-F238E27FC236}">
                  <a16:creationId xmlns:a16="http://schemas.microsoft.com/office/drawing/2014/main" id="{82D459BB-FEF1-7555-C734-22D960959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0" name="Rectangle 66">
              <a:extLst>
                <a:ext uri="{FF2B5EF4-FFF2-40B4-BE49-F238E27FC236}">
                  <a16:creationId xmlns:a16="http://schemas.microsoft.com/office/drawing/2014/main" id="{4F86B4D0-4642-C5A9-171C-81C9A4CE6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1" name="Rectangle 67">
              <a:extLst>
                <a:ext uri="{FF2B5EF4-FFF2-40B4-BE49-F238E27FC236}">
                  <a16:creationId xmlns:a16="http://schemas.microsoft.com/office/drawing/2014/main" id="{47194951-EEFE-F75F-289E-588C09DAD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2" name="Rectangle 68">
              <a:extLst>
                <a:ext uri="{FF2B5EF4-FFF2-40B4-BE49-F238E27FC236}">
                  <a16:creationId xmlns:a16="http://schemas.microsoft.com/office/drawing/2014/main" id="{534B7955-B5F2-703F-0B5D-29222BEB7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1274"/>
              <a:ext cx="40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3" name="Rectangle 69">
              <a:extLst>
                <a:ext uri="{FF2B5EF4-FFF2-40B4-BE49-F238E27FC236}">
                  <a16:creationId xmlns:a16="http://schemas.microsoft.com/office/drawing/2014/main" id="{8AD10FFB-35F9-E081-12E8-F1797E99D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1285"/>
              <a:ext cx="408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4" name="Rectangle 70">
              <a:extLst>
                <a:ext uri="{FF2B5EF4-FFF2-40B4-BE49-F238E27FC236}">
                  <a16:creationId xmlns:a16="http://schemas.microsoft.com/office/drawing/2014/main" id="{2D535286-B51B-D19D-FE59-4849041ED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5" name="Rectangle 71">
              <a:extLst>
                <a:ext uri="{FF2B5EF4-FFF2-40B4-BE49-F238E27FC236}">
                  <a16:creationId xmlns:a16="http://schemas.microsoft.com/office/drawing/2014/main" id="{5E074AD4-8A91-5B46-E252-FC9E133BD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85"/>
              <a:ext cx="5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6" name="Rectangle 72">
              <a:extLst>
                <a:ext uri="{FF2B5EF4-FFF2-40B4-BE49-F238E27FC236}">
                  <a16:creationId xmlns:a16="http://schemas.microsoft.com/office/drawing/2014/main" id="{41F02509-BEB8-8C71-2385-519D9BC81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74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7" name="Rectangle 73">
              <a:extLst>
                <a:ext uri="{FF2B5EF4-FFF2-40B4-BE49-F238E27FC236}">
                  <a16:creationId xmlns:a16="http://schemas.microsoft.com/office/drawing/2014/main" id="{43BF651E-3B35-EDEA-B9D2-D98615F45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1274"/>
              <a:ext cx="40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8" name="Rectangle 74">
              <a:extLst>
                <a:ext uri="{FF2B5EF4-FFF2-40B4-BE49-F238E27FC236}">
                  <a16:creationId xmlns:a16="http://schemas.microsoft.com/office/drawing/2014/main" id="{14AE6FB1-801F-4174-7CDE-475205561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1285"/>
              <a:ext cx="409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9" name="Rectangle 75">
              <a:extLst>
                <a:ext uri="{FF2B5EF4-FFF2-40B4-BE49-F238E27FC236}">
                  <a16:creationId xmlns:a16="http://schemas.microsoft.com/office/drawing/2014/main" id="{87886CDF-1046-8D35-E8DE-44E425291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285"/>
              <a:ext cx="6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0" name="Rectangle 76">
              <a:extLst>
                <a:ext uri="{FF2B5EF4-FFF2-40B4-BE49-F238E27FC236}">
                  <a16:creationId xmlns:a16="http://schemas.microsoft.com/office/drawing/2014/main" id="{B33A9BFF-74C9-9903-1874-3BE241934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85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1" name="Rectangle 77">
              <a:extLst>
                <a:ext uri="{FF2B5EF4-FFF2-40B4-BE49-F238E27FC236}">
                  <a16:creationId xmlns:a16="http://schemas.microsoft.com/office/drawing/2014/main" id="{C4CBECFE-EE00-3AF5-7642-185F5BBEE5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74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2" name="Rectangle 78">
              <a:extLst>
                <a:ext uri="{FF2B5EF4-FFF2-40B4-BE49-F238E27FC236}">
                  <a16:creationId xmlns:a16="http://schemas.microsoft.com/office/drawing/2014/main" id="{A1680FBB-1683-1533-21F0-851A2CF68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2" y="1274"/>
              <a:ext cx="40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3" name="Rectangle 79">
              <a:extLst>
                <a:ext uri="{FF2B5EF4-FFF2-40B4-BE49-F238E27FC236}">
                  <a16:creationId xmlns:a16="http://schemas.microsoft.com/office/drawing/2014/main" id="{F383BAA5-B3BE-8DCF-994C-D584D5652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2" y="1285"/>
              <a:ext cx="405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4" name="Rectangle 80">
              <a:extLst>
                <a:ext uri="{FF2B5EF4-FFF2-40B4-BE49-F238E27FC236}">
                  <a16:creationId xmlns:a16="http://schemas.microsoft.com/office/drawing/2014/main" id="{9AD036C2-A1BE-7E62-622D-2E8898793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27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5" name="Rectangle 81">
              <a:extLst>
                <a:ext uri="{FF2B5EF4-FFF2-40B4-BE49-F238E27FC236}">
                  <a16:creationId xmlns:a16="http://schemas.microsoft.com/office/drawing/2014/main" id="{3EB4A771-BF67-FDEF-3256-D105AC659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286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6" name="Rectangle 82">
              <a:extLst>
                <a:ext uri="{FF2B5EF4-FFF2-40B4-BE49-F238E27FC236}">
                  <a16:creationId xmlns:a16="http://schemas.microsoft.com/office/drawing/2014/main" id="{B39EBD43-3EF3-2FB3-5600-99103067B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7" name="Rectangle 83">
              <a:extLst>
                <a:ext uri="{FF2B5EF4-FFF2-40B4-BE49-F238E27FC236}">
                  <a16:creationId xmlns:a16="http://schemas.microsoft.com/office/drawing/2014/main" id="{FBA1939D-7133-2B2D-D67B-6F09C1AFF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8" name="Rectangle 84">
              <a:extLst>
                <a:ext uri="{FF2B5EF4-FFF2-40B4-BE49-F238E27FC236}">
                  <a16:creationId xmlns:a16="http://schemas.microsoft.com/office/drawing/2014/main" id="{D8E9F222-9372-4552-3220-91FFD7126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9" name="Rectangle 85">
              <a:extLst>
                <a:ext uri="{FF2B5EF4-FFF2-40B4-BE49-F238E27FC236}">
                  <a16:creationId xmlns:a16="http://schemas.microsoft.com/office/drawing/2014/main" id="{C81874F8-56D4-0828-4A5A-4116457F8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286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0" name="Rectangle 86">
              <a:extLst>
                <a:ext uri="{FF2B5EF4-FFF2-40B4-BE49-F238E27FC236}">
                  <a16:creationId xmlns:a16="http://schemas.microsoft.com/office/drawing/2014/main" id="{7C8FB329-9AC5-4683-3A76-252EEADC8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2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1" name="Rectangle 87">
              <a:extLst>
                <a:ext uri="{FF2B5EF4-FFF2-40B4-BE49-F238E27FC236}">
                  <a16:creationId xmlns:a16="http://schemas.microsoft.com/office/drawing/2014/main" id="{B8F5BBAF-5957-5E97-D5DD-E69F562B0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286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2" name="Rectangle 88">
              <a:extLst>
                <a:ext uri="{FF2B5EF4-FFF2-40B4-BE49-F238E27FC236}">
                  <a16:creationId xmlns:a16="http://schemas.microsoft.com/office/drawing/2014/main" id="{B47CF4C2-F03C-8571-2BDA-131786892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409"/>
              <a:ext cx="37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3" name="Rectangle 89">
              <a:extLst>
                <a:ext uri="{FF2B5EF4-FFF2-40B4-BE49-F238E27FC236}">
                  <a16:creationId xmlns:a16="http://schemas.microsoft.com/office/drawing/2014/main" id="{26B5E163-3074-8A96-DCAC-89E0A1461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1409"/>
              <a:ext cx="41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4" name="Rectangle 90">
              <a:extLst>
                <a:ext uri="{FF2B5EF4-FFF2-40B4-BE49-F238E27FC236}">
                  <a16:creationId xmlns:a16="http://schemas.microsoft.com/office/drawing/2014/main" id="{BC55BEB7-6453-67B1-4692-49996F749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409"/>
              <a:ext cx="4305" cy="15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5" name="Rectangle 91">
              <a:extLst>
                <a:ext uri="{FF2B5EF4-FFF2-40B4-BE49-F238E27FC236}">
                  <a16:creationId xmlns:a16="http://schemas.microsoft.com/office/drawing/2014/main" id="{0AB76EB6-757F-7AAD-CAB6-47AB10C22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410"/>
              <a:ext cx="126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 i="1">
                  <a:solidFill>
                    <a:srgbClr val="000000"/>
                  </a:solidFill>
                  <a:latin typeface="Arial" panose="020B0604020202020204" pitchFamily="34" charset="0"/>
                </a:rPr>
                <a:t>Income Statement Changes: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16" name="Rectangle 92">
              <a:extLst>
                <a:ext uri="{FF2B5EF4-FFF2-40B4-BE49-F238E27FC236}">
                  <a16:creationId xmlns:a16="http://schemas.microsoft.com/office/drawing/2014/main" id="{CA2EA0DB-C159-F34F-049D-A98AECAED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" y="140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17" name="Rectangle 93">
              <a:extLst>
                <a:ext uri="{FF2B5EF4-FFF2-40B4-BE49-F238E27FC236}">
                  <a16:creationId xmlns:a16="http://schemas.microsoft.com/office/drawing/2014/main" id="{4FE326BC-91F6-C9BC-7667-5C6050619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397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8" name="Rectangle 94">
              <a:extLst>
                <a:ext uri="{FF2B5EF4-FFF2-40B4-BE49-F238E27FC236}">
                  <a16:creationId xmlns:a16="http://schemas.microsoft.com/office/drawing/2014/main" id="{E61CC492-225D-633B-DC8C-B6FDCE89AC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0" name="Rectangle 96">
              <a:extLst>
                <a:ext uri="{FF2B5EF4-FFF2-40B4-BE49-F238E27FC236}">
                  <a16:creationId xmlns:a16="http://schemas.microsoft.com/office/drawing/2014/main" id="{2B9C1022-5F4A-C28F-3E90-F0A922F46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397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1" name="Rectangle 97">
              <a:extLst>
                <a:ext uri="{FF2B5EF4-FFF2-40B4-BE49-F238E27FC236}">
                  <a16:creationId xmlns:a16="http://schemas.microsoft.com/office/drawing/2014/main" id="{E4F413CB-169D-A6FD-0872-5FFF3B70C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" y="1397"/>
              <a:ext cx="184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4" name="Rectangle 100">
              <a:extLst>
                <a:ext uri="{FF2B5EF4-FFF2-40B4-BE49-F238E27FC236}">
                  <a16:creationId xmlns:a16="http://schemas.microsoft.com/office/drawing/2014/main" id="{DB4248A4-87A4-DAB6-D9EF-86F2A307F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5" name="Rectangle 101">
              <a:extLst>
                <a:ext uri="{FF2B5EF4-FFF2-40B4-BE49-F238E27FC236}">
                  <a16:creationId xmlns:a16="http://schemas.microsoft.com/office/drawing/2014/main" id="{2EA1492A-E309-3981-F253-D73DFD49E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" y="1397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6" name="Rectangle 102">
              <a:extLst>
                <a:ext uri="{FF2B5EF4-FFF2-40B4-BE49-F238E27FC236}">
                  <a16:creationId xmlns:a16="http://schemas.microsoft.com/office/drawing/2014/main" id="{585F6AD2-CC23-4026-0B53-D0BEF06BB6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39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7" name="Rectangle 103">
              <a:extLst>
                <a:ext uri="{FF2B5EF4-FFF2-40B4-BE49-F238E27FC236}">
                  <a16:creationId xmlns:a16="http://schemas.microsoft.com/office/drawing/2014/main" id="{02321569-7B16-8AF6-6527-E85A9E895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9" y="1403"/>
              <a:ext cx="411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8" name="Rectangle 104">
              <a:extLst>
                <a:ext uri="{FF2B5EF4-FFF2-40B4-BE49-F238E27FC236}">
                  <a16:creationId xmlns:a16="http://schemas.microsoft.com/office/drawing/2014/main" id="{786704B0-6481-4B60-A501-3D39A76EF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9" name="Rectangle 105">
              <a:extLst>
                <a:ext uri="{FF2B5EF4-FFF2-40B4-BE49-F238E27FC236}">
                  <a16:creationId xmlns:a16="http://schemas.microsoft.com/office/drawing/2014/main" id="{2707C233-653A-BD9F-454F-67089317A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0" name="Rectangle 106">
              <a:extLst>
                <a:ext uri="{FF2B5EF4-FFF2-40B4-BE49-F238E27FC236}">
                  <a16:creationId xmlns:a16="http://schemas.microsoft.com/office/drawing/2014/main" id="{3AF9CE74-2F36-5ED3-EA13-A2D937A55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1" name="Rectangle 107">
              <a:extLst>
                <a:ext uri="{FF2B5EF4-FFF2-40B4-BE49-F238E27FC236}">
                  <a16:creationId xmlns:a16="http://schemas.microsoft.com/office/drawing/2014/main" id="{FA566748-1CAA-B0E2-0DBA-6BF82B2465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2" name="Rectangle 108">
              <a:extLst>
                <a:ext uri="{FF2B5EF4-FFF2-40B4-BE49-F238E27FC236}">
                  <a16:creationId xmlns:a16="http://schemas.microsoft.com/office/drawing/2014/main" id="{39C5A925-E67F-1255-7C34-51192184F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3" name="Rectangle 109">
              <a:extLst>
                <a:ext uri="{FF2B5EF4-FFF2-40B4-BE49-F238E27FC236}">
                  <a16:creationId xmlns:a16="http://schemas.microsoft.com/office/drawing/2014/main" id="{25258781-17C9-AFA0-A7CA-A3C6510C5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4" name="Rectangle 110">
              <a:extLst>
                <a:ext uri="{FF2B5EF4-FFF2-40B4-BE49-F238E27FC236}">
                  <a16:creationId xmlns:a16="http://schemas.microsoft.com/office/drawing/2014/main" id="{D2C43C3A-E96D-4589-95BC-4F8107463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5" name="Rectangle 111">
              <a:extLst>
                <a:ext uri="{FF2B5EF4-FFF2-40B4-BE49-F238E27FC236}">
                  <a16:creationId xmlns:a16="http://schemas.microsoft.com/office/drawing/2014/main" id="{114E2D34-275C-5E44-AD84-2BA89CFE8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6" name="Rectangle 112">
              <a:extLst>
                <a:ext uri="{FF2B5EF4-FFF2-40B4-BE49-F238E27FC236}">
                  <a16:creationId xmlns:a16="http://schemas.microsoft.com/office/drawing/2014/main" id="{50366FEC-BC91-0854-A5F5-DE991BEA3D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7" name="Rectangle 113">
              <a:extLst>
                <a:ext uri="{FF2B5EF4-FFF2-40B4-BE49-F238E27FC236}">
                  <a16:creationId xmlns:a16="http://schemas.microsoft.com/office/drawing/2014/main" id="{AF01DBF7-5A2B-42F7-6E5C-97DF51415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8" name="Rectangle 114">
              <a:extLst>
                <a:ext uri="{FF2B5EF4-FFF2-40B4-BE49-F238E27FC236}">
                  <a16:creationId xmlns:a16="http://schemas.microsoft.com/office/drawing/2014/main" id="{9F718D42-D9F4-84A1-E00D-8D399967A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39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9" name="Rectangle 115">
              <a:extLst>
                <a:ext uri="{FF2B5EF4-FFF2-40B4-BE49-F238E27FC236}">
                  <a16:creationId xmlns:a16="http://schemas.microsoft.com/office/drawing/2014/main" id="{41D2DF60-926E-B6EF-8D08-01372D744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403"/>
              <a:ext cx="414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0" name="Rectangle 116">
              <a:extLst>
                <a:ext uri="{FF2B5EF4-FFF2-40B4-BE49-F238E27FC236}">
                  <a16:creationId xmlns:a16="http://schemas.microsoft.com/office/drawing/2014/main" id="{CCB34403-ED45-44C5-1BEA-415FFAF40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403"/>
              <a:ext cx="5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1" name="Rectangle 117">
              <a:extLst>
                <a:ext uri="{FF2B5EF4-FFF2-40B4-BE49-F238E27FC236}">
                  <a16:creationId xmlns:a16="http://schemas.microsoft.com/office/drawing/2014/main" id="{9DBD4841-5503-0AC2-392F-8477DFA54C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3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2" name="Rectangle 118">
              <a:extLst>
                <a:ext uri="{FF2B5EF4-FFF2-40B4-BE49-F238E27FC236}">
                  <a16:creationId xmlns:a16="http://schemas.microsoft.com/office/drawing/2014/main" id="{DD010FFC-8602-05CF-3B2F-1C984E037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397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3" name="Rectangle 119">
              <a:extLst>
                <a:ext uri="{FF2B5EF4-FFF2-40B4-BE49-F238E27FC236}">
                  <a16:creationId xmlns:a16="http://schemas.microsoft.com/office/drawing/2014/main" id="{86FC6F43-599E-1A7E-F0E3-4C8C22E4D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403"/>
              <a:ext cx="415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4" name="Rectangle 120">
              <a:extLst>
                <a:ext uri="{FF2B5EF4-FFF2-40B4-BE49-F238E27FC236}">
                  <a16:creationId xmlns:a16="http://schemas.microsoft.com/office/drawing/2014/main" id="{F433CC10-FA00-A880-3FE6-9EB8D989F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403"/>
              <a:ext cx="6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5" name="Rectangle 121">
              <a:extLst>
                <a:ext uri="{FF2B5EF4-FFF2-40B4-BE49-F238E27FC236}">
                  <a16:creationId xmlns:a16="http://schemas.microsoft.com/office/drawing/2014/main" id="{FB92FC76-65AE-706B-C6A3-1B3271756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6" name="Rectangle 122">
              <a:extLst>
                <a:ext uri="{FF2B5EF4-FFF2-40B4-BE49-F238E27FC236}">
                  <a16:creationId xmlns:a16="http://schemas.microsoft.com/office/drawing/2014/main" id="{322C36BF-11D7-2981-2A2B-E7E9FBCFE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39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7" name="Rectangle 123">
              <a:extLst>
                <a:ext uri="{FF2B5EF4-FFF2-40B4-BE49-F238E27FC236}">
                  <a16:creationId xmlns:a16="http://schemas.microsoft.com/office/drawing/2014/main" id="{17EA9149-9A44-B6E5-DDE6-7AF075F48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403"/>
              <a:ext cx="411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8" name="Rectangle 124">
              <a:extLst>
                <a:ext uri="{FF2B5EF4-FFF2-40B4-BE49-F238E27FC236}">
                  <a16:creationId xmlns:a16="http://schemas.microsoft.com/office/drawing/2014/main" id="{261F5C1F-E68E-F66A-6DC2-1EE6A2C46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403"/>
              <a:ext cx="3" cy="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9" name="Rectangle 125">
              <a:extLst>
                <a:ext uri="{FF2B5EF4-FFF2-40B4-BE49-F238E27FC236}">
                  <a16:creationId xmlns:a16="http://schemas.microsoft.com/office/drawing/2014/main" id="{FEE2E56C-C4F9-C41A-0041-CAE39B1A9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0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0" name="Rectangle 126">
              <a:extLst>
                <a:ext uri="{FF2B5EF4-FFF2-40B4-BE49-F238E27FC236}">
                  <a16:creationId xmlns:a16="http://schemas.microsoft.com/office/drawing/2014/main" id="{F96C31A8-D03E-D38F-9611-7AF421EF6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3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1" name="Rectangle 127">
              <a:extLst>
                <a:ext uri="{FF2B5EF4-FFF2-40B4-BE49-F238E27FC236}">
                  <a16:creationId xmlns:a16="http://schemas.microsoft.com/office/drawing/2014/main" id="{3B5964C1-BD1C-3747-8019-EC03FEEFA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3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2" name="Rectangle 128">
              <a:extLst>
                <a:ext uri="{FF2B5EF4-FFF2-40B4-BE49-F238E27FC236}">
                  <a16:creationId xmlns:a16="http://schemas.microsoft.com/office/drawing/2014/main" id="{819E4F10-B311-45DA-13CD-CAC57CBCF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409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3" name="Rectangle 129">
              <a:extLst>
                <a:ext uri="{FF2B5EF4-FFF2-40B4-BE49-F238E27FC236}">
                  <a16:creationId xmlns:a16="http://schemas.microsoft.com/office/drawing/2014/main" id="{4B097636-195B-FC14-4BA1-D3906A596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1409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4" name="Rectangle 130">
              <a:extLst>
                <a:ext uri="{FF2B5EF4-FFF2-40B4-BE49-F238E27FC236}">
                  <a16:creationId xmlns:a16="http://schemas.microsoft.com/office/drawing/2014/main" id="{3190188C-C24A-089A-44ED-B3966C7D9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575"/>
              <a:ext cx="38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Sales (A)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55" name="Rectangle 131">
              <a:extLst>
                <a:ext uri="{FF2B5EF4-FFF2-40B4-BE49-F238E27FC236}">
                  <a16:creationId xmlns:a16="http://schemas.microsoft.com/office/drawing/2014/main" id="{59263C98-C2DB-C501-F514-BCEEF6DE7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56" name="Rectangle 132">
              <a:extLst>
                <a:ext uri="{FF2B5EF4-FFF2-40B4-BE49-F238E27FC236}">
                  <a16:creationId xmlns:a16="http://schemas.microsoft.com/office/drawing/2014/main" id="{E0FAA267-A5E2-66E3-B592-020290D5F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57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57" name="Rectangle 133">
              <a:extLst>
                <a:ext uri="{FF2B5EF4-FFF2-40B4-BE49-F238E27FC236}">
                  <a16:creationId xmlns:a16="http://schemas.microsoft.com/office/drawing/2014/main" id="{7C099AF2-AFA6-0A58-FBAC-16F258F83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58" name="Rectangle 134">
              <a:extLst>
                <a:ext uri="{FF2B5EF4-FFF2-40B4-BE49-F238E27FC236}">
                  <a16:creationId xmlns:a16="http://schemas.microsoft.com/office/drawing/2014/main" id="{BD8A8443-DCD5-6BF2-2124-4E07FD659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$7500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59" name="Rectangle 135">
              <a:extLst>
                <a:ext uri="{FF2B5EF4-FFF2-40B4-BE49-F238E27FC236}">
                  <a16:creationId xmlns:a16="http://schemas.microsoft.com/office/drawing/2014/main" id="{A7A63DC9-9D47-B588-3AB6-565067451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0" name="Rectangle 136">
              <a:extLst>
                <a:ext uri="{FF2B5EF4-FFF2-40B4-BE49-F238E27FC236}">
                  <a16:creationId xmlns:a16="http://schemas.microsoft.com/office/drawing/2014/main" id="{3ED41381-B487-BFA5-66B9-0E094AF09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$8000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1" name="Rectangle 137">
              <a:extLst>
                <a:ext uri="{FF2B5EF4-FFF2-40B4-BE49-F238E27FC236}">
                  <a16:creationId xmlns:a16="http://schemas.microsoft.com/office/drawing/2014/main" id="{3F7CF72A-172A-2B4A-9890-4FF2C581A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2" name="Rectangle 138">
              <a:extLst>
                <a:ext uri="{FF2B5EF4-FFF2-40B4-BE49-F238E27FC236}">
                  <a16:creationId xmlns:a16="http://schemas.microsoft.com/office/drawing/2014/main" id="{DE5B0265-03C4-1C58-9D23-5E9A504C8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$8000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3" name="Rectangle 139">
              <a:extLst>
                <a:ext uri="{FF2B5EF4-FFF2-40B4-BE49-F238E27FC236}">
                  <a16:creationId xmlns:a16="http://schemas.microsoft.com/office/drawing/2014/main" id="{AC8562C3-60E3-5532-7616-AA95604AC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4" name="Rectangle 140">
              <a:extLst>
                <a:ext uri="{FF2B5EF4-FFF2-40B4-BE49-F238E27FC236}">
                  <a16:creationId xmlns:a16="http://schemas.microsoft.com/office/drawing/2014/main" id="{E847F03A-A69B-1296-41CD-7CD228A53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$7500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5" name="Rectangle 141">
              <a:extLst>
                <a:ext uri="{FF2B5EF4-FFF2-40B4-BE49-F238E27FC236}">
                  <a16:creationId xmlns:a16="http://schemas.microsoft.com/office/drawing/2014/main" id="{41AB7628-6343-62E1-9686-560BF9BA6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6" name="Rectangle 142">
              <a:extLst>
                <a:ext uri="{FF2B5EF4-FFF2-40B4-BE49-F238E27FC236}">
                  <a16:creationId xmlns:a16="http://schemas.microsoft.com/office/drawing/2014/main" id="{D1BC1A98-0365-78E1-9549-AE032706E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575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$7500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7" name="Rectangle 143">
              <a:extLst>
                <a:ext uri="{FF2B5EF4-FFF2-40B4-BE49-F238E27FC236}">
                  <a16:creationId xmlns:a16="http://schemas.microsoft.com/office/drawing/2014/main" id="{68DF5CB4-3A81-ACAC-4F6C-EBECCDA55B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04" y="157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68" name="Rectangle 144">
              <a:extLst>
                <a:ext uri="{FF2B5EF4-FFF2-40B4-BE49-F238E27FC236}">
                  <a16:creationId xmlns:a16="http://schemas.microsoft.com/office/drawing/2014/main" id="{F7D18102-49FE-AA2F-B12C-2F4A96D2F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567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69" name="Rectangle 145">
              <a:extLst>
                <a:ext uri="{FF2B5EF4-FFF2-40B4-BE49-F238E27FC236}">
                  <a16:creationId xmlns:a16="http://schemas.microsoft.com/office/drawing/2014/main" id="{F69A558C-2AE6-D2E0-EE81-7BE1614DA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567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0" name="Rectangle 146">
              <a:extLst>
                <a:ext uri="{FF2B5EF4-FFF2-40B4-BE49-F238E27FC236}">
                  <a16:creationId xmlns:a16="http://schemas.microsoft.com/office/drawing/2014/main" id="{18E6D3BA-A36E-B4A6-C1F8-673061FE15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1" name="Rectangle 147">
              <a:extLst>
                <a:ext uri="{FF2B5EF4-FFF2-40B4-BE49-F238E27FC236}">
                  <a16:creationId xmlns:a16="http://schemas.microsoft.com/office/drawing/2014/main" id="{75C6ACD4-E9D7-1D4E-9908-E71A41866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2" name="Rectangle 148">
              <a:extLst>
                <a:ext uri="{FF2B5EF4-FFF2-40B4-BE49-F238E27FC236}">
                  <a16:creationId xmlns:a16="http://schemas.microsoft.com/office/drawing/2014/main" id="{77ED2769-88E5-99D6-8973-682B8EFCB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3" name="Rectangle 149">
              <a:extLst>
                <a:ext uri="{FF2B5EF4-FFF2-40B4-BE49-F238E27FC236}">
                  <a16:creationId xmlns:a16="http://schemas.microsoft.com/office/drawing/2014/main" id="{E3FDE810-0F5B-BE45-7DAA-3C169E627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4" name="Rectangle 150">
              <a:extLst>
                <a:ext uri="{FF2B5EF4-FFF2-40B4-BE49-F238E27FC236}">
                  <a16:creationId xmlns:a16="http://schemas.microsoft.com/office/drawing/2014/main" id="{A5400198-E36D-BC43-F8A6-F73607D7D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5" name="Rectangle 151">
              <a:extLst>
                <a:ext uri="{FF2B5EF4-FFF2-40B4-BE49-F238E27FC236}">
                  <a16:creationId xmlns:a16="http://schemas.microsoft.com/office/drawing/2014/main" id="{67D473B9-9B73-ACD1-C4E4-0CA6B891D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6" name="Rectangle 152">
              <a:extLst>
                <a:ext uri="{FF2B5EF4-FFF2-40B4-BE49-F238E27FC236}">
                  <a16:creationId xmlns:a16="http://schemas.microsoft.com/office/drawing/2014/main" id="{3DC60F80-282B-3E19-C322-54D445CB3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7" name="Rectangle 153">
              <a:extLst>
                <a:ext uri="{FF2B5EF4-FFF2-40B4-BE49-F238E27FC236}">
                  <a16:creationId xmlns:a16="http://schemas.microsoft.com/office/drawing/2014/main" id="{BFB2D343-B9A3-62D1-FB30-AF4375DE2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567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8" name="Rectangle 154">
              <a:extLst>
                <a:ext uri="{FF2B5EF4-FFF2-40B4-BE49-F238E27FC236}">
                  <a16:creationId xmlns:a16="http://schemas.microsoft.com/office/drawing/2014/main" id="{EE70A6A3-D0DD-3934-6B8A-0F7F0DCDE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56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79" name="Rectangle 155">
              <a:extLst>
                <a:ext uri="{FF2B5EF4-FFF2-40B4-BE49-F238E27FC236}">
                  <a16:creationId xmlns:a16="http://schemas.microsoft.com/office/drawing/2014/main" id="{DAB30A17-0DA6-FBD7-7B74-DA41D30504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567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0" name="Rectangle 156">
              <a:extLst>
                <a:ext uri="{FF2B5EF4-FFF2-40B4-BE49-F238E27FC236}">
                  <a16:creationId xmlns:a16="http://schemas.microsoft.com/office/drawing/2014/main" id="{765612FB-61A4-06A3-9D26-604CE0204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1" name="Rectangle 157">
              <a:extLst>
                <a:ext uri="{FF2B5EF4-FFF2-40B4-BE49-F238E27FC236}">
                  <a16:creationId xmlns:a16="http://schemas.microsoft.com/office/drawing/2014/main" id="{D06A9B29-120C-88F3-FD9A-CCAD8DA9F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567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2" name="Rectangle 158">
              <a:extLst>
                <a:ext uri="{FF2B5EF4-FFF2-40B4-BE49-F238E27FC236}">
                  <a16:creationId xmlns:a16="http://schemas.microsoft.com/office/drawing/2014/main" id="{3D642D71-BAC2-88F5-6FF9-9B02A83B3B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56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3" name="Rectangle 159">
              <a:extLst>
                <a:ext uri="{FF2B5EF4-FFF2-40B4-BE49-F238E27FC236}">
                  <a16:creationId xmlns:a16="http://schemas.microsoft.com/office/drawing/2014/main" id="{2E9770BF-C301-2CCA-6FD1-9BF6B2F5A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56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4" name="Rectangle 160">
              <a:extLst>
                <a:ext uri="{FF2B5EF4-FFF2-40B4-BE49-F238E27FC236}">
                  <a16:creationId xmlns:a16="http://schemas.microsoft.com/office/drawing/2014/main" id="{2FCE91E1-0EE7-F52B-1CB9-7140B0E30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573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5" name="Rectangle 161">
              <a:extLst>
                <a:ext uri="{FF2B5EF4-FFF2-40B4-BE49-F238E27FC236}">
                  <a16:creationId xmlns:a16="http://schemas.microsoft.com/office/drawing/2014/main" id="{71908825-14D7-1A19-9F6C-9318593FD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6" name="Rectangle 162">
              <a:extLst>
                <a:ext uri="{FF2B5EF4-FFF2-40B4-BE49-F238E27FC236}">
                  <a16:creationId xmlns:a16="http://schemas.microsoft.com/office/drawing/2014/main" id="{1D9E78AD-3B69-5DCE-B5EF-0B403D52F8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7" name="Rectangle 163">
              <a:extLst>
                <a:ext uri="{FF2B5EF4-FFF2-40B4-BE49-F238E27FC236}">
                  <a16:creationId xmlns:a16="http://schemas.microsoft.com/office/drawing/2014/main" id="{EDB20349-418E-8FBF-B6B4-A2FEDE6C7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8" name="Rectangle 164">
              <a:extLst>
                <a:ext uri="{FF2B5EF4-FFF2-40B4-BE49-F238E27FC236}">
                  <a16:creationId xmlns:a16="http://schemas.microsoft.com/office/drawing/2014/main" id="{B1F41F37-7ACB-599F-DC85-C0DF9D7D3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89" name="Rectangle 165">
              <a:extLst>
                <a:ext uri="{FF2B5EF4-FFF2-40B4-BE49-F238E27FC236}">
                  <a16:creationId xmlns:a16="http://schemas.microsoft.com/office/drawing/2014/main" id="{09A6FB52-A58B-3D84-A65D-F81E909F9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573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90" name="Rectangle 166">
              <a:extLst>
                <a:ext uri="{FF2B5EF4-FFF2-40B4-BE49-F238E27FC236}">
                  <a16:creationId xmlns:a16="http://schemas.microsoft.com/office/drawing/2014/main" id="{412775E3-17AD-1BC9-6448-99E44D6B2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573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91" name="Rectangle 167">
              <a:extLst>
                <a:ext uri="{FF2B5EF4-FFF2-40B4-BE49-F238E27FC236}">
                  <a16:creationId xmlns:a16="http://schemas.microsoft.com/office/drawing/2014/main" id="{E42ACEE4-5A34-B81E-9396-027D73A49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573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92" name="Rectangle 168">
              <a:extLst>
                <a:ext uri="{FF2B5EF4-FFF2-40B4-BE49-F238E27FC236}">
                  <a16:creationId xmlns:a16="http://schemas.microsoft.com/office/drawing/2014/main" id="{F28A5D19-8C99-EC93-DE43-E11DEE47E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740"/>
              <a:ext cx="7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O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3" name="Rectangle 169">
              <a:extLst>
                <a:ext uri="{FF2B5EF4-FFF2-40B4-BE49-F238E27FC236}">
                  <a16:creationId xmlns:a16="http://schemas.microsoft.com/office/drawing/2014/main" id="{EC7AE7DE-8C1E-1D1C-BFF8-23036CAB0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" y="1740"/>
              <a:ext cx="930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perating Expenses (B)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4" name="Rectangle 170">
              <a:extLst>
                <a:ext uri="{FF2B5EF4-FFF2-40B4-BE49-F238E27FC236}">
                  <a16:creationId xmlns:a16="http://schemas.microsoft.com/office/drawing/2014/main" id="{726B7196-47BC-B119-9263-F2690D3A0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5" name="Rectangle 171">
              <a:extLst>
                <a:ext uri="{FF2B5EF4-FFF2-40B4-BE49-F238E27FC236}">
                  <a16:creationId xmlns:a16="http://schemas.microsoft.com/office/drawing/2014/main" id="{9AC6D69A-AF2E-8A57-74C3-C80D8A662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740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(416)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6" name="Rectangle 172">
              <a:extLst>
                <a:ext uri="{FF2B5EF4-FFF2-40B4-BE49-F238E27FC236}">
                  <a16:creationId xmlns:a16="http://schemas.microsoft.com/office/drawing/2014/main" id="{038EBCE3-45E0-EBC6-5D2C-2ECF0DE75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7" name="Rectangle 173">
              <a:extLst>
                <a:ext uri="{FF2B5EF4-FFF2-40B4-BE49-F238E27FC236}">
                  <a16:creationId xmlns:a16="http://schemas.microsoft.com/office/drawing/2014/main" id="{1A847359-59E1-0A36-A749-F759ABC76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(6972)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8" name="Rectangle 174">
              <a:extLst>
                <a:ext uri="{FF2B5EF4-FFF2-40B4-BE49-F238E27FC236}">
                  <a16:creationId xmlns:a16="http://schemas.microsoft.com/office/drawing/2014/main" id="{CA2A3B5F-929D-3148-9FE7-FD069A2CB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199" name="Rectangle 175">
              <a:extLst>
                <a:ext uri="{FF2B5EF4-FFF2-40B4-BE49-F238E27FC236}">
                  <a16:creationId xmlns:a16="http://schemas.microsoft.com/office/drawing/2014/main" id="{AE9E32D4-6B2D-2393-36E2-0282CE601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(6972)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0" name="Rectangle 176">
              <a:extLst>
                <a:ext uri="{FF2B5EF4-FFF2-40B4-BE49-F238E27FC236}">
                  <a16:creationId xmlns:a16="http://schemas.microsoft.com/office/drawing/2014/main" id="{4E57DB2E-CCC3-76EB-0415-303AA4779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1" name="Rectangle 177">
              <a:extLst>
                <a:ext uri="{FF2B5EF4-FFF2-40B4-BE49-F238E27FC236}">
                  <a16:creationId xmlns:a16="http://schemas.microsoft.com/office/drawing/2014/main" id="{854FD01B-ACBA-898A-EA9F-CC7468F44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(6972)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2" name="Rectangle 178">
              <a:extLst>
                <a:ext uri="{FF2B5EF4-FFF2-40B4-BE49-F238E27FC236}">
                  <a16:creationId xmlns:a16="http://schemas.microsoft.com/office/drawing/2014/main" id="{D5F65FC0-9FF0-2E96-6C76-2DB43F4B3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3" name="Rectangle 179">
              <a:extLst>
                <a:ext uri="{FF2B5EF4-FFF2-40B4-BE49-F238E27FC236}">
                  <a16:creationId xmlns:a16="http://schemas.microsoft.com/office/drawing/2014/main" id="{B0C24582-3B8C-5498-4DC2-C34C8E604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(6972)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4" name="Rectangle 180">
              <a:extLst>
                <a:ext uri="{FF2B5EF4-FFF2-40B4-BE49-F238E27FC236}">
                  <a16:creationId xmlns:a16="http://schemas.microsoft.com/office/drawing/2014/main" id="{9EE31CB9-5A5F-4B50-2A7B-DEC175436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5" name="Rectangle 181">
              <a:extLst>
                <a:ext uri="{FF2B5EF4-FFF2-40B4-BE49-F238E27FC236}">
                  <a16:creationId xmlns:a16="http://schemas.microsoft.com/office/drawing/2014/main" id="{A5DEA449-504F-A629-977A-AE382387C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740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(6972)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6" name="Rectangle 182">
              <a:extLst>
                <a:ext uri="{FF2B5EF4-FFF2-40B4-BE49-F238E27FC236}">
                  <a16:creationId xmlns:a16="http://schemas.microsoft.com/office/drawing/2014/main" id="{E042D9CE-7F91-CEB8-4C55-C0EC2CDE2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5" y="1740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07" name="Rectangle 183">
              <a:extLst>
                <a:ext uri="{FF2B5EF4-FFF2-40B4-BE49-F238E27FC236}">
                  <a16:creationId xmlns:a16="http://schemas.microsoft.com/office/drawing/2014/main" id="{129C7F40-4EFD-4F1C-65D1-CEE21B4C5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73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08" name="Rectangle 184">
              <a:extLst>
                <a:ext uri="{FF2B5EF4-FFF2-40B4-BE49-F238E27FC236}">
                  <a16:creationId xmlns:a16="http://schemas.microsoft.com/office/drawing/2014/main" id="{96C659B1-5C83-0632-A356-1F9908A5D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732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09" name="Rectangle 185">
              <a:extLst>
                <a:ext uri="{FF2B5EF4-FFF2-40B4-BE49-F238E27FC236}">
                  <a16:creationId xmlns:a16="http://schemas.microsoft.com/office/drawing/2014/main" id="{B390A481-5E5A-AC77-27DB-6F60C9A10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0" name="Rectangle 186">
              <a:extLst>
                <a:ext uri="{FF2B5EF4-FFF2-40B4-BE49-F238E27FC236}">
                  <a16:creationId xmlns:a16="http://schemas.microsoft.com/office/drawing/2014/main" id="{F5D9D807-C176-E140-035C-4758AE0FB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1" name="Rectangle 187">
              <a:extLst>
                <a:ext uri="{FF2B5EF4-FFF2-40B4-BE49-F238E27FC236}">
                  <a16:creationId xmlns:a16="http://schemas.microsoft.com/office/drawing/2014/main" id="{4D43DC57-28F8-A756-33D2-6840F4239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2" name="Rectangle 188">
              <a:extLst>
                <a:ext uri="{FF2B5EF4-FFF2-40B4-BE49-F238E27FC236}">
                  <a16:creationId xmlns:a16="http://schemas.microsoft.com/office/drawing/2014/main" id="{8BCECBB1-9109-582B-9A74-35C76FCC9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3" name="Rectangle 189">
              <a:extLst>
                <a:ext uri="{FF2B5EF4-FFF2-40B4-BE49-F238E27FC236}">
                  <a16:creationId xmlns:a16="http://schemas.microsoft.com/office/drawing/2014/main" id="{85A257D5-9EE6-C198-2002-A41B1CAED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4" name="Rectangle 190">
              <a:extLst>
                <a:ext uri="{FF2B5EF4-FFF2-40B4-BE49-F238E27FC236}">
                  <a16:creationId xmlns:a16="http://schemas.microsoft.com/office/drawing/2014/main" id="{3B8D9CEF-B58B-7516-DD55-D4DC0E50F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5" name="Rectangle 191">
              <a:extLst>
                <a:ext uri="{FF2B5EF4-FFF2-40B4-BE49-F238E27FC236}">
                  <a16:creationId xmlns:a16="http://schemas.microsoft.com/office/drawing/2014/main" id="{C5FA73E0-AD0F-7457-EFD3-ACE5DA6514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6" name="Rectangle 192">
              <a:extLst>
                <a:ext uri="{FF2B5EF4-FFF2-40B4-BE49-F238E27FC236}">
                  <a16:creationId xmlns:a16="http://schemas.microsoft.com/office/drawing/2014/main" id="{0BC4043F-9B78-65EB-93F1-F338EAA97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73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7" name="Rectangle 193">
              <a:extLst>
                <a:ext uri="{FF2B5EF4-FFF2-40B4-BE49-F238E27FC236}">
                  <a16:creationId xmlns:a16="http://schemas.microsoft.com/office/drawing/2014/main" id="{7C59CFF0-1AC7-8834-8DF3-AFC014EAA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73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8" name="Rectangle 194">
              <a:extLst>
                <a:ext uri="{FF2B5EF4-FFF2-40B4-BE49-F238E27FC236}">
                  <a16:creationId xmlns:a16="http://schemas.microsoft.com/office/drawing/2014/main" id="{638A2BB4-7574-783E-EB6F-2C242F87A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732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19" name="Rectangle 195">
              <a:extLst>
                <a:ext uri="{FF2B5EF4-FFF2-40B4-BE49-F238E27FC236}">
                  <a16:creationId xmlns:a16="http://schemas.microsoft.com/office/drawing/2014/main" id="{A434BF71-BAE8-33BB-A02E-A813C9C0E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73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0" name="Rectangle 196">
              <a:extLst>
                <a:ext uri="{FF2B5EF4-FFF2-40B4-BE49-F238E27FC236}">
                  <a16:creationId xmlns:a16="http://schemas.microsoft.com/office/drawing/2014/main" id="{CF905068-4596-6226-4C44-2C2813CAE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73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1" name="Rectangle 197">
              <a:extLst>
                <a:ext uri="{FF2B5EF4-FFF2-40B4-BE49-F238E27FC236}">
                  <a16:creationId xmlns:a16="http://schemas.microsoft.com/office/drawing/2014/main" id="{C8639330-504F-F705-2073-FDC90FACD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732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2" name="Rectangle 198">
              <a:extLst>
                <a:ext uri="{FF2B5EF4-FFF2-40B4-BE49-F238E27FC236}">
                  <a16:creationId xmlns:a16="http://schemas.microsoft.com/office/drawing/2014/main" id="{23AEB9C6-4E22-1FDB-4E8D-91102544EE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738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3" name="Rectangle 199">
              <a:extLst>
                <a:ext uri="{FF2B5EF4-FFF2-40B4-BE49-F238E27FC236}">
                  <a16:creationId xmlns:a16="http://schemas.microsoft.com/office/drawing/2014/main" id="{16EEA8BC-51CE-207F-8686-204394C50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4" name="Rectangle 200">
              <a:extLst>
                <a:ext uri="{FF2B5EF4-FFF2-40B4-BE49-F238E27FC236}">
                  <a16:creationId xmlns:a16="http://schemas.microsoft.com/office/drawing/2014/main" id="{7DC8B62C-3699-89EB-6E7A-A626E4031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5" name="Rectangle 201">
              <a:extLst>
                <a:ext uri="{FF2B5EF4-FFF2-40B4-BE49-F238E27FC236}">
                  <a16:creationId xmlns:a16="http://schemas.microsoft.com/office/drawing/2014/main" id="{19B1F62B-9B1B-B0EB-D5C9-6CAA92E34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6" name="Rectangle 202">
              <a:extLst>
                <a:ext uri="{FF2B5EF4-FFF2-40B4-BE49-F238E27FC236}">
                  <a16:creationId xmlns:a16="http://schemas.microsoft.com/office/drawing/2014/main" id="{1C7A9C52-7B40-F9F4-6D6D-4E4B77C87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7" name="Rectangle 203">
              <a:extLst>
                <a:ext uri="{FF2B5EF4-FFF2-40B4-BE49-F238E27FC236}">
                  <a16:creationId xmlns:a16="http://schemas.microsoft.com/office/drawing/2014/main" id="{AC597088-D14D-BE7B-CEDD-67C51975E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738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8" name="Rectangle 204">
              <a:extLst>
                <a:ext uri="{FF2B5EF4-FFF2-40B4-BE49-F238E27FC236}">
                  <a16:creationId xmlns:a16="http://schemas.microsoft.com/office/drawing/2014/main" id="{C721B0CD-A706-8A46-B4BE-13F45BFC7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738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29" name="Rectangle 205">
              <a:extLst>
                <a:ext uri="{FF2B5EF4-FFF2-40B4-BE49-F238E27FC236}">
                  <a16:creationId xmlns:a16="http://schemas.microsoft.com/office/drawing/2014/main" id="{B0F086CA-8C8A-9427-C102-D1566B6D6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738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30" name="Rectangle 206">
              <a:extLst>
                <a:ext uri="{FF2B5EF4-FFF2-40B4-BE49-F238E27FC236}">
                  <a16:creationId xmlns:a16="http://schemas.microsoft.com/office/drawing/2014/main" id="{D37A564D-3C30-222A-71C2-39DF5F26B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1904"/>
              <a:ext cx="68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Depreciation (C)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2" name="Rectangle 208">
              <a:extLst>
                <a:ext uri="{FF2B5EF4-FFF2-40B4-BE49-F238E27FC236}">
                  <a16:creationId xmlns:a16="http://schemas.microsoft.com/office/drawing/2014/main" id="{846CEFB8-F5E6-4455-7729-0BDCA5D9E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3" name="Rectangle 209">
              <a:extLst>
                <a:ext uri="{FF2B5EF4-FFF2-40B4-BE49-F238E27FC236}">
                  <a16:creationId xmlns:a16="http://schemas.microsoft.com/office/drawing/2014/main" id="{A000D370-C8AF-1BBA-BAB6-8555D2968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1904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4" name="Rectangle 210">
              <a:extLst>
                <a:ext uri="{FF2B5EF4-FFF2-40B4-BE49-F238E27FC236}">
                  <a16:creationId xmlns:a16="http://schemas.microsoft.com/office/drawing/2014/main" id="{8E53F0D1-BC86-F0E9-B30F-394CC175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5" name="Rectangle 211">
              <a:extLst>
                <a:ext uri="{FF2B5EF4-FFF2-40B4-BE49-F238E27FC236}">
                  <a16:creationId xmlns:a16="http://schemas.microsoft.com/office/drawing/2014/main" id="{349A5B3E-9574-051A-3E28-522CFEE31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(560)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6" name="Rectangle 212">
              <a:extLst>
                <a:ext uri="{FF2B5EF4-FFF2-40B4-BE49-F238E27FC236}">
                  <a16:creationId xmlns:a16="http://schemas.microsoft.com/office/drawing/2014/main" id="{076B8698-8993-76C9-B432-C9D9B8369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7" name="Rectangle 213">
              <a:extLst>
                <a:ext uri="{FF2B5EF4-FFF2-40B4-BE49-F238E27FC236}">
                  <a16:creationId xmlns:a16="http://schemas.microsoft.com/office/drawing/2014/main" id="{913568F5-954B-E90C-FCB5-EE7B5080EB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(336)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8" name="Rectangle 214">
              <a:extLst>
                <a:ext uri="{FF2B5EF4-FFF2-40B4-BE49-F238E27FC236}">
                  <a16:creationId xmlns:a16="http://schemas.microsoft.com/office/drawing/2014/main" id="{6F790612-6FB4-BA83-FC00-2E149D913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39" name="Rectangle 215">
              <a:extLst>
                <a:ext uri="{FF2B5EF4-FFF2-40B4-BE49-F238E27FC236}">
                  <a16:creationId xmlns:a16="http://schemas.microsoft.com/office/drawing/2014/main" id="{29A81379-4500-4BE2-1D9A-9ECF3CBC6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(202)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0" name="Rectangle 216">
              <a:extLst>
                <a:ext uri="{FF2B5EF4-FFF2-40B4-BE49-F238E27FC236}">
                  <a16:creationId xmlns:a16="http://schemas.microsoft.com/office/drawing/2014/main" id="{C3341C62-125C-2ED3-FA51-687FFF48A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1" name="Rectangle 217">
              <a:extLst>
                <a:ext uri="{FF2B5EF4-FFF2-40B4-BE49-F238E27FC236}">
                  <a16:creationId xmlns:a16="http://schemas.microsoft.com/office/drawing/2014/main" id="{B3DDBE4D-1C01-7FAE-E8D7-7C754AE798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(151)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2" name="Rectangle 218">
              <a:extLst>
                <a:ext uri="{FF2B5EF4-FFF2-40B4-BE49-F238E27FC236}">
                  <a16:creationId xmlns:a16="http://schemas.microsoft.com/office/drawing/2014/main" id="{C800E463-4DE7-89BA-D118-BC71F5D06B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0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3" name="Rectangle 219">
              <a:extLst>
                <a:ext uri="{FF2B5EF4-FFF2-40B4-BE49-F238E27FC236}">
                  <a16:creationId xmlns:a16="http://schemas.microsoft.com/office/drawing/2014/main" id="{2ECD3688-B6E7-8A20-FC24-FCC6351586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1904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(151)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4" name="Rectangle 220">
              <a:extLst>
                <a:ext uri="{FF2B5EF4-FFF2-40B4-BE49-F238E27FC236}">
                  <a16:creationId xmlns:a16="http://schemas.microsoft.com/office/drawing/2014/main" id="{B47C8D7D-4E82-20A9-4BC0-EFB65446F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190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45" name="Rectangle 221">
              <a:extLst>
                <a:ext uri="{FF2B5EF4-FFF2-40B4-BE49-F238E27FC236}">
                  <a16:creationId xmlns:a16="http://schemas.microsoft.com/office/drawing/2014/main" id="{B10509ED-A95F-0089-3472-67E6F45B6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896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46" name="Rectangle 222">
              <a:extLst>
                <a:ext uri="{FF2B5EF4-FFF2-40B4-BE49-F238E27FC236}">
                  <a16:creationId xmlns:a16="http://schemas.microsoft.com/office/drawing/2014/main" id="{8ED0985A-841D-0650-019A-E3AE29275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1896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47" name="Rectangle 223">
              <a:extLst>
                <a:ext uri="{FF2B5EF4-FFF2-40B4-BE49-F238E27FC236}">
                  <a16:creationId xmlns:a16="http://schemas.microsoft.com/office/drawing/2014/main" id="{4FDD6AB1-B1D8-D06F-0111-0FF92C20A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48" name="Rectangle 224">
              <a:extLst>
                <a:ext uri="{FF2B5EF4-FFF2-40B4-BE49-F238E27FC236}">
                  <a16:creationId xmlns:a16="http://schemas.microsoft.com/office/drawing/2014/main" id="{AB5F10B3-1BD3-DCFE-9055-0DA9B16F3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49" name="Rectangle 225">
              <a:extLst>
                <a:ext uri="{FF2B5EF4-FFF2-40B4-BE49-F238E27FC236}">
                  <a16:creationId xmlns:a16="http://schemas.microsoft.com/office/drawing/2014/main" id="{32D24AD8-FA6D-F8A3-3ED3-23A119EAA8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0" name="Rectangle 226">
              <a:extLst>
                <a:ext uri="{FF2B5EF4-FFF2-40B4-BE49-F238E27FC236}">
                  <a16:creationId xmlns:a16="http://schemas.microsoft.com/office/drawing/2014/main" id="{2CB45680-7B48-D5A2-8A90-9ADE68541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1" name="Rectangle 227">
              <a:extLst>
                <a:ext uri="{FF2B5EF4-FFF2-40B4-BE49-F238E27FC236}">
                  <a16:creationId xmlns:a16="http://schemas.microsoft.com/office/drawing/2014/main" id="{B7150EB9-12AB-45EB-ADFA-74CD20608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2" name="Rectangle 228">
              <a:extLst>
                <a:ext uri="{FF2B5EF4-FFF2-40B4-BE49-F238E27FC236}">
                  <a16:creationId xmlns:a16="http://schemas.microsoft.com/office/drawing/2014/main" id="{3E714762-ADE6-ED12-499A-241385B97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3" name="Rectangle 229">
              <a:extLst>
                <a:ext uri="{FF2B5EF4-FFF2-40B4-BE49-F238E27FC236}">
                  <a16:creationId xmlns:a16="http://schemas.microsoft.com/office/drawing/2014/main" id="{BCA45BA2-BCC6-481F-3AC0-1AAEA890C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4" name="Rectangle 230">
              <a:extLst>
                <a:ext uri="{FF2B5EF4-FFF2-40B4-BE49-F238E27FC236}">
                  <a16:creationId xmlns:a16="http://schemas.microsoft.com/office/drawing/2014/main" id="{AA67FAA3-FB70-7BF6-11C5-24FBAE922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1896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5" name="Rectangle 231">
              <a:extLst>
                <a:ext uri="{FF2B5EF4-FFF2-40B4-BE49-F238E27FC236}">
                  <a16:creationId xmlns:a16="http://schemas.microsoft.com/office/drawing/2014/main" id="{FCB03F7A-75C1-E244-F059-BCF5F94BAA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896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6" name="Rectangle 232">
              <a:extLst>
                <a:ext uri="{FF2B5EF4-FFF2-40B4-BE49-F238E27FC236}">
                  <a16:creationId xmlns:a16="http://schemas.microsoft.com/office/drawing/2014/main" id="{9F2F2150-2418-6CB6-6948-2D3971D9F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1896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7" name="Rectangle 233">
              <a:extLst>
                <a:ext uri="{FF2B5EF4-FFF2-40B4-BE49-F238E27FC236}">
                  <a16:creationId xmlns:a16="http://schemas.microsoft.com/office/drawing/2014/main" id="{CAD5DDF1-A197-982D-509F-7A36E2EE2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89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8" name="Rectangle 234">
              <a:extLst>
                <a:ext uri="{FF2B5EF4-FFF2-40B4-BE49-F238E27FC236}">
                  <a16:creationId xmlns:a16="http://schemas.microsoft.com/office/drawing/2014/main" id="{8FCABEF3-B8EB-4263-2494-A57296ED2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1896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9" name="Rectangle 235">
              <a:extLst>
                <a:ext uri="{FF2B5EF4-FFF2-40B4-BE49-F238E27FC236}">
                  <a16:creationId xmlns:a16="http://schemas.microsoft.com/office/drawing/2014/main" id="{1B17E69B-4915-0E43-1F10-B93474061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89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0" name="Rectangle 236">
              <a:extLst>
                <a:ext uri="{FF2B5EF4-FFF2-40B4-BE49-F238E27FC236}">
                  <a16:creationId xmlns:a16="http://schemas.microsoft.com/office/drawing/2014/main" id="{66DCFE48-86F2-662C-E0F5-536C960C0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1902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1" name="Rectangle 237">
              <a:extLst>
                <a:ext uri="{FF2B5EF4-FFF2-40B4-BE49-F238E27FC236}">
                  <a16:creationId xmlns:a16="http://schemas.microsoft.com/office/drawing/2014/main" id="{70A623C1-60C1-76FE-0C9F-B1768C947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2" name="Rectangle 238">
              <a:extLst>
                <a:ext uri="{FF2B5EF4-FFF2-40B4-BE49-F238E27FC236}">
                  <a16:creationId xmlns:a16="http://schemas.microsoft.com/office/drawing/2014/main" id="{80B36CA5-D0EA-BB37-9D8A-308F1BACF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3" name="Rectangle 239">
              <a:extLst>
                <a:ext uri="{FF2B5EF4-FFF2-40B4-BE49-F238E27FC236}">
                  <a16:creationId xmlns:a16="http://schemas.microsoft.com/office/drawing/2014/main" id="{156C130C-067D-F794-9273-3133DD61E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4" name="Rectangle 240">
              <a:extLst>
                <a:ext uri="{FF2B5EF4-FFF2-40B4-BE49-F238E27FC236}">
                  <a16:creationId xmlns:a16="http://schemas.microsoft.com/office/drawing/2014/main" id="{83ED1C5B-1800-8224-0755-D0507E3DB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5" name="Rectangle 241">
              <a:extLst>
                <a:ext uri="{FF2B5EF4-FFF2-40B4-BE49-F238E27FC236}">
                  <a16:creationId xmlns:a16="http://schemas.microsoft.com/office/drawing/2014/main" id="{F95EFB25-F9D4-1230-165E-D24ADAB12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1902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6" name="Rectangle 242">
              <a:extLst>
                <a:ext uri="{FF2B5EF4-FFF2-40B4-BE49-F238E27FC236}">
                  <a16:creationId xmlns:a16="http://schemas.microsoft.com/office/drawing/2014/main" id="{FF849A83-415D-DEE5-EEEC-BED4CBF0E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1902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7" name="Rectangle 243">
              <a:extLst>
                <a:ext uri="{FF2B5EF4-FFF2-40B4-BE49-F238E27FC236}">
                  <a16:creationId xmlns:a16="http://schemas.microsoft.com/office/drawing/2014/main" id="{B2541D6B-A2BD-0A62-8098-0B7910679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1902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8" name="Rectangle 244">
              <a:extLst>
                <a:ext uri="{FF2B5EF4-FFF2-40B4-BE49-F238E27FC236}">
                  <a16:creationId xmlns:a16="http://schemas.microsoft.com/office/drawing/2014/main" id="{DD3EA0A0-01C8-D46A-A3E6-E4D385624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068"/>
              <a:ext cx="116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Pretax Profit (D = A+ B + C)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69" name="Rectangle 245">
              <a:extLst>
                <a:ext uri="{FF2B5EF4-FFF2-40B4-BE49-F238E27FC236}">
                  <a16:creationId xmlns:a16="http://schemas.microsoft.com/office/drawing/2014/main" id="{47034EE1-7891-3066-7236-5436E5019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1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0" name="Rectangle 246">
              <a:extLst>
                <a:ext uri="{FF2B5EF4-FFF2-40B4-BE49-F238E27FC236}">
                  <a16:creationId xmlns:a16="http://schemas.microsoft.com/office/drawing/2014/main" id="{911AFA71-7F93-E835-3647-F869C7F38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068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(416)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1" name="Rectangle 247">
              <a:extLst>
                <a:ext uri="{FF2B5EF4-FFF2-40B4-BE49-F238E27FC236}">
                  <a16:creationId xmlns:a16="http://schemas.microsoft.com/office/drawing/2014/main" id="{F5A163A5-90A1-A4C8-558B-5C3D55BC7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2" name="Rectangle 248">
              <a:extLst>
                <a:ext uri="{FF2B5EF4-FFF2-40B4-BE49-F238E27FC236}">
                  <a16:creationId xmlns:a16="http://schemas.microsoft.com/office/drawing/2014/main" id="{3B0F39D0-3769-12D9-2A6E-2C5717B8A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068"/>
              <a:ext cx="16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(32)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3" name="Rectangle 249">
              <a:extLst>
                <a:ext uri="{FF2B5EF4-FFF2-40B4-BE49-F238E27FC236}">
                  <a16:creationId xmlns:a16="http://schemas.microsoft.com/office/drawing/2014/main" id="{6B06878B-B8A7-2B45-C7BD-B11C7AE83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4" name="Rectangle 250">
              <a:extLst>
                <a:ext uri="{FF2B5EF4-FFF2-40B4-BE49-F238E27FC236}">
                  <a16:creationId xmlns:a16="http://schemas.microsoft.com/office/drawing/2014/main" id="{04B88A10-56FB-6DEE-1B72-118F4C49C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692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5" name="Rectangle 251">
              <a:extLst>
                <a:ext uri="{FF2B5EF4-FFF2-40B4-BE49-F238E27FC236}">
                  <a16:creationId xmlns:a16="http://schemas.microsoft.com/office/drawing/2014/main" id="{D6AAEAF6-A3A6-58F0-BAF4-8F270C06A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6" name="Rectangle 252">
              <a:extLst>
                <a:ext uri="{FF2B5EF4-FFF2-40B4-BE49-F238E27FC236}">
                  <a16:creationId xmlns:a16="http://schemas.microsoft.com/office/drawing/2014/main" id="{7EEA2E45-A4F6-4291-130B-939F23631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826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7" name="Rectangle 253">
              <a:extLst>
                <a:ext uri="{FF2B5EF4-FFF2-40B4-BE49-F238E27FC236}">
                  <a16:creationId xmlns:a16="http://schemas.microsoft.com/office/drawing/2014/main" id="{B0EE5142-CD89-D1FF-39DF-B3BF45DF9B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8" name="Rectangle 254">
              <a:extLst>
                <a:ext uri="{FF2B5EF4-FFF2-40B4-BE49-F238E27FC236}">
                  <a16:creationId xmlns:a16="http://schemas.microsoft.com/office/drawing/2014/main" id="{FAB5914E-FAB2-8775-3489-D1E9F8CC2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06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377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79" name="Rectangle 255">
              <a:extLst>
                <a:ext uri="{FF2B5EF4-FFF2-40B4-BE49-F238E27FC236}">
                  <a16:creationId xmlns:a16="http://schemas.microsoft.com/office/drawing/2014/main" id="{80977811-89FA-B113-86B5-91B695E7A6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80" name="Rectangle 256">
              <a:extLst>
                <a:ext uri="{FF2B5EF4-FFF2-40B4-BE49-F238E27FC236}">
                  <a16:creationId xmlns:a16="http://schemas.microsoft.com/office/drawing/2014/main" id="{4E5B2DA2-CAB9-3821-B970-485C0F2AB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068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377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81" name="Rectangle 257">
              <a:extLst>
                <a:ext uri="{FF2B5EF4-FFF2-40B4-BE49-F238E27FC236}">
                  <a16:creationId xmlns:a16="http://schemas.microsoft.com/office/drawing/2014/main" id="{100008B6-A94D-5BD2-66D9-6045AD17C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06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282" name="Rectangle 258">
              <a:extLst>
                <a:ext uri="{FF2B5EF4-FFF2-40B4-BE49-F238E27FC236}">
                  <a16:creationId xmlns:a16="http://schemas.microsoft.com/office/drawing/2014/main" id="{8BE38659-D3F7-C1D4-C4CB-8DC1D159DD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060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3" name="Rectangle 259">
              <a:extLst>
                <a:ext uri="{FF2B5EF4-FFF2-40B4-BE49-F238E27FC236}">
                  <a16:creationId xmlns:a16="http://schemas.microsoft.com/office/drawing/2014/main" id="{45713FEF-7C35-10A4-8986-180CD0088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060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4" name="Rectangle 260">
              <a:extLst>
                <a:ext uri="{FF2B5EF4-FFF2-40B4-BE49-F238E27FC236}">
                  <a16:creationId xmlns:a16="http://schemas.microsoft.com/office/drawing/2014/main" id="{C7988684-C035-D79B-A603-336F6E29C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5" name="Rectangle 261">
              <a:extLst>
                <a:ext uri="{FF2B5EF4-FFF2-40B4-BE49-F238E27FC236}">
                  <a16:creationId xmlns:a16="http://schemas.microsoft.com/office/drawing/2014/main" id="{9C72E0D9-CD5A-D44C-3E53-882075617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6" name="Rectangle 262">
              <a:extLst>
                <a:ext uri="{FF2B5EF4-FFF2-40B4-BE49-F238E27FC236}">
                  <a16:creationId xmlns:a16="http://schemas.microsoft.com/office/drawing/2014/main" id="{D24F15E5-29AB-5CC6-8684-ED28EA371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7" name="Rectangle 263">
              <a:extLst>
                <a:ext uri="{FF2B5EF4-FFF2-40B4-BE49-F238E27FC236}">
                  <a16:creationId xmlns:a16="http://schemas.microsoft.com/office/drawing/2014/main" id="{E05F40A4-C186-FEF7-2382-C680E275A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8" name="Rectangle 264">
              <a:extLst>
                <a:ext uri="{FF2B5EF4-FFF2-40B4-BE49-F238E27FC236}">
                  <a16:creationId xmlns:a16="http://schemas.microsoft.com/office/drawing/2014/main" id="{FAA69B33-FB18-5143-00A7-94DA17281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9" name="Rectangle 265">
              <a:extLst>
                <a:ext uri="{FF2B5EF4-FFF2-40B4-BE49-F238E27FC236}">
                  <a16:creationId xmlns:a16="http://schemas.microsoft.com/office/drawing/2014/main" id="{CBB4F19F-3F18-80F2-8163-76D515879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0" name="Rectangle 266">
              <a:extLst>
                <a:ext uri="{FF2B5EF4-FFF2-40B4-BE49-F238E27FC236}">
                  <a16:creationId xmlns:a16="http://schemas.microsoft.com/office/drawing/2014/main" id="{596033DF-DE52-EFD3-897F-8325E77E3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1" name="Rectangle 267">
              <a:extLst>
                <a:ext uri="{FF2B5EF4-FFF2-40B4-BE49-F238E27FC236}">
                  <a16:creationId xmlns:a16="http://schemas.microsoft.com/office/drawing/2014/main" id="{54860A4F-10D4-DF64-0C2D-9FB9E324E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060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2" name="Rectangle 268">
              <a:extLst>
                <a:ext uri="{FF2B5EF4-FFF2-40B4-BE49-F238E27FC236}">
                  <a16:creationId xmlns:a16="http://schemas.microsoft.com/office/drawing/2014/main" id="{688669F9-42F3-E300-F190-52D279692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060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3" name="Rectangle 269">
              <a:extLst>
                <a:ext uri="{FF2B5EF4-FFF2-40B4-BE49-F238E27FC236}">
                  <a16:creationId xmlns:a16="http://schemas.microsoft.com/office/drawing/2014/main" id="{1A07CB5C-406B-8A8F-64A1-D15FBCBCE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060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4" name="Rectangle 270">
              <a:extLst>
                <a:ext uri="{FF2B5EF4-FFF2-40B4-BE49-F238E27FC236}">
                  <a16:creationId xmlns:a16="http://schemas.microsoft.com/office/drawing/2014/main" id="{D7076A48-1F5C-F53C-B6BA-B989844578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06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5" name="Rectangle 271">
              <a:extLst>
                <a:ext uri="{FF2B5EF4-FFF2-40B4-BE49-F238E27FC236}">
                  <a16:creationId xmlns:a16="http://schemas.microsoft.com/office/drawing/2014/main" id="{E8D185F6-6718-4ED5-4CD1-3AEC021E9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060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6" name="Rectangle 272">
              <a:extLst>
                <a:ext uri="{FF2B5EF4-FFF2-40B4-BE49-F238E27FC236}">
                  <a16:creationId xmlns:a16="http://schemas.microsoft.com/office/drawing/2014/main" id="{35EFE545-5835-059D-0A01-0136F57E5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06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7" name="Rectangle 273">
              <a:extLst>
                <a:ext uri="{FF2B5EF4-FFF2-40B4-BE49-F238E27FC236}">
                  <a16:creationId xmlns:a16="http://schemas.microsoft.com/office/drawing/2014/main" id="{BCE2EBC0-0639-3EC1-C2C7-152B86D6A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066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8" name="Rectangle 274">
              <a:extLst>
                <a:ext uri="{FF2B5EF4-FFF2-40B4-BE49-F238E27FC236}">
                  <a16:creationId xmlns:a16="http://schemas.microsoft.com/office/drawing/2014/main" id="{FD72546B-CD3F-7FC4-1800-37EC36E17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99" name="Rectangle 275">
              <a:extLst>
                <a:ext uri="{FF2B5EF4-FFF2-40B4-BE49-F238E27FC236}">
                  <a16:creationId xmlns:a16="http://schemas.microsoft.com/office/drawing/2014/main" id="{2F27CF59-267D-F285-C1A1-469242C65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0" name="Rectangle 276">
              <a:extLst>
                <a:ext uri="{FF2B5EF4-FFF2-40B4-BE49-F238E27FC236}">
                  <a16:creationId xmlns:a16="http://schemas.microsoft.com/office/drawing/2014/main" id="{E2DB716B-CBAE-737B-E3F2-F1FE65544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1" name="Rectangle 277">
              <a:extLst>
                <a:ext uri="{FF2B5EF4-FFF2-40B4-BE49-F238E27FC236}">
                  <a16:creationId xmlns:a16="http://schemas.microsoft.com/office/drawing/2014/main" id="{83F45E1E-CE73-B306-45E9-D2BC33741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2" name="Rectangle 278">
              <a:extLst>
                <a:ext uri="{FF2B5EF4-FFF2-40B4-BE49-F238E27FC236}">
                  <a16:creationId xmlns:a16="http://schemas.microsoft.com/office/drawing/2014/main" id="{60A9ECCA-59BD-F18B-B012-58F2DF976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066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3" name="Rectangle 279">
              <a:extLst>
                <a:ext uri="{FF2B5EF4-FFF2-40B4-BE49-F238E27FC236}">
                  <a16:creationId xmlns:a16="http://schemas.microsoft.com/office/drawing/2014/main" id="{E24F277F-B042-DD29-1B39-BEC78AA0D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066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4" name="Rectangle 280">
              <a:extLst>
                <a:ext uri="{FF2B5EF4-FFF2-40B4-BE49-F238E27FC236}">
                  <a16:creationId xmlns:a16="http://schemas.microsoft.com/office/drawing/2014/main" id="{D3E9AF7A-FE91-2AE4-2B34-4C86E07AD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066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5" name="Rectangle 281">
              <a:extLst>
                <a:ext uri="{FF2B5EF4-FFF2-40B4-BE49-F238E27FC236}">
                  <a16:creationId xmlns:a16="http://schemas.microsoft.com/office/drawing/2014/main" id="{C76F153C-3423-7466-D693-568508C02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233"/>
              <a:ext cx="157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Taxes (F = D x E) (E =tax rate = 0.34)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06" name="Rectangle 282">
              <a:extLst>
                <a:ext uri="{FF2B5EF4-FFF2-40B4-BE49-F238E27FC236}">
                  <a16:creationId xmlns:a16="http://schemas.microsoft.com/office/drawing/2014/main" id="{6442D279-2434-B808-C799-95B5C8895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3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07" name="Rectangle 283">
              <a:extLst>
                <a:ext uri="{FF2B5EF4-FFF2-40B4-BE49-F238E27FC236}">
                  <a16:creationId xmlns:a16="http://schemas.microsoft.com/office/drawing/2014/main" id="{7F9710D6-F03B-6C3D-7DBC-79AC149BE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141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08" name="Rectangle 284">
              <a:extLst>
                <a:ext uri="{FF2B5EF4-FFF2-40B4-BE49-F238E27FC236}">
                  <a16:creationId xmlns:a16="http://schemas.microsoft.com/office/drawing/2014/main" id="{B887DBE1-0D27-CAF9-92DA-77E52B4A7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09" name="Rectangle 285">
              <a:extLst>
                <a:ext uri="{FF2B5EF4-FFF2-40B4-BE49-F238E27FC236}">
                  <a16:creationId xmlns:a16="http://schemas.microsoft.com/office/drawing/2014/main" id="{6CCF1344-1D42-E253-63F4-E953BA615F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233"/>
              <a:ext cx="105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0" name="Rectangle 286">
              <a:extLst>
                <a:ext uri="{FF2B5EF4-FFF2-40B4-BE49-F238E27FC236}">
                  <a16:creationId xmlns:a16="http://schemas.microsoft.com/office/drawing/2014/main" id="{1CBC0286-A16F-91DF-9E22-583033C33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4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1" name="Rectangle 287">
              <a:extLst>
                <a:ext uri="{FF2B5EF4-FFF2-40B4-BE49-F238E27FC236}">
                  <a16:creationId xmlns:a16="http://schemas.microsoft.com/office/drawing/2014/main" id="{0FC8D526-6351-CDA4-8341-36F0CA4F2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235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2" name="Rectangle 288">
              <a:extLst>
                <a:ext uri="{FF2B5EF4-FFF2-40B4-BE49-F238E27FC236}">
                  <a16:creationId xmlns:a16="http://schemas.microsoft.com/office/drawing/2014/main" id="{261C4EEB-A796-0B46-C80F-37D6E3D06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3" name="Rectangle 289">
              <a:extLst>
                <a:ext uri="{FF2B5EF4-FFF2-40B4-BE49-F238E27FC236}">
                  <a16:creationId xmlns:a16="http://schemas.microsoft.com/office/drawing/2014/main" id="{76D7ABA2-0866-1F2E-8ED8-C95E45AF1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281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4" name="Rectangle 290">
              <a:extLst>
                <a:ext uri="{FF2B5EF4-FFF2-40B4-BE49-F238E27FC236}">
                  <a16:creationId xmlns:a16="http://schemas.microsoft.com/office/drawing/2014/main" id="{642131B5-9E5F-8B5B-E14A-E3530FA6E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5" name="Rectangle 291">
              <a:extLst>
                <a:ext uri="{FF2B5EF4-FFF2-40B4-BE49-F238E27FC236}">
                  <a16:creationId xmlns:a16="http://schemas.microsoft.com/office/drawing/2014/main" id="{D6D80E65-785A-1F87-0358-61678BDA2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233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128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6" name="Rectangle 292">
              <a:extLst>
                <a:ext uri="{FF2B5EF4-FFF2-40B4-BE49-F238E27FC236}">
                  <a16:creationId xmlns:a16="http://schemas.microsoft.com/office/drawing/2014/main" id="{8A8BAB06-7CD9-FBA4-1463-CA0F844D1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7" name="Rectangle 293">
              <a:extLst>
                <a:ext uri="{FF2B5EF4-FFF2-40B4-BE49-F238E27FC236}">
                  <a16:creationId xmlns:a16="http://schemas.microsoft.com/office/drawing/2014/main" id="{CFA6A85A-C947-65D7-2749-3B1278D19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233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128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8" name="Rectangle 294">
              <a:extLst>
                <a:ext uri="{FF2B5EF4-FFF2-40B4-BE49-F238E27FC236}">
                  <a16:creationId xmlns:a16="http://schemas.microsoft.com/office/drawing/2014/main" id="{FD4D637D-48A2-579C-E6F6-17516E331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233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19" name="Rectangle 295">
              <a:extLst>
                <a:ext uri="{FF2B5EF4-FFF2-40B4-BE49-F238E27FC236}">
                  <a16:creationId xmlns:a16="http://schemas.microsoft.com/office/drawing/2014/main" id="{F1CAF8ED-B768-194C-E7F1-88A3B6E08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224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0" name="Rectangle 296">
              <a:extLst>
                <a:ext uri="{FF2B5EF4-FFF2-40B4-BE49-F238E27FC236}">
                  <a16:creationId xmlns:a16="http://schemas.microsoft.com/office/drawing/2014/main" id="{E20A1E40-D3CE-D641-D729-19D49E8BC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224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1" name="Rectangle 297">
              <a:extLst>
                <a:ext uri="{FF2B5EF4-FFF2-40B4-BE49-F238E27FC236}">
                  <a16:creationId xmlns:a16="http://schemas.microsoft.com/office/drawing/2014/main" id="{5FAE5A7C-E321-1190-C482-E4BA36C28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2" name="Rectangle 298">
              <a:extLst>
                <a:ext uri="{FF2B5EF4-FFF2-40B4-BE49-F238E27FC236}">
                  <a16:creationId xmlns:a16="http://schemas.microsoft.com/office/drawing/2014/main" id="{AF819058-7315-DCE5-7A66-6A2CC3951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3" name="Rectangle 299">
              <a:extLst>
                <a:ext uri="{FF2B5EF4-FFF2-40B4-BE49-F238E27FC236}">
                  <a16:creationId xmlns:a16="http://schemas.microsoft.com/office/drawing/2014/main" id="{3F1D79D3-56CB-734A-4CEC-C3E81DC65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4" name="Rectangle 300">
              <a:extLst>
                <a:ext uri="{FF2B5EF4-FFF2-40B4-BE49-F238E27FC236}">
                  <a16:creationId xmlns:a16="http://schemas.microsoft.com/office/drawing/2014/main" id="{0E4B8B3C-D485-B2A6-BB27-08D7B4577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5" name="Rectangle 301">
              <a:extLst>
                <a:ext uri="{FF2B5EF4-FFF2-40B4-BE49-F238E27FC236}">
                  <a16:creationId xmlns:a16="http://schemas.microsoft.com/office/drawing/2014/main" id="{67A09750-4A47-759B-3CB4-2DA0816DD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6" name="Rectangle 302">
              <a:extLst>
                <a:ext uri="{FF2B5EF4-FFF2-40B4-BE49-F238E27FC236}">
                  <a16:creationId xmlns:a16="http://schemas.microsoft.com/office/drawing/2014/main" id="{B48735FE-475D-9885-F5CB-DA27D8549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7" name="Rectangle 303">
              <a:extLst>
                <a:ext uri="{FF2B5EF4-FFF2-40B4-BE49-F238E27FC236}">
                  <a16:creationId xmlns:a16="http://schemas.microsoft.com/office/drawing/2014/main" id="{383E3810-1CF4-5C23-F119-8C31B032CF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8" name="Rectangle 304">
              <a:extLst>
                <a:ext uri="{FF2B5EF4-FFF2-40B4-BE49-F238E27FC236}">
                  <a16:creationId xmlns:a16="http://schemas.microsoft.com/office/drawing/2014/main" id="{6428EC80-3AEA-0EC6-350E-76DA708A4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224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9" name="Rectangle 305">
              <a:extLst>
                <a:ext uri="{FF2B5EF4-FFF2-40B4-BE49-F238E27FC236}">
                  <a16:creationId xmlns:a16="http://schemas.microsoft.com/office/drawing/2014/main" id="{9F30B7E2-5214-E0D1-BF08-2646F171F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224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0" name="Rectangle 306">
              <a:extLst>
                <a:ext uri="{FF2B5EF4-FFF2-40B4-BE49-F238E27FC236}">
                  <a16:creationId xmlns:a16="http://schemas.microsoft.com/office/drawing/2014/main" id="{46DFD582-7B26-5E90-B2DE-C852C0524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224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1" name="Rectangle 307">
              <a:extLst>
                <a:ext uri="{FF2B5EF4-FFF2-40B4-BE49-F238E27FC236}">
                  <a16:creationId xmlns:a16="http://schemas.microsoft.com/office/drawing/2014/main" id="{5794C8CE-A046-66A4-74E3-DDD88D5AD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22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2" name="Rectangle 308">
              <a:extLst>
                <a:ext uri="{FF2B5EF4-FFF2-40B4-BE49-F238E27FC236}">
                  <a16:creationId xmlns:a16="http://schemas.microsoft.com/office/drawing/2014/main" id="{9B3F964E-3E34-905C-E4A2-0FADDA692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224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3" name="Rectangle 309">
              <a:extLst>
                <a:ext uri="{FF2B5EF4-FFF2-40B4-BE49-F238E27FC236}">
                  <a16:creationId xmlns:a16="http://schemas.microsoft.com/office/drawing/2014/main" id="{F6B6A6EA-D78B-77C1-8FB9-2B5BF977C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22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4" name="Rectangle 310">
              <a:extLst>
                <a:ext uri="{FF2B5EF4-FFF2-40B4-BE49-F238E27FC236}">
                  <a16:creationId xmlns:a16="http://schemas.microsoft.com/office/drawing/2014/main" id="{3AD8056D-5409-9F8F-8573-217BE9265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230"/>
              <a:ext cx="12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5" name="Rectangle 311">
              <a:extLst>
                <a:ext uri="{FF2B5EF4-FFF2-40B4-BE49-F238E27FC236}">
                  <a16:creationId xmlns:a16="http://schemas.microsoft.com/office/drawing/2014/main" id="{4F1D584C-8081-7F40-CC80-E331C8AE8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6" name="Rectangle 312">
              <a:extLst>
                <a:ext uri="{FF2B5EF4-FFF2-40B4-BE49-F238E27FC236}">
                  <a16:creationId xmlns:a16="http://schemas.microsoft.com/office/drawing/2014/main" id="{4E0347B6-AFA6-C7F1-57FB-3B8E0632C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7" name="Rectangle 313">
              <a:extLst>
                <a:ext uri="{FF2B5EF4-FFF2-40B4-BE49-F238E27FC236}">
                  <a16:creationId xmlns:a16="http://schemas.microsoft.com/office/drawing/2014/main" id="{AABB43DF-3623-B9B5-7888-365DC09E2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8" name="Rectangle 314">
              <a:extLst>
                <a:ext uri="{FF2B5EF4-FFF2-40B4-BE49-F238E27FC236}">
                  <a16:creationId xmlns:a16="http://schemas.microsoft.com/office/drawing/2014/main" id="{C0389153-612B-6B20-65B6-1AF678245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9" name="Rectangle 315">
              <a:extLst>
                <a:ext uri="{FF2B5EF4-FFF2-40B4-BE49-F238E27FC236}">
                  <a16:creationId xmlns:a16="http://schemas.microsoft.com/office/drawing/2014/main" id="{010AC6F1-9FF1-2CCB-2CFE-359A73B13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230"/>
              <a:ext cx="5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40" name="Rectangle 316">
              <a:extLst>
                <a:ext uri="{FF2B5EF4-FFF2-40B4-BE49-F238E27FC236}">
                  <a16:creationId xmlns:a16="http://schemas.microsoft.com/office/drawing/2014/main" id="{4B6F0CBF-52B0-6675-B638-7E0AA5425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230"/>
              <a:ext cx="6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41" name="Rectangle 317">
              <a:extLst>
                <a:ext uri="{FF2B5EF4-FFF2-40B4-BE49-F238E27FC236}">
                  <a16:creationId xmlns:a16="http://schemas.microsoft.com/office/drawing/2014/main" id="{C75DB7E1-2DCE-4632-2E15-E98753DAB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230"/>
              <a:ext cx="11" cy="16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42" name="Rectangle 318">
              <a:extLst>
                <a:ext uri="{FF2B5EF4-FFF2-40B4-BE49-F238E27FC236}">
                  <a16:creationId xmlns:a16="http://schemas.microsoft.com/office/drawing/2014/main" id="{C230B867-2192-1426-8B0E-DB98B6E84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398"/>
              <a:ext cx="87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Profit after Taxes (G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3" name="Rectangle 319">
              <a:extLst>
                <a:ext uri="{FF2B5EF4-FFF2-40B4-BE49-F238E27FC236}">
                  <a16:creationId xmlns:a16="http://schemas.microsoft.com/office/drawing/2014/main" id="{FBF3FF0D-EAC9-C5DE-36E5-0E9D70F1CA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6" y="2398"/>
              <a:ext cx="34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= D + F)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4" name="Rectangle 320">
              <a:extLst>
                <a:ext uri="{FF2B5EF4-FFF2-40B4-BE49-F238E27FC236}">
                  <a16:creationId xmlns:a16="http://schemas.microsoft.com/office/drawing/2014/main" id="{F0D0C352-3004-1BB2-ADC7-AFCA04A719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6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5" name="Rectangle 321">
              <a:extLst>
                <a:ext uri="{FF2B5EF4-FFF2-40B4-BE49-F238E27FC236}">
                  <a16:creationId xmlns:a16="http://schemas.microsoft.com/office/drawing/2014/main" id="{C8A00C44-9190-EDA6-84F0-1E65F6580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398"/>
              <a:ext cx="21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(275)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6" name="Rectangle 322">
              <a:extLst>
                <a:ext uri="{FF2B5EF4-FFF2-40B4-BE49-F238E27FC236}">
                  <a16:creationId xmlns:a16="http://schemas.microsoft.com/office/drawing/2014/main" id="{312103E5-91C8-9DEB-E0DB-517361A091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1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7" name="Rectangle 323">
              <a:extLst>
                <a:ext uri="{FF2B5EF4-FFF2-40B4-BE49-F238E27FC236}">
                  <a16:creationId xmlns:a16="http://schemas.microsoft.com/office/drawing/2014/main" id="{AC577E8B-5524-0FA7-480E-65BB5365B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398"/>
              <a:ext cx="16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(21)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8" name="Rectangle 324">
              <a:extLst>
                <a:ext uri="{FF2B5EF4-FFF2-40B4-BE49-F238E27FC236}">
                  <a16:creationId xmlns:a16="http://schemas.microsoft.com/office/drawing/2014/main" id="{D101AADB-0426-BBA1-BBB4-7E146E16B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49" name="Rectangle 325">
              <a:extLst>
                <a:ext uri="{FF2B5EF4-FFF2-40B4-BE49-F238E27FC236}">
                  <a16:creationId xmlns:a16="http://schemas.microsoft.com/office/drawing/2014/main" id="{3CC9C8FC-CAF1-A2AF-0165-F13BAD839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457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0" name="Rectangle 326">
              <a:extLst>
                <a:ext uri="{FF2B5EF4-FFF2-40B4-BE49-F238E27FC236}">
                  <a16:creationId xmlns:a16="http://schemas.microsoft.com/office/drawing/2014/main" id="{08E865C1-8269-2737-0742-ECE366861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1" name="Rectangle 327">
              <a:extLst>
                <a:ext uri="{FF2B5EF4-FFF2-40B4-BE49-F238E27FC236}">
                  <a16:creationId xmlns:a16="http://schemas.microsoft.com/office/drawing/2014/main" id="{411BE21B-7336-8FE6-5C01-1899BCF4A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545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2" name="Rectangle 328">
              <a:extLst>
                <a:ext uri="{FF2B5EF4-FFF2-40B4-BE49-F238E27FC236}">
                  <a16:creationId xmlns:a16="http://schemas.microsoft.com/office/drawing/2014/main" id="{B1BCF1F3-EDD0-F107-79C1-6D70A0B56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3" name="Rectangle 329">
              <a:extLst>
                <a:ext uri="{FF2B5EF4-FFF2-40B4-BE49-F238E27FC236}">
                  <a16:creationId xmlns:a16="http://schemas.microsoft.com/office/drawing/2014/main" id="{36E9B03D-67F0-4F45-4CD6-B0672E55B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398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249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4" name="Rectangle 330">
              <a:extLst>
                <a:ext uri="{FF2B5EF4-FFF2-40B4-BE49-F238E27FC236}">
                  <a16:creationId xmlns:a16="http://schemas.microsoft.com/office/drawing/2014/main" id="{CE539740-C0F1-079B-A4C0-AC5A166A9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5" name="Rectangle 331">
              <a:extLst>
                <a:ext uri="{FF2B5EF4-FFF2-40B4-BE49-F238E27FC236}">
                  <a16:creationId xmlns:a16="http://schemas.microsoft.com/office/drawing/2014/main" id="{46F30F27-CA21-F48D-FAD7-C07ECD4E6B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398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249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6" name="Rectangle 332">
              <a:extLst>
                <a:ext uri="{FF2B5EF4-FFF2-40B4-BE49-F238E27FC236}">
                  <a16:creationId xmlns:a16="http://schemas.microsoft.com/office/drawing/2014/main" id="{4AB1940F-6D11-7D12-2300-1AC48CF29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398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57" name="Rectangle 333">
              <a:extLst>
                <a:ext uri="{FF2B5EF4-FFF2-40B4-BE49-F238E27FC236}">
                  <a16:creationId xmlns:a16="http://schemas.microsoft.com/office/drawing/2014/main" id="{26C6EEF7-73B7-B7F4-909E-B6ADF4F77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390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58" name="Rectangle 334">
              <a:extLst>
                <a:ext uri="{FF2B5EF4-FFF2-40B4-BE49-F238E27FC236}">
                  <a16:creationId xmlns:a16="http://schemas.microsoft.com/office/drawing/2014/main" id="{CBC073A4-9C63-8AA3-88D1-BF0C6116B5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390"/>
              <a:ext cx="186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59" name="Rectangle 335">
              <a:extLst>
                <a:ext uri="{FF2B5EF4-FFF2-40B4-BE49-F238E27FC236}">
                  <a16:creationId xmlns:a16="http://schemas.microsoft.com/office/drawing/2014/main" id="{EB731A69-D22D-D0B0-922D-46319E7B5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0" name="Rectangle 336">
              <a:extLst>
                <a:ext uri="{FF2B5EF4-FFF2-40B4-BE49-F238E27FC236}">
                  <a16:creationId xmlns:a16="http://schemas.microsoft.com/office/drawing/2014/main" id="{05EF480C-D763-E201-5F06-DE8A6E594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1" name="Rectangle 337">
              <a:extLst>
                <a:ext uri="{FF2B5EF4-FFF2-40B4-BE49-F238E27FC236}">
                  <a16:creationId xmlns:a16="http://schemas.microsoft.com/office/drawing/2014/main" id="{51B11D85-8EAF-9975-76A8-777D650BC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2" name="Rectangle 338">
              <a:extLst>
                <a:ext uri="{FF2B5EF4-FFF2-40B4-BE49-F238E27FC236}">
                  <a16:creationId xmlns:a16="http://schemas.microsoft.com/office/drawing/2014/main" id="{3ED50DAE-BBB3-9220-8BAF-ADE189458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3" name="Rectangle 339">
              <a:extLst>
                <a:ext uri="{FF2B5EF4-FFF2-40B4-BE49-F238E27FC236}">
                  <a16:creationId xmlns:a16="http://schemas.microsoft.com/office/drawing/2014/main" id="{F66F9F12-452C-1A29-52C7-EB41F7921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4" name="Rectangle 340">
              <a:extLst>
                <a:ext uri="{FF2B5EF4-FFF2-40B4-BE49-F238E27FC236}">
                  <a16:creationId xmlns:a16="http://schemas.microsoft.com/office/drawing/2014/main" id="{3B3753E3-564D-1F00-5EBD-EC5B1DBB9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5" name="Rectangle 341">
              <a:extLst>
                <a:ext uri="{FF2B5EF4-FFF2-40B4-BE49-F238E27FC236}">
                  <a16:creationId xmlns:a16="http://schemas.microsoft.com/office/drawing/2014/main" id="{8CEBB257-B9C8-1A2B-5FF3-D7FF9A642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6" name="Rectangle 342">
              <a:extLst>
                <a:ext uri="{FF2B5EF4-FFF2-40B4-BE49-F238E27FC236}">
                  <a16:creationId xmlns:a16="http://schemas.microsoft.com/office/drawing/2014/main" id="{A0853CFC-1861-2D9E-B127-FE757B3B87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390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7" name="Rectangle 343">
              <a:extLst>
                <a:ext uri="{FF2B5EF4-FFF2-40B4-BE49-F238E27FC236}">
                  <a16:creationId xmlns:a16="http://schemas.microsoft.com/office/drawing/2014/main" id="{7C44101C-854C-576D-F097-452DD1BEA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390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8" name="Rectangle 344">
              <a:extLst>
                <a:ext uri="{FF2B5EF4-FFF2-40B4-BE49-F238E27FC236}">
                  <a16:creationId xmlns:a16="http://schemas.microsoft.com/office/drawing/2014/main" id="{8BED6AAF-3622-DFA8-4DF7-C87A4EDE9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390"/>
              <a:ext cx="4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69" name="Rectangle 345">
              <a:extLst>
                <a:ext uri="{FF2B5EF4-FFF2-40B4-BE49-F238E27FC236}">
                  <a16:creationId xmlns:a16="http://schemas.microsoft.com/office/drawing/2014/main" id="{967FEC64-F71F-6467-1D05-1A66F6C1C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39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0" name="Rectangle 346">
              <a:extLst>
                <a:ext uri="{FF2B5EF4-FFF2-40B4-BE49-F238E27FC236}">
                  <a16:creationId xmlns:a16="http://schemas.microsoft.com/office/drawing/2014/main" id="{72B692B6-8FDE-9AAC-E3B7-6818577D0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390"/>
              <a:ext cx="4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1" name="Rectangle 347">
              <a:extLst>
                <a:ext uri="{FF2B5EF4-FFF2-40B4-BE49-F238E27FC236}">
                  <a16:creationId xmlns:a16="http://schemas.microsoft.com/office/drawing/2014/main" id="{AD2BE43D-6895-EE4B-6D94-E95C7FE3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390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2" name="Rectangle 348">
              <a:extLst>
                <a:ext uri="{FF2B5EF4-FFF2-40B4-BE49-F238E27FC236}">
                  <a16:creationId xmlns:a16="http://schemas.microsoft.com/office/drawing/2014/main" id="{7A59D6D2-98F3-A48B-2DE8-121165354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395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3" name="Rectangle 349">
              <a:extLst>
                <a:ext uri="{FF2B5EF4-FFF2-40B4-BE49-F238E27FC236}">
                  <a16:creationId xmlns:a16="http://schemas.microsoft.com/office/drawing/2014/main" id="{47C74DDD-DCF6-37CD-B12F-52F813354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4" name="Rectangle 350">
              <a:extLst>
                <a:ext uri="{FF2B5EF4-FFF2-40B4-BE49-F238E27FC236}">
                  <a16:creationId xmlns:a16="http://schemas.microsoft.com/office/drawing/2014/main" id="{3CA15371-BFBB-A60C-0524-83653E68C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5" name="Rectangle 351">
              <a:extLst>
                <a:ext uri="{FF2B5EF4-FFF2-40B4-BE49-F238E27FC236}">
                  <a16:creationId xmlns:a16="http://schemas.microsoft.com/office/drawing/2014/main" id="{1FE2C14A-10B7-C4C1-144D-16876BA52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6" name="Rectangle 352">
              <a:extLst>
                <a:ext uri="{FF2B5EF4-FFF2-40B4-BE49-F238E27FC236}">
                  <a16:creationId xmlns:a16="http://schemas.microsoft.com/office/drawing/2014/main" id="{1C817B20-0C08-3742-AD70-9B3924A05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7" name="Rectangle 353">
              <a:extLst>
                <a:ext uri="{FF2B5EF4-FFF2-40B4-BE49-F238E27FC236}">
                  <a16:creationId xmlns:a16="http://schemas.microsoft.com/office/drawing/2014/main" id="{FF34A312-A0FE-249C-F2D3-3FBAEA7CD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395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8" name="Rectangle 354">
              <a:extLst>
                <a:ext uri="{FF2B5EF4-FFF2-40B4-BE49-F238E27FC236}">
                  <a16:creationId xmlns:a16="http://schemas.microsoft.com/office/drawing/2014/main" id="{BD993116-76BF-EB26-AF5D-03E823EE8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395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79" name="Rectangle 355">
              <a:extLst>
                <a:ext uri="{FF2B5EF4-FFF2-40B4-BE49-F238E27FC236}">
                  <a16:creationId xmlns:a16="http://schemas.microsoft.com/office/drawing/2014/main" id="{50E5B700-9D88-6C93-9391-EEA653F884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395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0" name="Rectangle 356">
              <a:extLst>
                <a:ext uri="{FF2B5EF4-FFF2-40B4-BE49-F238E27FC236}">
                  <a16:creationId xmlns:a16="http://schemas.microsoft.com/office/drawing/2014/main" id="{DCF35B58-3394-398F-E915-A572CA60C7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560"/>
              <a:ext cx="804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i="1">
                  <a:solidFill>
                    <a:srgbClr val="000000"/>
                  </a:solidFill>
                  <a:latin typeface="Arial" panose="020B0604020202020204" pitchFamily="34" charset="0"/>
                </a:rPr>
                <a:t>Non cash Charges: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81" name="Rectangle 357">
              <a:extLst>
                <a:ext uri="{FF2B5EF4-FFF2-40B4-BE49-F238E27FC236}">
                  <a16:creationId xmlns:a16="http://schemas.microsoft.com/office/drawing/2014/main" id="{68F0A4DA-AD1A-F31B-DF4D-B283E8A01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2561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382" name="Rectangle 358">
              <a:extLst>
                <a:ext uri="{FF2B5EF4-FFF2-40B4-BE49-F238E27FC236}">
                  <a16:creationId xmlns:a16="http://schemas.microsoft.com/office/drawing/2014/main" id="{09133A81-D1D8-995F-9E76-4F42980EC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554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3" name="Rectangle 359">
              <a:extLst>
                <a:ext uri="{FF2B5EF4-FFF2-40B4-BE49-F238E27FC236}">
                  <a16:creationId xmlns:a16="http://schemas.microsoft.com/office/drawing/2014/main" id="{2B6A8961-C66A-9AD8-99D3-34669E8FE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554"/>
              <a:ext cx="186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4" name="Rectangle 360">
              <a:extLst>
                <a:ext uri="{FF2B5EF4-FFF2-40B4-BE49-F238E27FC236}">
                  <a16:creationId xmlns:a16="http://schemas.microsoft.com/office/drawing/2014/main" id="{354387EC-9DE9-F7E5-0E42-D87427EF5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5" name="Rectangle 361">
              <a:extLst>
                <a:ext uri="{FF2B5EF4-FFF2-40B4-BE49-F238E27FC236}">
                  <a16:creationId xmlns:a16="http://schemas.microsoft.com/office/drawing/2014/main" id="{0D6BDF23-F94C-C36E-9AE1-DFFE421C3D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6" name="Rectangle 362">
              <a:extLst>
                <a:ext uri="{FF2B5EF4-FFF2-40B4-BE49-F238E27FC236}">
                  <a16:creationId xmlns:a16="http://schemas.microsoft.com/office/drawing/2014/main" id="{BBF45985-1B59-60F7-FA80-78F27A7BC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7" name="Rectangle 363">
              <a:extLst>
                <a:ext uri="{FF2B5EF4-FFF2-40B4-BE49-F238E27FC236}">
                  <a16:creationId xmlns:a16="http://schemas.microsoft.com/office/drawing/2014/main" id="{87D7424D-AFA3-4B65-241C-C3DDF8414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8" name="Rectangle 364">
              <a:extLst>
                <a:ext uri="{FF2B5EF4-FFF2-40B4-BE49-F238E27FC236}">
                  <a16:creationId xmlns:a16="http://schemas.microsoft.com/office/drawing/2014/main" id="{66A3848B-1CFC-647C-B2EC-D4D1E92C3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89" name="Rectangle 365">
              <a:extLst>
                <a:ext uri="{FF2B5EF4-FFF2-40B4-BE49-F238E27FC236}">
                  <a16:creationId xmlns:a16="http://schemas.microsoft.com/office/drawing/2014/main" id="{7E241831-F7EC-F2ED-4441-FCC2DA798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0" name="Rectangle 366">
              <a:extLst>
                <a:ext uri="{FF2B5EF4-FFF2-40B4-BE49-F238E27FC236}">
                  <a16:creationId xmlns:a16="http://schemas.microsoft.com/office/drawing/2014/main" id="{77F17C73-D132-D661-5B36-DA4413700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1" name="Rectangle 367">
              <a:extLst>
                <a:ext uri="{FF2B5EF4-FFF2-40B4-BE49-F238E27FC236}">
                  <a16:creationId xmlns:a16="http://schemas.microsoft.com/office/drawing/2014/main" id="{325DA1AF-C4F1-E719-4D24-975BF915C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554"/>
              <a:ext cx="41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2" name="Rectangle 368">
              <a:extLst>
                <a:ext uri="{FF2B5EF4-FFF2-40B4-BE49-F238E27FC236}">
                  <a16:creationId xmlns:a16="http://schemas.microsoft.com/office/drawing/2014/main" id="{5046BB40-B9C1-F07D-3035-EE435FFB8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554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3" name="Rectangle 369">
              <a:extLst>
                <a:ext uri="{FF2B5EF4-FFF2-40B4-BE49-F238E27FC236}">
                  <a16:creationId xmlns:a16="http://schemas.microsoft.com/office/drawing/2014/main" id="{ECC8930F-7341-8DFD-A165-991FA2FBD3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554"/>
              <a:ext cx="41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4" name="Rectangle 370">
              <a:extLst>
                <a:ext uri="{FF2B5EF4-FFF2-40B4-BE49-F238E27FC236}">
                  <a16:creationId xmlns:a16="http://schemas.microsoft.com/office/drawing/2014/main" id="{DBA98EDC-D122-6949-D861-900279B75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5" name="Rectangle 371">
              <a:extLst>
                <a:ext uri="{FF2B5EF4-FFF2-40B4-BE49-F238E27FC236}">
                  <a16:creationId xmlns:a16="http://schemas.microsoft.com/office/drawing/2014/main" id="{A473B21B-1703-8C48-FCD9-EBC6817E5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554"/>
              <a:ext cx="4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6" name="Rectangle 372">
              <a:extLst>
                <a:ext uri="{FF2B5EF4-FFF2-40B4-BE49-F238E27FC236}">
                  <a16:creationId xmlns:a16="http://schemas.microsoft.com/office/drawing/2014/main" id="{22C204A3-3DE0-A8AC-0805-92369A117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55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7" name="Rectangle 373">
              <a:extLst>
                <a:ext uri="{FF2B5EF4-FFF2-40B4-BE49-F238E27FC236}">
                  <a16:creationId xmlns:a16="http://schemas.microsoft.com/office/drawing/2014/main" id="{E7F24BD6-04CC-B764-1B39-427F6845D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554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8" name="Rectangle 374">
              <a:extLst>
                <a:ext uri="{FF2B5EF4-FFF2-40B4-BE49-F238E27FC236}">
                  <a16:creationId xmlns:a16="http://schemas.microsoft.com/office/drawing/2014/main" id="{B082405D-7B62-81D6-4C21-CBFBE95E4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559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99" name="Rectangle 375">
              <a:extLst>
                <a:ext uri="{FF2B5EF4-FFF2-40B4-BE49-F238E27FC236}">
                  <a16:creationId xmlns:a16="http://schemas.microsoft.com/office/drawing/2014/main" id="{9C548250-FBD5-1431-5B1B-5892EDFBB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559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00" name="Rectangle 376">
              <a:extLst>
                <a:ext uri="{FF2B5EF4-FFF2-40B4-BE49-F238E27FC236}">
                  <a16:creationId xmlns:a16="http://schemas.microsoft.com/office/drawing/2014/main" id="{787340C1-F001-722E-6181-9C88116C9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726"/>
              <a:ext cx="585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Depreciation (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1" name="Rectangle 377">
              <a:extLst>
                <a:ext uri="{FF2B5EF4-FFF2-40B4-BE49-F238E27FC236}">
                  <a16:creationId xmlns:a16="http://schemas.microsoft.com/office/drawing/2014/main" id="{BDE10064-FB95-7B16-A024-ABF21E2F6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2" y="2726"/>
              <a:ext cx="3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2" name="Rectangle 378">
              <a:extLst>
                <a:ext uri="{FF2B5EF4-FFF2-40B4-BE49-F238E27FC236}">
                  <a16:creationId xmlns:a16="http://schemas.microsoft.com/office/drawing/2014/main" id="{9665404D-15A2-54E3-B213-754F93967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4" y="2726"/>
              <a:ext cx="9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C)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3" name="Rectangle 379">
              <a:extLst>
                <a:ext uri="{FF2B5EF4-FFF2-40B4-BE49-F238E27FC236}">
                  <a16:creationId xmlns:a16="http://schemas.microsoft.com/office/drawing/2014/main" id="{67257470-2608-590B-8150-0D7653727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4" name="Rectangle 380">
              <a:extLst>
                <a:ext uri="{FF2B5EF4-FFF2-40B4-BE49-F238E27FC236}">
                  <a16:creationId xmlns:a16="http://schemas.microsoft.com/office/drawing/2014/main" id="{EE6527AE-B9F6-A1D3-23F3-7C53448A5C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6" y="2726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5" name="Rectangle 381">
              <a:extLst>
                <a:ext uri="{FF2B5EF4-FFF2-40B4-BE49-F238E27FC236}">
                  <a16:creationId xmlns:a16="http://schemas.microsoft.com/office/drawing/2014/main" id="{462A89C0-40E2-927C-4E8C-9494FC372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0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6" name="Rectangle 382">
              <a:extLst>
                <a:ext uri="{FF2B5EF4-FFF2-40B4-BE49-F238E27FC236}">
                  <a16:creationId xmlns:a16="http://schemas.microsoft.com/office/drawing/2014/main" id="{1BB2F10A-082C-FFA3-962B-DDAF93279C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560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7" name="Rectangle 383">
              <a:extLst>
                <a:ext uri="{FF2B5EF4-FFF2-40B4-BE49-F238E27FC236}">
                  <a16:creationId xmlns:a16="http://schemas.microsoft.com/office/drawing/2014/main" id="{CDFC237D-5F66-A33B-F445-58EC27D8FA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8" name="Rectangle 384">
              <a:extLst>
                <a:ext uri="{FF2B5EF4-FFF2-40B4-BE49-F238E27FC236}">
                  <a16:creationId xmlns:a16="http://schemas.microsoft.com/office/drawing/2014/main" id="{2D62B81D-08A9-20CE-EE9F-11D60E1EC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336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09" name="Rectangle 385">
              <a:extLst>
                <a:ext uri="{FF2B5EF4-FFF2-40B4-BE49-F238E27FC236}">
                  <a16:creationId xmlns:a16="http://schemas.microsoft.com/office/drawing/2014/main" id="{02E5C21A-95EE-F60A-CF57-080672CD4C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0" name="Rectangle 386">
              <a:extLst>
                <a:ext uri="{FF2B5EF4-FFF2-40B4-BE49-F238E27FC236}">
                  <a16:creationId xmlns:a16="http://schemas.microsoft.com/office/drawing/2014/main" id="{20FDAF4D-03A8-5E00-36C6-07572136E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202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1" name="Rectangle 387">
              <a:extLst>
                <a:ext uri="{FF2B5EF4-FFF2-40B4-BE49-F238E27FC236}">
                  <a16:creationId xmlns:a16="http://schemas.microsoft.com/office/drawing/2014/main" id="{4D65E21C-59D5-80D1-6105-FBBF6E50F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2" name="Rectangle 388">
              <a:extLst>
                <a:ext uri="{FF2B5EF4-FFF2-40B4-BE49-F238E27FC236}">
                  <a16:creationId xmlns:a16="http://schemas.microsoft.com/office/drawing/2014/main" id="{CB52C85F-4593-920C-FB82-15CC567FB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726"/>
              <a:ext cx="157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151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3" name="Rectangle 389">
              <a:extLst>
                <a:ext uri="{FF2B5EF4-FFF2-40B4-BE49-F238E27FC236}">
                  <a16:creationId xmlns:a16="http://schemas.microsoft.com/office/drawing/2014/main" id="{1BE71F02-04C3-FB45-004C-D9E9504A7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4" name="Rectangle 390">
              <a:extLst>
                <a:ext uri="{FF2B5EF4-FFF2-40B4-BE49-F238E27FC236}">
                  <a16:creationId xmlns:a16="http://schemas.microsoft.com/office/drawing/2014/main" id="{CDF63A20-B3D9-0C9C-A043-6170A1E57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6" y="2726"/>
              <a:ext cx="15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151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5" name="Rectangle 391">
              <a:extLst>
                <a:ext uri="{FF2B5EF4-FFF2-40B4-BE49-F238E27FC236}">
                  <a16:creationId xmlns:a16="http://schemas.microsoft.com/office/drawing/2014/main" id="{C20B42D5-8C55-878C-D021-08143AEE7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8" y="2726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16" name="Rectangle 392">
              <a:extLst>
                <a:ext uri="{FF2B5EF4-FFF2-40B4-BE49-F238E27FC236}">
                  <a16:creationId xmlns:a16="http://schemas.microsoft.com/office/drawing/2014/main" id="{9993A9B0-1CE7-965A-A571-A377A4C33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71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17" name="Rectangle 393">
              <a:extLst>
                <a:ext uri="{FF2B5EF4-FFF2-40B4-BE49-F238E27FC236}">
                  <a16:creationId xmlns:a16="http://schemas.microsoft.com/office/drawing/2014/main" id="{50714FCF-3372-7D01-DC76-E4421837F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718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18" name="Rectangle 394">
              <a:extLst>
                <a:ext uri="{FF2B5EF4-FFF2-40B4-BE49-F238E27FC236}">
                  <a16:creationId xmlns:a16="http://schemas.microsoft.com/office/drawing/2014/main" id="{5752DA6D-4673-6180-3199-C21121822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19" name="Rectangle 395">
              <a:extLst>
                <a:ext uri="{FF2B5EF4-FFF2-40B4-BE49-F238E27FC236}">
                  <a16:creationId xmlns:a16="http://schemas.microsoft.com/office/drawing/2014/main" id="{652B935A-7B34-C0D7-46CC-404B4DB5B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0" name="Rectangle 396">
              <a:extLst>
                <a:ext uri="{FF2B5EF4-FFF2-40B4-BE49-F238E27FC236}">
                  <a16:creationId xmlns:a16="http://schemas.microsoft.com/office/drawing/2014/main" id="{AB7E92D7-7B9E-0906-38AC-9132A658E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1" name="Rectangle 397">
              <a:extLst>
                <a:ext uri="{FF2B5EF4-FFF2-40B4-BE49-F238E27FC236}">
                  <a16:creationId xmlns:a16="http://schemas.microsoft.com/office/drawing/2014/main" id="{84424569-D4F8-1473-8AA4-97551E8D2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2" name="Rectangle 398">
              <a:extLst>
                <a:ext uri="{FF2B5EF4-FFF2-40B4-BE49-F238E27FC236}">
                  <a16:creationId xmlns:a16="http://schemas.microsoft.com/office/drawing/2014/main" id="{3CB18D5E-067B-8AA1-ED57-B4A938797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3" name="Rectangle 399">
              <a:extLst>
                <a:ext uri="{FF2B5EF4-FFF2-40B4-BE49-F238E27FC236}">
                  <a16:creationId xmlns:a16="http://schemas.microsoft.com/office/drawing/2014/main" id="{705135D7-92E1-95CF-D011-A0312302F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4" name="Rectangle 400">
              <a:extLst>
                <a:ext uri="{FF2B5EF4-FFF2-40B4-BE49-F238E27FC236}">
                  <a16:creationId xmlns:a16="http://schemas.microsoft.com/office/drawing/2014/main" id="{75D625E9-C25F-5302-6D10-AF91FAC5E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5" name="Rectangle 401">
              <a:extLst>
                <a:ext uri="{FF2B5EF4-FFF2-40B4-BE49-F238E27FC236}">
                  <a16:creationId xmlns:a16="http://schemas.microsoft.com/office/drawing/2014/main" id="{D5BDEF6C-236F-14CF-7954-E143602FC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718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6" name="Rectangle 402">
              <a:extLst>
                <a:ext uri="{FF2B5EF4-FFF2-40B4-BE49-F238E27FC236}">
                  <a16:creationId xmlns:a16="http://schemas.microsoft.com/office/drawing/2014/main" id="{57F9F38D-36E8-2E38-C9D8-CE2E6B3B6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71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7" name="Rectangle 403">
              <a:extLst>
                <a:ext uri="{FF2B5EF4-FFF2-40B4-BE49-F238E27FC236}">
                  <a16:creationId xmlns:a16="http://schemas.microsoft.com/office/drawing/2014/main" id="{E95A933A-A673-724C-DA8E-12FBDF84E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718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8" name="Rectangle 404">
              <a:extLst>
                <a:ext uri="{FF2B5EF4-FFF2-40B4-BE49-F238E27FC236}">
                  <a16:creationId xmlns:a16="http://schemas.microsoft.com/office/drawing/2014/main" id="{713FBB42-DC57-B91C-D638-A1103C9A9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29" name="Rectangle 405">
              <a:extLst>
                <a:ext uri="{FF2B5EF4-FFF2-40B4-BE49-F238E27FC236}">
                  <a16:creationId xmlns:a16="http://schemas.microsoft.com/office/drawing/2014/main" id="{849AD290-9EE4-162E-DA36-D5AF7AD5EC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718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0" name="Rectangle 406">
              <a:extLst>
                <a:ext uri="{FF2B5EF4-FFF2-40B4-BE49-F238E27FC236}">
                  <a16:creationId xmlns:a16="http://schemas.microsoft.com/office/drawing/2014/main" id="{C933F098-4DEE-B862-6B96-2B27FD7E9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7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1" name="Rectangle 407">
              <a:extLst>
                <a:ext uri="{FF2B5EF4-FFF2-40B4-BE49-F238E27FC236}">
                  <a16:creationId xmlns:a16="http://schemas.microsoft.com/office/drawing/2014/main" id="{2014F84B-A317-6CD8-4B3F-AFF688421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71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3" name="Rectangle 409">
              <a:extLst>
                <a:ext uri="{FF2B5EF4-FFF2-40B4-BE49-F238E27FC236}">
                  <a16:creationId xmlns:a16="http://schemas.microsoft.com/office/drawing/2014/main" id="{8E22BDBC-D029-826E-B157-61FE9A280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724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4" name="Rectangle 410">
              <a:extLst>
                <a:ext uri="{FF2B5EF4-FFF2-40B4-BE49-F238E27FC236}">
                  <a16:creationId xmlns:a16="http://schemas.microsoft.com/office/drawing/2014/main" id="{8BA6549A-64DE-08B8-3C09-2727FF1E4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5" name="Rectangle 411">
              <a:extLst>
                <a:ext uri="{FF2B5EF4-FFF2-40B4-BE49-F238E27FC236}">
                  <a16:creationId xmlns:a16="http://schemas.microsoft.com/office/drawing/2014/main" id="{35A2CCEF-C711-9251-3EC6-3A9AE95D3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6" name="Rectangle 412">
              <a:extLst>
                <a:ext uri="{FF2B5EF4-FFF2-40B4-BE49-F238E27FC236}">
                  <a16:creationId xmlns:a16="http://schemas.microsoft.com/office/drawing/2014/main" id="{38138961-92CF-065D-8832-7E87C3A8E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7" name="Rectangle 413">
              <a:extLst>
                <a:ext uri="{FF2B5EF4-FFF2-40B4-BE49-F238E27FC236}">
                  <a16:creationId xmlns:a16="http://schemas.microsoft.com/office/drawing/2014/main" id="{7D0A33E4-5518-5D1B-B3CF-474625ADB8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8" name="Rectangle 414">
              <a:extLst>
                <a:ext uri="{FF2B5EF4-FFF2-40B4-BE49-F238E27FC236}">
                  <a16:creationId xmlns:a16="http://schemas.microsoft.com/office/drawing/2014/main" id="{CE48F635-4141-E40B-F920-04FEEF41B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724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39" name="Rectangle 415">
              <a:extLst>
                <a:ext uri="{FF2B5EF4-FFF2-40B4-BE49-F238E27FC236}">
                  <a16:creationId xmlns:a16="http://schemas.microsoft.com/office/drawing/2014/main" id="{453E4A7D-D670-91ED-A16E-E8EA18722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724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0" name="Rectangle 416">
              <a:extLst>
                <a:ext uri="{FF2B5EF4-FFF2-40B4-BE49-F238E27FC236}">
                  <a16:creationId xmlns:a16="http://schemas.microsoft.com/office/drawing/2014/main" id="{824DE8E6-63E4-5005-E607-6CF5AC805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724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1" name="Rectangle 417">
              <a:extLst>
                <a:ext uri="{FF2B5EF4-FFF2-40B4-BE49-F238E27FC236}">
                  <a16:creationId xmlns:a16="http://schemas.microsoft.com/office/drawing/2014/main" id="{B6E4DBFB-1538-FD83-7669-6BCFB210D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888"/>
              <a:ext cx="37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2" name="Rectangle 418">
              <a:extLst>
                <a:ext uri="{FF2B5EF4-FFF2-40B4-BE49-F238E27FC236}">
                  <a16:creationId xmlns:a16="http://schemas.microsoft.com/office/drawing/2014/main" id="{E39E1EF3-9072-74B2-F862-738AF6D28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9" y="2888"/>
              <a:ext cx="41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4" name="Rectangle 420">
              <a:extLst>
                <a:ext uri="{FF2B5EF4-FFF2-40B4-BE49-F238E27FC236}">
                  <a16:creationId xmlns:a16="http://schemas.microsoft.com/office/drawing/2014/main" id="{947CB87E-C9E2-17F1-4058-5E27FC33EE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888"/>
              <a:ext cx="4305" cy="15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5" name="Rectangle 421">
              <a:extLst>
                <a:ext uri="{FF2B5EF4-FFF2-40B4-BE49-F238E27FC236}">
                  <a16:creationId xmlns:a16="http://schemas.microsoft.com/office/drawing/2014/main" id="{62C50082-8DFC-0959-A60A-A1972D7F5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2888"/>
              <a:ext cx="918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 i="1">
                  <a:solidFill>
                    <a:srgbClr val="000000"/>
                  </a:solidFill>
                  <a:latin typeface="Arial" panose="020B0604020202020204" pitchFamily="34" charset="0"/>
                </a:rPr>
                <a:t>Capital Investments: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46" name="Rectangle 422">
              <a:extLst>
                <a:ext uri="{FF2B5EF4-FFF2-40B4-BE49-F238E27FC236}">
                  <a16:creationId xmlns:a16="http://schemas.microsoft.com/office/drawing/2014/main" id="{F4C18981-C27D-AC85-88BF-CD81B086F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3" y="2887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47" name="Rectangle 423">
              <a:extLst>
                <a:ext uri="{FF2B5EF4-FFF2-40B4-BE49-F238E27FC236}">
                  <a16:creationId xmlns:a16="http://schemas.microsoft.com/office/drawing/2014/main" id="{CDB1EEE5-7CB0-316C-C881-52DB6A906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88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8" name="Rectangle 424">
              <a:extLst>
                <a:ext uri="{FF2B5EF4-FFF2-40B4-BE49-F238E27FC236}">
                  <a16:creationId xmlns:a16="http://schemas.microsoft.com/office/drawing/2014/main" id="{AD6F8EFC-D0DD-0A8B-2568-F5568C963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2882"/>
              <a:ext cx="186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49" name="Rectangle 425">
              <a:extLst>
                <a:ext uri="{FF2B5EF4-FFF2-40B4-BE49-F238E27FC236}">
                  <a16:creationId xmlns:a16="http://schemas.microsoft.com/office/drawing/2014/main" id="{15E011AC-BD3F-875F-A429-01FAA0292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0" name="Rectangle 426">
              <a:extLst>
                <a:ext uri="{FF2B5EF4-FFF2-40B4-BE49-F238E27FC236}">
                  <a16:creationId xmlns:a16="http://schemas.microsoft.com/office/drawing/2014/main" id="{BD9A213C-9AED-D3DC-CDF5-C875A479C6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1" name="Rectangle 427">
              <a:extLst>
                <a:ext uri="{FF2B5EF4-FFF2-40B4-BE49-F238E27FC236}">
                  <a16:creationId xmlns:a16="http://schemas.microsoft.com/office/drawing/2014/main" id="{151FAE8C-F48B-D0AA-E323-80A0F03722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2" name="Rectangle 428">
              <a:extLst>
                <a:ext uri="{FF2B5EF4-FFF2-40B4-BE49-F238E27FC236}">
                  <a16:creationId xmlns:a16="http://schemas.microsoft.com/office/drawing/2014/main" id="{9BCA5B4C-B3E2-86ED-CF7A-BD53FAC37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3" name="Rectangle 429">
              <a:extLst>
                <a:ext uri="{FF2B5EF4-FFF2-40B4-BE49-F238E27FC236}">
                  <a16:creationId xmlns:a16="http://schemas.microsoft.com/office/drawing/2014/main" id="{7A228D7F-C80E-6F1D-7D05-14AE66C9F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4" name="Rectangle 430">
              <a:extLst>
                <a:ext uri="{FF2B5EF4-FFF2-40B4-BE49-F238E27FC236}">
                  <a16:creationId xmlns:a16="http://schemas.microsoft.com/office/drawing/2014/main" id="{0E253602-525B-3470-4897-C6E4E9B674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5" name="Rectangle 431">
              <a:extLst>
                <a:ext uri="{FF2B5EF4-FFF2-40B4-BE49-F238E27FC236}">
                  <a16:creationId xmlns:a16="http://schemas.microsoft.com/office/drawing/2014/main" id="{B43F1975-3C2A-1239-5C8C-BE8B55C4E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6" name="Rectangle 432">
              <a:extLst>
                <a:ext uri="{FF2B5EF4-FFF2-40B4-BE49-F238E27FC236}">
                  <a16:creationId xmlns:a16="http://schemas.microsoft.com/office/drawing/2014/main" id="{7385C83A-7977-5C93-BCF7-BBE320E1E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6" y="2882"/>
              <a:ext cx="41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7" name="Rectangle 433">
              <a:extLst>
                <a:ext uri="{FF2B5EF4-FFF2-40B4-BE49-F238E27FC236}">
                  <a16:creationId xmlns:a16="http://schemas.microsoft.com/office/drawing/2014/main" id="{B87F6FB3-873D-0F08-B838-2151E622B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288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8" name="Rectangle 434">
              <a:extLst>
                <a:ext uri="{FF2B5EF4-FFF2-40B4-BE49-F238E27FC236}">
                  <a16:creationId xmlns:a16="http://schemas.microsoft.com/office/drawing/2014/main" id="{FC0C25D6-3365-DBFC-00AC-63CEDD3739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882"/>
              <a:ext cx="41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59" name="Rectangle 435">
              <a:extLst>
                <a:ext uri="{FF2B5EF4-FFF2-40B4-BE49-F238E27FC236}">
                  <a16:creationId xmlns:a16="http://schemas.microsoft.com/office/drawing/2014/main" id="{2C03C86C-4636-6949-01A5-0B0B17265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0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0" name="Rectangle 436">
              <a:extLst>
                <a:ext uri="{FF2B5EF4-FFF2-40B4-BE49-F238E27FC236}">
                  <a16:creationId xmlns:a16="http://schemas.microsoft.com/office/drawing/2014/main" id="{53F58C2D-4027-71BD-95DA-811275F34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6" y="288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1" name="Rectangle 437">
              <a:extLst>
                <a:ext uri="{FF2B5EF4-FFF2-40B4-BE49-F238E27FC236}">
                  <a16:creationId xmlns:a16="http://schemas.microsoft.com/office/drawing/2014/main" id="{EE52A6E3-69B6-6B98-9B03-20465C04F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288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2" name="Rectangle 438">
              <a:extLst>
                <a:ext uri="{FF2B5EF4-FFF2-40B4-BE49-F238E27FC236}">
                  <a16:creationId xmlns:a16="http://schemas.microsoft.com/office/drawing/2014/main" id="{B7972350-321D-2F9F-AF92-6E34DD523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88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3" name="Rectangle 439">
              <a:extLst>
                <a:ext uri="{FF2B5EF4-FFF2-40B4-BE49-F238E27FC236}">
                  <a16:creationId xmlns:a16="http://schemas.microsoft.com/office/drawing/2014/main" id="{3617B5D9-F9BA-BC84-98F1-68C8AF42F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2888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4" name="Rectangle 440">
              <a:extLst>
                <a:ext uri="{FF2B5EF4-FFF2-40B4-BE49-F238E27FC236}">
                  <a16:creationId xmlns:a16="http://schemas.microsoft.com/office/drawing/2014/main" id="{D612E656-0BCE-D19E-7B9F-1323F678A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" y="2888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65" name="Rectangle 441">
              <a:extLst>
                <a:ext uri="{FF2B5EF4-FFF2-40B4-BE49-F238E27FC236}">
                  <a16:creationId xmlns:a16="http://schemas.microsoft.com/office/drawing/2014/main" id="{5589EEE1-5FD2-44B6-3547-57436848E4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055"/>
              <a:ext cx="131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Property, facility, equipment (H)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66" name="Rectangle 442">
              <a:extLst>
                <a:ext uri="{FF2B5EF4-FFF2-40B4-BE49-F238E27FC236}">
                  <a16:creationId xmlns:a16="http://schemas.microsoft.com/office/drawing/2014/main" id="{88E76106-6BD2-E591-838B-8D6A8C785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67" name="Rectangle 443">
              <a:extLst>
                <a:ext uri="{FF2B5EF4-FFF2-40B4-BE49-F238E27FC236}">
                  <a16:creationId xmlns:a16="http://schemas.microsoft.com/office/drawing/2014/main" id="{EBE5DAEB-3296-20D0-A113-BDB4B70B5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055"/>
              <a:ext cx="27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(1400)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68" name="Rectangle 444">
              <a:extLst>
                <a:ext uri="{FF2B5EF4-FFF2-40B4-BE49-F238E27FC236}">
                  <a16:creationId xmlns:a16="http://schemas.microsoft.com/office/drawing/2014/main" id="{0F6622BC-6FE5-D348-238C-BD644C9DC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69" name="Rectangle 445">
              <a:extLst>
                <a:ext uri="{FF2B5EF4-FFF2-40B4-BE49-F238E27FC236}">
                  <a16:creationId xmlns:a16="http://schemas.microsoft.com/office/drawing/2014/main" id="{907633C1-53CF-70EC-9649-A807E7099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0" name="Rectangle 446">
              <a:extLst>
                <a:ext uri="{FF2B5EF4-FFF2-40B4-BE49-F238E27FC236}">
                  <a16:creationId xmlns:a16="http://schemas.microsoft.com/office/drawing/2014/main" id="{15BE864E-BF86-08AA-952E-6C8D786A5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9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1" name="Rectangle 447">
              <a:extLst>
                <a:ext uri="{FF2B5EF4-FFF2-40B4-BE49-F238E27FC236}">
                  <a16:creationId xmlns:a16="http://schemas.microsoft.com/office/drawing/2014/main" id="{7AA75CC2-9A09-7B87-3517-5210F02FF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2" name="Rectangle 448">
              <a:extLst>
                <a:ext uri="{FF2B5EF4-FFF2-40B4-BE49-F238E27FC236}">
                  <a16:creationId xmlns:a16="http://schemas.microsoft.com/office/drawing/2014/main" id="{3CD2C24B-93C4-66BF-DB29-8F42EABDF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6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3" name="Rectangle 449">
              <a:extLst>
                <a:ext uri="{FF2B5EF4-FFF2-40B4-BE49-F238E27FC236}">
                  <a16:creationId xmlns:a16="http://schemas.microsoft.com/office/drawing/2014/main" id="{CEEC3414-177E-7557-2467-D1C065098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055"/>
              <a:ext cx="5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4" name="Rectangle 450">
              <a:extLst>
                <a:ext uri="{FF2B5EF4-FFF2-40B4-BE49-F238E27FC236}">
                  <a16:creationId xmlns:a16="http://schemas.microsoft.com/office/drawing/2014/main" id="{D78C3412-DA30-8463-0302-C3A7972B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5" name="Rectangle 451">
              <a:extLst>
                <a:ext uri="{FF2B5EF4-FFF2-40B4-BE49-F238E27FC236}">
                  <a16:creationId xmlns:a16="http://schemas.microsoft.com/office/drawing/2014/main" id="{4200967D-3782-8966-0693-9A0B7EFB4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6" name="Rectangle 452">
              <a:extLst>
                <a:ext uri="{FF2B5EF4-FFF2-40B4-BE49-F238E27FC236}">
                  <a16:creationId xmlns:a16="http://schemas.microsoft.com/office/drawing/2014/main" id="{292676D6-95F4-483C-2E7A-B254BBEB1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7" name="Rectangle 453">
              <a:extLst>
                <a:ext uri="{FF2B5EF4-FFF2-40B4-BE49-F238E27FC236}">
                  <a16:creationId xmlns:a16="http://schemas.microsoft.com/office/drawing/2014/main" id="{2A507378-73D6-956B-749E-A93E837A9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055"/>
              <a:ext cx="5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8" name="Rectangle 454">
              <a:extLst>
                <a:ext uri="{FF2B5EF4-FFF2-40B4-BE49-F238E27FC236}">
                  <a16:creationId xmlns:a16="http://schemas.microsoft.com/office/drawing/2014/main" id="{8A986C2C-32C1-547A-5407-940E2F5ED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3" y="3055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479" name="Rectangle 455">
              <a:extLst>
                <a:ext uri="{FF2B5EF4-FFF2-40B4-BE49-F238E27FC236}">
                  <a16:creationId xmlns:a16="http://schemas.microsoft.com/office/drawing/2014/main" id="{BC1D58A0-242A-FE21-30C5-253858938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047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0" name="Rectangle 456">
              <a:extLst>
                <a:ext uri="{FF2B5EF4-FFF2-40B4-BE49-F238E27FC236}">
                  <a16:creationId xmlns:a16="http://schemas.microsoft.com/office/drawing/2014/main" id="{B9BBA7F8-4B6A-6036-3F81-A022FBB07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047"/>
              <a:ext cx="182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1" name="Rectangle 457">
              <a:extLst>
                <a:ext uri="{FF2B5EF4-FFF2-40B4-BE49-F238E27FC236}">
                  <a16:creationId xmlns:a16="http://schemas.microsoft.com/office/drawing/2014/main" id="{74E53FC2-0932-43A4-F529-C0CE71AEF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2" name="Rectangle 458">
              <a:extLst>
                <a:ext uri="{FF2B5EF4-FFF2-40B4-BE49-F238E27FC236}">
                  <a16:creationId xmlns:a16="http://schemas.microsoft.com/office/drawing/2014/main" id="{0CDF4E1F-67D7-40C5-11D9-A63AEA00CC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3" name="Rectangle 459">
              <a:extLst>
                <a:ext uri="{FF2B5EF4-FFF2-40B4-BE49-F238E27FC236}">
                  <a16:creationId xmlns:a16="http://schemas.microsoft.com/office/drawing/2014/main" id="{81440349-6F70-92A1-7F25-1B1472C56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04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4" name="Rectangle 460">
              <a:extLst>
                <a:ext uri="{FF2B5EF4-FFF2-40B4-BE49-F238E27FC236}">
                  <a16:creationId xmlns:a16="http://schemas.microsoft.com/office/drawing/2014/main" id="{1D917590-BBAD-CE2D-CAFA-C55B8FE65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047"/>
              <a:ext cx="42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5" name="Rectangle 461">
              <a:extLst>
                <a:ext uri="{FF2B5EF4-FFF2-40B4-BE49-F238E27FC236}">
                  <a16:creationId xmlns:a16="http://schemas.microsoft.com/office/drawing/2014/main" id="{202FB954-6B50-3795-27BA-9E3590C21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6" name="Rectangle 462">
              <a:extLst>
                <a:ext uri="{FF2B5EF4-FFF2-40B4-BE49-F238E27FC236}">
                  <a16:creationId xmlns:a16="http://schemas.microsoft.com/office/drawing/2014/main" id="{120AE925-4824-CF03-C094-F0EFEC52DA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7" name="Rectangle 463">
              <a:extLst>
                <a:ext uri="{FF2B5EF4-FFF2-40B4-BE49-F238E27FC236}">
                  <a16:creationId xmlns:a16="http://schemas.microsoft.com/office/drawing/2014/main" id="{783435EF-BFEA-87D7-F49C-7D6AD6ABA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8" name="Rectangle 464">
              <a:extLst>
                <a:ext uri="{FF2B5EF4-FFF2-40B4-BE49-F238E27FC236}">
                  <a16:creationId xmlns:a16="http://schemas.microsoft.com/office/drawing/2014/main" id="{4D57C5FA-829C-ECBC-2E03-C509F1C6B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047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89" name="Rectangle 465">
              <a:extLst>
                <a:ext uri="{FF2B5EF4-FFF2-40B4-BE49-F238E27FC236}">
                  <a16:creationId xmlns:a16="http://schemas.microsoft.com/office/drawing/2014/main" id="{F56515C8-0C57-A73E-467C-6D2FE0A9D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0" name="Rectangle 466">
              <a:extLst>
                <a:ext uri="{FF2B5EF4-FFF2-40B4-BE49-F238E27FC236}">
                  <a16:creationId xmlns:a16="http://schemas.microsoft.com/office/drawing/2014/main" id="{46BC356E-0629-C6D2-309B-16DBBACB5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047"/>
              <a:ext cx="4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1" name="Rectangle 467">
              <a:extLst>
                <a:ext uri="{FF2B5EF4-FFF2-40B4-BE49-F238E27FC236}">
                  <a16:creationId xmlns:a16="http://schemas.microsoft.com/office/drawing/2014/main" id="{964D2AB7-8CF7-026D-5C93-03524926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2" name="Rectangle 468">
              <a:extLst>
                <a:ext uri="{FF2B5EF4-FFF2-40B4-BE49-F238E27FC236}">
                  <a16:creationId xmlns:a16="http://schemas.microsoft.com/office/drawing/2014/main" id="{7C0CD16F-A35F-3B38-5A59-869F0C1F3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047"/>
              <a:ext cx="4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3" name="Rectangle 469">
              <a:extLst>
                <a:ext uri="{FF2B5EF4-FFF2-40B4-BE49-F238E27FC236}">
                  <a16:creationId xmlns:a16="http://schemas.microsoft.com/office/drawing/2014/main" id="{B3568D63-34EC-8217-A949-B271851CB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04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4" name="Rectangle 470">
              <a:extLst>
                <a:ext uri="{FF2B5EF4-FFF2-40B4-BE49-F238E27FC236}">
                  <a16:creationId xmlns:a16="http://schemas.microsoft.com/office/drawing/2014/main" id="{62574BF8-E351-248E-B0A4-D08260580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04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5" name="Rectangle 471">
              <a:extLst>
                <a:ext uri="{FF2B5EF4-FFF2-40B4-BE49-F238E27FC236}">
                  <a16:creationId xmlns:a16="http://schemas.microsoft.com/office/drawing/2014/main" id="{4FA5EB4D-C2E1-2A18-4DFF-256F320AD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053"/>
              <a:ext cx="12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6" name="Rectangle 472">
              <a:extLst>
                <a:ext uri="{FF2B5EF4-FFF2-40B4-BE49-F238E27FC236}">
                  <a16:creationId xmlns:a16="http://schemas.microsoft.com/office/drawing/2014/main" id="{9E79BD40-6C10-5D88-A285-20AC771C5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7" name="Rectangle 473">
              <a:extLst>
                <a:ext uri="{FF2B5EF4-FFF2-40B4-BE49-F238E27FC236}">
                  <a16:creationId xmlns:a16="http://schemas.microsoft.com/office/drawing/2014/main" id="{71A7E9E8-C863-04B9-1C62-0E71EF13E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053"/>
              <a:ext cx="5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8" name="Rectangle 474">
              <a:extLst>
                <a:ext uri="{FF2B5EF4-FFF2-40B4-BE49-F238E27FC236}">
                  <a16:creationId xmlns:a16="http://schemas.microsoft.com/office/drawing/2014/main" id="{83849476-CAA8-B4B0-35FA-D87EBF7EF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499" name="Rectangle 475">
              <a:extLst>
                <a:ext uri="{FF2B5EF4-FFF2-40B4-BE49-F238E27FC236}">
                  <a16:creationId xmlns:a16="http://schemas.microsoft.com/office/drawing/2014/main" id="{72DB335C-E752-332A-4734-168223C5C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00" name="Rectangle 476">
              <a:extLst>
                <a:ext uri="{FF2B5EF4-FFF2-40B4-BE49-F238E27FC236}">
                  <a16:creationId xmlns:a16="http://schemas.microsoft.com/office/drawing/2014/main" id="{6FD5BBF8-51A2-3CEF-F7EF-FA05E3161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01" name="Rectangle 477">
              <a:extLst>
                <a:ext uri="{FF2B5EF4-FFF2-40B4-BE49-F238E27FC236}">
                  <a16:creationId xmlns:a16="http://schemas.microsoft.com/office/drawing/2014/main" id="{0BF93FFE-639D-4EE9-EC4C-9A8908A87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053"/>
              <a:ext cx="6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02" name="Rectangle 478">
              <a:extLst>
                <a:ext uri="{FF2B5EF4-FFF2-40B4-BE49-F238E27FC236}">
                  <a16:creationId xmlns:a16="http://schemas.microsoft.com/office/drawing/2014/main" id="{A9707BCD-4D70-3C5D-0E24-46755CE2B6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053"/>
              <a:ext cx="11" cy="15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03" name="Rectangle 479">
              <a:extLst>
                <a:ext uri="{FF2B5EF4-FFF2-40B4-BE49-F238E27FC236}">
                  <a16:creationId xmlns:a16="http://schemas.microsoft.com/office/drawing/2014/main" id="{6A46ABD4-3F6E-CCAD-854F-94D3A7E11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219"/>
              <a:ext cx="118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Working Capital Changes (I)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4" name="Rectangle 480">
              <a:extLst>
                <a:ext uri="{FF2B5EF4-FFF2-40B4-BE49-F238E27FC236}">
                  <a16:creationId xmlns:a16="http://schemas.microsoft.com/office/drawing/2014/main" id="{491469F3-400B-8104-8E85-87D6F9A0E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5" name="Rectangle 481">
              <a:extLst>
                <a:ext uri="{FF2B5EF4-FFF2-40B4-BE49-F238E27FC236}">
                  <a16:creationId xmlns:a16="http://schemas.microsoft.com/office/drawing/2014/main" id="{FD5D7A6A-7DC7-5C69-608A-D3CB8E09F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219"/>
              <a:ext cx="219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(940)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6" name="Rectangle 482">
              <a:extLst>
                <a:ext uri="{FF2B5EF4-FFF2-40B4-BE49-F238E27FC236}">
                  <a16:creationId xmlns:a16="http://schemas.microsoft.com/office/drawing/2014/main" id="{BE711B37-94D3-1588-ACFD-9150F3136B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7" name="Rectangle 483">
              <a:extLst>
                <a:ext uri="{FF2B5EF4-FFF2-40B4-BE49-F238E27FC236}">
                  <a16:creationId xmlns:a16="http://schemas.microsoft.com/office/drawing/2014/main" id="{FFFDB0D1-1B26-FEB8-B918-7E3B3534A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8" name="Rectangle 484">
              <a:extLst>
                <a:ext uri="{FF2B5EF4-FFF2-40B4-BE49-F238E27FC236}">
                  <a16:creationId xmlns:a16="http://schemas.microsoft.com/office/drawing/2014/main" id="{0C6F2B71-A825-8483-FCF8-F5DACD292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9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09" name="Rectangle 485">
              <a:extLst>
                <a:ext uri="{FF2B5EF4-FFF2-40B4-BE49-F238E27FC236}">
                  <a16:creationId xmlns:a16="http://schemas.microsoft.com/office/drawing/2014/main" id="{F6E3F7CA-FC73-715E-2CAE-89CEFE60F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0" name="Rectangle 486">
              <a:extLst>
                <a:ext uri="{FF2B5EF4-FFF2-40B4-BE49-F238E27FC236}">
                  <a16:creationId xmlns:a16="http://schemas.microsoft.com/office/drawing/2014/main" id="{01FDBD3E-AE98-49D5-A9A3-6879BF8B3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6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1" name="Rectangle 487">
              <a:extLst>
                <a:ext uri="{FF2B5EF4-FFF2-40B4-BE49-F238E27FC236}">
                  <a16:creationId xmlns:a16="http://schemas.microsoft.com/office/drawing/2014/main" id="{FFF5446C-A1DE-9D25-2967-5B3F67FA97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219"/>
              <a:ext cx="53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2" name="Rectangle 488">
              <a:extLst>
                <a:ext uri="{FF2B5EF4-FFF2-40B4-BE49-F238E27FC236}">
                  <a16:creationId xmlns:a16="http://schemas.microsoft.com/office/drawing/2014/main" id="{BD84F7FF-B3BE-1CBF-B9CF-10A360C38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3" name="Rectangle 489">
              <a:extLst>
                <a:ext uri="{FF2B5EF4-FFF2-40B4-BE49-F238E27FC236}">
                  <a16:creationId xmlns:a16="http://schemas.microsoft.com/office/drawing/2014/main" id="{F83AEEF2-C0F7-BB10-9F28-74B010C3B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219"/>
              <a:ext cx="52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4" name="Rectangle 490">
              <a:extLst>
                <a:ext uri="{FF2B5EF4-FFF2-40B4-BE49-F238E27FC236}">
                  <a16:creationId xmlns:a16="http://schemas.microsoft.com/office/drawing/2014/main" id="{38BF4614-5B3D-3E00-248D-3575D51C8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5" name="Rectangle 491">
              <a:extLst>
                <a:ext uri="{FF2B5EF4-FFF2-40B4-BE49-F238E27FC236}">
                  <a16:creationId xmlns:a16="http://schemas.microsoft.com/office/drawing/2014/main" id="{B35C9843-9AA6-F75C-F8D8-B0BF62D0B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219"/>
              <a:ext cx="157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900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6" name="Rectangle 492">
              <a:extLst>
                <a:ext uri="{FF2B5EF4-FFF2-40B4-BE49-F238E27FC236}">
                  <a16:creationId xmlns:a16="http://schemas.microsoft.com/office/drawing/2014/main" id="{F449199E-7D22-D950-2109-E4FCCBF77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3219"/>
              <a:ext cx="26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17" name="Rectangle 493">
              <a:extLst>
                <a:ext uri="{FF2B5EF4-FFF2-40B4-BE49-F238E27FC236}">
                  <a16:creationId xmlns:a16="http://schemas.microsoft.com/office/drawing/2014/main" id="{64EC76A0-A961-CF53-A8C0-19581B869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21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18" name="Rectangle 494">
              <a:extLst>
                <a:ext uri="{FF2B5EF4-FFF2-40B4-BE49-F238E27FC236}">
                  <a16:creationId xmlns:a16="http://schemas.microsoft.com/office/drawing/2014/main" id="{83AAD76B-DFB8-EF3A-67AB-1FC66D364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211"/>
              <a:ext cx="182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19" name="Rectangle 495">
              <a:extLst>
                <a:ext uri="{FF2B5EF4-FFF2-40B4-BE49-F238E27FC236}">
                  <a16:creationId xmlns:a16="http://schemas.microsoft.com/office/drawing/2014/main" id="{20133822-EC35-213B-4583-6B17D115B0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0" name="Rectangle 496">
              <a:extLst>
                <a:ext uri="{FF2B5EF4-FFF2-40B4-BE49-F238E27FC236}">
                  <a16:creationId xmlns:a16="http://schemas.microsoft.com/office/drawing/2014/main" id="{57760EC7-A09A-7EC5-D925-400A00643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1" name="Rectangle 497">
              <a:extLst>
                <a:ext uri="{FF2B5EF4-FFF2-40B4-BE49-F238E27FC236}">
                  <a16:creationId xmlns:a16="http://schemas.microsoft.com/office/drawing/2014/main" id="{03EF97CA-F953-F081-F666-2EDBACBC1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21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2" name="Rectangle 498">
              <a:extLst>
                <a:ext uri="{FF2B5EF4-FFF2-40B4-BE49-F238E27FC236}">
                  <a16:creationId xmlns:a16="http://schemas.microsoft.com/office/drawing/2014/main" id="{653E0CD5-BF29-7711-1E00-8F5508C3D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211"/>
              <a:ext cx="42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3" name="Rectangle 499">
              <a:extLst>
                <a:ext uri="{FF2B5EF4-FFF2-40B4-BE49-F238E27FC236}">
                  <a16:creationId xmlns:a16="http://schemas.microsoft.com/office/drawing/2014/main" id="{4BEF5563-C736-905A-C2EF-5AD487EFD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4" name="Rectangle 500">
              <a:extLst>
                <a:ext uri="{FF2B5EF4-FFF2-40B4-BE49-F238E27FC236}">
                  <a16:creationId xmlns:a16="http://schemas.microsoft.com/office/drawing/2014/main" id="{690E948A-6272-1D8E-C8D1-B6DADA1F8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5" name="Rectangle 501">
              <a:extLst>
                <a:ext uri="{FF2B5EF4-FFF2-40B4-BE49-F238E27FC236}">
                  <a16:creationId xmlns:a16="http://schemas.microsoft.com/office/drawing/2014/main" id="{7426FDEF-0DCD-26D0-A2A8-20AF6DFA8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6" name="Rectangle 502">
              <a:extLst>
                <a:ext uri="{FF2B5EF4-FFF2-40B4-BE49-F238E27FC236}">
                  <a16:creationId xmlns:a16="http://schemas.microsoft.com/office/drawing/2014/main" id="{91946E6C-A880-3DF6-4BDC-C10CD8D99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211"/>
              <a:ext cx="42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7" name="Rectangle 503">
              <a:extLst>
                <a:ext uri="{FF2B5EF4-FFF2-40B4-BE49-F238E27FC236}">
                  <a16:creationId xmlns:a16="http://schemas.microsoft.com/office/drawing/2014/main" id="{43F14412-AEFA-1932-ED84-AF8D1AA08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8" name="Rectangle 504">
              <a:extLst>
                <a:ext uri="{FF2B5EF4-FFF2-40B4-BE49-F238E27FC236}">
                  <a16:creationId xmlns:a16="http://schemas.microsoft.com/office/drawing/2014/main" id="{54084267-5225-9CBD-847D-53B7B0FAF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211"/>
              <a:ext cx="41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29" name="Rectangle 505">
              <a:extLst>
                <a:ext uri="{FF2B5EF4-FFF2-40B4-BE49-F238E27FC236}">
                  <a16:creationId xmlns:a16="http://schemas.microsoft.com/office/drawing/2014/main" id="{92EE632E-811E-EBF6-22F7-62CF57823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21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0" name="Rectangle 506">
              <a:extLst>
                <a:ext uri="{FF2B5EF4-FFF2-40B4-BE49-F238E27FC236}">
                  <a16:creationId xmlns:a16="http://schemas.microsoft.com/office/drawing/2014/main" id="{7C7DC1AC-A678-9F27-B454-50499B8CB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211"/>
              <a:ext cx="4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1" name="Rectangle 507">
              <a:extLst>
                <a:ext uri="{FF2B5EF4-FFF2-40B4-BE49-F238E27FC236}">
                  <a16:creationId xmlns:a16="http://schemas.microsoft.com/office/drawing/2014/main" id="{D9201B7A-2FCF-F1CF-E3F0-8CBFCE4BA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21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2" name="Rectangle 508">
              <a:extLst>
                <a:ext uri="{FF2B5EF4-FFF2-40B4-BE49-F238E27FC236}">
                  <a16:creationId xmlns:a16="http://schemas.microsoft.com/office/drawing/2014/main" id="{0391664B-3843-589F-30F2-F0EEFD231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217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3" name="Rectangle 509">
              <a:extLst>
                <a:ext uri="{FF2B5EF4-FFF2-40B4-BE49-F238E27FC236}">
                  <a16:creationId xmlns:a16="http://schemas.microsoft.com/office/drawing/2014/main" id="{E347584B-FB01-D12C-F33D-08C96A9C3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4" name="Rectangle 510">
              <a:extLst>
                <a:ext uri="{FF2B5EF4-FFF2-40B4-BE49-F238E27FC236}">
                  <a16:creationId xmlns:a16="http://schemas.microsoft.com/office/drawing/2014/main" id="{1A8F727D-9603-D71C-6D0F-5F878F4E1C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217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5" name="Rectangle 511">
              <a:extLst>
                <a:ext uri="{FF2B5EF4-FFF2-40B4-BE49-F238E27FC236}">
                  <a16:creationId xmlns:a16="http://schemas.microsoft.com/office/drawing/2014/main" id="{A45DB5A8-833A-F083-84E1-69580CF957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6" name="Rectangle 512">
              <a:extLst>
                <a:ext uri="{FF2B5EF4-FFF2-40B4-BE49-F238E27FC236}">
                  <a16:creationId xmlns:a16="http://schemas.microsoft.com/office/drawing/2014/main" id="{EDEC08F0-69E0-0FD8-5808-CE4FDAC39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7" name="Rectangle 513">
              <a:extLst>
                <a:ext uri="{FF2B5EF4-FFF2-40B4-BE49-F238E27FC236}">
                  <a16:creationId xmlns:a16="http://schemas.microsoft.com/office/drawing/2014/main" id="{89E35526-0B2C-F9A0-1CE9-820FA49B6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8" name="Rectangle 514">
              <a:extLst>
                <a:ext uri="{FF2B5EF4-FFF2-40B4-BE49-F238E27FC236}">
                  <a16:creationId xmlns:a16="http://schemas.microsoft.com/office/drawing/2014/main" id="{D8502DA3-98B5-6CE3-0C67-8F26BC92A4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217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39" name="Rectangle 515">
              <a:extLst>
                <a:ext uri="{FF2B5EF4-FFF2-40B4-BE49-F238E27FC236}">
                  <a16:creationId xmlns:a16="http://schemas.microsoft.com/office/drawing/2014/main" id="{487C5421-64B4-325B-920D-BC51F94AB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217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40" name="Rectangle 516">
              <a:extLst>
                <a:ext uri="{FF2B5EF4-FFF2-40B4-BE49-F238E27FC236}">
                  <a16:creationId xmlns:a16="http://schemas.microsoft.com/office/drawing/2014/main" id="{346A1EAB-0B88-822A-0EAA-F74650B6B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" y="3384"/>
              <a:ext cx="1632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Residual Net Cash Flow (J = G + H + I)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1" name="Rectangle 517">
              <a:extLst>
                <a:ext uri="{FF2B5EF4-FFF2-40B4-BE49-F238E27FC236}">
                  <a16:creationId xmlns:a16="http://schemas.microsoft.com/office/drawing/2014/main" id="{578843B5-91B7-4FE6-318A-28B9775EE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2" name="Rectangle 518">
              <a:extLst>
                <a:ext uri="{FF2B5EF4-FFF2-40B4-BE49-F238E27FC236}">
                  <a16:creationId xmlns:a16="http://schemas.microsoft.com/office/drawing/2014/main" id="{36E6D05A-0819-E192-F0A7-62FE7DF84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0" y="3384"/>
              <a:ext cx="323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$(2615)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3" name="Rectangle 519">
              <a:extLst>
                <a:ext uri="{FF2B5EF4-FFF2-40B4-BE49-F238E27FC236}">
                  <a16:creationId xmlns:a16="http://schemas.microsoft.com/office/drawing/2014/main" id="{6367AD94-379C-3ECC-3612-024C06BD9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2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4" name="Rectangle 520">
              <a:extLst>
                <a:ext uri="{FF2B5EF4-FFF2-40B4-BE49-F238E27FC236}">
                  <a16:creationId xmlns:a16="http://schemas.microsoft.com/office/drawing/2014/main" id="{EE9CCE2A-D801-9B3F-00B9-F033EAAB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$539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5" name="Rectangle 521">
              <a:extLst>
                <a:ext uri="{FF2B5EF4-FFF2-40B4-BE49-F238E27FC236}">
                  <a16:creationId xmlns:a16="http://schemas.microsoft.com/office/drawing/2014/main" id="{90A8601B-1CBF-C9CF-194A-F2E7765B8C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0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6" name="Rectangle 522">
              <a:extLst>
                <a:ext uri="{FF2B5EF4-FFF2-40B4-BE49-F238E27FC236}">
                  <a16:creationId xmlns:a16="http://schemas.microsoft.com/office/drawing/2014/main" id="{4A936BAA-107E-0E59-720E-5EAC4FA61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2" y="3384"/>
              <a:ext cx="208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$793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7" name="Rectangle 523">
              <a:extLst>
                <a:ext uri="{FF2B5EF4-FFF2-40B4-BE49-F238E27FC236}">
                  <a16:creationId xmlns:a16="http://schemas.microsoft.com/office/drawing/2014/main" id="{CEB76452-B3BB-25C0-ACC1-4ECB8B109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8" name="Rectangle 524">
              <a:extLst>
                <a:ext uri="{FF2B5EF4-FFF2-40B4-BE49-F238E27FC236}">
                  <a16:creationId xmlns:a16="http://schemas.microsoft.com/office/drawing/2014/main" id="{28E3B1F9-4A76-FB3A-96D8-2390BE4B1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$747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49" name="Rectangle 525">
              <a:extLst>
                <a:ext uri="{FF2B5EF4-FFF2-40B4-BE49-F238E27FC236}">
                  <a16:creationId xmlns:a16="http://schemas.microsoft.com/office/drawing/2014/main" id="{17DCC5B3-3EB9-B1B2-4F49-FE13AEF93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2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50" name="Rectangle 526">
              <a:extLst>
                <a:ext uri="{FF2B5EF4-FFF2-40B4-BE49-F238E27FC236}">
                  <a16:creationId xmlns:a16="http://schemas.microsoft.com/office/drawing/2014/main" id="{94E44FD4-5C1C-6B01-EC22-C58B69354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4" y="3384"/>
              <a:ext cx="209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$400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51" name="Rectangle 527">
              <a:extLst>
                <a:ext uri="{FF2B5EF4-FFF2-40B4-BE49-F238E27FC236}">
                  <a16:creationId xmlns:a16="http://schemas.microsoft.com/office/drawing/2014/main" id="{3E6DC61C-ED47-AB08-0046-BA33D2478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8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52" name="Rectangle 528">
              <a:extLst>
                <a:ext uri="{FF2B5EF4-FFF2-40B4-BE49-F238E27FC236}">
                  <a16:creationId xmlns:a16="http://schemas.microsoft.com/office/drawing/2014/main" id="{25192792-26BD-0E31-5556-FF58C47D7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0" y="3384"/>
              <a:ext cx="261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$1300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53" name="Rectangle 529">
              <a:extLst>
                <a:ext uri="{FF2B5EF4-FFF2-40B4-BE49-F238E27FC236}">
                  <a16:creationId xmlns:a16="http://schemas.microsoft.com/office/drawing/2014/main" id="{A406B5F9-5C8D-CE4F-DB71-09088C8DB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7" y="3384"/>
              <a:ext cx="26" cy="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3554" name="Rectangle 530">
              <a:extLst>
                <a:ext uri="{FF2B5EF4-FFF2-40B4-BE49-F238E27FC236}">
                  <a16:creationId xmlns:a16="http://schemas.microsoft.com/office/drawing/2014/main" id="{C022B75B-C546-8A03-41BB-ABE936ACD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376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55" name="Rectangle 531">
              <a:extLst>
                <a:ext uri="{FF2B5EF4-FFF2-40B4-BE49-F238E27FC236}">
                  <a16:creationId xmlns:a16="http://schemas.microsoft.com/office/drawing/2014/main" id="{39480002-2853-86AD-80D1-BFAEB5E72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376"/>
              <a:ext cx="182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56" name="Rectangle 532">
              <a:extLst>
                <a:ext uri="{FF2B5EF4-FFF2-40B4-BE49-F238E27FC236}">
                  <a16:creationId xmlns:a16="http://schemas.microsoft.com/office/drawing/2014/main" id="{A92E8816-D6A3-2EA9-5466-72591C9134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57" name="Rectangle 533">
              <a:extLst>
                <a:ext uri="{FF2B5EF4-FFF2-40B4-BE49-F238E27FC236}">
                  <a16:creationId xmlns:a16="http://schemas.microsoft.com/office/drawing/2014/main" id="{75F20EC7-682B-0F5F-6AF9-F83DDC579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58" name="Rectangle 534">
              <a:extLst>
                <a:ext uri="{FF2B5EF4-FFF2-40B4-BE49-F238E27FC236}">
                  <a16:creationId xmlns:a16="http://schemas.microsoft.com/office/drawing/2014/main" id="{DA248057-84CD-B5BC-DEE6-85C706B34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376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59" name="Rectangle 535">
              <a:extLst>
                <a:ext uri="{FF2B5EF4-FFF2-40B4-BE49-F238E27FC236}">
                  <a16:creationId xmlns:a16="http://schemas.microsoft.com/office/drawing/2014/main" id="{96D54C4F-E208-7727-94F4-F1F4BB03E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5" y="3376"/>
              <a:ext cx="42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0" name="Rectangle 536">
              <a:extLst>
                <a:ext uri="{FF2B5EF4-FFF2-40B4-BE49-F238E27FC236}">
                  <a16:creationId xmlns:a16="http://schemas.microsoft.com/office/drawing/2014/main" id="{783A6C04-E3F7-7D8B-A93F-C44D03A54D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1" name="Rectangle 537">
              <a:extLst>
                <a:ext uri="{FF2B5EF4-FFF2-40B4-BE49-F238E27FC236}">
                  <a16:creationId xmlns:a16="http://schemas.microsoft.com/office/drawing/2014/main" id="{84AE98BA-381A-7AE2-A9BC-7DCCFC0D5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2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2" name="Rectangle 538">
              <a:extLst>
                <a:ext uri="{FF2B5EF4-FFF2-40B4-BE49-F238E27FC236}">
                  <a16:creationId xmlns:a16="http://schemas.microsoft.com/office/drawing/2014/main" id="{4E35A7AE-412B-7AA0-9F3E-2772E8B80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3" name="Rectangle 539">
              <a:extLst>
                <a:ext uri="{FF2B5EF4-FFF2-40B4-BE49-F238E27FC236}">
                  <a16:creationId xmlns:a16="http://schemas.microsoft.com/office/drawing/2014/main" id="{E541E83A-A4D6-3951-F176-4E080C4EB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3376"/>
              <a:ext cx="42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4" name="Rectangle 540">
              <a:extLst>
                <a:ext uri="{FF2B5EF4-FFF2-40B4-BE49-F238E27FC236}">
                  <a16:creationId xmlns:a16="http://schemas.microsoft.com/office/drawing/2014/main" id="{E09A2C48-D72F-BB29-E4FA-4BE0AD6DD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5" name="Rectangle 541">
              <a:extLst>
                <a:ext uri="{FF2B5EF4-FFF2-40B4-BE49-F238E27FC236}">
                  <a16:creationId xmlns:a16="http://schemas.microsoft.com/office/drawing/2014/main" id="{24930744-A3E2-2454-0782-AC7FD7561C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4" y="3376"/>
              <a:ext cx="41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6" name="Rectangle 542">
              <a:extLst>
                <a:ext uri="{FF2B5EF4-FFF2-40B4-BE49-F238E27FC236}">
                  <a16:creationId xmlns:a16="http://schemas.microsoft.com/office/drawing/2014/main" id="{CD84FA2B-733E-6E86-3737-9BA088A83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376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7" name="Rectangle 543">
              <a:extLst>
                <a:ext uri="{FF2B5EF4-FFF2-40B4-BE49-F238E27FC236}">
                  <a16:creationId xmlns:a16="http://schemas.microsoft.com/office/drawing/2014/main" id="{22460625-72CE-0417-D908-438ECC18B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9" y="3376"/>
              <a:ext cx="4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8" name="Rectangle 544">
              <a:extLst>
                <a:ext uri="{FF2B5EF4-FFF2-40B4-BE49-F238E27FC236}">
                  <a16:creationId xmlns:a16="http://schemas.microsoft.com/office/drawing/2014/main" id="{8A9AF90A-C5A7-6D02-DB12-103C318AE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376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69" name="Rectangle 545">
              <a:extLst>
                <a:ext uri="{FF2B5EF4-FFF2-40B4-BE49-F238E27FC236}">
                  <a16:creationId xmlns:a16="http://schemas.microsoft.com/office/drawing/2014/main" id="{846FBD99-B186-AF38-5103-A9A267101C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381"/>
              <a:ext cx="12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0" name="Rectangle 546">
              <a:extLst>
                <a:ext uri="{FF2B5EF4-FFF2-40B4-BE49-F238E27FC236}">
                  <a16:creationId xmlns:a16="http://schemas.microsoft.com/office/drawing/2014/main" id="{90A15E82-A50E-491E-71D2-46D4DEB23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1" name="Rectangle 547">
              <a:extLst>
                <a:ext uri="{FF2B5EF4-FFF2-40B4-BE49-F238E27FC236}">
                  <a16:creationId xmlns:a16="http://schemas.microsoft.com/office/drawing/2014/main" id="{F07AEA17-7B3C-05D5-3555-75FC03CD7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2" name="Rectangle 548">
              <a:extLst>
                <a:ext uri="{FF2B5EF4-FFF2-40B4-BE49-F238E27FC236}">
                  <a16:creationId xmlns:a16="http://schemas.microsoft.com/office/drawing/2014/main" id="{92FF0632-E6A5-1763-D3CA-F26959201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7" y="3540"/>
              <a:ext cx="182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3" name="Rectangle 549">
              <a:extLst>
                <a:ext uri="{FF2B5EF4-FFF2-40B4-BE49-F238E27FC236}">
                  <a16:creationId xmlns:a16="http://schemas.microsoft.com/office/drawing/2014/main" id="{22CA25E5-2D25-1465-A17B-2F9C14E1A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4" name="Rectangle 550">
              <a:extLst>
                <a:ext uri="{FF2B5EF4-FFF2-40B4-BE49-F238E27FC236}">
                  <a16:creationId xmlns:a16="http://schemas.microsoft.com/office/drawing/2014/main" id="{89397509-2134-D95F-0355-23E32E865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5" name="Rectangle 551">
              <a:extLst>
                <a:ext uri="{FF2B5EF4-FFF2-40B4-BE49-F238E27FC236}">
                  <a16:creationId xmlns:a16="http://schemas.microsoft.com/office/drawing/2014/main" id="{4C888EBD-09FD-67F5-4EAF-4D496196C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6" y="3540"/>
              <a:ext cx="41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6" name="Rectangle 552">
              <a:extLst>
                <a:ext uri="{FF2B5EF4-FFF2-40B4-BE49-F238E27FC236}">
                  <a16:creationId xmlns:a16="http://schemas.microsoft.com/office/drawing/2014/main" id="{6F9CF8A0-0D67-6657-44B3-52A9C4178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381"/>
              <a:ext cx="5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7" name="Rectangle 553">
              <a:extLst>
                <a:ext uri="{FF2B5EF4-FFF2-40B4-BE49-F238E27FC236}">
                  <a16:creationId xmlns:a16="http://schemas.microsoft.com/office/drawing/2014/main" id="{D4D93844-CD55-3CE4-DDA0-CD53F3DFA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8" name="Rectangle 554">
              <a:extLst>
                <a:ext uri="{FF2B5EF4-FFF2-40B4-BE49-F238E27FC236}">
                  <a16:creationId xmlns:a16="http://schemas.microsoft.com/office/drawing/2014/main" id="{920E136C-EBB8-06FB-0229-B6F89C6CA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3540"/>
              <a:ext cx="41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79" name="Rectangle 555">
              <a:extLst>
                <a:ext uri="{FF2B5EF4-FFF2-40B4-BE49-F238E27FC236}">
                  <a16:creationId xmlns:a16="http://schemas.microsoft.com/office/drawing/2014/main" id="{BF43F583-5CF9-CAD7-C7F5-0D74510D3E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0" name="Rectangle 556">
              <a:extLst>
                <a:ext uri="{FF2B5EF4-FFF2-40B4-BE49-F238E27FC236}">
                  <a16:creationId xmlns:a16="http://schemas.microsoft.com/office/drawing/2014/main" id="{22085523-41B0-CDB5-ED61-3EBA71CC8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6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1" name="Rectangle 557">
              <a:extLst>
                <a:ext uri="{FF2B5EF4-FFF2-40B4-BE49-F238E27FC236}">
                  <a16:creationId xmlns:a16="http://schemas.microsoft.com/office/drawing/2014/main" id="{262C04F3-227D-E20B-29A8-728E105B6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7" y="3540"/>
              <a:ext cx="41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2" name="Rectangle 558">
              <a:extLst>
                <a:ext uri="{FF2B5EF4-FFF2-40B4-BE49-F238E27FC236}">
                  <a16:creationId xmlns:a16="http://schemas.microsoft.com/office/drawing/2014/main" id="{91B22696-DA65-F07B-B5A3-1D0CBB13D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3" name="Rectangle 559">
              <a:extLst>
                <a:ext uri="{FF2B5EF4-FFF2-40B4-BE49-F238E27FC236}">
                  <a16:creationId xmlns:a16="http://schemas.microsoft.com/office/drawing/2014/main" id="{86FA0679-2B9D-AFDB-74B4-5322D7B02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2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4" name="Rectangle 560">
              <a:extLst>
                <a:ext uri="{FF2B5EF4-FFF2-40B4-BE49-F238E27FC236}">
                  <a16:creationId xmlns:a16="http://schemas.microsoft.com/office/drawing/2014/main" id="{4F6F21D5-ADBB-B540-DAC9-BC98BE204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3540"/>
              <a:ext cx="41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5" name="Rectangle 561">
              <a:extLst>
                <a:ext uri="{FF2B5EF4-FFF2-40B4-BE49-F238E27FC236}">
                  <a16:creationId xmlns:a16="http://schemas.microsoft.com/office/drawing/2014/main" id="{DD9A30F5-6DA4-2DBC-DE97-D7A88F38D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6" name="Rectangle 562">
              <a:extLst>
                <a:ext uri="{FF2B5EF4-FFF2-40B4-BE49-F238E27FC236}">
                  <a16:creationId xmlns:a16="http://schemas.microsoft.com/office/drawing/2014/main" id="{83B35538-5FF2-F17F-D4B9-C2051C8C36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8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7" name="Rectangle 563">
              <a:extLst>
                <a:ext uri="{FF2B5EF4-FFF2-40B4-BE49-F238E27FC236}">
                  <a16:creationId xmlns:a16="http://schemas.microsoft.com/office/drawing/2014/main" id="{040BCCE3-6780-D71D-B60B-E20081E07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0" y="3540"/>
              <a:ext cx="41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8" name="Rectangle 564">
              <a:extLst>
                <a:ext uri="{FF2B5EF4-FFF2-40B4-BE49-F238E27FC236}">
                  <a16:creationId xmlns:a16="http://schemas.microsoft.com/office/drawing/2014/main" id="{AF26FA17-45F1-519A-965B-1B6A8B0A6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381"/>
              <a:ext cx="6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89" name="Rectangle 565">
              <a:extLst>
                <a:ext uri="{FF2B5EF4-FFF2-40B4-BE49-F238E27FC236}">
                  <a16:creationId xmlns:a16="http://schemas.microsoft.com/office/drawing/2014/main" id="{4C92BD54-586E-0234-D59D-BFDE8BBCF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3" y="3540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90" name="Rectangle 566">
              <a:extLst>
                <a:ext uri="{FF2B5EF4-FFF2-40B4-BE49-F238E27FC236}">
                  <a16:creationId xmlns:a16="http://schemas.microsoft.com/office/drawing/2014/main" id="{A79E23A5-F850-056B-EC7D-8CE84CCC7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" y="3540"/>
              <a:ext cx="4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91" name="Rectangle 567">
              <a:extLst>
                <a:ext uri="{FF2B5EF4-FFF2-40B4-BE49-F238E27FC236}">
                  <a16:creationId xmlns:a16="http://schemas.microsoft.com/office/drawing/2014/main" id="{5EDD5AAD-44BC-41B6-4217-AEC1C81F7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381"/>
              <a:ext cx="11" cy="15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92" name="Rectangle 568">
              <a:extLst>
                <a:ext uri="{FF2B5EF4-FFF2-40B4-BE49-F238E27FC236}">
                  <a16:creationId xmlns:a16="http://schemas.microsoft.com/office/drawing/2014/main" id="{DAA2A07E-33AB-23C8-6ABE-996157246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593" name="Rectangle 569">
              <a:extLst>
                <a:ext uri="{FF2B5EF4-FFF2-40B4-BE49-F238E27FC236}">
                  <a16:creationId xmlns:a16="http://schemas.microsoft.com/office/drawing/2014/main" id="{80895514-90CB-E656-6354-8E9C24A8E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7" y="3540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596" name="Text Box 572">
            <a:extLst>
              <a:ext uri="{FF2B5EF4-FFF2-40B4-BE49-F238E27FC236}">
                <a16:creationId xmlns:a16="http://schemas.microsoft.com/office/drawing/2014/main" id="{A3A6958D-11A8-3F24-0209-B6E193D03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301489BB-E952-CC23-CE92-6B8D21F77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Valuing Different Proposals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33D5A1A1-FB27-2776-0B41-C6D6990A2D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i="1"/>
              <a:t>Benefit Cost Ratio</a:t>
            </a:r>
            <a:r>
              <a:rPr lang="en-US" altLang="en-US"/>
              <a:t>: Calculate the Ratio of Net Benefits to the Investment: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altLang="en-US"/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Benefit Cost Ratio = ($539 + 793 + 747 + 400 + 1300)/$2615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				= $3779/2615 = 1.45</a:t>
            </a:r>
            <a:endParaRPr lang="en-US" altLang="en-US" i="1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i="1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i="1"/>
              <a:t>Payback Period</a:t>
            </a:r>
            <a:r>
              <a:rPr lang="en-US" altLang="en-US"/>
              <a:t>: Calculate the time required for the annual net benefits exceed the initial investment cost: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/>
              <a:t>	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/>
              <a:t>Payback Period = Investment/Average Yearly Net Benefit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/>
              <a:t>				= $2615/756 = 3.5 Years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/>
              <a:t>Annual Worth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/>
              <a:t>Present Worth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/>
              <a:t>Rate of Return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E5C8D420-69CF-59B1-7467-F240692CAE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3825FEA2-899F-E785-C00D-FF79AA0139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Uncertainty and Risk Assessment</a:t>
            </a:r>
          </a:p>
        </p:txBody>
      </p:sp>
      <p:pic>
        <p:nvPicPr>
          <p:cNvPr id="516099" name="Picture 3">
            <a:extLst>
              <a:ext uri="{FF2B5EF4-FFF2-40B4-BE49-F238E27FC236}">
                <a16:creationId xmlns:a16="http://schemas.microsoft.com/office/drawing/2014/main" id="{5C5C9601-C18F-9262-095E-5A38535F0DEA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875" y="1076325"/>
            <a:ext cx="7842250" cy="5513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6101" name="Text Box 5">
            <a:extLst>
              <a:ext uri="{FF2B5EF4-FFF2-40B4-BE49-F238E27FC236}">
                <a16:creationId xmlns:a16="http://schemas.microsoft.com/office/drawing/2014/main" id="{F25F33E6-3ACD-3818-72B7-48FB76F058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628C5B6A-81A6-12E3-426D-B95D7E5B48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Uncertainty and Risk Assessment</a:t>
            </a:r>
          </a:p>
        </p:txBody>
      </p:sp>
      <p:pic>
        <p:nvPicPr>
          <p:cNvPr id="518149" name="Picture 5">
            <a:extLst>
              <a:ext uri="{FF2B5EF4-FFF2-40B4-BE49-F238E27FC236}">
                <a16:creationId xmlns:a16="http://schemas.microsoft.com/office/drawing/2014/main" id="{3E04D680-90BF-5121-EE9C-37337339370A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6750" y="1076325"/>
            <a:ext cx="7808913" cy="5513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8151" name="Text Box 7">
            <a:extLst>
              <a:ext uri="{FF2B5EF4-FFF2-40B4-BE49-F238E27FC236}">
                <a16:creationId xmlns:a16="http://schemas.microsoft.com/office/drawing/2014/main" id="{0E9E41AD-6201-6BBB-70A8-15D9B62635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4F1E4504-5C4E-7E52-8B6A-8F76AC1C42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Cost Types</a:t>
            </a:r>
          </a:p>
        </p:txBody>
      </p:sp>
      <p:graphicFrame>
        <p:nvGraphicFramePr>
          <p:cNvPr id="520195" name="Object 3">
            <a:extLst>
              <a:ext uri="{FF2B5EF4-FFF2-40B4-BE49-F238E27FC236}">
                <a16:creationId xmlns:a16="http://schemas.microsoft.com/office/drawing/2014/main" id="{8CDDCFA7-3CE9-E5A8-3A3C-0CEFED5BFA6D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46075" y="1081088"/>
          <a:ext cx="8451850" cy="550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670589" imgH="5647237" progId="Word.Document.8">
                  <p:embed/>
                </p:oleObj>
              </mc:Choice>
              <mc:Fallback>
                <p:oleObj name="Document" r:id="rId2" imgW="8670589" imgH="5647237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1081088"/>
                        <a:ext cx="8451850" cy="550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8" name="Text Box 6">
            <a:extLst>
              <a:ext uri="{FF2B5EF4-FFF2-40B4-BE49-F238E27FC236}">
                <a16:creationId xmlns:a16="http://schemas.microsoft.com/office/drawing/2014/main" id="{E2054AAF-81FD-1218-C457-8215AE1E17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34" name="AutoShape 94">
            <a:extLst>
              <a:ext uri="{FF2B5EF4-FFF2-40B4-BE49-F238E27FC236}">
                <a16:creationId xmlns:a16="http://schemas.microsoft.com/office/drawing/2014/main" id="{22FC2FEE-1434-B3EC-4FA1-57C727AF5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600200"/>
            <a:ext cx="8915400" cy="2438400"/>
          </a:xfrm>
          <a:prstGeom prst="roundRect">
            <a:avLst>
              <a:gd name="adj" fmla="val 8204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44" name="Rectangle 4">
            <a:extLst>
              <a:ext uri="{FF2B5EF4-FFF2-40B4-BE49-F238E27FC236}">
                <a16:creationId xmlns:a16="http://schemas.microsoft.com/office/drawing/2014/main" id="{BDB167DF-916A-0AD4-B9F4-7CFF07876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Cost Buckets</a:t>
            </a:r>
          </a:p>
        </p:txBody>
      </p:sp>
      <p:sp>
        <p:nvSpPr>
          <p:cNvPr id="522261" name="Rectangle 21">
            <a:extLst>
              <a:ext uri="{FF2B5EF4-FFF2-40B4-BE49-F238E27FC236}">
                <a16:creationId xmlns:a16="http://schemas.microsoft.com/office/drawing/2014/main" id="{D657AFB8-AC4D-7D42-40C2-6A4AB550DE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863" y="2152650"/>
            <a:ext cx="1255712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2" name="Rectangle 22">
            <a:extLst>
              <a:ext uri="{FF2B5EF4-FFF2-40B4-BE49-F238E27FC236}">
                <a16:creationId xmlns:a16="http://schemas.microsoft.com/office/drawing/2014/main" id="{BB29DB16-18A3-C781-E372-05AFEF96B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8100" y="2152650"/>
            <a:ext cx="9525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3" name="Rectangle 23">
            <a:extLst>
              <a:ext uri="{FF2B5EF4-FFF2-40B4-BE49-F238E27FC236}">
                <a16:creationId xmlns:a16="http://schemas.microsoft.com/office/drawing/2014/main" id="{5592694A-21FD-D3E4-69A6-60903532CA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8575" y="2152650"/>
            <a:ext cx="952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6" name="Rectangle 26">
            <a:extLst>
              <a:ext uri="{FF2B5EF4-FFF2-40B4-BE49-F238E27FC236}">
                <a16:creationId xmlns:a16="http://schemas.microsoft.com/office/drawing/2014/main" id="{3DC92BF9-0E6D-40F2-4A41-CF2447FF5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7625" y="2152650"/>
            <a:ext cx="5176838" cy="1588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2333" name="Group 93">
            <a:extLst>
              <a:ext uri="{FF2B5EF4-FFF2-40B4-BE49-F238E27FC236}">
                <a16:creationId xmlns:a16="http://schemas.microsoft.com/office/drawing/2014/main" id="{A1C97843-F03B-3DAE-4DED-85843C498936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890713"/>
            <a:ext cx="8610600" cy="1960562"/>
            <a:chOff x="816" y="1344"/>
            <a:chExt cx="4086" cy="930"/>
          </a:xfrm>
        </p:grpSpPr>
        <p:sp>
          <p:nvSpPr>
            <p:cNvPr id="522248" name="Rectangle 8">
              <a:extLst>
                <a:ext uri="{FF2B5EF4-FFF2-40B4-BE49-F238E27FC236}">
                  <a16:creationId xmlns:a16="http://schemas.microsoft.com/office/drawing/2014/main" id="{BE9348A6-58F7-03DB-A9E3-50CEEBFCD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1356"/>
              <a:ext cx="38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9" name="Rectangle 9">
              <a:extLst>
                <a:ext uri="{FF2B5EF4-FFF2-40B4-BE49-F238E27FC236}">
                  <a16:creationId xmlns:a16="http://schemas.microsoft.com/office/drawing/2014/main" id="{AAB1CA46-548B-CD0E-ED17-C004378E26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" y="1356"/>
              <a:ext cx="40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0" name="Rectangle 10">
              <a:extLst>
                <a:ext uri="{FF2B5EF4-FFF2-40B4-BE49-F238E27FC236}">
                  <a16:creationId xmlns:a16="http://schemas.microsoft.com/office/drawing/2014/main" id="{081A413A-9B4B-F3A0-276B-D755739F8A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1356"/>
              <a:ext cx="713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1" name="Rectangle 11">
              <a:extLst>
                <a:ext uri="{FF2B5EF4-FFF2-40B4-BE49-F238E27FC236}">
                  <a16:creationId xmlns:a16="http://schemas.microsoft.com/office/drawing/2014/main" id="{A77DEA03-9350-B635-BB78-43CD2DB8B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1357"/>
              <a:ext cx="32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Bucket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52" name="Rectangle 12">
              <a:extLst>
                <a:ext uri="{FF2B5EF4-FFF2-40B4-BE49-F238E27FC236}">
                  <a16:creationId xmlns:a16="http://schemas.microsoft.com/office/drawing/2014/main" id="{9EF2BF97-4CE7-2D3D-D833-87EAC47FB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1357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53" name="Rectangle 13">
              <a:extLst>
                <a:ext uri="{FF2B5EF4-FFF2-40B4-BE49-F238E27FC236}">
                  <a16:creationId xmlns:a16="http://schemas.microsoft.com/office/drawing/2014/main" id="{C7B380B6-D6B5-CF78-D2B7-A7157805E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" y="1356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4" name="Rectangle 14">
              <a:extLst>
                <a:ext uri="{FF2B5EF4-FFF2-40B4-BE49-F238E27FC236}">
                  <a16:creationId xmlns:a16="http://schemas.microsoft.com/office/drawing/2014/main" id="{32ED9A32-B236-2577-8F69-DD6C85255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4" y="1356"/>
              <a:ext cx="3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5" name="Rectangle 15">
              <a:extLst>
                <a:ext uri="{FF2B5EF4-FFF2-40B4-BE49-F238E27FC236}">
                  <a16:creationId xmlns:a16="http://schemas.microsoft.com/office/drawing/2014/main" id="{402F2921-B4A2-D017-7303-E7F4D3FCA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356"/>
              <a:ext cx="3189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6" name="Rectangle 16">
              <a:extLst>
                <a:ext uri="{FF2B5EF4-FFF2-40B4-BE49-F238E27FC236}">
                  <a16:creationId xmlns:a16="http://schemas.microsoft.com/office/drawing/2014/main" id="{FEC8E21E-282A-5AB8-DE9F-25198F999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357"/>
              <a:ext cx="445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Definition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57" name="Rectangle 17">
              <a:extLst>
                <a:ext uri="{FF2B5EF4-FFF2-40B4-BE49-F238E27FC236}">
                  <a16:creationId xmlns:a16="http://schemas.microsoft.com/office/drawing/2014/main" id="{C6D65686-9A2C-446D-67BC-A079293894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7" y="1357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58" name="Rectangle 18">
              <a:extLst>
                <a:ext uri="{FF2B5EF4-FFF2-40B4-BE49-F238E27FC236}">
                  <a16:creationId xmlns:a16="http://schemas.microsoft.com/office/drawing/2014/main" id="{1073B1BD-39B4-A9A6-721B-33D62DEB68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4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9" name="Rectangle 19">
              <a:extLst>
                <a:ext uri="{FF2B5EF4-FFF2-40B4-BE49-F238E27FC236}">
                  <a16:creationId xmlns:a16="http://schemas.microsoft.com/office/drawing/2014/main" id="{7EA94653-8112-C375-3DE5-B69ABD6B8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4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0" name="Rectangle 20">
              <a:extLst>
                <a:ext uri="{FF2B5EF4-FFF2-40B4-BE49-F238E27FC236}">
                  <a16:creationId xmlns:a16="http://schemas.microsoft.com/office/drawing/2014/main" id="{8A5E5CD3-E4B0-55BE-F1B0-79CA4B1B5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1344"/>
              <a:ext cx="79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4" name="Rectangle 24">
              <a:extLst>
                <a:ext uri="{FF2B5EF4-FFF2-40B4-BE49-F238E27FC236}">
                  <a16:creationId xmlns:a16="http://schemas.microsoft.com/office/drawing/2014/main" id="{BF1531DA-E0A7-7567-1952-4AD0B1AEE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344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5" name="Rectangle 25">
              <a:extLst>
                <a:ext uri="{FF2B5EF4-FFF2-40B4-BE49-F238E27FC236}">
                  <a16:creationId xmlns:a16="http://schemas.microsoft.com/office/drawing/2014/main" id="{025C40D6-4460-97CF-71F5-C43BE2715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1344"/>
              <a:ext cx="326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7" name="Rectangle 27">
              <a:extLst>
                <a:ext uri="{FF2B5EF4-FFF2-40B4-BE49-F238E27FC236}">
                  <a16:creationId xmlns:a16="http://schemas.microsoft.com/office/drawing/2014/main" id="{97E5D1E9-66EE-5740-90DF-FB71620F49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34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8" name="Rectangle 28">
              <a:extLst>
                <a:ext uri="{FF2B5EF4-FFF2-40B4-BE49-F238E27FC236}">
                  <a16:creationId xmlns:a16="http://schemas.microsoft.com/office/drawing/2014/main" id="{8C52C72C-EC98-CBEB-5623-19EF296A6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344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9" name="Rectangle 29">
              <a:extLst>
                <a:ext uri="{FF2B5EF4-FFF2-40B4-BE49-F238E27FC236}">
                  <a16:creationId xmlns:a16="http://schemas.microsoft.com/office/drawing/2014/main" id="{A83D62A6-88E8-4146-470B-CB7043C61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56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0" name="Rectangle 30">
              <a:extLst>
                <a:ext uri="{FF2B5EF4-FFF2-40B4-BE49-F238E27FC236}">
                  <a16:creationId xmlns:a16="http://schemas.microsoft.com/office/drawing/2014/main" id="{E121DD54-838A-1ECC-CA1A-DC0F03194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356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1" name="Rectangle 31">
              <a:extLst>
                <a:ext uri="{FF2B5EF4-FFF2-40B4-BE49-F238E27FC236}">
                  <a16:creationId xmlns:a16="http://schemas.microsoft.com/office/drawing/2014/main" id="{F809824B-CD6E-9790-17A6-C1DD0C952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356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2" name="Rectangle 32">
              <a:extLst>
                <a:ext uri="{FF2B5EF4-FFF2-40B4-BE49-F238E27FC236}">
                  <a16:creationId xmlns:a16="http://schemas.microsoft.com/office/drawing/2014/main" id="{AFC4E7BB-5701-58AF-222D-98E13325E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1472"/>
              <a:ext cx="27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Direct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73" name="Rectangle 33">
              <a:extLst>
                <a:ext uri="{FF2B5EF4-FFF2-40B4-BE49-F238E27FC236}">
                  <a16:creationId xmlns:a16="http://schemas.microsoft.com/office/drawing/2014/main" id="{A559E926-C297-FB80-DB81-23684F83C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8" y="1472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74" name="Rectangle 34">
              <a:extLst>
                <a:ext uri="{FF2B5EF4-FFF2-40B4-BE49-F238E27FC236}">
                  <a16:creationId xmlns:a16="http://schemas.microsoft.com/office/drawing/2014/main" id="{69B55A9F-0C65-BC09-B6E4-9595D0301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474"/>
              <a:ext cx="252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Associated with labor, materials used directly in production.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75" name="Rectangle 35">
              <a:extLst>
                <a:ext uri="{FF2B5EF4-FFF2-40B4-BE49-F238E27FC236}">
                  <a16:creationId xmlns:a16="http://schemas.microsoft.com/office/drawing/2014/main" id="{7E03DB05-7EE5-187F-87A9-3B99CDFF8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4" y="1474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76" name="Rectangle 36">
              <a:extLst>
                <a:ext uri="{FF2B5EF4-FFF2-40B4-BE49-F238E27FC236}">
                  <a16:creationId xmlns:a16="http://schemas.microsoft.com/office/drawing/2014/main" id="{0BEC2F6D-522C-757D-DB06-59BEC1A03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46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7" name="Rectangle 37">
              <a:extLst>
                <a:ext uri="{FF2B5EF4-FFF2-40B4-BE49-F238E27FC236}">
                  <a16:creationId xmlns:a16="http://schemas.microsoft.com/office/drawing/2014/main" id="{B7D1C1D1-1591-625E-8C64-716481CF5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1466"/>
              <a:ext cx="7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8" name="Rectangle 38">
              <a:extLst>
                <a:ext uri="{FF2B5EF4-FFF2-40B4-BE49-F238E27FC236}">
                  <a16:creationId xmlns:a16="http://schemas.microsoft.com/office/drawing/2014/main" id="{521DB906-434D-6B84-342B-5B6B2FC28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46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79" name="Rectangle 39">
              <a:extLst>
                <a:ext uri="{FF2B5EF4-FFF2-40B4-BE49-F238E27FC236}">
                  <a16:creationId xmlns:a16="http://schemas.microsoft.com/office/drawing/2014/main" id="{863779E0-0483-81E0-EAF0-407EEE436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" y="1466"/>
              <a:ext cx="326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80" name="Rectangle 40">
              <a:extLst>
                <a:ext uri="{FF2B5EF4-FFF2-40B4-BE49-F238E27FC236}">
                  <a16:creationId xmlns:a16="http://schemas.microsoft.com/office/drawing/2014/main" id="{FC5E34A1-6F55-CCC2-DACB-7B1D5DF539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46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81" name="Rectangle 41">
              <a:extLst>
                <a:ext uri="{FF2B5EF4-FFF2-40B4-BE49-F238E27FC236}">
                  <a16:creationId xmlns:a16="http://schemas.microsoft.com/office/drawing/2014/main" id="{4F793953-2D10-8CA9-2CCA-BDBEB526E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472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82" name="Rectangle 42">
              <a:extLst>
                <a:ext uri="{FF2B5EF4-FFF2-40B4-BE49-F238E27FC236}">
                  <a16:creationId xmlns:a16="http://schemas.microsoft.com/office/drawing/2014/main" id="{893B76B3-C1DD-00DC-3303-1CF64F376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472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83" name="Rectangle 43">
              <a:extLst>
                <a:ext uri="{FF2B5EF4-FFF2-40B4-BE49-F238E27FC236}">
                  <a16:creationId xmlns:a16="http://schemas.microsoft.com/office/drawing/2014/main" id="{92D20E58-263B-967C-716B-473A00227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472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84" name="Rectangle 44">
              <a:extLst>
                <a:ext uri="{FF2B5EF4-FFF2-40B4-BE49-F238E27FC236}">
                  <a16:creationId xmlns:a16="http://schemas.microsoft.com/office/drawing/2014/main" id="{774A4F40-9AD8-B644-F4A5-8F20B5576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1589"/>
              <a:ext cx="34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Indirect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85" name="Rectangle 45">
              <a:extLst>
                <a:ext uri="{FF2B5EF4-FFF2-40B4-BE49-F238E27FC236}">
                  <a16:creationId xmlns:a16="http://schemas.microsoft.com/office/drawing/2014/main" id="{F2F1F9A0-31C0-3444-A6B5-A8E6DDBBF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" y="1588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86" name="Rectangle 46">
              <a:extLst>
                <a:ext uri="{FF2B5EF4-FFF2-40B4-BE49-F238E27FC236}">
                  <a16:creationId xmlns:a16="http://schemas.microsoft.com/office/drawing/2014/main" id="{3C2069D1-E6DC-D550-D2A0-FDCD83EE0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591"/>
              <a:ext cx="280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Associated with labor, materials which cannot be tied directly to a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87" name="Rectangle 47">
              <a:extLst>
                <a:ext uri="{FF2B5EF4-FFF2-40B4-BE49-F238E27FC236}">
                  <a16:creationId xmlns:a16="http://schemas.microsoft.com/office/drawing/2014/main" id="{22BEDC75-E9B5-9594-D1CB-FC19D153CF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701"/>
              <a:ext cx="13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pro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88" name="Rectangle 48">
              <a:extLst>
                <a:ext uri="{FF2B5EF4-FFF2-40B4-BE49-F238E27FC236}">
                  <a16:creationId xmlns:a16="http://schemas.microsoft.com/office/drawing/2014/main" id="{DC077362-2D99-8487-7A6B-5C0E350211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4" y="1701"/>
              <a:ext cx="54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duct/service.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89" name="Rectangle 49">
              <a:extLst>
                <a:ext uri="{FF2B5EF4-FFF2-40B4-BE49-F238E27FC236}">
                  <a16:creationId xmlns:a16="http://schemas.microsoft.com/office/drawing/2014/main" id="{02F753C9-6FD3-4F6F-490C-6A2038D1B5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2" y="1701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90" name="Rectangle 50">
              <a:extLst>
                <a:ext uri="{FF2B5EF4-FFF2-40B4-BE49-F238E27FC236}">
                  <a16:creationId xmlns:a16="http://schemas.microsoft.com/office/drawing/2014/main" id="{B3652949-7AD9-2F11-EB8D-9278B6EBA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58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1" name="Rectangle 51">
              <a:extLst>
                <a:ext uri="{FF2B5EF4-FFF2-40B4-BE49-F238E27FC236}">
                  <a16:creationId xmlns:a16="http://schemas.microsoft.com/office/drawing/2014/main" id="{948AE1C6-5208-AECF-FEAD-14A8B7A9E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1583"/>
              <a:ext cx="7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2" name="Rectangle 52">
              <a:extLst>
                <a:ext uri="{FF2B5EF4-FFF2-40B4-BE49-F238E27FC236}">
                  <a16:creationId xmlns:a16="http://schemas.microsoft.com/office/drawing/2014/main" id="{CF1E6A61-0E25-A60F-0684-C849A8C56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58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3" name="Rectangle 53">
              <a:extLst>
                <a:ext uri="{FF2B5EF4-FFF2-40B4-BE49-F238E27FC236}">
                  <a16:creationId xmlns:a16="http://schemas.microsoft.com/office/drawing/2014/main" id="{4AD4FDE4-63FD-571E-A78B-8FB990D57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" y="1583"/>
              <a:ext cx="326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4" name="Rectangle 54">
              <a:extLst>
                <a:ext uri="{FF2B5EF4-FFF2-40B4-BE49-F238E27FC236}">
                  <a16:creationId xmlns:a16="http://schemas.microsoft.com/office/drawing/2014/main" id="{3CD75A43-2F83-29B2-4DE8-25CF06639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58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5" name="Rectangle 55">
              <a:extLst>
                <a:ext uri="{FF2B5EF4-FFF2-40B4-BE49-F238E27FC236}">
                  <a16:creationId xmlns:a16="http://schemas.microsoft.com/office/drawing/2014/main" id="{A6273FBC-9335-3E23-505B-6AF3AC3C8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589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6" name="Rectangle 56">
              <a:extLst>
                <a:ext uri="{FF2B5EF4-FFF2-40B4-BE49-F238E27FC236}">
                  <a16:creationId xmlns:a16="http://schemas.microsoft.com/office/drawing/2014/main" id="{E3A8944B-254E-4390-2BF3-08381033F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589"/>
              <a:ext cx="6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7" name="Rectangle 57">
              <a:extLst>
                <a:ext uri="{FF2B5EF4-FFF2-40B4-BE49-F238E27FC236}">
                  <a16:creationId xmlns:a16="http://schemas.microsoft.com/office/drawing/2014/main" id="{8EC5F237-F3B9-6872-131B-7A83E091B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589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98" name="Rectangle 58">
              <a:extLst>
                <a:ext uri="{FF2B5EF4-FFF2-40B4-BE49-F238E27FC236}">
                  <a16:creationId xmlns:a16="http://schemas.microsoft.com/office/drawing/2014/main" id="{39CCF5F4-9B79-FDE9-10B6-631E4428F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1816"/>
              <a:ext cx="63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Indeterminate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299" name="Rectangle 59">
              <a:extLst>
                <a:ext uri="{FF2B5EF4-FFF2-40B4-BE49-F238E27FC236}">
                  <a16:creationId xmlns:a16="http://schemas.microsoft.com/office/drawing/2014/main" id="{C1BEBF7F-38A4-C6B7-0171-390A05D40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6" y="1815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00" name="Rectangle 60">
              <a:extLst>
                <a:ext uri="{FF2B5EF4-FFF2-40B4-BE49-F238E27FC236}">
                  <a16:creationId xmlns:a16="http://schemas.microsoft.com/office/drawing/2014/main" id="{0B78185F-A4D6-D53F-608A-6676C32CF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818"/>
              <a:ext cx="304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Factors that can be reduced to a monetary value, but are often omitted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01" name="Rectangle 61">
              <a:extLst>
                <a:ext uri="{FF2B5EF4-FFF2-40B4-BE49-F238E27FC236}">
                  <a16:creationId xmlns:a16="http://schemas.microsoft.com/office/drawing/2014/main" id="{F336A92B-0D1B-D80B-A6B3-D5FC0C308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1928"/>
              <a:ext cx="234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because of their seemingly vague relationship to costs.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02" name="Rectangle 62">
              <a:extLst>
                <a:ext uri="{FF2B5EF4-FFF2-40B4-BE49-F238E27FC236}">
                  <a16:creationId xmlns:a16="http://schemas.microsoft.com/office/drawing/2014/main" id="{E1474C9B-C1B1-6111-A6CE-8F4AD6BE6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" y="1928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03" name="Rectangle 63">
              <a:extLst>
                <a:ext uri="{FF2B5EF4-FFF2-40B4-BE49-F238E27FC236}">
                  <a16:creationId xmlns:a16="http://schemas.microsoft.com/office/drawing/2014/main" id="{307EF2AF-0A32-162D-4A5B-3D590F9C3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810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4" name="Rectangle 64">
              <a:extLst>
                <a:ext uri="{FF2B5EF4-FFF2-40B4-BE49-F238E27FC236}">
                  <a16:creationId xmlns:a16="http://schemas.microsoft.com/office/drawing/2014/main" id="{1EDD2C84-82D6-37C8-D65D-C431A3E55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1810"/>
              <a:ext cx="79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5" name="Rectangle 65">
              <a:extLst>
                <a:ext uri="{FF2B5EF4-FFF2-40B4-BE49-F238E27FC236}">
                  <a16:creationId xmlns:a16="http://schemas.microsoft.com/office/drawing/2014/main" id="{F227DF7C-680D-A0C4-447D-F915EAECA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810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6" name="Rectangle 66">
              <a:extLst>
                <a:ext uri="{FF2B5EF4-FFF2-40B4-BE49-F238E27FC236}">
                  <a16:creationId xmlns:a16="http://schemas.microsoft.com/office/drawing/2014/main" id="{6034D808-7A0D-FE5A-233E-1E94E2FEE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" y="1810"/>
              <a:ext cx="326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7" name="Rectangle 67">
              <a:extLst>
                <a:ext uri="{FF2B5EF4-FFF2-40B4-BE49-F238E27FC236}">
                  <a16:creationId xmlns:a16="http://schemas.microsoft.com/office/drawing/2014/main" id="{48CD547B-004D-48E5-9109-FFBEED5A0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810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8" name="Rectangle 68">
              <a:extLst>
                <a:ext uri="{FF2B5EF4-FFF2-40B4-BE49-F238E27FC236}">
                  <a16:creationId xmlns:a16="http://schemas.microsoft.com/office/drawing/2014/main" id="{71982EEF-EEF5-6834-A60F-12FE1C00F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815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09" name="Rectangle 69">
              <a:extLst>
                <a:ext uri="{FF2B5EF4-FFF2-40B4-BE49-F238E27FC236}">
                  <a16:creationId xmlns:a16="http://schemas.microsoft.com/office/drawing/2014/main" id="{03902E22-E406-FECD-2377-6828EDC43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1815"/>
              <a:ext cx="6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10" name="Rectangle 70">
              <a:extLst>
                <a:ext uri="{FF2B5EF4-FFF2-40B4-BE49-F238E27FC236}">
                  <a16:creationId xmlns:a16="http://schemas.microsoft.com/office/drawing/2014/main" id="{3B057843-E035-F013-6D47-A456348B8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1815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11" name="Rectangle 71">
              <a:extLst>
                <a:ext uri="{FF2B5EF4-FFF2-40B4-BE49-F238E27FC236}">
                  <a16:creationId xmlns:a16="http://schemas.microsoft.com/office/drawing/2014/main" id="{70C97BFB-E20F-1AAB-9C54-9CF5951DA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" y="2042"/>
              <a:ext cx="45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Intangible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2" name="Rectangle 72">
              <a:extLst>
                <a:ext uri="{FF2B5EF4-FFF2-40B4-BE49-F238E27FC236}">
                  <a16:creationId xmlns:a16="http://schemas.microsoft.com/office/drawing/2014/main" id="{883D06A9-88C1-4FE2-DB58-0C47C0A52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9" y="2041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3" name="Rectangle 73">
              <a:extLst>
                <a:ext uri="{FF2B5EF4-FFF2-40B4-BE49-F238E27FC236}">
                  <a16:creationId xmlns:a16="http://schemas.microsoft.com/office/drawing/2014/main" id="{30113597-DB35-17F4-F0CC-05B9E5659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2044"/>
              <a:ext cx="304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Factors that do not lend themselves to a cost quantification, but can be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4" name="Rectangle 74">
              <a:extLst>
                <a:ext uri="{FF2B5EF4-FFF2-40B4-BE49-F238E27FC236}">
                  <a16:creationId xmlns:a16="http://schemas.microsoft.com/office/drawing/2014/main" id="{C6204B6E-C29B-508E-1C31-06A0641ED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5" y="2155"/>
              <a:ext cx="638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important in de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5" name="Rectangle 75">
              <a:extLst>
                <a:ext uri="{FF2B5EF4-FFF2-40B4-BE49-F238E27FC236}">
                  <a16:creationId xmlns:a16="http://schemas.microsoft.com/office/drawing/2014/main" id="{C4E29739-7B00-8BF9-11E1-1C1BBA8D0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0" y="2155"/>
              <a:ext cx="1352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termining the worth of a project.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6" name="Rectangle 76">
              <a:extLst>
                <a:ext uri="{FF2B5EF4-FFF2-40B4-BE49-F238E27FC236}">
                  <a16:creationId xmlns:a16="http://schemas.microsoft.com/office/drawing/2014/main" id="{C793F706-C617-5568-8BF1-F3E63C5A6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4" y="2155"/>
              <a:ext cx="2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317" name="Rectangle 77">
              <a:extLst>
                <a:ext uri="{FF2B5EF4-FFF2-40B4-BE49-F238E27FC236}">
                  <a16:creationId xmlns:a16="http://schemas.microsoft.com/office/drawing/2014/main" id="{FFF8E76B-C1B5-6788-E083-5A35A96F9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03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18" name="Rectangle 78">
              <a:extLst>
                <a:ext uri="{FF2B5EF4-FFF2-40B4-BE49-F238E27FC236}">
                  <a16:creationId xmlns:a16="http://schemas.microsoft.com/office/drawing/2014/main" id="{6A2CB63B-81CE-98ED-9045-AF65A0ECB3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2036"/>
              <a:ext cx="79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19" name="Rectangle 79">
              <a:extLst>
                <a:ext uri="{FF2B5EF4-FFF2-40B4-BE49-F238E27FC236}">
                  <a16:creationId xmlns:a16="http://schemas.microsoft.com/office/drawing/2014/main" id="{AB2A11F6-F8D8-C945-85E3-661B94A0B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203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0" name="Rectangle 80">
              <a:extLst>
                <a:ext uri="{FF2B5EF4-FFF2-40B4-BE49-F238E27FC236}">
                  <a16:creationId xmlns:a16="http://schemas.microsoft.com/office/drawing/2014/main" id="{A5819F38-BB77-A832-436D-9BD4425BD3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4" y="2036"/>
              <a:ext cx="326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1" name="Rectangle 81">
              <a:extLst>
                <a:ext uri="{FF2B5EF4-FFF2-40B4-BE49-F238E27FC236}">
                  <a16:creationId xmlns:a16="http://schemas.microsoft.com/office/drawing/2014/main" id="{4A8E89BD-17DC-90B5-4FDD-22BBB446D2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203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2" name="Rectangle 82">
              <a:extLst>
                <a:ext uri="{FF2B5EF4-FFF2-40B4-BE49-F238E27FC236}">
                  <a16:creationId xmlns:a16="http://schemas.microsoft.com/office/drawing/2014/main" id="{3C5DD87D-2862-17D8-5D71-072EABFCE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042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3" name="Rectangle 83">
              <a:extLst>
                <a:ext uri="{FF2B5EF4-FFF2-40B4-BE49-F238E27FC236}">
                  <a16:creationId xmlns:a16="http://schemas.microsoft.com/office/drawing/2014/main" id="{76788FA7-056D-CBBC-A238-DAABC9586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26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4" name="Rectangle 84">
              <a:extLst>
                <a:ext uri="{FF2B5EF4-FFF2-40B4-BE49-F238E27FC236}">
                  <a16:creationId xmlns:a16="http://schemas.microsoft.com/office/drawing/2014/main" id="{4C9DD3CD-EF7A-8820-6A38-06899E8321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226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5" name="Rectangle 85">
              <a:extLst>
                <a:ext uri="{FF2B5EF4-FFF2-40B4-BE49-F238E27FC236}">
                  <a16:creationId xmlns:a16="http://schemas.microsoft.com/office/drawing/2014/main" id="{20C9CF11-6B99-C398-A1E5-64F048CF5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2263"/>
              <a:ext cx="79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6" name="Rectangle 86">
              <a:extLst>
                <a:ext uri="{FF2B5EF4-FFF2-40B4-BE49-F238E27FC236}">
                  <a16:creationId xmlns:a16="http://schemas.microsoft.com/office/drawing/2014/main" id="{C600B07F-D295-058B-19AF-95C4E368A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2042"/>
              <a:ext cx="6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7" name="Rectangle 87">
              <a:extLst>
                <a:ext uri="{FF2B5EF4-FFF2-40B4-BE49-F238E27FC236}">
                  <a16:creationId xmlns:a16="http://schemas.microsoft.com/office/drawing/2014/main" id="{82619EF5-2A12-ED9D-F97D-0BFB5BAEA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8" y="2263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8" name="Rectangle 88">
              <a:extLst>
                <a:ext uri="{FF2B5EF4-FFF2-40B4-BE49-F238E27FC236}">
                  <a16:creationId xmlns:a16="http://schemas.microsoft.com/office/drawing/2014/main" id="{AF98AA54-F233-896C-4070-68EA6B08F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0" y="2263"/>
              <a:ext cx="326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29" name="Rectangle 89">
              <a:extLst>
                <a:ext uri="{FF2B5EF4-FFF2-40B4-BE49-F238E27FC236}">
                  <a16:creationId xmlns:a16="http://schemas.microsoft.com/office/drawing/2014/main" id="{A278E637-D217-FCEC-9941-E4A751ADC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2042"/>
              <a:ext cx="11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30" name="Rectangle 90">
              <a:extLst>
                <a:ext uri="{FF2B5EF4-FFF2-40B4-BE49-F238E27FC236}">
                  <a16:creationId xmlns:a16="http://schemas.microsoft.com/office/drawing/2014/main" id="{4B3E4FCD-D01F-D329-B699-B77030146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226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31" name="Rectangle 91">
              <a:extLst>
                <a:ext uri="{FF2B5EF4-FFF2-40B4-BE49-F238E27FC236}">
                  <a16:creationId xmlns:a16="http://schemas.microsoft.com/office/drawing/2014/main" id="{FAABD1E1-3748-CC1A-D516-3D9E577C9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1" y="226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2335" name="Text Box 95">
            <a:extLst>
              <a:ext uri="{FF2B5EF4-FFF2-40B4-BE49-F238E27FC236}">
                <a16:creationId xmlns:a16="http://schemas.microsoft.com/office/drawing/2014/main" id="{94558BDD-F5F2-981F-9A41-D238036DA3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12.2-8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7414</TotalTime>
  <Words>855</Words>
  <Application>Microsoft Office PowerPoint</Application>
  <PresentationFormat>On-screen Show (4:3)</PresentationFormat>
  <Paragraphs>416</Paragraphs>
  <Slides>14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Times New Roman</vt:lpstr>
      <vt:lpstr>Arial</vt:lpstr>
      <vt:lpstr>Symbol</vt:lpstr>
      <vt:lpstr>Copperplate Gothic Bold</vt:lpstr>
      <vt:lpstr>JPMorgan</vt:lpstr>
      <vt:lpstr>Microsoft Word Document</vt:lpstr>
      <vt:lpstr>PowerPoint Presentation</vt:lpstr>
      <vt:lpstr>Objectives</vt:lpstr>
      <vt:lpstr>“Gozzinta’s &amp; Goesoutta’s”</vt:lpstr>
      <vt:lpstr>Cash Flow</vt:lpstr>
      <vt:lpstr>Valuing Different Proposals</vt:lpstr>
      <vt:lpstr>Uncertainty and Risk Assessment</vt:lpstr>
      <vt:lpstr>Uncertainty and Risk Assessment</vt:lpstr>
      <vt:lpstr>Cost Types</vt:lpstr>
      <vt:lpstr>Cost Buckets</vt:lpstr>
      <vt:lpstr>Direct Costs</vt:lpstr>
      <vt:lpstr>Variable Costs</vt:lpstr>
      <vt:lpstr>Indeterminate/Indirect Costs</vt:lpstr>
      <vt:lpstr>Intangible Costs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163</cp:revision>
  <cp:lastPrinted>1998-11-12T16:48:12Z</cp:lastPrinted>
  <dcterms:created xsi:type="dcterms:W3CDTF">1998-10-26T20:45:45Z</dcterms:created>
  <dcterms:modified xsi:type="dcterms:W3CDTF">2026-07-24T19:09:18Z</dcterms:modified>
</cp:coreProperties>
</file>