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4" r:id="rId3"/>
    <p:sldId id="265" r:id="rId4"/>
    <p:sldId id="266" r:id="rId5"/>
    <p:sldId id="260" r:id="rId6"/>
    <p:sldId id="263" r:id="rId7"/>
    <p:sldId id="262" r:id="rId8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1530" y="-108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7E1F0F2-450A-8562-60CF-05D46401FD5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24BC4AA-5743-02AC-7B85-A8DDC150EB5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2BE27AA-B475-D73A-A129-0FF54C57B81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8C8B3BB-2C75-8E5C-94BB-42BABBFAC43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6E59818-05A0-4552-85B9-E7E026B34B9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CA97DB67-FAA2-E4AF-7D9C-40A3BC4807A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9217F52-23A3-4DC6-3BDA-9E61D3687CA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38EFDAED-86A2-1127-B17A-736E8FBE730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8210C91E-20F2-8317-2F12-EF5E4426AF4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7584093-3496-8595-79B4-FC6FC1889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72C3D901-1FE9-476B-A5BB-2D3AB135CFCB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C4C70B6-157A-BAF8-D6A6-02A7F0557F4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2B73105-5EF6-F827-62E6-F3E5BA27F30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5A863D21-51DB-5554-178B-9253DF9FACC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DC79B723-6B9A-A3B9-2AC5-EF1B11F135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1B68D-4146-E9DB-70C9-84C3CC9B0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ACEAAB-4042-4F47-71B2-8ACB4B3F80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1121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86FAD-E2BC-A9F9-D986-84D1C96C7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811C20-0697-B30E-CAD9-5C93D7F5FC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5873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D22791E-3184-566D-7D01-2469B4B49B4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5629CB-8948-1E23-188F-38105495A2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9070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C3C146-F043-2F2F-0E00-23CE72622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A474DD5F-F0AD-6A76-7DDA-3D913CDE74C2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3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A460A-1B97-6722-60BB-067A0C908C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1DBD2E-C1BF-A47E-502F-82BF379E9A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41243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F0C40-8631-2A41-6D5E-A66D4CE2EC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D29B2E-B8DE-BB68-5F70-D445DC5BAE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9942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FD8F7A-B66D-8574-C0F5-37B195AC80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D5A352-292E-7FA0-6D0A-730A8B3B8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70B281-0169-B9A4-FAA4-791FD2B562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7270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55AAD-005E-3617-93C1-9C8179D15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460E07-3B59-0F1E-9C0F-58ED477F3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E9CC12-8536-2169-42D4-8ED407FE5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0EFCE8-929B-F9DA-46EE-C177AFCCE5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F2DBAF8-B51F-E0CD-C3E8-BEB3BD78AE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31863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9A002-72BB-00AD-C660-907F53B8F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149635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0298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E22A4-DEEC-715F-F265-065A2B721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23562-7A99-E87D-4774-C730B29833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84AA91-9A9F-EA21-DA3E-978DAA669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160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D8F7F-CFF4-75FE-599B-584E247289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0D092D-F514-006E-A40A-047E8B85DD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EC3A92-5CB1-9A81-89C8-6FF591AA4B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201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B39F34C-3BD5-070B-1C35-1FF2B1952E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EFAC1B4-5B4B-8028-D4C8-06AB3AAD01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CE5E567-913E-9C3C-2F47-718ED9860A5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120086A-4BB4-9E87-EE56-B397318D8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8F26216D-D0A9-3F71-E10D-A4EC596000B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1B822A02-927C-4D0A-BBB5-23FA3959FB62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98ECA9CD-C6AD-89BB-3934-EF1817CA65CB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38225BA0-22E1-62C6-45A0-ADA0863C0E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9A70175F-56A2-CFB0-B69D-C15B8E5035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3B75EA69-F438-C221-A38F-07791CA70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1E45B6E1-02B4-5DF2-D0C2-F07A6D41F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477A6231-D689-C5CB-343C-FB09015FC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41862589-B4A1-9715-33E0-6212347D26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800E8532-80FB-3116-9A26-826776FC45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B8CFCBBB-EB34-39D5-CA74-D7E2BFB24C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FC87F50B-6B97-7633-6203-7EA660C00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59BC6191-3941-AFC5-75EE-D3CFE2AC7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21096D07-38BE-974B-53FF-FF27FEF467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4A065F35-F15E-7D1F-C40B-79EC46D700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FA167902-D206-7359-9776-49709E5B83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ABF7E5AB-BAE0-17FC-E149-8A23BAE55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0CE4B3D6-A1E6-33AF-8843-2C65CCF350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A4C17F4E-5C3A-CF48-3278-E0D05F530C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743EF80C-28CA-2E20-50FB-864E9BA515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0DBA0AD3-A41E-C048-D428-B81C0AABD8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A9832349-357F-D21A-BD45-6179FD03C1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6126D513-6061-33DF-E15B-E87314B4A0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EB076C05-62B2-6EF2-042A-E1270FE8AB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50B7E84F-24B1-131C-65F2-A9C07CF2C5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75C2FC0B-7919-E16A-CB48-A824B8BE9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F190D21C-8C3B-C90D-1ECD-BB3EB01632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24C0A48F-9700-4D9C-23E5-6413921832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0FF658E0-4AF7-D449-567E-D77B8E46AF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DCAA7BF6-0D6F-2A0D-6C76-708668255D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D8CFDED0-5000-067B-708F-EC9409848D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193C275E-D039-D5CA-FE3B-F0F6069F4A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851A3A5D-7826-AAE6-5954-1F51671BC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BA59B0B4-3A83-1F13-C484-3DC4E625B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F1CA0A77-733D-36D6-C130-785A71494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BA5C3D58-6070-938E-A4C3-9B75DEE4A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9E27DA4F-04E0-EE15-58B4-E2C8B7EB7A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244A66AB-A35E-4958-DB6D-A4CADC235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7EA45C55-F1DC-DCF2-4322-D6369B7E0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DD5BA29-CFC7-D108-AC99-609133A2BC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16EF9C14-972D-19ED-0DF0-BC64270A9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39B3E6BF-021E-AFDF-30AA-D7CD5F8626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0E5A8BDA-9634-DC43-B6A5-99C82FC40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77E3486C-2CA8-C4F2-54F8-698A3B73BF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0341F5F4-1F3D-BBCB-3E47-EFFEADDA4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5B2AADAD-63D6-881A-62E5-7B74BB9233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BB3CE7DA-D834-951D-29E9-EF9370012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A50E6509-A8B5-A4FA-92D2-2EB632FBC6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DB1D2D0C-5212-E85C-3AF3-281DBFE04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CCF7B52C-0BD7-55C3-328F-2C93586053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DD3165C6-A375-8AE4-EDD4-F441D7C26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859A451B-845C-8C10-38B7-E0B08ACEEA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E7928996-5F20-AA7B-8D81-FA5787D16C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C74F3447-E783-5747-CB1D-8D335898E7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D21314EA-B9D3-C95E-5244-3875BB731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DFDFE321-D06C-28DF-1CED-FD94F387D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1F92987B-3608-558A-97A1-91588D8EE4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87CE0E86-F2A9-55D2-8504-64322744FE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2668A1D9-1DC3-2733-E4FB-AEECE5ACE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F0C5863E-BB49-7858-A3DF-6E4C424DF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58E64473-9294-27EB-FED9-ED192BA315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7CEFE23B-4193-DDDB-29F4-7D0A5BFC9F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A70C5AE0-11F8-C6B0-206C-257C99EDB4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07676983-D245-3BE7-2E0B-5C3134FE7B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8D4FEA76-74BE-A1C6-E9A9-DDE1889BE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0993D6AD-B06B-19FA-1C07-3FE3A6DA6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06009B17-FD3C-D6DE-3553-A181FC2067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FDB204CA-E3D5-FBB1-B783-00C7D1616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0D153004-5791-B819-DB8C-181183C68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3280C4CF-EDF8-2A39-0640-6B351474CF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EEFA7FCF-DD06-17FD-B1F9-E1A023AEA5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497D48D0-A5D7-4204-2E45-9AAA38F1A5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33E1C002-77C1-BDC5-AB28-0310DD912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0D614EED-7CF7-0D7F-A73D-99B8E31A40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2DEBB590-3F21-A2B9-7542-0E96642F38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64FBE1BC-79B8-9698-E72E-DAE52209AF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401414B1-5206-742E-7A8A-58903F043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B439E54D-B4CB-05FF-DE6F-A6A642C90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90E5E58F-3034-2DFF-6C4F-FB78B0DDAC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9481A220-5E75-AF55-F075-76FE19F12F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6A1735FF-CDA4-0F89-3379-07861DACA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3575FE3A-DDCE-E82E-351F-22A3581EC4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827E7683-E184-166A-5C35-05F0C3E410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2ACA1711-A879-A96E-460D-4DC06E9EC1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C4ADEBC6-67B6-FE93-868B-97D305807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C7504FDB-7F34-7343-8552-97DC66D214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2D5AFE62-6D8F-9E4E-8D3A-0EFF801F1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76F5A2AB-218E-6706-D390-5384957C78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4C521EEE-3440-C6FC-DFAB-BAA4FE1691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1B855C98-AC9C-1C1C-B4C9-4C3074825C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D1978A44-ED36-3DA1-FE60-1E0248CA09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A25D0293-E19B-CCF7-D9AC-ADD7A430A1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CB927C5C-E8C1-EA13-503F-CD1C916DB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1E7A5324-67A6-BBAD-2D25-26E2A44395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2FFEBE08-2630-890A-CDB3-62889D0F0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A5877779-F5E7-C74A-CF3F-B42950DC31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6B74B10A-751E-1CEC-7A35-685D291F56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4DF44A9B-B4CA-E435-968B-E46CE0BE73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4B719AC4-1AB1-3214-2ACF-E3B2EDF495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0AACA2C1-EB82-77A3-0439-1DE520C7CE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BDB11564-6F02-D38D-7F07-67BCBFF47B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6ABF8D97-18FF-4C7D-6DE4-070AF36D70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3E9EC65-0E5F-88AB-83A5-FF5EA9783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EE717991-0A61-F051-7C1D-F6F0615B2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DCD079FA-AF07-A02A-00E7-D3008A572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FC17464D-B780-E63E-CEDC-185261CDC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85B7383C-6E8C-3A44-388B-598336515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C1A2605E-19CC-0E80-ABD6-471D9EC8A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A95EA336-4353-C6AF-1769-1D678B8766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B7EA4BFA-F568-20FA-AE89-1E222AD335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ADF0662B-9659-F32D-19C2-6A2240A2F1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013312B3-A2DF-4B27-9E1C-AF33E8F22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FA3D6BF2-6108-974C-0F4C-7C356EB6A5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B36A062E-D454-C4A6-043F-CF32592A0D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97057D37-4C49-D4D2-5686-318C847DE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48FC0A96-4CFA-0873-C498-949610022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71CD11E0-411D-4B56-921B-3BAB71981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6EC69728-85CD-1A96-FEC9-A675270BF3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9A6D576F-B327-8F2B-C7CF-BA47ECF14F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282E9675-8AF4-63A7-0EB8-4DDCF9B5F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898D1E10-6FC5-2ABD-2FD8-DF436D148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E02C03C-BCBC-624A-36DA-DD553C6B1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4F8AA399-5849-BACD-77E8-5D301DD85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77EE05E9-6C34-1847-B4AA-7D96A44DE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DD9C899-183F-4B0F-FD2F-9F3F71A59B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C84183B1-C027-B9A3-B837-CA0EEBDDFA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6F076BCE-9834-2295-9252-BFE318C0C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F91D8501-B721-7F1B-3309-258C2761B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F93148FF-68BB-9711-6689-F3C61E33C5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1E543746-104E-BF00-52D9-EED2C8833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698039E2-E1A1-A203-4807-FB6E0C5DFB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F32B5706-D959-E9BC-4C1E-8BFE7B7C8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E23CABDF-3274-BDC6-C57C-B492127C7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465D7BE6-DF14-8DD8-BF4C-1EC85A232C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2563DC13-E532-2311-0C8A-6F9028F209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E840CF95-81C3-619A-43F4-6B71CBEAE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38828679-460E-18E3-EA9F-674D75C55D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A8BFC5C9-481E-37E7-746D-FF202B9FEC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C97E2C42-FEA5-747C-C73B-358A1B7EED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34FF0580-8D83-3BE6-8C24-06EB4992C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A36E632C-C310-83E9-C4B2-4D27632A9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9F03074F-1384-F6D3-E277-2E15C6E3B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D76514F-C79C-316E-1B39-910E6FD4D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4F4AADCB-590F-3CE2-ACDF-25AEB568C9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5477D7AA-3CA1-EDBB-E575-A4F332296A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6E75F5DE-F2BF-DE50-D649-A5474055A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34C859FA-ECCF-281A-8213-8E1C537E1E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41068765-5403-C027-288A-8468652B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82AD7BBB-1E31-E9CD-A3F7-4CCFEA3DEC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25BF1FD-4FB0-288D-EF67-8604870325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E9A5D889-B522-463F-52D2-AEC5D38EF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4E6ACB3C-1A0C-1F2A-10EC-46627F6B66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6E2A5FF0-D710-A501-80EB-2B5285CB7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A200A98C-AC22-40E2-C92B-EE22B473B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1017039C-D24E-3F63-7776-CB7236A9E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66A028BC-54F3-D25D-8E78-8FE538A34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2FB0F942-5E9C-F6EA-35A5-6331E25CDF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93771D04-8363-66EB-17CC-1499C02D331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ABB69B4B-8010-7BB0-E7D0-AD38C131C8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99285982-27A5-9AFE-520F-55C93621155A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8E9FC009-9103-C877-1F35-695E160C8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28925"/>
            <a:ext cx="35385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Statistical Thinking</a:t>
            </a:r>
          </a:p>
        </p:txBody>
      </p:sp>
      <p:grpSp>
        <p:nvGrpSpPr>
          <p:cNvPr id="4279" name="Group 183">
            <a:extLst>
              <a:ext uri="{FF2B5EF4-FFF2-40B4-BE49-F238E27FC236}">
                <a16:creationId xmlns:a16="http://schemas.microsoft.com/office/drawing/2014/main" id="{39139212-78F8-49A8-9F7E-1D7100529EF2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0" name="Line 184">
              <a:extLst>
                <a:ext uri="{FF2B5EF4-FFF2-40B4-BE49-F238E27FC236}">
                  <a16:creationId xmlns:a16="http://schemas.microsoft.com/office/drawing/2014/main" id="{E596B90E-0569-F62B-98AD-59E99F9E7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1" name="Rectangle 185">
              <a:extLst>
                <a:ext uri="{FF2B5EF4-FFF2-40B4-BE49-F238E27FC236}">
                  <a16:creationId xmlns:a16="http://schemas.microsoft.com/office/drawing/2014/main" id="{A79D4158-378D-52EB-C3AE-475C6E470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2" name="Picture 186">
              <a:extLst>
                <a:ext uri="{FF2B5EF4-FFF2-40B4-BE49-F238E27FC236}">
                  <a16:creationId xmlns:a16="http://schemas.microsoft.com/office/drawing/2014/main" id="{C4610829-CC1E-85DB-A27D-5022767C05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AB3A2191-9ADA-5CB2-62A2-53B28A2CB88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General Approach</a:t>
            </a:r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44E7D49C-3D1D-479B-AEBD-E89928A7B0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How to Turn the Business Problem into a Statistical Problem!</a:t>
            </a:r>
          </a:p>
        </p:txBody>
      </p:sp>
      <p:grpSp>
        <p:nvGrpSpPr>
          <p:cNvPr id="528388" name="Group 4">
            <a:extLst>
              <a:ext uri="{FF2B5EF4-FFF2-40B4-BE49-F238E27FC236}">
                <a16:creationId xmlns:a16="http://schemas.microsoft.com/office/drawing/2014/main" id="{21109BC3-2D14-4C86-99A4-3BF727AFA84F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1828800"/>
            <a:ext cx="5410200" cy="3886200"/>
            <a:chOff x="768" y="960"/>
            <a:chExt cx="2496" cy="1728"/>
          </a:xfrm>
        </p:grpSpPr>
        <p:sp>
          <p:nvSpPr>
            <p:cNvPr id="528389" name="Rectangle 5">
              <a:extLst>
                <a:ext uri="{FF2B5EF4-FFF2-40B4-BE49-F238E27FC236}">
                  <a16:creationId xmlns:a16="http://schemas.microsoft.com/office/drawing/2014/main" id="{8A54F706-A4F0-6BDC-843E-AA3F1C20D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Business</a:t>
              </a:r>
            </a:p>
            <a:p>
              <a:pPr algn="ctr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Problem</a:t>
              </a:r>
            </a:p>
          </p:txBody>
        </p:sp>
        <p:sp>
          <p:nvSpPr>
            <p:cNvPr id="528390" name="Rectangle 6">
              <a:extLst>
                <a:ext uri="{FF2B5EF4-FFF2-40B4-BE49-F238E27FC236}">
                  <a16:creationId xmlns:a16="http://schemas.microsoft.com/office/drawing/2014/main" id="{65355D04-36DC-5186-900E-014F09EDA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Statistical</a:t>
              </a:r>
            </a:p>
            <a:p>
              <a:pPr algn="ctr"/>
              <a:r>
                <a:rPr lang="en-US" altLang="en-US" sz="2800" b="1">
                  <a:solidFill>
                    <a:schemeClr val="bg1"/>
                  </a:solidFill>
                  <a:latin typeface="Arial" panose="020B0604020202020204" pitchFamily="34" charset="0"/>
                </a:rPr>
                <a:t>Problem</a:t>
              </a:r>
            </a:p>
          </p:txBody>
        </p:sp>
        <p:sp>
          <p:nvSpPr>
            <p:cNvPr id="528391" name="Rectangle 7">
              <a:extLst>
                <a:ext uri="{FF2B5EF4-FFF2-40B4-BE49-F238E27FC236}">
                  <a16:creationId xmlns:a16="http://schemas.microsoft.com/office/drawing/2014/main" id="{5D71147E-E983-81F3-F6B5-A91A74845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064"/>
              <a:ext cx="912" cy="624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2800" b="1">
                  <a:latin typeface="Arial" panose="020B0604020202020204" pitchFamily="34" charset="0"/>
                </a:rPr>
                <a:t>Business</a:t>
              </a:r>
            </a:p>
            <a:p>
              <a:pPr algn="ctr"/>
              <a:r>
                <a:rPr lang="en-US" altLang="en-US" sz="2800" b="1">
                  <a:latin typeface="Arial" panose="020B0604020202020204" pitchFamily="34" charset="0"/>
                </a:rPr>
                <a:t>Answer</a:t>
              </a:r>
            </a:p>
          </p:txBody>
        </p:sp>
        <p:sp>
          <p:nvSpPr>
            <p:cNvPr id="528392" name="Rectangle 8">
              <a:extLst>
                <a:ext uri="{FF2B5EF4-FFF2-40B4-BE49-F238E27FC236}">
                  <a16:creationId xmlns:a16="http://schemas.microsoft.com/office/drawing/2014/main" id="{C8D3880F-7AF8-A90E-C26C-3CDC69548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064"/>
              <a:ext cx="912" cy="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2800" b="1">
                  <a:latin typeface="Arial" panose="020B0604020202020204" pitchFamily="34" charset="0"/>
                </a:rPr>
                <a:t>Statistical</a:t>
              </a:r>
            </a:p>
            <a:p>
              <a:pPr algn="ctr"/>
              <a:r>
                <a:rPr lang="en-US" altLang="en-US" sz="2800" b="1">
                  <a:latin typeface="Arial" panose="020B0604020202020204" pitchFamily="34" charset="0"/>
                </a:rPr>
                <a:t>Answer</a:t>
              </a:r>
            </a:p>
          </p:txBody>
        </p:sp>
        <p:sp>
          <p:nvSpPr>
            <p:cNvPr id="528393" name="AutoShape 9">
              <a:extLst>
                <a:ext uri="{FF2B5EF4-FFF2-40B4-BE49-F238E27FC236}">
                  <a16:creationId xmlns:a16="http://schemas.microsoft.com/office/drawing/2014/main" id="{246612A7-0BDE-17C7-3455-87EF7FF7F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152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8394" name="AutoShape 10">
              <a:extLst>
                <a:ext uri="{FF2B5EF4-FFF2-40B4-BE49-F238E27FC236}">
                  <a16:creationId xmlns:a16="http://schemas.microsoft.com/office/drawing/2014/main" id="{1CAC7AD0-D648-4D69-DEC1-C0249A8CEFB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80" y="2160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8395" name="AutoShape 11">
              <a:extLst>
                <a:ext uri="{FF2B5EF4-FFF2-40B4-BE49-F238E27FC236}">
                  <a16:creationId xmlns:a16="http://schemas.microsoft.com/office/drawing/2014/main" id="{EAFB960A-0911-4DC4-3AC9-C6A6FEF1DF2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592" y="1632"/>
              <a:ext cx="480" cy="384"/>
            </a:xfrm>
            <a:prstGeom prst="rightArrow">
              <a:avLst>
                <a:gd name="adj1" fmla="val 50000"/>
                <a:gd name="adj2" fmla="val 312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6" name="Rectangle 4">
            <a:extLst>
              <a:ext uri="{FF2B5EF4-FFF2-40B4-BE49-F238E27FC236}">
                <a16:creationId xmlns:a16="http://schemas.microsoft.com/office/drawing/2014/main" id="{EE0B34DB-6D19-0597-AC78-014052A793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Business Question to Stat Question</a:t>
            </a:r>
          </a:p>
        </p:txBody>
      </p:sp>
      <p:graphicFrame>
        <p:nvGraphicFramePr>
          <p:cNvPr id="531048" name="Group 616">
            <a:extLst>
              <a:ext uri="{FF2B5EF4-FFF2-40B4-BE49-F238E27FC236}">
                <a16:creationId xmlns:a16="http://schemas.microsoft.com/office/drawing/2014/main" id="{5E6A0854-23F4-087D-69AA-E42B98A2051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846138"/>
          <a:ext cx="8451850" cy="5578475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val="1352952164"/>
                    </a:ext>
                  </a:extLst>
                </a:gridCol>
                <a:gridCol w="2058988">
                  <a:extLst>
                    <a:ext uri="{9D8B030D-6E8A-4147-A177-3AD203B41FA5}">
                      <a16:colId xmlns:a16="http://schemas.microsoft.com/office/drawing/2014/main" val="2913704266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4147764341"/>
                    </a:ext>
                  </a:extLst>
                </a:gridCol>
                <a:gridCol w="2611437">
                  <a:extLst>
                    <a:ext uri="{9D8B030D-6E8A-4147-A177-3AD203B41FA5}">
                      <a16:colId xmlns:a16="http://schemas.microsoft.com/office/drawing/2014/main" val="4268418949"/>
                    </a:ext>
                  </a:extLst>
                </a:gridCol>
              </a:tblGrid>
              <a:tr h="29051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Business Question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Statistical Question(s)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Tools to Apply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Minitab “Location”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252699"/>
                  </a:ext>
                </a:extLst>
              </a:tr>
              <a:tr h="290513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this process getting better/worse?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Do I see a trend in the data?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Line Graph, Run Chart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Graph&gt;Time Series Plot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29389943"/>
                  </a:ext>
                </a:extLst>
              </a:tr>
              <a:tr h="2921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Do I see an assignable cause?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Control Chart (see selection tree)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Stat&gt;Control Chart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47395942"/>
                  </a:ext>
                </a:extLst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there a before/after difference?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Hypothesis Testing (see selection tree)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872428"/>
                  </a:ext>
                </a:extLst>
              </a:tr>
              <a:tr h="10636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much variation is there in the process?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Calculate process statistics and “draw the picture” of variation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Basic Statistics (mean, standard deviation)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Histogram, Box Plot, Dot Plot, Probability Plot (to fit a distribution or see if the Normal is OK)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Graph&gt;Histogram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Graph&gt;Box Plot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Graph&gt;Dot Plot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Statistics&gt;Normality 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4555349"/>
                  </a:ext>
                </a:extLst>
              </a:tr>
              <a:tr h="676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Can I rely on my measurements?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much variation does the measurement system “consume” relative to the process or specs?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Gage Repeatability &amp; Reproducibility Study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Tools&gt;Gage Study&gt;Gage R&amp;R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6704866"/>
                  </a:ext>
                </a:extLst>
              </a:tr>
              <a:tr h="290513"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How well is this process working today?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 process stable?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Control Chart (see selection tree)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Stat&gt;Control Chart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2171074"/>
                  </a:ext>
                </a:extLst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 process capable of meeting customer requirements/ specs?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Capability Analysis, Cp, Cpk, Pp, Ppk, Sigma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Tools&gt;Capability Analysis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2543030"/>
                  </a:ext>
                </a:extLst>
              </a:tr>
              <a:tr h="677863">
                <a:tc row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Is there a difference by: People, Process, Machine, Time, Shift, etc.?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Can I stratify the data?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Bar Graph, Pie Chart, Pareto Chart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Graph&gt;Bar Chart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Graph&gt;Pie Chart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Stat&gt;Quality Tools&gt;Pareto Chart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3531733"/>
                  </a:ext>
                </a:extLst>
              </a:tr>
              <a:tr h="4826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Are there just two groups (or populations)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Hypothesis Testing (see selection tree)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Stat&gt;Basic Statistics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24129468"/>
                  </a:ext>
                </a:extLst>
              </a:tr>
              <a:tr h="4841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Are there more than two groups?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ANOVA (continuous) or chi-square (discrete)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Stat&gt;ANOVA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Stat&gt;Tables&gt;Chi Square Test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54583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8" name="Rectangle 4">
            <a:extLst>
              <a:ext uri="{FF2B5EF4-FFF2-40B4-BE49-F238E27FC236}">
                <a16:creationId xmlns:a16="http://schemas.microsoft.com/office/drawing/2014/main" id="{20B4D6A5-B45B-3D48-3623-5A70D90F9C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Business to Statistical Question</a:t>
            </a:r>
          </a:p>
        </p:txBody>
      </p:sp>
      <p:graphicFrame>
        <p:nvGraphicFramePr>
          <p:cNvPr id="533714" name="Group 210">
            <a:extLst>
              <a:ext uri="{FF2B5EF4-FFF2-40B4-BE49-F238E27FC236}">
                <a16:creationId xmlns:a16="http://schemas.microsoft.com/office/drawing/2014/main" id="{2BE0E4FA-4A91-B651-9BA7-B5A4E4AA47FF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341938"/>
        </p:xfrm>
        <a:graphic>
          <a:graphicData uri="http://schemas.openxmlformats.org/drawingml/2006/table">
            <a:tbl>
              <a:tblPr/>
              <a:tblGrid>
                <a:gridCol w="1549400">
                  <a:extLst>
                    <a:ext uri="{9D8B030D-6E8A-4147-A177-3AD203B41FA5}">
                      <a16:colId xmlns:a16="http://schemas.microsoft.com/office/drawing/2014/main" val="3556227067"/>
                    </a:ext>
                  </a:extLst>
                </a:gridCol>
                <a:gridCol w="2058988">
                  <a:extLst>
                    <a:ext uri="{9D8B030D-6E8A-4147-A177-3AD203B41FA5}">
                      <a16:colId xmlns:a16="http://schemas.microsoft.com/office/drawing/2014/main" val="373550106"/>
                    </a:ext>
                  </a:extLst>
                </a:gridCol>
                <a:gridCol w="2232025">
                  <a:extLst>
                    <a:ext uri="{9D8B030D-6E8A-4147-A177-3AD203B41FA5}">
                      <a16:colId xmlns:a16="http://schemas.microsoft.com/office/drawing/2014/main" val="1638932790"/>
                    </a:ext>
                  </a:extLst>
                </a:gridCol>
                <a:gridCol w="2611437">
                  <a:extLst>
                    <a:ext uri="{9D8B030D-6E8A-4147-A177-3AD203B41FA5}">
                      <a16:colId xmlns:a16="http://schemas.microsoft.com/office/drawing/2014/main" val="367733215"/>
                    </a:ext>
                  </a:extLst>
                </a:gridCol>
              </a:tblGrid>
              <a:tr h="377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Business Question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Statistical Question(s)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Tools to Apply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Minitab “Location”</a:t>
                      </a:r>
                      <a:endParaRPr kumimoji="0" lang="en-US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171598"/>
                  </a:ext>
                </a:extLst>
              </a:tr>
              <a:tr h="625475">
                <a:tc rowSpan="4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If I change “this,” does it have an effect on “that?” (or is there a relationship between the “this” and “that”)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For one “that” (Y), Are there just two groups of “this” (the “X” or populations)?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Hypothesis Testing (see selection tree)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Stat&gt;Basic Statistics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09973938"/>
                  </a:ext>
                </a:extLst>
              </a:tr>
              <a:tr h="625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For one “that” (Y), are there more than two levels of the factor (the X)?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ANOVA (continuous) or chi-square (discrete)</a:t>
                      </a:r>
                      <a:endParaRPr kumimoji="0" lang="it-IT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Stat&gt;ANOVA</a:t>
                      </a:r>
                      <a:endParaRPr kumimoji="0" lang="it-IT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3450233"/>
                  </a:ext>
                </a:extLst>
              </a:tr>
              <a:tr h="87788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Are the “this” (X) and “that”  (Y) continuous data? And, does the change in the Y depend on the change in the X?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Scatter, Correlation, Regression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Graph&gt;Scatterplot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Stat&gt;Basic Statistics&gt;Correlation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Stat&gt;Regression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97650447"/>
                  </a:ext>
                </a:extLst>
              </a:tr>
              <a:tr h="6254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Can I change the “this’s (X’s) and see the effect of the change on the “that” (Y)?”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Design of Experiments (&amp; analysis tools)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Stat&gt;DOE&gt;Factorial Designs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06420305"/>
                  </a:ext>
                </a:extLst>
              </a:tr>
              <a:tr h="876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 I </a:t>
                      </a: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have</a:t>
                      </a: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 enough data to see a difference?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What is the Power of my test?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Power &amp; Sample Size Calculation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Stat&gt;Power &amp; Sample Size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5342465"/>
                  </a:ext>
                </a:extLst>
              </a:tr>
              <a:tr h="8763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How long does this last?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Develop a distribution of times to failure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Weibull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Stat&gt;Reliability/Survival&gt;Distribution Analysis (Right Censoring)&gt;Parametric Distribution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7848456"/>
                  </a:ext>
                </a:extLst>
              </a:tr>
              <a:tr h="4572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What can go wrong in this process?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 I understand the important failure modes &amp; their effects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Failure Modes &amp; Effects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Fault tree Analysis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N/A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99165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4" name="Rectangle 4">
            <a:extLst>
              <a:ext uri="{FF2B5EF4-FFF2-40B4-BE49-F238E27FC236}">
                <a16:creationId xmlns:a16="http://schemas.microsoft.com/office/drawing/2014/main" id="{0CE59B60-A6B0-48C7-5156-9B9833444F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Control Chart Selection</a:t>
            </a:r>
          </a:p>
        </p:txBody>
      </p:sp>
      <p:grpSp>
        <p:nvGrpSpPr>
          <p:cNvPr id="522245" name="Group 5">
            <a:extLst>
              <a:ext uri="{FF2B5EF4-FFF2-40B4-BE49-F238E27FC236}">
                <a16:creationId xmlns:a16="http://schemas.microsoft.com/office/drawing/2014/main" id="{DC37FC7B-898F-63B3-4049-7D2BD7CFCF42}"/>
              </a:ext>
            </a:extLst>
          </p:cNvPr>
          <p:cNvGrpSpPr>
            <a:grpSpLocks/>
          </p:cNvGrpSpPr>
          <p:nvPr/>
        </p:nvGrpSpPr>
        <p:grpSpPr bwMode="auto">
          <a:xfrm>
            <a:off x="441325" y="860425"/>
            <a:ext cx="8132763" cy="5845175"/>
            <a:chOff x="278" y="315"/>
            <a:chExt cx="5123" cy="3682"/>
          </a:xfrm>
        </p:grpSpPr>
        <p:sp>
          <p:nvSpPr>
            <p:cNvPr id="522246" name="Line 6">
              <a:extLst>
                <a:ext uri="{FF2B5EF4-FFF2-40B4-BE49-F238E27FC236}">
                  <a16:creationId xmlns:a16="http://schemas.microsoft.com/office/drawing/2014/main" id="{4C4E7B4B-06CB-F154-9E96-731B531608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0" y="3851"/>
              <a:ext cx="1942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7" name="Line 7">
              <a:extLst>
                <a:ext uri="{FF2B5EF4-FFF2-40B4-BE49-F238E27FC236}">
                  <a16:creationId xmlns:a16="http://schemas.microsoft.com/office/drawing/2014/main" id="{00EF3163-A47F-5185-9C8B-C9B7E23790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603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8" name="Line 8">
              <a:extLst>
                <a:ext uri="{FF2B5EF4-FFF2-40B4-BE49-F238E27FC236}">
                  <a16:creationId xmlns:a16="http://schemas.microsoft.com/office/drawing/2014/main" id="{F671F444-88D2-6BE1-549B-3B49500C80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49" name="Line 9">
              <a:extLst>
                <a:ext uri="{FF2B5EF4-FFF2-40B4-BE49-F238E27FC236}">
                  <a16:creationId xmlns:a16="http://schemas.microsoft.com/office/drawing/2014/main" id="{299B131A-644A-A357-E31C-9B05BDDA57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847"/>
              <a:ext cx="194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0" name="Line 10">
              <a:extLst>
                <a:ext uri="{FF2B5EF4-FFF2-40B4-BE49-F238E27FC236}">
                  <a16:creationId xmlns:a16="http://schemas.microsoft.com/office/drawing/2014/main" id="{0E59AB10-E2AB-13E5-B568-64EA8DDE9B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564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1" name="Line 11">
              <a:extLst>
                <a:ext uri="{FF2B5EF4-FFF2-40B4-BE49-F238E27FC236}">
                  <a16:creationId xmlns:a16="http://schemas.microsoft.com/office/drawing/2014/main" id="{3B2BACEB-6400-B430-6532-EB7BA67C7B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996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2" name="Line 12">
              <a:extLst>
                <a:ext uri="{FF2B5EF4-FFF2-40B4-BE49-F238E27FC236}">
                  <a16:creationId xmlns:a16="http://schemas.microsoft.com/office/drawing/2014/main" id="{79840B7B-48E8-EBA1-596D-D63983AE78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7" y="1765"/>
              <a:ext cx="983" cy="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3" name="Line 13">
              <a:extLst>
                <a:ext uri="{FF2B5EF4-FFF2-40B4-BE49-F238E27FC236}">
                  <a16:creationId xmlns:a16="http://schemas.microsoft.com/office/drawing/2014/main" id="{AC20477E-7FB7-4AFC-40AA-C381B9DBC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1189"/>
              <a:ext cx="912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4" name="Line 14">
              <a:extLst>
                <a:ext uri="{FF2B5EF4-FFF2-40B4-BE49-F238E27FC236}">
                  <a16:creationId xmlns:a16="http://schemas.microsoft.com/office/drawing/2014/main" id="{12F9D772-A944-0400-5B97-0CBCA0F61C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3320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5" name="Line 15">
              <a:extLst>
                <a:ext uri="{FF2B5EF4-FFF2-40B4-BE49-F238E27FC236}">
                  <a16:creationId xmlns:a16="http://schemas.microsoft.com/office/drawing/2014/main" id="{A1A6F934-1FA6-F7D7-18E1-A3A35880D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3603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6" name="Line 16">
              <a:extLst>
                <a:ext uri="{FF2B5EF4-FFF2-40B4-BE49-F238E27FC236}">
                  <a16:creationId xmlns:a16="http://schemas.microsoft.com/office/drawing/2014/main" id="{3CAD63EA-B627-40D6-E0A4-E81A6812CA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9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7" name="Line 17">
              <a:extLst>
                <a:ext uri="{FF2B5EF4-FFF2-40B4-BE49-F238E27FC236}">
                  <a16:creationId xmlns:a16="http://schemas.microsoft.com/office/drawing/2014/main" id="{A1AB7C15-EAC6-10D9-15CC-4D2DCC4E39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04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8" name="Line 18">
              <a:extLst>
                <a:ext uri="{FF2B5EF4-FFF2-40B4-BE49-F238E27FC236}">
                  <a16:creationId xmlns:a16="http://schemas.microsoft.com/office/drawing/2014/main" id="{2FAEE30C-F0CE-B663-6B2B-0476C17A49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3816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59" name="Line 19">
              <a:extLst>
                <a:ext uri="{FF2B5EF4-FFF2-40B4-BE49-F238E27FC236}">
                  <a16:creationId xmlns:a16="http://schemas.microsoft.com/office/drawing/2014/main" id="{393AAB7C-2A2F-0DF5-1894-A3C9610332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3083"/>
              <a:ext cx="897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0" name="Rectangle 20">
              <a:extLst>
                <a:ext uri="{FF2B5EF4-FFF2-40B4-BE49-F238E27FC236}">
                  <a16:creationId xmlns:a16="http://schemas.microsoft.com/office/drawing/2014/main" id="{DD38D2FE-9F3E-7538-BB46-D3E4CA39A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2" y="487"/>
              <a:ext cx="2042" cy="614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000000"/>
              </a:solidFill>
              <a:prstDash val="sysDash"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1" name="Line 21">
              <a:extLst>
                <a:ext uri="{FF2B5EF4-FFF2-40B4-BE49-F238E27FC236}">
                  <a16:creationId xmlns:a16="http://schemas.microsoft.com/office/drawing/2014/main" id="{825F3559-9C54-7A24-5CDA-57F7CD7D73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6" y="723"/>
              <a:ext cx="4034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262" name="Rectangle 22">
              <a:extLst>
                <a:ext uri="{FF2B5EF4-FFF2-40B4-BE49-F238E27FC236}">
                  <a16:creationId xmlns:a16="http://schemas.microsoft.com/office/drawing/2014/main" id="{52BB6BCB-9E04-9E3F-D5DB-68B7DDA72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582"/>
              <a:ext cx="548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3" name="Rectangle 23">
              <a:extLst>
                <a:ext uri="{FF2B5EF4-FFF2-40B4-BE49-F238E27FC236}">
                  <a16:creationId xmlns:a16="http://schemas.microsoft.com/office/drawing/2014/main" id="{86F79F76-545D-1E81-46E6-48F8BC4EE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" y="582"/>
              <a:ext cx="698" cy="424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4" name="Rectangle 24">
              <a:extLst>
                <a:ext uri="{FF2B5EF4-FFF2-40B4-BE49-F238E27FC236}">
                  <a16:creationId xmlns:a16="http://schemas.microsoft.com/office/drawing/2014/main" id="{BA896C67-D3FA-BF38-E719-EE59F8B012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" y="582"/>
              <a:ext cx="874" cy="330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5" name="Rectangle 25">
              <a:extLst>
                <a:ext uri="{FF2B5EF4-FFF2-40B4-BE49-F238E27FC236}">
                  <a16:creationId xmlns:a16="http://schemas.microsoft.com/office/drawing/2014/main" id="{34930254-FC32-DC4D-D2FC-2DE479036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7" y="582"/>
              <a:ext cx="747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6" name="Rectangle 26">
              <a:extLst>
                <a:ext uri="{FF2B5EF4-FFF2-40B4-BE49-F238E27FC236}">
                  <a16:creationId xmlns:a16="http://schemas.microsoft.com/office/drawing/2014/main" id="{659A6D0B-0B91-1A92-F1DA-222FF9D0F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582"/>
              <a:ext cx="598" cy="329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7" name="Rectangle 27">
              <a:extLst>
                <a:ext uri="{FF2B5EF4-FFF2-40B4-BE49-F238E27FC236}">
                  <a16:creationId xmlns:a16="http://schemas.microsoft.com/office/drawing/2014/main" id="{C3B5E395-7F42-EFDE-99C8-77E10F9EA6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3" y="582"/>
              <a:ext cx="548" cy="235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268" name="Rectangle 28">
              <a:extLst>
                <a:ext uri="{FF2B5EF4-FFF2-40B4-BE49-F238E27FC236}">
                  <a16:creationId xmlns:a16="http://schemas.microsoft.com/office/drawing/2014/main" id="{58D2D459-CEBF-35F9-171C-8682FACD85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" y="315"/>
              <a:ext cx="203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CONTROL CHART SELECTION GUIDE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69" name="Rectangle 29">
              <a:extLst>
                <a:ext uri="{FF2B5EF4-FFF2-40B4-BE49-F238E27FC236}">
                  <a16:creationId xmlns:a16="http://schemas.microsoft.com/office/drawing/2014/main" id="{23D814F5-0F81-A58E-BF79-1719961D7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5" y="609"/>
              <a:ext cx="4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Data is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0" name="Rectangle 30">
              <a:extLst>
                <a:ext uri="{FF2B5EF4-FFF2-40B4-BE49-F238E27FC236}">
                  <a16:creationId xmlns:a16="http://schemas.microsoft.com/office/drawing/2014/main" id="{DFBE43A0-C997-A486-1FE0-5074B89E3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" y="703"/>
              <a:ext cx="52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be Charted?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1" name="Rectangle 31">
              <a:extLst>
                <a:ext uri="{FF2B5EF4-FFF2-40B4-BE49-F238E27FC236}">
                  <a16:creationId xmlns:a16="http://schemas.microsoft.com/office/drawing/2014/main" id="{8C2D4ADB-EFA0-6B43-E9A3-75E77CB1E1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8" y="603"/>
              <a:ext cx="6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What type of data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2" name="Rectangle 32">
              <a:extLst>
                <a:ext uri="{FF2B5EF4-FFF2-40B4-BE49-F238E27FC236}">
                  <a16:creationId xmlns:a16="http://schemas.microsoft.com/office/drawing/2014/main" id="{4D9F30DE-7BBA-86DB-58D3-CDA7BA84BE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4" y="703"/>
              <a:ext cx="5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to be charted?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3" name="Rectangle 33">
              <a:extLst>
                <a:ext uri="{FF2B5EF4-FFF2-40B4-BE49-F238E27FC236}">
                  <a16:creationId xmlns:a16="http://schemas.microsoft.com/office/drawing/2014/main" id="{0A72A2C8-4038-0CD8-0626-4208A3A7D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3" y="795"/>
              <a:ext cx="6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(measurement or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4" name="Rectangle 34">
              <a:extLst>
                <a:ext uri="{FF2B5EF4-FFF2-40B4-BE49-F238E27FC236}">
                  <a16:creationId xmlns:a16="http://schemas.microsoft.com/office/drawing/2014/main" id="{BAB8E949-9381-5F99-3349-233682C19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" y="889"/>
              <a:ext cx="22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count)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5" name="Rectangle 35">
              <a:extLst>
                <a:ext uri="{FF2B5EF4-FFF2-40B4-BE49-F238E27FC236}">
                  <a16:creationId xmlns:a16="http://schemas.microsoft.com/office/drawing/2014/main" id="{C58FF072-9012-A4EB-82A0-32A6D5D9C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7" y="609"/>
              <a:ext cx="73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Is a standard applied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6" name="Rectangle 36">
              <a:extLst>
                <a:ext uri="{FF2B5EF4-FFF2-40B4-BE49-F238E27FC236}">
                  <a16:creationId xmlns:a16="http://schemas.microsoft.com/office/drawing/2014/main" id="{2E8A4553-E480-148D-4B5D-7C3E9AE5E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03"/>
              <a:ext cx="72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entire item, or 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7" name="Rectangle 37">
              <a:extLst>
                <a:ext uri="{FF2B5EF4-FFF2-40B4-BE49-F238E27FC236}">
                  <a16:creationId xmlns:a16="http://schemas.microsoft.com/office/drawing/2014/main" id="{6952ECA6-CDB8-33F8-91F7-0FC4F5D4F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4" y="798"/>
              <a:ext cx="81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to the item's elements?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8" name="Rectangle 38">
              <a:extLst>
                <a:ext uri="{FF2B5EF4-FFF2-40B4-BE49-F238E27FC236}">
                  <a16:creationId xmlns:a16="http://schemas.microsoft.com/office/drawing/2014/main" id="{2E098DEA-376B-A5AC-E33E-62A6DA9E3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624"/>
              <a:ext cx="64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 the count data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79" name="Rectangle 39">
              <a:extLst>
                <a:ext uri="{FF2B5EF4-FFF2-40B4-BE49-F238E27FC236}">
                  <a16:creationId xmlns:a16="http://schemas.microsoft.com/office/drawing/2014/main" id="{BBE7DF2D-DBFC-A136-CF14-85F104C25C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0" y="718"/>
              <a:ext cx="64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 met?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80" name="Rectangle 40">
              <a:extLst>
                <a:ext uri="{FF2B5EF4-FFF2-40B4-BE49-F238E27FC236}">
                  <a16:creationId xmlns:a16="http://schemas.microsoft.com/office/drawing/2014/main" id="{09EB4BBF-19D9-5AE3-23FA-A1A194017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6" y="603"/>
              <a:ext cx="39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How is the 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81" name="Rectangle 41">
              <a:extLst>
                <a:ext uri="{FF2B5EF4-FFF2-40B4-BE49-F238E27FC236}">
                  <a16:creationId xmlns:a16="http://schemas.microsoft.com/office/drawing/2014/main" id="{812D11B4-EF32-AC7C-6AC9-A5441A83B8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2" y="700"/>
              <a:ext cx="3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 to be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82" name="Rectangle 42">
              <a:extLst>
                <a:ext uri="{FF2B5EF4-FFF2-40B4-BE49-F238E27FC236}">
                  <a16:creationId xmlns:a16="http://schemas.microsoft.com/office/drawing/2014/main" id="{14333244-E81B-F04C-8E37-3F9DD2B36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6" y="647"/>
              <a:ext cx="47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Control Chart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283" name="Rectangle 43">
              <a:extLst>
                <a:ext uri="{FF2B5EF4-FFF2-40B4-BE49-F238E27FC236}">
                  <a16:creationId xmlns:a16="http://schemas.microsoft.com/office/drawing/2014/main" id="{BFC61D3C-107E-29CF-96CC-D20FAFA83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0" y="984"/>
              <a:ext cx="89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 i="1">
                  <a:solidFill>
                    <a:srgbClr val="000000"/>
                  </a:solidFill>
                  <a:latin typeface="Palatino" pitchFamily="18" charset="0"/>
                </a:rPr>
                <a:t>Questions for Count Data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522284" name="Group 44">
              <a:extLst>
                <a:ext uri="{FF2B5EF4-FFF2-40B4-BE49-F238E27FC236}">
                  <a16:creationId xmlns:a16="http://schemas.microsoft.com/office/drawing/2014/main" id="{CBA7E4E1-72FF-B5DE-1E33-EA9FE4AD7E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6" y="673"/>
              <a:ext cx="149" cy="94"/>
              <a:chOff x="876" y="673"/>
              <a:chExt cx="149" cy="94"/>
            </a:xfrm>
          </p:grpSpPr>
          <p:grpSp>
            <p:nvGrpSpPr>
              <p:cNvPr id="522285" name="Group 45">
                <a:extLst>
                  <a:ext uri="{FF2B5EF4-FFF2-40B4-BE49-F238E27FC236}">
                    <a16:creationId xmlns:a16="http://schemas.microsoft.com/office/drawing/2014/main" id="{D74DB11F-8D2C-63C9-DDD8-DEF847ED4F3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76" y="673"/>
                <a:ext cx="149" cy="94"/>
                <a:chOff x="876" y="673"/>
                <a:chExt cx="149" cy="94"/>
              </a:xfrm>
            </p:grpSpPr>
            <p:sp>
              <p:nvSpPr>
                <p:cNvPr id="522286" name="Line 46">
                  <a:extLst>
                    <a:ext uri="{FF2B5EF4-FFF2-40B4-BE49-F238E27FC236}">
                      <a16:creationId xmlns:a16="http://schemas.microsoft.com/office/drawing/2014/main" id="{490646A7-ED92-D9C7-5D86-DC90B13F46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76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287" name="Line 47">
                  <a:extLst>
                    <a:ext uri="{FF2B5EF4-FFF2-40B4-BE49-F238E27FC236}">
                      <a16:creationId xmlns:a16="http://schemas.microsoft.com/office/drawing/2014/main" id="{644048FC-B75A-5F80-CD7B-F1C74B491C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876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288" name="Line 48">
                  <a:extLst>
                    <a:ext uri="{FF2B5EF4-FFF2-40B4-BE49-F238E27FC236}">
                      <a16:creationId xmlns:a16="http://schemas.microsoft.com/office/drawing/2014/main" id="{C59E36A6-2E7E-7F30-BF96-78EDC64973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876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289" name="Line 49">
                <a:extLst>
                  <a:ext uri="{FF2B5EF4-FFF2-40B4-BE49-F238E27FC236}">
                    <a16:creationId xmlns:a16="http://schemas.microsoft.com/office/drawing/2014/main" id="{7ED4AAB6-A20A-EFD6-7723-085E59D05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6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0" name="Line 50">
                <a:extLst>
                  <a:ext uri="{FF2B5EF4-FFF2-40B4-BE49-F238E27FC236}">
                    <a16:creationId xmlns:a16="http://schemas.microsoft.com/office/drawing/2014/main" id="{E0C830A8-B42F-2A4E-840E-4DD2904685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1" name="Line 51">
                <a:extLst>
                  <a:ext uri="{FF2B5EF4-FFF2-40B4-BE49-F238E27FC236}">
                    <a16:creationId xmlns:a16="http://schemas.microsoft.com/office/drawing/2014/main" id="{1F4DD6D4-C747-B124-80C6-B478D1AC1C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2" name="Line 52">
                <a:extLst>
                  <a:ext uri="{FF2B5EF4-FFF2-40B4-BE49-F238E27FC236}">
                    <a16:creationId xmlns:a16="http://schemas.microsoft.com/office/drawing/2014/main" id="{5BE91A78-BCF5-122C-4BBB-BDC5795B2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3" name="Line 53">
                <a:extLst>
                  <a:ext uri="{FF2B5EF4-FFF2-40B4-BE49-F238E27FC236}">
                    <a16:creationId xmlns:a16="http://schemas.microsoft.com/office/drawing/2014/main" id="{FE178FB9-7BCE-C6AB-0FEE-3EC5D1B5C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9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4" name="Line 54">
                <a:extLst>
                  <a:ext uri="{FF2B5EF4-FFF2-40B4-BE49-F238E27FC236}">
                    <a16:creationId xmlns:a16="http://schemas.microsoft.com/office/drawing/2014/main" id="{48B723F7-AAA0-1DAA-929A-5D4BEDE13A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5" name="Line 55">
                <a:extLst>
                  <a:ext uri="{FF2B5EF4-FFF2-40B4-BE49-F238E27FC236}">
                    <a16:creationId xmlns:a16="http://schemas.microsoft.com/office/drawing/2014/main" id="{5BB7E892-4019-C482-FD53-0899E8184A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5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6" name="Line 56">
                <a:extLst>
                  <a:ext uri="{FF2B5EF4-FFF2-40B4-BE49-F238E27FC236}">
                    <a16:creationId xmlns:a16="http://schemas.microsoft.com/office/drawing/2014/main" id="{07369A63-BD8E-1AD6-C6AF-B950A1A1E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7" name="Line 57">
                <a:extLst>
                  <a:ext uri="{FF2B5EF4-FFF2-40B4-BE49-F238E27FC236}">
                    <a16:creationId xmlns:a16="http://schemas.microsoft.com/office/drawing/2014/main" id="{25D5A314-23ED-FBAF-BBA7-FE1139C4E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2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8" name="Line 58">
                <a:extLst>
                  <a:ext uri="{FF2B5EF4-FFF2-40B4-BE49-F238E27FC236}">
                    <a16:creationId xmlns:a16="http://schemas.microsoft.com/office/drawing/2014/main" id="{D3BA07C5-6D02-7251-BE59-639E74BE0E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99" name="Line 59">
                <a:extLst>
                  <a:ext uri="{FF2B5EF4-FFF2-40B4-BE49-F238E27FC236}">
                    <a16:creationId xmlns:a16="http://schemas.microsoft.com/office/drawing/2014/main" id="{999163EE-0BF3-96CE-24F9-0A79EB73C3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82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300" name="Group 60">
              <a:extLst>
                <a:ext uri="{FF2B5EF4-FFF2-40B4-BE49-F238E27FC236}">
                  <a16:creationId xmlns:a16="http://schemas.microsoft.com/office/drawing/2014/main" id="{3B467350-1F1D-C9D5-7DDB-A26BC06D73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9" y="673"/>
              <a:ext cx="149" cy="94"/>
              <a:chOff x="1769" y="673"/>
              <a:chExt cx="149" cy="94"/>
            </a:xfrm>
          </p:grpSpPr>
          <p:grpSp>
            <p:nvGrpSpPr>
              <p:cNvPr id="522301" name="Group 61">
                <a:extLst>
                  <a:ext uri="{FF2B5EF4-FFF2-40B4-BE49-F238E27FC236}">
                    <a16:creationId xmlns:a16="http://schemas.microsoft.com/office/drawing/2014/main" id="{FFF7E64C-852D-9EAB-E2DE-34AC30CB9F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69" y="673"/>
                <a:ext cx="149" cy="94"/>
                <a:chOff x="1769" y="673"/>
                <a:chExt cx="149" cy="94"/>
              </a:xfrm>
            </p:grpSpPr>
            <p:sp>
              <p:nvSpPr>
                <p:cNvPr id="522302" name="Line 62">
                  <a:extLst>
                    <a:ext uri="{FF2B5EF4-FFF2-40B4-BE49-F238E27FC236}">
                      <a16:creationId xmlns:a16="http://schemas.microsoft.com/office/drawing/2014/main" id="{1F152085-122B-C45F-7AEE-8F1EA56E60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69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03" name="Line 63">
                  <a:extLst>
                    <a:ext uri="{FF2B5EF4-FFF2-40B4-BE49-F238E27FC236}">
                      <a16:creationId xmlns:a16="http://schemas.microsoft.com/office/drawing/2014/main" id="{5E33206F-0E32-0B23-5156-9CA2670250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769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04" name="Line 64">
                  <a:extLst>
                    <a:ext uri="{FF2B5EF4-FFF2-40B4-BE49-F238E27FC236}">
                      <a16:creationId xmlns:a16="http://schemas.microsoft.com/office/drawing/2014/main" id="{E2F6076D-08C7-96CF-AAC4-67976CE944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769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305" name="Line 65">
                <a:extLst>
                  <a:ext uri="{FF2B5EF4-FFF2-40B4-BE49-F238E27FC236}">
                    <a16:creationId xmlns:a16="http://schemas.microsoft.com/office/drawing/2014/main" id="{22368E90-6733-F9C7-2633-DB437307A6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69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6" name="Line 66">
                <a:extLst>
                  <a:ext uri="{FF2B5EF4-FFF2-40B4-BE49-F238E27FC236}">
                    <a16:creationId xmlns:a16="http://schemas.microsoft.com/office/drawing/2014/main" id="{5F68622F-7D2F-3E3D-5EAE-939FD01B46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7" name="Line 67">
                <a:extLst>
                  <a:ext uri="{FF2B5EF4-FFF2-40B4-BE49-F238E27FC236}">
                    <a16:creationId xmlns:a16="http://schemas.microsoft.com/office/drawing/2014/main" id="{357F2781-90A5-2305-77B6-912F32F8FE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8" name="Line 68">
                <a:extLst>
                  <a:ext uri="{FF2B5EF4-FFF2-40B4-BE49-F238E27FC236}">
                    <a16:creationId xmlns:a16="http://schemas.microsoft.com/office/drawing/2014/main" id="{7B42FC2A-8FC1-5FBF-9953-7C650D7126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705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9" name="Line 69">
                <a:extLst>
                  <a:ext uri="{FF2B5EF4-FFF2-40B4-BE49-F238E27FC236}">
                    <a16:creationId xmlns:a16="http://schemas.microsoft.com/office/drawing/2014/main" id="{742FDF9E-69F6-DAAE-8387-7588EF34C9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2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0" name="Line 70">
                <a:extLst>
                  <a:ext uri="{FF2B5EF4-FFF2-40B4-BE49-F238E27FC236}">
                    <a16:creationId xmlns:a16="http://schemas.microsoft.com/office/drawing/2014/main" id="{2213BDE2-0D61-314D-64FC-4B8D4BE83E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2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1" name="Line 71">
                <a:extLst>
                  <a:ext uri="{FF2B5EF4-FFF2-40B4-BE49-F238E27FC236}">
                    <a16:creationId xmlns:a16="http://schemas.microsoft.com/office/drawing/2014/main" id="{7A2B7A53-61E7-C63E-9CE6-4B292B9D4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8" y="714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2" name="Line 72">
                <a:extLst>
                  <a:ext uri="{FF2B5EF4-FFF2-40B4-BE49-F238E27FC236}">
                    <a16:creationId xmlns:a16="http://schemas.microsoft.com/office/drawing/2014/main" id="{E7D5503B-8A5D-DC60-E4B2-8B0DC4CF9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2" y="682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3" name="Line 73">
                <a:extLst>
                  <a:ext uri="{FF2B5EF4-FFF2-40B4-BE49-F238E27FC236}">
                    <a16:creationId xmlns:a16="http://schemas.microsoft.com/office/drawing/2014/main" id="{BE54BBB7-64C1-E425-6F4E-D16BFE62D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5" y="700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4" name="Line 74">
                <a:extLst>
                  <a:ext uri="{FF2B5EF4-FFF2-40B4-BE49-F238E27FC236}">
                    <a16:creationId xmlns:a16="http://schemas.microsoft.com/office/drawing/2014/main" id="{1FA14FB2-3180-3B8C-6E31-8D34391A7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5" name="Line 75">
                <a:extLst>
                  <a:ext uri="{FF2B5EF4-FFF2-40B4-BE49-F238E27FC236}">
                    <a16:creationId xmlns:a16="http://schemas.microsoft.com/office/drawing/2014/main" id="{B28A2EB6-95D6-8260-FACC-AAEFD21B6D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5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316" name="Group 76">
              <a:extLst>
                <a:ext uri="{FF2B5EF4-FFF2-40B4-BE49-F238E27FC236}">
                  <a16:creationId xmlns:a16="http://schemas.microsoft.com/office/drawing/2014/main" id="{B82673C6-08B0-F459-A8CB-6DCFC01B8E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61" y="673"/>
              <a:ext cx="149" cy="94"/>
              <a:chOff x="3861" y="673"/>
              <a:chExt cx="149" cy="94"/>
            </a:xfrm>
          </p:grpSpPr>
          <p:grpSp>
            <p:nvGrpSpPr>
              <p:cNvPr id="522317" name="Group 77">
                <a:extLst>
                  <a:ext uri="{FF2B5EF4-FFF2-40B4-BE49-F238E27FC236}">
                    <a16:creationId xmlns:a16="http://schemas.microsoft.com/office/drawing/2014/main" id="{023896AB-FD94-C61E-2F69-7D9A7CCEEE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61" y="673"/>
                <a:ext cx="149" cy="94"/>
                <a:chOff x="3861" y="673"/>
                <a:chExt cx="149" cy="94"/>
              </a:xfrm>
            </p:grpSpPr>
            <p:sp>
              <p:nvSpPr>
                <p:cNvPr id="522318" name="Line 78">
                  <a:extLst>
                    <a:ext uri="{FF2B5EF4-FFF2-40B4-BE49-F238E27FC236}">
                      <a16:creationId xmlns:a16="http://schemas.microsoft.com/office/drawing/2014/main" id="{4C411B13-0975-6973-A5EE-28A112444C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61" y="67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19" name="Line 79">
                  <a:extLst>
                    <a:ext uri="{FF2B5EF4-FFF2-40B4-BE49-F238E27FC236}">
                      <a16:creationId xmlns:a16="http://schemas.microsoft.com/office/drawing/2014/main" id="{56E22C0B-72CB-0383-C408-A0B08B6F69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61" y="720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20" name="Line 80">
                  <a:extLst>
                    <a:ext uri="{FF2B5EF4-FFF2-40B4-BE49-F238E27FC236}">
                      <a16:creationId xmlns:a16="http://schemas.microsoft.com/office/drawing/2014/main" id="{7C0C61F0-C9B4-75CA-0A89-E6EB423732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861" y="673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321" name="Line 81">
                <a:extLst>
                  <a:ext uri="{FF2B5EF4-FFF2-40B4-BE49-F238E27FC236}">
                    <a16:creationId xmlns:a16="http://schemas.microsoft.com/office/drawing/2014/main" id="{DA07C933-EB3A-9051-4AEF-B1135DDD83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1" y="720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2" name="Line 82">
                <a:extLst>
                  <a:ext uri="{FF2B5EF4-FFF2-40B4-BE49-F238E27FC236}">
                    <a16:creationId xmlns:a16="http://schemas.microsoft.com/office/drawing/2014/main" id="{C7BF3286-BE3D-45B9-6EC6-8EE7D0F1D8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0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3" name="Line 83">
                <a:extLst>
                  <a:ext uri="{FF2B5EF4-FFF2-40B4-BE49-F238E27FC236}">
                    <a16:creationId xmlns:a16="http://schemas.microsoft.com/office/drawing/2014/main" id="{85AD4EEB-0BFC-059B-F95F-2EC15B4C79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691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4" name="Line 84">
                <a:extLst>
                  <a:ext uri="{FF2B5EF4-FFF2-40B4-BE49-F238E27FC236}">
                    <a16:creationId xmlns:a16="http://schemas.microsoft.com/office/drawing/2014/main" id="{C8B111D5-905F-DB08-3592-9B4BB08B8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705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5" name="Line 85">
                <a:extLst>
                  <a:ext uri="{FF2B5EF4-FFF2-40B4-BE49-F238E27FC236}">
                    <a16:creationId xmlns:a16="http://schemas.microsoft.com/office/drawing/2014/main" id="{AFFC684F-ADD8-5320-53BE-4BB232DDC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4" y="71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6" name="Line 86">
                <a:extLst>
                  <a:ext uri="{FF2B5EF4-FFF2-40B4-BE49-F238E27FC236}">
                    <a16:creationId xmlns:a16="http://schemas.microsoft.com/office/drawing/2014/main" id="{4C0B5CCB-41FE-6649-ACD4-579F3F968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26"/>
                <a:ext cx="74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7" name="Line 87">
                <a:extLst>
                  <a:ext uri="{FF2B5EF4-FFF2-40B4-BE49-F238E27FC236}">
                    <a16:creationId xmlns:a16="http://schemas.microsoft.com/office/drawing/2014/main" id="{2FFE31FF-A751-39F9-E199-E9B6D20BB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70" y="71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8" name="Line 88">
                <a:extLst>
                  <a:ext uri="{FF2B5EF4-FFF2-40B4-BE49-F238E27FC236}">
                    <a16:creationId xmlns:a16="http://schemas.microsoft.com/office/drawing/2014/main" id="{BA147BF5-0E3E-8E5B-AFDE-0A4EA2E76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4" y="682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29" name="Line 89">
                <a:extLst>
                  <a:ext uri="{FF2B5EF4-FFF2-40B4-BE49-F238E27FC236}">
                    <a16:creationId xmlns:a16="http://schemas.microsoft.com/office/drawing/2014/main" id="{37D05807-56F4-297F-8930-AC486F49B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67" y="700"/>
                <a:ext cx="65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0" name="Line 90">
                <a:extLst>
                  <a:ext uri="{FF2B5EF4-FFF2-40B4-BE49-F238E27FC236}">
                    <a16:creationId xmlns:a16="http://schemas.microsoft.com/office/drawing/2014/main" id="{467217AC-14F6-F0E9-AA09-E83909588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2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1" name="Line 91">
                <a:extLst>
                  <a:ext uri="{FF2B5EF4-FFF2-40B4-BE49-F238E27FC236}">
                    <a16:creationId xmlns:a16="http://schemas.microsoft.com/office/drawing/2014/main" id="{EE3C84EE-68D7-9E53-85AB-21514BE3B3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67" y="74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332" name="Group 92">
              <a:extLst>
                <a:ext uri="{FF2B5EF4-FFF2-40B4-BE49-F238E27FC236}">
                  <a16:creationId xmlns:a16="http://schemas.microsoft.com/office/drawing/2014/main" id="{27849D68-026A-8456-1118-EFEBC0CD41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65" y="676"/>
              <a:ext cx="149" cy="94"/>
              <a:chOff x="2865" y="676"/>
              <a:chExt cx="149" cy="94"/>
            </a:xfrm>
          </p:grpSpPr>
          <p:grpSp>
            <p:nvGrpSpPr>
              <p:cNvPr id="522333" name="Group 93">
                <a:extLst>
                  <a:ext uri="{FF2B5EF4-FFF2-40B4-BE49-F238E27FC236}">
                    <a16:creationId xmlns:a16="http://schemas.microsoft.com/office/drawing/2014/main" id="{6701F99E-1B5D-6421-318B-D29C1BFB4F1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65" y="676"/>
                <a:ext cx="149" cy="94"/>
                <a:chOff x="2865" y="676"/>
                <a:chExt cx="149" cy="94"/>
              </a:xfrm>
            </p:grpSpPr>
            <p:sp>
              <p:nvSpPr>
                <p:cNvPr id="522334" name="Line 94">
                  <a:extLst>
                    <a:ext uri="{FF2B5EF4-FFF2-40B4-BE49-F238E27FC236}">
                      <a16:creationId xmlns:a16="http://schemas.microsoft.com/office/drawing/2014/main" id="{AFE5D50F-2850-8594-0B33-2BC380DE2F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865" y="676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35" name="Line 95">
                  <a:extLst>
                    <a:ext uri="{FF2B5EF4-FFF2-40B4-BE49-F238E27FC236}">
                      <a16:creationId xmlns:a16="http://schemas.microsoft.com/office/drawing/2014/main" id="{543AE318-20B9-CEB5-63C1-24EBB8B312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865" y="723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36" name="Line 96">
                  <a:extLst>
                    <a:ext uri="{FF2B5EF4-FFF2-40B4-BE49-F238E27FC236}">
                      <a16:creationId xmlns:a16="http://schemas.microsoft.com/office/drawing/2014/main" id="{A1C1CA2C-134C-7AAD-FAA6-D18F52D155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865" y="676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337" name="Line 97">
                <a:extLst>
                  <a:ext uri="{FF2B5EF4-FFF2-40B4-BE49-F238E27FC236}">
                    <a16:creationId xmlns:a16="http://schemas.microsoft.com/office/drawing/2014/main" id="{E0320897-083A-A541-731D-F421CEEF8D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5" y="723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8" name="Line 98">
                <a:extLst>
                  <a:ext uri="{FF2B5EF4-FFF2-40B4-BE49-F238E27FC236}">
                    <a16:creationId xmlns:a16="http://schemas.microsoft.com/office/drawing/2014/main" id="{6AAC6F2D-7094-7D35-6B06-304478286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3"/>
                <a:ext cx="118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9" name="Line 99">
                <a:extLst>
                  <a:ext uri="{FF2B5EF4-FFF2-40B4-BE49-F238E27FC236}">
                    <a16:creationId xmlns:a16="http://schemas.microsoft.com/office/drawing/2014/main" id="{8A6CD6A2-62C4-FD0C-3ADF-833DB5BDCB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694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0" name="Line 100">
                <a:extLst>
                  <a:ext uri="{FF2B5EF4-FFF2-40B4-BE49-F238E27FC236}">
                    <a16:creationId xmlns:a16="http://schemas.microsoft.com/office/drawing/2014/main" id="{4CD68A11-D668-3198-0DB2-07C1A7F5E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708"/>
                <a:ext cx="102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1" name="Line 101">
                <a:extLst>
                  <a:ext uri="{FF2B5EF4-FFF2-40B4-BE49-F238E27FC236}">
                    <a16:creationId xmlns:a16="http://schemas.microsoft.com/office/drawing/2014/main" id="{256B260A-5FD2-1924-A790-10702F31E9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68" y="720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2" name="Line 102">
                <a:extLst>
                  <a:ext uri="{FF2B5EF4-FFF2-40B4-BE49-F238E27FC236}">
                    <a16:creationId xmlns:a16="http://schemas.microsoft.com/office/drawing/2014/main" id="{D18B6CDB-74B3-C08A-3083-4C810D3432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2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3" name="Line 103">
                <a:extLst>
                  <a:ext uri="{FF2B5EF4-FFF2-40B4-BE49-F238E27FC236}">
                    <a16:creationId xmlns:a16="http://schemas.microsoft.com/office/drawing/2014/main" id="{47629A07-BC07-1814-E168-34A619D186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4" y="717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4" name="Line 104">
                <a:extLst>
                  <a:ext uri="{FF2B5EF4-FFF2-40B4-BE49-F238E27FC236}">
                    <a16:creationId xmlns:a16="http://schemas.microsoft.com/office/drawing/2014/main" id="{BD15369A-ED40-726F-9821-F31488A709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68" y="685"/>
                <a:ext cx="68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5" name="Line 105">
                <a:extLst>
                  <a:ext uri="{FF2B5EF4-FFF2-40B4-BE49-F238E27FC236}">
                    <a16:creationId xmlns:a16="http://schemas.microsoft.com/office/drawing/2014/main" id="{81477965-6C1F-23DD-149F-61F07FB35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71" y="702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6" name="Line 106">
                <a:extLst>
                  <a:ext uri="{FF2B5EF4-FFF2-40B4-BE49-F238E27FC236}">
                    <a16:creationId xmlns:a16="http://schemas.microsoft.com/office/drawing/2014/main" id="{17E0322B-30E5-DD5C-BE58-2C7C6A523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2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7" name="Line 107">
                <a:extLst>
                  <a:ext uri="{FF2B5EF4-FFF2-40B4-BE49-F238E27FC236}">
                    <a16:creationId xmlns:a16="http://schemas.microsoft.com/office/drawing/2014/main" id="{68C05E95-3CD4-0FE6-6731-0E44DA460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71" y="750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348" name="Group 108">
              <a:extLst>
                <a:ext uri="{FF2B5EF4-FFF2-40B4-BE49-F238E27FC236}">
                  <a16:creationId xmlns:a16="http://schemas.microsoft.com/office/drawing/2014/main" id="{EE381DFB-D67E-F4CC-8BA4-0EBDA4953FF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679"/>
              <a:ext cx="150" cy="94"/>
              <a:chOff x="4707" y="679"/>
              <a:chExt cx="150" cy="94"/>
            </a:xfrm>
          </p:grpSpPr>
          <p:grpSp>
            <p:nvGrpSpPr>
              <p:cNvPr id="522349" name="Group 109">
                <a:extLst>
                  <a:ext uri="{FF2B5EF4-FFF2-40B4-BE49-F238E27FC236}">
                    <a16:creationId xmlns:a16="http://schemas.microsoft.com/office/drawing/2014/main" id="{F1334464-D6A0-2317-B941-0A415A1F478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679"/>
                <a:ext cx="150" cy="94"/>
                <a:chOff x="4707" y="679"/>
                <a:chExt cx="150" cy="94"/>
              </a:xfrm>
            </p:grpSpPr>
            <p:sp>
              <p:nvSpPr>
                <p:cNvPr id="522350" name="Line 110">
                  <a:extLst>
                    <a:ext uri="{FF2B5EF4-FFF2-40B4-BE49-F238E27FC236}">
                      <a16:creationId xmlns:a16="http://schemas.microsoft.com/office/drawing/2014/main" id="{2EA1990E-6AF3-F1CD-9386-E7331C3292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67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51" name="Line 111">
                  <a:extLst>
                    <a:ext uri="{FF2B5EF4-FFF2-40B4-BE49-F238E27FC236}">
                      <a16:creationId xmlns:a16="http://schemas.microsoft.com/office/drawing/2014/main" id="{4517A874-367C-889D-002F-9396E7CBF1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72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52" name="Line 112">
                  <a:extLst>
                    <a:ext uri="{FF2B5EF4-FFF2-40B4-BE49-F238E27FC236}">
                      <a16:creationId xmlns:a16="http://schemas.microsoft.com/office/drawing/2014/main" id="{A9DE8CB4-6C42-4539-6F3B-B21B3F9736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67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353" name="Line 113">
                <a:extLst>
                  <a:ext uri="{FF2B5EF4-FFF2-40B4-BE49-F238E27FC236}">
                    <a16:creationId xmlns:a16="http://schemas.microsoft.com/office/drawing/2014/main" id="{3ACBF8C4-6929-706A-3D92-B1386E0A16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72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4" name="Line 114">
                <a:extLst>
                  <a:ext uri="{FF2B5EF4-FFF2-40B4-BE49-F238E27FC236}">
                    <a16:creationId xmlns:a16="http://schemas.microsoft.com/office/drawing/2014/main" id="{00D6D08A-A3AA-1DAE-400C-9CAFBBF52A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26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5" name="Line 115">
                <a:extLst>
                  <a:ext uri="{FF2B5EF4-FFF2-40B4-BE49-F238E27FC236}">
                    <a16:creationId xmlns:a16="http://schemas.microsoft.com/office/drawing/2014/main" id="{8E6E0C04-1388-CFBF-A1D3-E078553E81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697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6" name="Line 116">
                <a:extLst>
                  <a:ext uri="{FF2B5EF4-FFF2-40B4-BE49-F238E27FC236}">
                    <a16:creationId xmlns:a16="http://schemas.microsoft.com/office/drawing/2014/main" id="{9FC889EA-BDCA-27CE-34CF-B63926DB4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71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7" name="Line 117">
                <a:extLst>
                  <a:ext uri="{FF2B5EF4-FFF2-40B4-BE49-F238E27FC236}">
                    <a16:creationId xmlns:a16="http://schemas.microsoft.com/office/drawing/2014/main" id="{0BFC95BD-1D0E-F6BA-4F96-171FAD42E4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723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8" name="Line 118">
                <a:extLst>
                  <a:ext uri="{FF2B5EF4-FFF2-40B4-BE49-F238E27FC236}">
                    <a16:creationId xmlns:a16="http://schemas.microsoft.com/office/drawing/2014/main" id="{118DBBBD-5152-1BD9-095F-A38D55655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3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9" name="Line 119">
                <a:extLst>
                  <a:ext uri="{FF2B5EF4-FFF2-40B4-BE49-F238E27FC236}">
                    <a16:creationId xmlns:a16="http://schemas.microsoft.com/office/drawing/2014/main" id="{C6B94EAA-17DF-7EDC-D6D5-5D9A6CDFB3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720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0" name="Line 120">
                <a:extLst>
                  <a:ext uri="{FF2B5EF4-FFF2-40B4-BE49-F238E27FC236}">
                    <a16:creationId xmlns:a16="http://schemas.microsoft.com/office/drawing/2014/main" id="{D80BBD2D-4305-5F6F-093E-680609301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688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1" name="Line 121">
                <a:extLst>
                  <a:ext uri="{FF2B5EF4-FFF2-40B4-BE49-F238E27FC236}">
                    <a16:creationId xmlns:a16="http://schemas.microsoft.com/office/drawing/2014/main" id="{5B901AEC-36EA-32C7-7F2A-F47D9751F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70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2" name="Line 122">
                <a:extLst>
                  <a:ext uri="{FF2B5EF4-FFF2-40B4-BE49-F238E27FC236}">
                    <a16:creationId xmlns:a16="http://schemas.microsoft.com/office/drawing/2014/main" id="{A79DD7B1-3B0B-EC62-C793-3FB37FBE8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32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3" name="Line 123">
                <a:extLst>
                  <a:ext uri="{FF2B5EF4-FFF2-40B4-BE49-F238E27FC236}">
                    <a16:creationId xmlns:a16="http://schemas.microsoft.com/office/drawing/2014/main" id="{C2BB2681-38A7-6687-026E-FD1249F78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753"/>
                <a:ext cx="50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2364" name="Rectangle 124">
              <a:extLst>
                <a:ext uri="{FF2B5EF4-FFF2-40B4-BE49-F238E27FC236}">
                  <a16:creationId xmlns:a16="http://schemas.microsoft.com/office/drawing/2014/main" id="{2F61ABB2-37D9-5ABA-18ED-DF15A35FD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6" y="1054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65" name="Rectangle 125">
              <a:extLst>
                <a:ext uri="{FF2B5EF4-FFF2-40B4-BE49-F238E27FC236}">
                  <a16:creationId xmlns:a16="http://schemas.microsoft.com/office/drawing/2014/main" id="{11C8A135-E6BB-BA6C-89A8-7337D7D13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656"/>
              <a:ext cx="609" cy="205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66" name="Rectangle 126">
              <a:extLst>
                <a:ext uri="{FF2B5EF4-FFF2-40B4-BE49-F238E27FC236}">
                  <a16:creationId xmlns:a16="http://schemas.microsoft.com/office/drawing/2014/main" id="{26476EEA-3785-B1B2-6EC3-6C0A61E40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199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67" name="Rectangle 127">
              <a:extLst>
                <a:ext uri="{FF2B5EF4-FFF2-40B4-BE49-F238E27FC236}">
                  <a16:creationId xmlns:a16="http://schemas.microsoft.com/office/drawing/2014/main" id="{39BF5864-B8D8-A400-A0BB-A782AC274B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423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68" name="Rectangle 128">
              <a:extLst>
                <a:ext uri="{FF2B5EF4-FFF2-40B4-BE49-F238E27FC236}">
                  <a16:creationId xmlns:a16="http://schemas.microsoft.com/office/drawing/2014/main" id="{AB85929F-907A-0C40-3162-832103D464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3414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69" name="Rectangle 129">
              <a:extLst>
                <a:ext uri="{FF2B5EF4-FFF2-40B4-BE49-F238E27FC236}">
                  <a16:creationId xmlns:a16="http://schemas.microsoft.com/office/drawing/2014/main" id="{35FE43ED-4E1A-8153-6F9D-78390476D2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989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0" name="Rectangle 130">
              <a:extLst>
                <a:ext uri="{FF2B5EF4-FFF2-40B4-BE49-F238E27FC236}">
                  <a16:creationId xmlns:a16="http://schemas.microsoft.com/office/drawing/2014/main" id="{3800E330-5DB3-93A7-4544-5577602AEA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1337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1" name="Rectangle 131">
              <a:extLst>
                <a:ext uri="{FF2B5EF4-FFF2-40B4-BE49-F238E27FC236}">
                  <a16:creationId xmlns:a16="http://schemas.microsoft.com/office/drawing/2014/main" id="{F6E941CA-17D5-1620-4947-BA69081CB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5" y="289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2" name="Rectangle 132">
              <a:extLst>
                <a:ext uri="{FF2B5EF4-FFF2-40B4-BE49-F238E27FC236}">
                  <a16:creationId xmlns:a16="http://schemas.microsoft.com/office/drawing/2014/main" id="{B93669A6-4421-42E1-6C46-AEFF61EFA7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3461"/>
              <a:ext cx="598" cy="330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3" name="Rectangle 133">
              <a:extLst>
                <a:ext uri="{FF2B5EF4-FFF2-40B4-BE49-F238E27FC236}">
                  <a16:creationId xmlns:a16="http://schemas.microsoft.com/office/drawing/2014/main" id="{35E920EE-77E1-F3D5-C3C4-06FDDDB4F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1" y="2470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4" name="Rectangle 134">
              <a:extLst>
                <a:ext uri="{FF2B5EF4-FFF2-40B4-BE49-F238E27FC236}">
                  <a16:creationId xmlns:a16="http://schemas.microsoft.com/office/drawing/2014/main" id="{10317B13-D2DD-74DB-EA29-31041F023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0" y="3668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5" name="Rectangle 135">
              <a:extLst>
                <a:ext uri="{FF2B5EF4-FFF2-40B4-BE49-F238E27FC236}">
                  <a16:creationId xmlns:a16="http://schemas.microsoft.com/office/drawing/2014/main" id="{46739131-CCFE-1F3C-34AB-0AAA4780B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3178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6" name="Rectangle 136">
              <a:extLst>
                <a:ext uri="{FF2B5EF4-FFF2-40B4-BE49-F238E27FC236}">
                  <a16:creationId xmlns:a16="http://schemas.microsoft.com/office/drawing/2014/main" id="{B761CAFC-11BD-A9FB-AC08-935393DA09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234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7" name="Rectangle 137">
              <a:extLst>
                <a:ext uri="{FF2B5EF4-FFF2-40B4-BE49-F238E27FC236}">
                  <a16:creationId xmlns:a16="http://schemas.microsoft.com/office/drawing/2014/main" id="{89480D88-2659-C32A-EA06-6C8595DAD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659"/>
              <a:ext cx="597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8" name="Rectangle 138">
              <a:extLst>
                <a:ext uri="{FF2B5EF4-FFF2-40B4-BE49-F238E27FC236}">
                  <a16:creationId xmlns:a16="http://schemas.microsoft.com/office/drawing/2014/main" id="{4167651D-3406-182F-34F4-16513A193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" y="2045"/>
              <a:ext cx="598" cy="329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379" name="Line 139">
              <a:extLst>
                <a:ext uri="{FF2B5EF4-FFF2-40B4-BE49-F238E27FC236}">
                  <a16:creationId xmlns:a16="http://schemas.microsoft.com/office/drawing/2014/main" id="{A7B5294B-BFC6-35C4-45CC-30625E8C68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478"/>
              <a:ext cx="1" cy="160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0" name="Line 140">
              <a:extLst>
                <a:ext uri="{FF2B5EF4-FFF2-40B4-BE49-F238E27FC236}">
                  <a16:creationId xmlns:a16="http://schemas.microsoft.com/office/drawing/2014/main" id="{D5F888F9-C58B-A8C0-3751-F063456AFA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6" y="2234"/>
              <a:ext cx="99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1" name="Line 141">
              <a:extLst>
                <a:ext uri="{FF2B5EF4-FFF2-40B4-BE49-F238E27FC236}">
                  <a16:creationId xmlns:a16="http://schemas.microsoft.com/office/drawing/2014/main" id="{393588E5-9D87-086B-623E-B5114E6AEE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67" y="1198"/>
              <a:ext cx="1" cy="56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2" name="Line 142">
              <a:extLst>
                <a:ext uri="{FF2B5EF4-FFF2-40B4-BE49-F238E27FC236}">
                  <a16:creationId xmlns:a16="http://schemas.microsoft.com/office/drawing/2014/main" id="{FFCE3445-92E9-957A-376C-D105EB8CD7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2139"/>
              <a:ext cx="1" cy="4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3" name="Line 143">
              <a:extLst>
                <a:ext uri="{FF2B5EF4-FFF2-40B4-BE49-F238E27FC236}">
                  <a16:creationId xmlns:a16="http://schemas.microsoft.com/office/drawing/2014/main" id="{2F8453D1-13B2-153C-A6D6-1870762753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64" y="3131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4" name="Line 144">
              <a:extLst>
                <a:ext uri="{FF2B5EF4-FFF2-40B4-BE49-F238E27FC236}">
                  <a16:creationId xmlns:a16="http://schemas.microsoft.com/office/drawing/2014/main" id="{20DA37CA-12B9-69D8-41C0-29D1B44C8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611"/>
              <a:ext cx="1" cy="99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5" name="Line 145">
              <a:extLst>
                <a:ext uri="{FF2B5EF4-FFF2-40B4-BE49-F238E27FC236}">
                  <a16:creationId xmlns:a16="http://schemas.microsoft.com/office/drawing/2014/main" id="{380F8B6C-6533-627A-E419-F76FB195E8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8" y="2375"/>
              <a:ext cx="1" cy="47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86" name="Line 146">
              <a:extLst>
                <a:ext uri="{FF2B5EF4-FFF2-40B4-BE49-F238E27FC236}">
                  <a16:creationId xmlns:a16="http://schemas.microsoft.com/office/drawing/2014/main" id="{92D04583-B8CE-D27A-7A79-4A6CED26D7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8" y="3320"/>
              <a:ext cx="1" cy="5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22387" name="Group 147">
              <a:extLst>
                <a:ext uri="{FF2B5EF4-FFF2-40B4-BE49-F238E27FC236}">
                  <a16:creationId xmlns:a16="http://schemas.microsoft.com/office/drawing/2014/main" id="{FC520784-0EFF-9B9D-6377-B3A9BBBA59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137"/>
              <a:ext cx="149" cy="95"/>
              <a:chOff x="4705" y="1137"/>
              <a:chExt cx="149" cy="95"/>
            </a:xfrm>
          </p:grpSpPr>
          <p:grpSp>
            <p:nvGrpSpPr>
              <p:cNvPr id="522388" name="Group 148">
                <a:extLst>
                  <a:ext uri="{FF2B5EF4-FFF2-40B4-BE49-F238E27FC236}">
                    <a16:creationId xmlns:a16="http://schemas.microsoft.com/office/drawing/2014/main" id="{80207C34-9DB3-29A5-BDD5-66C569665F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137"/>
                <a:ext cx="149" cy="95"/>
                <a:chOff x="4705" y="1137"/>
                <a:chExt cx="149" cy="95"/>
              </a:xfrm>
            </p:grpSpPr>
            <p:sp>
              <p:nvSpPr>
                <p:cNvPr id="522389" name="Line 149">
                  <a:extLst>
                    <a:ext uri="{FF2B5EF4-FFF2-40B4-BE49-F238E27FC236}">
                      <a16:creationId xmlns:a16="http://schemas.microsoft.com/office/drawing/2014/main" id="{8684FA88-523C-EB2D-5AF1-CF784D9603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137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90" name="Line 150">
                  <a:extLst>
                    <a:ext uri="{FF2B5EF4-FFF2-40B4-BE49-F238E27FC236}">
                      <a16:creationId xmlns:a16="http://schemas.microsoft.com/office/drawing/2014/main" id="{5E44E85D-E40D-104A-7B40-F0D7217615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184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391" name="Line 151">
                  <a:extLst>
                    <a:ext uri="{FF2B5EF4-FFF2-40B4-BE49-F238E27FC236}">
                      <a16:creationId xmlns:a16="http://schemas.microsoft.com/office/drawing/2014/main" id="{EE9B2E0E-D4E2-8479-D9DB-55AA06187D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13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392" name="Line 152">
                <a:extLst>
                  <a:ext uri="{FF2B5EF4-FFF2-40B4-BE49-F238E27FC236}">
                    <a16:creationId xmlns:a16="http://schemas.microsoft.com/office/drawing/2014/main" id="{3BE358CC-982F-9081-C625-357F93CF5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184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3" name="Line 153">
                <a:extLst>
                  <a:ext uri="{FF2B5EF4-FFF2-40B4-BE49-F238E27FC236}">
                    <a16:creationId xmlns:a16="http://schemas.microsoft.com/office/drawing/2014/main" id="{9A580A28-B47B-D4F2-7065-702B619FCC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84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4" name="Line 154">
                <a:extLst>
                  <a:ext uri="{FF2B5EF4-FFF2-40B4-BE49-F238E27FC236}">
                    <a16:creationId xmlns:a16="http://schemas.microsoft.com/office/drawing/2014/main" id="{AB661F32-66B7-EA51-1730-89151EEC4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55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5" name="Line 155">
                <a:extLst>
                  <a:ext uri="{FF2B5EF4-FFF2-40B4-BE49-F238E27FC236}">
                    <a16:creationId xmlns:a16="http://schemas.microsoft.com/office/drawing/2014/main" id="{06576766-9F66-FFB7-F9B6-85E2585D97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70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6" name="Line 156">
                <a:extLst>
                  <a:ext uri="{FF2B5EF4-FFF2-40B4-BE49-F238E27FC236}">
                    <a16:creationId xmlns:a16="http://schemas.microsoft.com/office/drawing/2014/main" id="{7A587D57-9DD3-7CCF-170E-C1E9E3176D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181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7" name="Line 157">
                <a:extLst>
                  <a:ext uri="{FF2B5EF4-FFF2-40B4-BE49-F238E27FC236}">
                    <a16:creationId xmlns:a16="http://schemas.microsoft.com/office/drawing/2014/main" id="{24AFD83A-BDB9-19CD-FF68-2953F9636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9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8" name="Line 158">
                <a:extLst>
                  <a:ext uri="{FF2B5EF4-FFF2-40B4-BE49-F238E27FC236}">
                    <a16:creationId xmlns:a16="http://schemas.microsoft.com/office/drawing/2014/main" id="{66F0401F-0B2A-E63B-227B-184D528DBA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178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9" name="Line 159">
                <a:extLst>
                  <a:ext uri="{FF2B5EF4-FFF2-40B4-BE49-F238E27FC236}">
                    <a16:creationId xmlns:a16="http://schemas.microsoft.com/office/drawing/2014/main" id="{08E2CF72-F356-E3FF-3775-CA7BA1DFA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14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0" name="Line 160">
                <a:extLst>
                  <a:ext uri="{FF2B5EF4-FFF2-40B4-BE49-F238E27FC236}">
                    <a16:creationId xmlns:a16="http://schemas.microsoft.com/office/drawing/2014/main" id="{610990E0-2AC8-5B73-42E6-82C014ACAA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16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1" name="Line 161">
                <a:extLst>
                  <a:ext uri="{FF2B5EF4-FFF2-40B4-BE49-F238E27FC236}">
                    <a16:creationId xmlns:a16="http://schemas.microsoft.com/office/drawing/2014/main" id="{13DA6593-B0C4-81DB-4489-13F79690E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190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2" name="Line 162">
                <a:extLst>
                  <a:ext uri="{FF2B5EF4-FFF2-40B4-BE49-F238E27FC236}">
                    <a16:creationId xmlns:a16="http://schemas.microsoft.com/office/drawing/2014/main" id="{AF179B80-EA55-886B-1562-9213FA426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21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03" name="Group 163">
              <a:extLst>
                <a:ext uri="{FF2B5EF4-FFF2-40B4-BE49-F238E27FC236}">
                  <a16:creationId xmlns:a16="http://schemas.microsoft.com/office/drawing/2014/main" id="{69894119-1619-3B6F-0071-BE3B8C395B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7" y="1717"/>
              <a:ext cx="150" cy="95"/>
              <a:chOff x="4707" y="1717"/>
              <a:chExt cx="150" cy="95"/>
            </a:xfrm>
          </p:grpSpPr>
          <p:grpSp>
            <p:nvGrpSpPr>
              <p:cNvPr id="522404" name="Group 164">
                <a:extLst>
                  <a:ext uri="{FF2B5EF4-FFF2-40B4-BE49-F238E27FC236}">
                    <a16:creationId xmlns:a16="http://schemas.microsoft.com/office/drawing/2014/main" id="{206D21EE-C810-E01F-20E4-5A5BE3F2E1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7" y="1717"/>
                <a:ext cx="150" cy="95"/>
                <a:chOff x="4707" y="1717"/>
                <a:chExt cx="150" cy="95"/>
              </a:xfrm>
            </p:grpSpPr>
            <p:sp>
              <p:nvSpPr>
                <p:cNvPr id="522405" name="Line 165">
                  <a:extLst>
                    <a:ext uri="{FF2B5EF4-FFF2-40B4-BE49-F238E27FC236}">
                      <a16:creationId xmlns:a16="http://schemas.microsoft.com/office/drawing/2014/main" id="{824490F8-C5FC-3372-A975-5D189815EE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7" y="1717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06" name="Line 166">
                  <a:extLst>
                    <a:ext uri="{FF2B5EF4-FFF2-40B4-BE49-F238E27FC236}">
                      <a16:creationId xmlns:a16="http://schemas.microsoft.com/office/drawing/2014/main" id="{2FE05387-9EE2-6392-D1B2-DB91D6308C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7" y="176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07" name="Line 167">
                  <a:extLst>
                    <a:ext uri="{FF2B5EF4-FFF2-40B4-BE49-F238E27FC236}">
                      <a16:creationId xmlns:a16="http://schemas.microsoft.com/office/drawing/2014/main" id="{AB867EB8-A0D2-A7A0-16AA-9180E6BB61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7" y="1717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08" name="Line 168">
                <a:extLst>
                  <a:ext uri="{FF2B5EF4-FFF2-40B4-BE49-F238E27FC236}">
                    <a16:creationId xmlns:a16="http://schemas.microsoft.com/office/drawing/2014/main" id="{003B8B1E-755A-696C-3E2E-17439CA4B9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7" y="1765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9" name="Line 169">
                <a:extLst>
                  <a:ext uri="{FF2B5EF4-FFF2-40B4-BE49-F238E27FC236}">
                    <a16:creationId xmlns:a16="http://schemas.microsoft.com/office/drawing/2014/main" id="{407B54B1-B217-E0D4-0FE0-5E49061732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65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0" name="Line 170">
                <a:extLst>
                  <a:ext uri="{FF2B5EF4-FFF2-40B4-BE49-F238E27FC236}">
                    <a16:creationId xmlns:a16="http://schemas.microsoft.com/office/drawing/2014/main" id="{F9B46809-4F3E-FFBD-5E4A-1CF0895C9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35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1" name="Line 171">
                <a:extLst>
                  <a:ext uri="{FF2B5EF4-FFF2-40B4-BE49-F238E27FC236}">
                    <a16:creationId xmlns:a16="http://schemas.microsoft.com/office/drawing/2014/main" id="{1B5732CF-1577-23D6-1B15-93DBAB0F6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50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2" name="Line 172">
                <a:extLst>
                  <a:ext uri="{FF2B5EF4-FFF2-40B4-BE49-F238E27FC236}">
                    <a16:creationId xmlns:a16="http://schemas.microsoft.com/office/drawing/2014/main" id="{7B60414F-5329-807F-B57F-84104F1ACC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1762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3" name="Line 173">
                <a:extLst>
                  <a:ext uri="{FF2B5EF4-FFF2-40B4-BE49-F238E27FC236}">
                    <a16:creationId xmlns:a16="http://schemas.microsoft.com/office/drawing/2014/main" id="{BDB21ACF-7446-6FEC-9ABB-C8513B7CAE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71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4" name="Line 174">
                <a:extLst>
                  <a:ext uri="{FF2B5EF4-FFF2-40B4-BE49-F238E27FC236}">
                    <a16:creationId xmlns:a16="http://schemas.microsoft.com/office/drawing/2014/main" id="{2749F42E-1F1D-C7AC-85C6-F49BE711B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1759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5" name="Line 175">
                <a:extLst>
                  <a:ext uri="{FF2B5EF4-FFF2-40B4-BE49-F238E27FC236}">
                    <a16:creationId xmlns:a16="http://schemas.microsoft.com/office/drawing/2014/main" id="{F019B777-440C-EFBD-E9B4-AE447D8FA3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0" y="1726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6" name="Line 176">
                <a:extLst>
                  <a:ext uri="{FF2B5EF4-FFF2-40B4-BE49-F238E27FC236}">
                    <a16:creationId xmlns:a16="http://schemas.microsoft.com/office/drawing/2014/main" id="{C047CB72-8867-4DB0-2010-59E1051162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1744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7" name="Line 177">
                <a:extLst>
                  <a:ext uri="{FF2B5EF4-FFF2-40B4-BE49-F238E27FC236}">
                    <a16:creationId xmlns:a16="http://schemas.microsoft.com/office/drawing/2014/main" id="{AFD71587-9DE7-F80F-D1BF-D196EAA91E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71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8" name="Line 178">
                <a:extLst>
                  <a:ext uri="{FF2B5EF4-FFF2-40B4-BE49-F238E27FC236}">
                    <a16:creationId xmlns:a16="http://schemas.microsoft.com/office/drawing/2014/main" id="{443E7951-5656-8752-1C18-235C2AD57F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1791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19" name="Group 179">
              <a:extLst>
                <a:ext uri="{FF2B5EF4-FFF2-40B4-BE49-F238E27FC236}">
                  <a16:creationId xmlns:a16="http://schemas.microsoft.com/office/drawing/2014/main" id="{57E93CFB-16CC-4A48-E8C8-D7E5D4EAA1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095"/>
              <a:ext cx="150" cy="95"/>
              <a:chOff x="4710" y="2095"/>
              <a:chExt cx="150" cy="95"/>
            </a:xfrm>
          </p:grpSpPr>
          <p:grpSp>
            <p:nvGrpSpPr>
              <p:cNvPr id="522420" name="Group 180">
                <a:extLst>
                  <a:ext uri="{FF2B5EF4-FFF2-40B4-BE49-F238E27FC236}">
                    <a16:creationId xmlns:a16="http://schemas.microsoft.com/office/drawing/2014/main" id="{60156082-6297-5EA2-D5E9-10FB3721DF5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095"/>
                <a:ext cx="150" cy="95"/>
                <a:chOff x="4710" y="2095"/>
                <a:chExt cx="150" cy="95"/>
              </a:xfrm>
            </p:grpSpPr>
            <p:sp>
              <p:nvSpPr>
                <p:cNvPr id="522421" name="Line 181">
                  <a:extLst>
                    <a:ext uri="{FF2B5EF4-FFF2-40B4-BE49-F238E27FC236}">
                      <a16:creationId xmlns:a16="http://schemas.microsoft.com/office/drawing/2014/main" id="{F930A82E-22D0-4BC2-4919-7C31CB789B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095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22" name="Line 182">
                  <a:extLst>
                    <a:ext uri="{FF2B5EF4-FFF2-40B4-BE49-F238E27FC236}">
                      <a16:creationId xmlns:a16="http://schemas.microsoft.com/office/drawing/2014/main" id="{68E9A2C8-ABAC-502E-FC21-B2E185F09A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142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23" name="Line 183">
                  <a:extLst>
                    <a:ext uri="{FF2B5EF4-FFF2-40B4-BE49-F238E27FC236}">
                      <a16:creationId xmlns:a16="http://schemas.microsoft.com/office/drawing/2014/main" id="{CB20B5A4-3EC2-6D4D-0347-42896E256F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095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24" name="Line 184">
                <a:extLst>
                  <a:ext uri="{FF2B5EF4-FFF2-40B4-BE49-F238E27FC236}">
                    <a16:creationId xmlns:a16="http://schemas.microsoft.com/office/drawing/2014/main" id="{57A2AD5A-0974-4018-0F60-35DCEB9570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142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5" name="Line 185">
                <a:extLst>
                  <a:ext uri="{FF2B5EF4-FFF2-40B4-BE49-F238E27FC236}">
                    <a16:creationId xmlns:a16="http://schemas.microsoft.com/office/drawing/2014/main" id="{42855C93-52D8-5051-6D48-84A19F86E6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2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6" name="Line 186">
                <a:extLst>
                  <a:ext uri="{FF2B5EF4-FFF2-40B4-BE49-F238E27FC236}">
                    <a16:creationId xmlns:a16="http://schemas.microsoft.com/office/drawing/2014/main" id="{31C0E88C-AF9C-5288-4C52-A68483BB0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13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7" name="Line 187">
                <a:extLst>
                  <a:ext uri="{FF2B5EF4-FFF2-40B4-BE49-F238E27FC236}">
                    <a16:creationId xmlns:a16="http://schemas.microsoft.com/office/drawing/2014/main" id="{CB322D9F-4C89-B268-7901-34E36640D7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28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8" name="Line 188">
                <a:extLst>
                  <a:ext uri="{FF2B5EF4-FFF2-40B4-BE49-F238E27FC236}">
                    <a16:creationId xmlns:a16="http://schemas.microsoft.com/office/drawing/2014/main" id="{8F0060E4-875B-E3DD-F3E8-3F9337ED36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139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9" name="Line 189">
                <a:extLst>
                  <a:ext uri="{FF2B5EF4-FFF2-40B4-BE49-F238E27FC236}">
                    <a16:creationId xmlns:a16="http://schemas.microsoft.com/office/drawing/2014/main" id="{285CD035-3ECE-CF5F-9079-C913F48673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48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0" name="Line 190">
                <a:extLst>
                  <a:ext uri="{FF2B5EF4-FFF2-40B4-BE49-F238E27FC236}">
                    <a16:creationId xmlns:a16="http://schemas.microsoft.com/office/drawing/2014/main" id="{85193B4E-23EC-09D3-498D-7E891844F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136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1" name="Line 191">
                <a:extLst>
                  <a:ext uri="{FF2B5EF4-FFF2-40B4-BE49-F238E27FC236}">
                    <a16:creationId xmlns:a16="http://schemas.microsoft.com/office/drawing/2014/main" id="{5127F226-E757-42D8-C9EF-2952898E7E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104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2" name="Line 192">
                <a:extLst>
                  <a:ext uri="{FF2B5EF4-FFF2-40B4-BE49-F238E27FC236}">
                    <a16:creationId xmlns:a16="http://schemas.microsoft.com/office/drawing/2014/main" id="{E4206855-15F5-4E23-F28E-222F7C2BAC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122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3" name="Line 193">
                <a:extLst>
                  <a:ext uri="{FF2B5EF4-FFF2-40B4-BE49-F238E27FC236}">
                    <a16:creationId xmlns:a16="http://schemas.microsoft.com/office/drawing/2014/main" id="{EFF84BDA-AEC2-D86A-CEB6-F42CC19003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48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4" name="Line 194">
                <a:extLst>
                  <a:ext uri="{FF2B5EF4-FFF2-40B4-BE49-F238E27FC236}">
                    <a16:creationId xmlns:a16="http://schemas.microsoft.com/office/drawing/2014/main" id="{58E2E883-9040-3758-C2CA-334153A012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169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35" name="Group 195">
              <a:extLst>
                <a:ext uri="{FF2B5EF4-FFF2-40B4-BE49-F238E27FC236}">
                  <a16:creationId xmlns:a16="http://schemas.microsoft.com/office/drawing/2014/main" id="{BF57519B-208A-12AF-D033-D44DF5C7A7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520"/>
              <a:ext cx="150" cy="94"/>
              <a:chOff x="4710" y="2520"/>
              <a:chExt cx="150" cy="94"/>
            </a:xfrm>
          </p:grpSpPr>
          <p:grpSp>
            <p:nvGrpSpPr>
              <p:cNvPr id="522436" name="Group 196">
                <a:extLst>
                  <a:ext uri="{FF2B5EF4-FFF2-40B4-BE49-F238E27FC236}">
                    <a16:creationId xmlns:a16="http://schemas.microsoft.com/office/drawing/2014/main" id="{03FE5CEE-A1B5-FB09-1FFE-6D70E5CAFC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520"/>
                <a:ext cx="150" cy="94"/>
                <a:chOff x="4710" y="2520"/>
                <a:chExt cx="150" cy="94"/>
              </a:xfrm>
            </p:grpSpPr>
            <p:sp>
              <p:nvSpPr>
                <p:cNvPr id="522437" name="Line 197">
                  <a:extLst>
                    <a:ext uri="{FF2B5EF4-FFF2-40B4-BE49-F238E27FC236}">
                      <a16:creationId xmlns:a16="http://schemas.microsoft.com/office/drawing/2014/main" id="{36940EF1-95B8-3E16-E421-F877DD7DCD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520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38" name="Line 198">
                  <a:extLst>
                    <a:ext uri="{FF2B5EF4-FFF2-40B4-BE49-F238E27FC236}">
                      <a16:creationId xmlns:a16="http://schemas.microsoft.com/office/drawing/2014/main" id="{41E22264-A5D6-6358-9A2D-69C1DF860A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567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39" name="Line 199">
                  <a:extLst>
                    <a:ext uri="{FF2B5EF4-FFF2-40B4-BE49-F238E27FC236}">
                      <a16:creationId xmlns:a16="http://schemas.microsoft.com/office/drawing/2014/main" id="{82680EB3-FC1D-98A4-80F5-45081D775A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520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40" name="Line 200">
                <a:extLst>
                  <a:ext uri="{FF2B5EF4-FFF2-40B4-BE49-F238E27FC236}">
                    <a16:creationId xmlns:a16="http://schemas.microsoft.com/office/drawing/2014/main" id="{91BAD665-08BD-40EF-00B9-1A124435E0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567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1" name="Line 201">
                <a:extLst>
                  <a:ext uri="{FF2B5EF4-FFF2-40B4-BE49-F238E27FC236}">
                    <a16:creationId xmlns:a16="http://schemas.microsoft.com/office/drawing/2014/main" id="{80B2FF46-1B2A-F4A1-4A88-4941E7A67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67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2" name="Line 202">
                <a:extLst>
                  <a:ext uri="{FF2B5EF4-FFF2-40B4-BE49-F238E27FC236}">
                    <a16:creationId xmlns:a16="http://schemas.microsoft.com/office/drawing/2014/main" id="{E603A282-71B3-21DC-9F6A-514851EB04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38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3" name="Line 203">
                <a:extLst>
                  <a:ext uri="{FF2B5EF4-FFF2-40B4-BE49-F238E27FC236}">
                    <a16:creationId xmlns:a16="http://schemas.microsoft.com/office/drawing/2014/main" id="{8FE62354-C995-9D72-640E-CEC09FEA48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52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4" name="Line 204">
                <a:extLst>
                  <a:ext uri="{FF2B5EF4-FFF2-40B4-BE49-F238E27FC236}">
                    <a16:creationId xmlns:a16="http://schemas.microsoft.com/office/drawing/2014/main" id="{78813211-AE74-EA07-1931-4D6A42E458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564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5" name="Line 205">
                <a:extLst>
                  <a:ext uri="{FF2B5EF4-FFF2-40B4-BE49-F238E27FC236}">
                    <a16:creationId xmlns:a16="http://schemas.microsoft.com/office/drawing/2014/main" id="{982DEFB8-F28D-FBDD-5AD0-3BCD713E6F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73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6" name="Line 206">
                <a:extLst>
                  <a:ext uri="{FF2B5EF4-FFF2-40B4-BE49-F238E27FC236}">
                    <a16:creationId xmlns:a16="http://schemas.microsoft.com/office/drawing/2014/main" id="{275B52C5-4A28-F245-4240-F4BB0EBA88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561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7" name="Line 207">
                <a:extLst>
                  <a:ext uri="{FF2B5EF4-FFF2-40B4-BE49-F238E27FC236}">
                    <a16:creationId xmlns:a16="http://schemas.microsoft.com/office/drawing/2014/main" id="{DF2BE454-52EC-F8DE-2CB0-D6D7490718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529"/>
                <a:ext cx="69" cy="2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8" name="Line 208">
                <a:extLst>
                  <a:ext uri="{FF2B5EF4-FFF2-40B4-BE49-F238E27FC236}">
                    <a16:creationId xmlns:a16="http://schemas.microsoft.com/office/drawing/2014/main" id="{65705755-E7F0-714C-9930-2244ABAA7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547"/>
                <a:ext cx="66" cy="1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9" name="Line 209">
                <a:extLst>
                  <a:ext uri="{FF2B5EF4-FFF2-40B4-BE49-F238E27FC236}">
                    <a16:creationId xmlns:a16="http://schemas.microsoft.com/office/drawing/2014/main" id="{00CAA619-231F-7C9B-2CBA-19AA9873C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73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50" name="Line 210">
                <a:extLst>
                  <a:ext uri="{FF2B5EF4-FFF2-40B4-BE49-F238E27FC236}">
                    <a16:creationId xmlns:a16="http://schemas.microsoft.com/office/drawing/2014/main" id="{6EB3B54F-0DAE-23F1-2E16-D3FA538EAF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594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51" name="Group 211">
              <a:extLst>
                <a:ext uri="{FF2B5EF4-FFF2-40B4-BE49-F238E27FC236}">
                  <a16:creationId xmlns:a16="http://schemas.microsoft.com/office/drawing/2014/main" id="{6207461A-718F-95A2-D347-8A29A30A54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2803"/>
              <a:ext cx="150" cy="95"/>
              <a:chOff x="4710" y="2803"/>
              <a:chExt cx="150" cy="95"/>
            </a:xfrm>
          </p:grpSpPr>
          <p:grpSp>
            <p:nvGrpSpPr>
              <p:cNvPr id="522452" name="Group 212">
                <a:extLst>
                  <a:ext uri="{FF2B5EF4-FFF2-40B4-BE49-F238E27FC236}">
                    <a16:creationId xmlns:a16="http://schemas.microsoft.com/office/drawing/2014/main" id="{09F1DBF5-2BBE-F609-4D25-8915219F045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2803"/>
                <a:ext cx="150" cy="95"/>
                <a:chOff x="4710" y="2803"/>
                <a:chExt cx="150" cy="95"/>
              </a:xfrm>
            </p:grpSpPr>
            <p:sp>
              <p:nvSpPr>
                <p:cNvPr id="522453" name="Line 213">
                  <a:extLst>
                    <a:ext uri="{FF2B5EF4-FFF2-40B4-BE49-F238E27FC236}">
                      <a16:creationId xmlns:a16="http://schemas.microsoft.com/office/drawing/2014/main" id="{01D7647C-8D6B-E934-9C16-94C68CD7CE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2803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54" name="Line 214">
                  <a:extLst>
                    <a:ext uri="{FF2B5EF4-FFF2-40B4-BE49-F238E27FC236}">
                      <a16:creationId xmlns:a16="http://schemas.microsoft.com/office/drawing/2014/main" id="{F0C14483-7767-8C8C-9A29-7507C4DA39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2850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55" name="Line 215">
                  <a:extLst>
                    <a:ext uri="{FF2B5EF4-FFF2-40B4-BE49-F238E27FC236}">
                      <a16:creationId xmlns:a16="http://schemas.microsoft.com/office/drawing/2014/main" id="{06A746B3-0EFF-A434-E7ED-B2EE89E184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2803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56" name="Line 216">
                <a:extLst>
                  <a:ext uri="{FF2B5EF4-FFF2-40B4-BE49-F238E27FC236}">
                    <a16:creationId xmlns:a16="http://schemas.microsoft.com/office/drawing/2014/main" id="{E632720E-4B09-78F8-B745-1347B9E7A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2850"/>
                <a:ext cx="150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57" name="Line 217">
                <a:extLst>
                  <a:ext uri="{FF2B5EF4-FFF2-40B4-BE49-F238E27FC236}">
                    <a16:creationId xmlns:a16="http://schemas.microsoft.com/office/drawing/2014/main" id="{2142304C-D30A-F540-82F1-CEEAC0A7E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0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58" name="Line 218">
                <a:extLst>
                  <a:ext uri="{FF2B5EF4-FFF2-40B4-BE49-F238E27FC236}">
                    <a16:creationId xmlns:a16="http://schemas.microsoft.com/office/drawing/2014/main" id="{48D50E07-0C9C-1626-A3D6-93A27EB146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21"/>
                <a:ext cx="116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59" name="Line 219">
                <a:extLst>
                  <a:ext uri="{FF2B5EF4-FFF2-40B4-BE49-F238E27FC236}">
                    <a16:creationId xmlns:a16="http://schemas.microsoft.com/office/drawing/2014/main" id="{5CEC2D7C-4E62-0082-BF96-E1662074EF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36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0" name="Line 220">
                <a:extLst>
                  <a:ext uri="{FF2B5EF4-FFF2-40B4-BE49-F238E27FC236}">
                    <a16:creationId xmlns:a16="http://schemas.microsoft.com/office/drawing/2014/main" id="{41F5A34F-56CD-027F-DAA7-39D594F5C6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2847"/>
                <a:ext cx="109" cy="2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1" name="Line 221">
                <a:extLst>
                  <a:ext uri="{FF2B5EF4-FFF2-40B4-BE49-F238E27FC236}">
                    <a16:creationId xmlns:a16="http://schemas.microsoft.com/office/drawing/2014/main" id="{F817B9D6-ED7F-D0BC-E3B7-E57D3EAEFD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56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2" name="Line 222">
                <a:extLst>
                  <a:ext uri="{FF2B5EF4-FFF2-40B4-BE49-F238E27FC236}">
                    <a16:creationId xmlns:a16="http://schemas.microsoft.com/office/drawing/2014/main" id="{0B2B186B-1415-254C-E113-D79FEBA15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2844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3" name="Line 223">
                <a:extLst>
                  <a:ext uri="{FF2B5EF4-FFF2-40B4-BE49-F238E27FC236}">
                    <a16:creationId xmlns:a16="http://schemas.microsoft.com/office/drawing/2014/main" id="{1C216AA5-0755-67CE-ED7F-12A7C4D16A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2812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4" name="Line 224">
                <a:extLst>
                  <a:ext uri="{FF2B5EF4-FFF2-40B4-BE49-F238E27FC236}">
                    <a16:creationId xmlns:a16="http://schemas.microsoft.com/office/drawing/2014/main" id="{1C4C3AA4-5E49-F35E-1F20-248B9F49BE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2830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5" name="Line 225">
                <a:extLst>
                  <a:ext uri="{FF2B5EF4-FFF2-40B4-BE49-F238E27FC236}">
                    <a16:creationId xmlns:a16="http://schemas.microsoft.com/office/drawing/2014/main" id="{6017FB5D-BAE0-7B6E-7255-453FF1F18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56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6" name="Line 226">
                <a:extLst>
                  <a:ext uri="{FF2B5EF4-FFF2-40B4-BE49-F238E27FC236}">
                    <a16:creationId xmlns:a16="http://schemas.microsoft.com/office/drawing/2014/main" id="{10360919-3B1C-45F6-A4B6-6AFFB0007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2877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67" name="Group 227">
              <a:extLst>
                <a:ext uri="{FF2B5EF4-FFF2-40B4-BE49-F238E27FC236}">
                  <a16:creationId xmlns:a16="http://schemas.microsoft.com/office/drawing/2014/main" id="{362A4667-699E-4EE1-F2F7-603D576BCA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086"/>
              <a:ext cx="150" cy="95"/>
              <a:chOff x="4710" y="3086"/>
              <a:chExt cx="150" cy="95"/>
            </a:xfrm>
          </p:grpSpPr>
          <p:grpSp>
            <p:nvGrpSpPr>
              <p:cNvPr id="522468" name="Group 228">
                <a:extLst>
                  <a:ext uri="{FF2B5EF4-FFF2-40B4-BE49-F238E27FC236}">
                    <a16:creationId xmlns:a16="http://schemas.microsoft.com/office/drawing/2014/main" id="{B18EF4D5-64CE-4438-AC50-2A839296E40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086"/>
                <a:ext cx="150" cy="95"/>
                <a:chOff x="4710" y="3086"/>
                <a:chExt cx="150" cy="95"/>
              </a:xfrm>
            </p:grpSpPr>
            <p:sp>
              <p:nvSpPr>
                <p:cNvPr id="522469" name="Line 229">
                  <a:extLst>
                    <a:ext uri="{FF2B5EF4-FFF2-40B4-BE49-F238E27FC236}">
                      <a16:creationId xmlns:a16="http://schemas.microsoft.com/office/drawing/2014/main" id="{AA8EE195-0235-ECBA-8C59-B372389E42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086"/>
                  <a:ext cx="150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70" name="Line 230">
                  <a:extLst>
                    <a:ext uri="{FF2B5EF4-FFF2-40B4-BE49-F238E27FC236}">
                      <a16:creationId xmlns:a16="http://schemas.microsoft.com/office/drawing/2014/main" id="{F9E7096A-C9A2-F750-9F31-5F4EA054DC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134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71" name="Line 231">
                  <a:extLst>
                    <a:ext uri="{FF2B5EF4-FFF2-40B4-BE49-F238E27FC236}">
                      <a16:creationId xmlns:a16="http://schemas.microsoft.com/office/drawing/2014/main" id="{890F4A8F-C9CE-A34C-C297-3A6F4D65EC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08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72" name="Line 232">
                <a:extLst>
                  <a:ext uri="{FF2B5EF4-FFF2-40B4-BE49-F238E27FC236}">
                    <a16:creationId xmlns:a16="http://schemas.microsoft.com/office/drawing/2014/main" id="{191AD1DD-2B34-345D-7B2F-0A7585AD2E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134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3" name="Line 233">
                <a:extLst>
                  <a:ext uri="{FF2B5EF4-FFF2-40B4-BE49-F238E27FC236}">
                    <a16:creationId xmlns:a16="http://schemas.microsoft.com/office/drawing/2014/main" id="{3B2A86A5-9232-22F2-02B7-0D875EC743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34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4" name="Line 234">
                <a:extLst>
                  <a:ext uri="{FF2B5EF4-FFF2-40B4-BE49-F238E27FC236}">
                    <a16:creationId xmlns:a16="http://schemas.microsoft.com/office/drawing/2014/main" id="{7BC96B23-EEE7-592A-1D21-076C396767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04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5" name="Line 235">
                <a:extLst>
                  <a:ext uri="{FF2B5EF4-FFF2-40B4-BE49-F238E27FC236}">
                    <a16:creationId xmlns:a16="http://schemas.microsoft.com/office/drawing/2014/main" id="{BE78CD88-A657-D8FD-B9FF-3ADA029AEA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119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6" name="Line 236">
                <a:extLst>
                  <a:ext uri="{FF2B5EF4-FFF2-40B4-BE49-F238E27FC236}">
                    <a16:creationId xmlns:a16="http://schemas.microsoft.com/office/drawing/2014/main" id="{C4F825D0-DC6B-22DA-B72A-8FA84DBBC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13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7" name="Line 237">
                <a:extLst>
                  <a:ext uri="{FF2B5EF4-FFF2-40B4-BE49-F238E27FC236}">
                    <a16:creationId xmlns:a16="http://schemas.microsoft.com/office/drawing/2014/main" id="{3C93E879-F33E-8B93-9C4D-35739E2871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40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8" name="Line 238">
                <a:extLst>
                  <a:ext uri="{FF2B5EF4-FFF2-40B4-BE49-F238E27FC236}">
                    <a16:creationId xmlns:a16="http://schemas.microsoft.com/office/drawing/2014/main" id="{37D9DDAC-22DB-97BC-FE30-359B79395C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12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79" name="Line 239">
                <a:extLst>
                  <a:ext uri="{FF2B5EF4-FFF2-40B4-BE49-F238E27FC236}">
                    <a16:creationId xmlns:a16="http://schemas.microsoft.com/office/drawing/2014/main" id="{3861965B-7893-C701-125F-A03A255CF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095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80" name="Line 240">
                <a:extLst>
                  <a:ext uri="{FF2B5EF4-FFF2-40B4-BE49-F238E27FC236}">
                    <a16:creationId xmlns:a16="http://schemas.microsoft.com/office/drawing/2014/main" id="{8F9A55F6-C8DD-3428-10A8-70E9CC00D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113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81" name="Line 241">
                <a:extLst>
                  <a:ext uri="{FF2B5EF4-FFF2-40B4-BE49-F238E27FC236}">
                    <a16:creationId xmlns:a16="http://schemas.microsoft.com/office/drawing/2014/main" id="{56857A53-A7C6-75F1-4D6E-143B28D443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40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82" name="Line 242">
                <a:extLst>
                  <a:ext uri="{FF2B5EF4-FFF2-40B4-BE49-F238E27FC236}">
                    <a16:creationId xmlns:a16="http://schemas.microsoft.com/office/drawing/2014/main" id="{437CE3EB-9E2F-C00E-0279-6C03D4B0D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16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83" name="Group 243">
              <a:extLst>
                <a:ext uri="{FF2B5EF4-FFF2-40B4-BE49-F238E27FC236}">
                  <a16:creationId xmlns:a16="http://schemas.microsoft.com/office/drawing/2014/main" id="{3DFA394B-E8BA-4E78-6A36-96912F8778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10" y="3559"/>
              <a:ext cx="150" cy="94"/>
              <a:chOff x="4710" y="3559"/>
              <a:chExt cx="150" cy="94"/>
            </a:xfrm>
          </p:grpSpPr>
          <p:grpSp>
            <p:nvGrpSpPr>
              <p:cNvPr id="522484" name="Group 244">
                <a:extLst>
                  <a:ext uri="{FF2B5EF4-FFF2-40B4-BE49-F238E27FC236}">
                    <a16:creationId xmlns:a16="http://schemas.microsoft.com/office/drawing/2014/main" id="{6149134F-378A-4376-4DCF-D9EA26CD15C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10" y="3559"/>
                <a:ext cx="150" cy="94"/>
                <a:chOff x="4710" y="3559"/>
                <a:chExt cx="150" cy="94"/>
              </a:xfrm>
            </p:grpSpPr>
            <p:sp>
              <p:nvSpPr>
                <p:cNvPr id="522485" name="Line 245">
                  <a:extLst>
                    <a:ext uri="{FF2B5EF4-FFF2-40B4-BE49-F238E27FC236}">
                      <a16:creationId xmlns:a16="http://schemas.microsoft.com/office/drawing/2014/main" id="{56D43411-D4AE-CB7C-F5C0-1F0266861B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10" y="3559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86" name="Line 246">
                  <a:extLst>
                    <a:ext uri="{FF2B5EF4-FFF2-40B4-BE49-F238E27FC236}">
                      <a16:creationId xmlns:a16="http://schemas.microsoft.com/office/drawing/2014/main" id="{82917AA7-EF22-9667-CE29-EA4042AEBB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10" y="3606"/>
                  <a:ext cx="150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487" name="Line 247">
                  <a:extLst>
                    <a:ext uri="{FF2B5EF4-FFF2-40B4-BE49-F238E27FC236}">
                      <a16:creationId xmlns:a16="http://schemas.microsoft.com/office/drawing/2014/main" id="{992EFC1F-0E0F-4F17-E866-891C628059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10" y="3559"/>
                  <a:ext cx="1" cy="94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488" name="Line 248">
                <a:extLst>
                  <a:ext uri="{FF2B5EF4-FFF2-40B4-BE49-F238E27FC236}">
                    <a16:creationId xmlns:a16="http://schemas.microsoft.com/office/drawing/2014/main" id="{2617B4B0-2EB3-95BA-D060-D0EABDFCEE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0" y="3606"/>
                <a:ext cx="150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89" name="Line 249">
                <a:extLst>
                  <a:ext uri="{FF2B5EF4-FFF2-40B4-BE49-F238E27FC236}">
                    <a16:creationId xmlns:a16="http://schemas.microsoft.com/office/drawing/2014/main" id="{9E1C2409-1F1B-EBC7-F515-7399978C25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06"/>
                <a:ext cx="119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0" name="Line 250">
                <a:extLst>
                  <a:ext uri="{FF2B5EF4-FFF2-40B4-BE49-F238E27FC236}">
                    <a16:creationId xmlns:a16="http://schemas.microsoft.com/office/drawing/2014/main" id="{5D3E7A28-2498-4FAB-E876-A6D584077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76"/>
                <a:ext cx="116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1" name="Line 251">
                <a:extLst>
                  <a:ext uri="{FF2B5EF4-FFF2-40B4-BE49-F238E27FC236}">
                    <a16:creationId xmlns:a16="http://schemas.microsoft.com/office/drawing/2014/main" id="{0F950071-34C2-BE4B-C078-29C0840A93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91"/>
                <a:ext cx="103" cy="1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2" name="Line 252">
                <a:extLst>
                  <a:ext uri="{FF2B5EF4-FFF2-40B4-BE49-F238E27FC236}">
                    <a16:creationId xmlns:a16="http://schemas.microsoft.com/office/drawing/2014/main" id="{16E8EFFD-346B-9BE6-A36C-9B74534030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3" y="3603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3" name="Line 253">
                <a:extLst>
                  <a:ext uri="{FF2B5EF4-FFF2-40B4-BE49-F238E27FC236}">
                    <a16:creationId xmlns:a16="http://schemas.microsoft.com/office/drawing/2014/main" id="{64A97AD3-50C4-EEB2-CBFC-9487C06D8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612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4" name="Line 254">
                <a:extLst>
                  <a:ext uri="{FF2B5EF4-FFF2-40B4-BE49-F238E27FC236}">
                    <a16:creationId xmlns:a16="http://schemas.microsoft.com/office/drawing/2014/main" id="{3900E71E-630F-AB76-B5FA-474C0BDAC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0" y="3600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5" name="Line 255">
                <a:extLst>
                  <a:ext uri="{FF2B5EF4-FFF2-40B4-BE49-F238E27FC236}">
                    <a16:creationId xmlns:a16="http://schemas.microsoft.com/office/drawing/2014/main" id="{7B74EA50-2F56-A885-AEAE-1CAFFEE825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3" y="3567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6" name="Line 256">
                <a:extLst>
                  <a:ext uri="{FF2B5EF4-FFF2-40B4-BE49-F238E27FC236}">
                    <a16:creationId xmlns:a16="http://schemas.microsoft.com/office/drawing/2014/main" id="{CE481F90-2D6C-D587-380C-B77DA98894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6" y="3585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7" name="Line 257">
                <a:extLst>
                  <a:ext uri="{FF2B5EF4-FFF2-40B4-BE49-F238E27FC236}">
                    <a16:creationId xmlns:a16="http://schemas.microsoft.com/office/drawing/2014/main" id="{8A5CDA5A-B7BC-DA36-DE66-19EA22781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12"/>
                <a:ext cx="50" cy="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98" name="Line 258">
                <a:extLst>
                  <a:ext uri="{FF2B5EF4-FFF2-40B4-BE49-F238E27FC236}">
                    <a16:creationId xmlns:a16="http://schemas.microsoft.com/office/drawing/2014/main" id="{3CD51976-B995-F42B-3547-658844CEF7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6" y="3632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2499" name="Group 259">
              <a:extLst>
                <a:ext uri="{FF2B5EF4-FFF2-40B4-BE49-F238E27FC236}">
                  <a16:creationId xmlns:a16="http://schemas.microsoft.com/office/drawing/2014/main" id="{1FBAAF83-81E4-8613-00C3-0CCB053E78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3" y="3806"/>
              <a:ext cx="149" cy="95"/>
              <a:chOff x="4723" y="3806"/>
              <a:chExt cx="149" cy="95"/>
            </a:xfrm>
          </p:grpSpPr>
          <p:grpSp>
            <p:nvGrpSpPr>
              <p:cNvPr id="522500" name="Group 260">
                <a:extLst>
                  <a:ext uri="{FF2B5EF4-FFF2-40B4-BE49-F238E27FC236}">
                    <a16:creationId xmlns:a16="http://schemas.microsoft.com/office/drawing/2014/main" id="{7635D550-0832-55AD-1241-143B8C0BFEB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23" y="3806"/>
                <a:ext cx="149" cy="95"/>
                <a:chOff x="4723" y="3806"/>
                <a:chExt cx="149" cy="95"/>
              </a:xfrm>
            </p:grpSpPr>
            <p:sp>
              <p:nvSpPr>
                <p:cNvPr id="522501" name="Line 261">
                  <a:extLst>
                    <a:ext uri="{FF2B5EF4-FFF2-40B4-BE49-F238E27FC236}">
                      <a16:creationId xmlns:a16="http://schemas.microsoft.com/office/drawing/2014/main" id="{62D63C3B-351C-3441-4A8E-F97C4685EA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23" y="3806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502" name="Line 262">
                  <a:extLst>
                    <a:ext uri="{FF2B5EF4-FFF2-40B4-BE49-F238E27FC236}">
                      <a16:creationId xmlns:a16="http://schemas.microsoft.com/office/drawing/2014/main" id="{120CA9AB-D821-9B25-C9E9-845C131594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23" y="3854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503" name="Line 263">
                  <a:extLst>
                    <a:ext uri="{FF2B5EF4-FFF2-40B4-BE49-F238E27FC236}">
                      <a16:creationId xmlns:a16="http://schemas.microsoft.com/office/drawing/2014/main" id="{07589CFE-8314-33E5-9845-68BBBF2E15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23" y="3806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504" name="Line 264">
                <a:extLst>
                  <a:ext uri="{FF2B5EF4-FFF2-40B4-BE49-F238E27FC236}">
                    <a16:creationId xmlns:a16="http://schemas.microsoft.com/office/drawing/2014/main" id="{417F15C4-5908-9096-4632-C826C0D06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3" y="3854"/>
                <a:ext cx="149" cy="4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05" name="Line 265">
                <a:extLst>
                  <a:ext uri="{FF2B5EF4-FFF2-40B4-BE49-F238E27FC236}">
                    <a16:creationId xmlns:a16="http://schemas.microsoft.com/office/drawing/2014/main" id="{F455B843-1F3B-E178-7E65-D24542CB84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4"/>
                <a:ext cx="118" cy="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06" name="Line 266">
                <a:extLst>
                  <a:ext uri="{FF2B5EF4-FFF2-40B4-BE49-F238E27FC236}">
                    <a16:creationId xmlns:a16="http://schemas.microsoft.com/office/drawing/2014/main" id="{772560F7-9E3F-1571-F780-80624031B1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24"/>
                <a:ext cx="115" cy="3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07" name="Line 267">
                <a:extLst>
                  <a:ext uri="{FF2B5EF4-FFF2-40B4-BE49-F238E27FC236}">
                    <a16:creationId xmlns:a16="http://schemas.microsoft.com/office/drawing/2014/main" id="{640DDA59-9860-936D-8B85-661BC12388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39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08" name="Line 268">
                <a:extLst>
                  <a:ext uri="{FF2B5EF4-FFF2-40B4-BE49-F238E27FC236}">
                    <a16:creationId xmlns:a16="http://schemas.microsoft.com/office/drawing/2014/main" id="{C623ACE1-8298-733C-3678-15867760F7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6" y="3851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09" name="Line 269">
                <a:extLst>
                  <a:ext uri="{FF2B5EF4-FFF2-40B4-BE49-F238E27FC236}">
                    <a16:creationId xmlns:a16="http://schemas.microsoft.com/office/drawing/2014/main" id="{CA376BD8-A86F-5FBB-902B-5C9C8873B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59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10" name="Line 270">
                <a:extLst>
                  <a:ext uri="{FF2B5EF4-FFF2-40B4-BE49-F238E27FC236}">
                    <a16:creationId xmlns:a16="http://schemas.microsoft.com/office/drawing/2014/main" id="{5460AF3C-6B6B-833C-B48B-69B34EA852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32" y="3848"/>
                <a:ext cx="68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11" name="Line 271">
                <a:extLst>
                  <a:ext uri="{FF2B5EF4-FFF2-40B4-BE49-F238E27FC236}">
                    <a16:creationId xmlns:a16="http://schemas.microsoft.com/office/drawing/2014/main" id="{5413ED0C-48E7-6592-2DE3-39F505E56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6" y="3815"/>
                <a:ext cx="68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12" name="Line 272">
                <a:extLst>
                  <a:ext uri="{FF2B5EF4-FFF2-40B4-BE49-F238E27FC236}">
                    <a16:creationId xmlns:a16="http://schemas.microsoft.com/office/drawing/2014/main" id="{81354395-651E-760E-3712-969217CA94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" y="3833"/>
                <a:ext cx="65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13" name="Line 273">
                <a:extLst>
                  <a:ext uri="{FF2B5EF4-FFF2-40B4-BE49-F238E27FC236}">
                    <a16:creationId xmlns:a16="http://schemas.microsoft.com/office/drawing/2014/main" id="{6FC0969D-72C3-20C4-CDDD-E43423C31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59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14" name="Line 274">
                <a:extLst>
                  <a:ext uri="{FF2B5EF4-FFF2-40B4-BE49-F238E27FC236}">
                    <a16:creationId xmlns:a16="http://schemas.microsoft.com/office/drawing/2014/main" id="{3D35AF4D-8AF1-7F97-9645-3E649DFBA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29" y="3880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2515" name="Rectangle 275">
              <a:extLst>
                <a:ext uri="{FF2B5EF4-FFF2-40B4-BE49-F238E27FC236}">
                  <a16:creationId xmlns:a16="http://schemas.microsoft.com/office/drawing/2014/main" id="{AAF0BD1F-173D-8DF3-84B9-088E5AE640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" y="2164"/>
              <a:ext cx="2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DATA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16" name="Rectangle 276">
              <a:extLst>
                <a:ext uri="{FF2B5EF4-FFF2-40B4-BE49-F238E27FC236}">
                  <a16:creationId xmlns:a16="http://schemas.microsoft.com/office/drawing/2014/main" id="{96165C19-BB4C-FD4A-9EA8-38E49D60E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1450"/>
              <a:ext cx="48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Measurement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17" name="Rectangle 277">
              <a:extLst>
                <a:ext uri="{FF2B5EF4-FFF2-40B4-BE49-F238E27FC236}">
                  <a16:creationId xmlns:a16="http://schemas.microsoft.com/office/drawing/2014/main" id="{B59801F3-1ED7-7C77-3C50-9E7B307A3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5" y="3013"/>
              <a:ext cx="21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Count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18" name="Rectangle 278">
              <a:extLst>
                <a:ext uri="{FF2B5EF4-FFF2-40B4-BE49-F238E27FC236}">
                  <a16:creationId xmlns:a16="http://schemas.microsoft.com/office/drawing/2014/main" id="{F412FA65-6FE3-8073-837D-92EEA691E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2589"/>
              <a:ext cx="37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Defectives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19" name="Rectangle 279">
              <a:extLst>
                <a:ext uri="{FF2B5EF4-FFF2-40B4-BE49-F238E27FC236}">
                  <a16:creationId xmlns:a16="http://schemas.microsoft.com/office/drawing/2014/main" id="{C74987CB-B7FD-C309-6522-598A74D0F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1" y="3580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Defects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0" name="Rectangle 280">
              <a:extLst>
                <a:ext uri="{FF2B5EF4-FFF2-40B4-BE49-F238E27FC236}">
                  <a16:creationId xmlns:a16="http://schemas.microsoft.com/office/drawing/2014/main" id="{98AA3A7A-B35F-C65A-8F6D-7F20EA537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2" y="2261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1" name="Rectangle 281">
              <a:extLst>
                <a:ext uri="{FF2B5EF4-FFF2-40B4-BE49-F238E27FC236}">
                  <a16:creationId xmlns:a16="http://schemas.microsoft.com/office/drawing/2014/main" id="{2A92A83F-2274-D5B8-21C3-71A3E6DA4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353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2" name="Rectangle 282">
              <a:extLst>
                <a:ext uri="{FF2B5EF4-FFF2-40B4-BE49-F238E27FC236}">
                  <a16:creationId xmlns:a16="http://schemas.microsoft.com/office/drawing/2014/main" id="{C446763B-574B-B675-0274-E99371BC0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447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3" name="Rectangle 283">
              <a:extLst>
                <a:ext uri="{FF2B5EF4-FFF2-40B4-BE49-F238E27FC236}">
                  <a16:creationId xmlns:a16="http://schemas.microsoft.com/office/drawing/2014/main" id="{E6A1175D-EB95-C10E-B682-982CC651F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2" y="2683"/>
              <a:ext cx="50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np and p chart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4" name="Rectangle 284">
              <a:extLst>
                <a:ext uri="{FF2B5EF4-FFF2-40B4-BE49-F238E27FC236}">
                  <a16:creationId xmlns:a16="http://schemas.microsoft.com/office/drawing/2014/main" id="{58540A1C-19DE-53BA-F299-84E5108DCE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277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5" name="Rectangle 285">
              <a:extLst>
                <a:ext uri="{FF2B5EF4-FFF2-40B4-BE49-F238E27FC236}">
                  <a16:creationId xmlns:a16="http://schemas.microsoft.com/office/drawing/2014/main" id="{8044B3EE-9E6E-2683-B778-2984544C7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2872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6" name="Rectangle 286">
              <a:extLst>
                <a:ext uri="{FF2B5EF4-FFF2-40B4-BE49-F238E27FC236}">
                  <a16:creationId xmlns:a16="http://schemas.microsoft.com/office/drawing/2014/main" id="{5E5F6A9C-E07A-A427-702F-55174BC1B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02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7" name="Rectangle 287">
              <a:extLst>
                <a:ext uri="{FF2B5EF4-FFF2-40B4-BE49-F238E27FC236}">
                  <a16:creationId xmlns:a16="http://schemas.microsoft.com/office/drawing/2014/main" id="{1E390518-28DC-2D8E-E060-7358205F9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3297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8" name="Rectangle 288">
              <a:extLst>
                <a:ext uri="{FF2B5EF4-FFF2-40B4-BE49-F238E27FC236}">
                  <a16:creationId xmlns:a16="http://schemas.microsoft.com/office/drawing/2014/main" id="{8282CA18-0307-8B9D-C78E-50285177A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6" y="3391"/>
              <a:ext cx="13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met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29" name="Rectangle 289">
              <a:extLst>
                <a:ext uri="{FF2B5EF4-FFF2-40B4-BE49-F238E27FC236}">
                  <a16:creationId xmlns:a16="http://schemas.microsoft.com/office/drawing/2014/main" id="{1AA7EC98-40B1-5D82-37CB-22DDFFDEB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686"/>
              <a:ext cx="4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 and u chart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0" name="Rectangle 290">
              <a:extLst>
                <a:ext uri="{FF2B5EF4-FFF2-40B4-BE49-F238E27FC236}">
                  <a16:creationId xmlns:a16="http://schemas.microsoft.com/office/drawing/2014/main" id="{EF4B247F-D70E-215A-093F-BF6250FFAD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9" y="3781"/>
              <a:ext cx="4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assumptions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1" name="Rectangle 291">
              <a:extLst>
                <a:ext uri="{FF2B5EF4-FFF2-40B4-BE49-F238E27FC236}">
                  <a16:creationId xmlns:a16="http://schemas.microsoft.com/office/drawing/2014/main" id="{8FFCAF8F-A448-515F-3EE3-D7C39CB5E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9" y="3875"/>
              <a:ext cx="26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not met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2" name="Rectangle 292">
              <a:extLst>
                <a:ext uri="{FF2B5EF4-FFF2-40B4-BE49-F238E27FC236}">
                  <a16:creationId xmlns:a16="http://schemas.microsoft.com/office/drawing/2014/main" id="{8FC6ECF3-9C61-52BA-B3D4-F53277C08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" y="1063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3" name="Rectangle 293">
              <a:extLst>
                <a:ext uri="{FF2B5EF4-FFF2-40B4-BE49-F238E27FC236}">
                  <a16:creationId xmlns:a16="http://schemas.microsoft.com/office/drawing/2014/main" id="{F2EDC74F-C3A4-AE76-2EAB-B2DAEF47A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9" y="1172"/>
              <a:ext cx="15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&gt; 10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4" name="Rectangle 294">
              <a:extLst>
                <a:ext uri="{FF2B5EF4-FFF2-40B4-BE49-F238E27FC236}">
                  <a16:creationId xmlns:a16="http://schemas.microsoft.com/office/drawing/2014/main" id="{B32A6F84-A48E-B0D0-326E-ABA56B7BA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29" y="1662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5" name="Rectangle 295">
              <a:extLst>
                <a:ext uri="{FF2B5EF4-FFF2-40B4-BE49-F238E27FC236}">
                  <a16:creationId xmlns:a16="http://schemas.microsoft.com/office/drawing/2014/main" id="{0BFB3FAC-2426-80EA-1A3F-C6E07C0DB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1763"/>
              <a:ext cx="11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= 1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6" name="Rectangle 296">
              <a:extLst>
                <a:ext uri="{FF2B5EF4-FFF2-40B4-BE49-F238E27FC236}">
                  <a16:creationId xmlns:a16="http://schemas.microsoft.com/office/drawing/2014/main" id="{3157A0C3-0DDE-5C4D-B130-67FD93E5A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164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7" name="Rectangle 297">
              <a:extLst>
                <a:ext uri="{FF2B5EF4-FFF2-40B4-BE49-F238E27FC236}">
                  <a16:creationId xmlns:a16="http://schemas.microsoft.com/office/drawing/2014/main" id="{404A1D7F-1682-1F63-0971-2539008AB0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069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8" name="Rectangle 298">
              <a:extLst>
                <a:ext uri="{FF2B5EF4-FFF2-40B4-BE49-F238E27FC236}">
                  <a16:creationId xmlns:a16="http://schemas.microsoft.com/office/drawing/2014/main" id="{444CD66E-0A02-42C0-07C0-7D91B1888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2589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39" name="Rectangle 299">
              <a:extLst>
                <a:ext uri="{FF2B5EF4-FFF2-40B4-BE49-F238E27FC236}">
                  <a16:creationId xmlns:a16="http://schemas.microsoft.com/office/drawing/2014/main" id="{3A79A9F4-90A5-1A68-3822-837DD3323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2494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0" name="Rectangle 300">
              <a:extLst>
                <a:ext uri="{FF2B5EF4-FFF2-40B4-BE49-F238E27FC236}">
                  <a16:creationId xmlns:a16="http://schemas.microsoft.com/office/drawing/2014/main" id="{0332C16D-2F3F-F9C9-EAB8-05E30A185B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013"/>
              <a:ext cx="31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Constant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1" name="Rectangle 301">
              <a:extLst>
                <a:ext uri="{FF2B5EF4-FFF2-40B4-BE49-F238E27FC236}">
                  <a16:creationId xmlns:a16="http://schemas.microsoft.com/office/drawing/2014/main" id="{4481BA84-A8B9-A1D5-1C71-BDD5DC570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108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2" name="Rectangle 302">
              <a:extLst>
                <a:ext uri="{FF2B5EF4-FFF2-40B4-BE49-F238E27FC236}">
                  <a16:creationId xmlns:a16="http://schemas.microsoft.com/office/drawing/2014/main" id="{81635A82-6DC3-BA80-62A2-D6A1BA40A6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202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3" name="Rectangle 303">
              <a:extLst>
                <a:ext uri="{FF2B5EF4-FFF2-40B4-BE49-F238E27FC236}">
                  <a16:creationId xmlns:a16="http://schemas.microsoft.com/office/drawing/2014/main" id="{0289AD2F-3A30-757C-7F79-8F7698C9C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3" y="3438"/>
              <a:ext cx="270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Varying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4" name="Rectangle 304">
              <a:extLst>
                <a:ext uri="{FF2B5EF4-FFF2-40B4-BE49-F238E27FC236}">
                  <a16:creationId xmlns:a16="http://schemas.microsoft.com/office/drawing/2014/main" id="{4B04F99D-775E-DDFB-BEE4-3A6F2AB595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2" y="3533"/>
              <a:ext cx="24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area of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5" name="Rectangle 305">
              <a:extLst>
                <a:ext uri="{FF2B5EF4-FFF2-40B4-BE49-F238E27FC236}">
                  <a16:creationId xmlns:a16="http://schemas.microsoft.com/office/drawing/2014/main" id="{348BC995-9097-AEAC-BE33-1A73343AA9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3627"/>
              <a:ext cx="39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opportunity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6" name="Rectangle 306">
              <a:extLst>
                <a:ext uri="{FF2B5EF4-FFF2-40B4-BE49-F238E27FC236}">
                  <a16:creationId xmlns:a16="http://schemas.microsoft.com/office/drawing/2014/main" id="{D1CA1797-E9A5-031A-B242-1AAE0DFBEB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5" y="1116"/>
              <a:ext cx="423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S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7" name="Rectangle 307">
              <a:extLst>
                <a:ext uri="{FF2B5EF4-FFF2-40B4-BE49-F238E27FC236}">
                  <a16:creationId xmlns:a16="http://schemas.microsoft.com/office/drawing/2014/main" id="{723668C1-5FD6-656F-1CAA-5830A045EF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6" y="1702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8" name="Rectangle 308">
              <a:extLst>
                <a:ext uri="{FF2B5EF4-FFF2-40B4-BE49-F238E27FC236}">
                  <a16:creationId xmlns:a16="http://schemas.microsoft.com/office/drawing/2014/main" id="{E132A3FD-E1B7-166E-47F3-AFFBBEF2D9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086"/>
              <a:ext cx="136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np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49" name="Rectangle 309">
              <a:extLst>
                <a:ext uri="{FF2B5EF4-FFF2-40B4-BE49-F238E27FC236}">
                  <a16:creationId xmlns:a16="http://schemas.microsoft.com/office/drawing/2014/main" id="{F9E4563D-515F-93C0-761C-0997733302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510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p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50" name="Rectangle 310">
              <a:extLst>
                <a:ext uri="{FF2B5EF4-FFF2-40B4-BE49-F238E27FC236}">
                  <a16:creationId xmlns:a16="http://schemas.microsoft.com/office/drawing/2014/main" id="{443994E3-DF2A-5EB1-DB79-B79B8CF61C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2794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51" name="Rectangle 311">
              <a:extLst>
                <a:ext uri="{FF2B5EF4-FFF2-40B4-BE49-F238E27FC236}">
                  <a16:creationId xmlns:a16="http://schemas.microsoft.com/office/drawing/2014/main" id="{0DA1BD39-9E7F-0273-3DBD-E39BA54A51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077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c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52" name="Rectangle 312">
              <a:extLst>
                <a:ext uri="{FF2B5EF4-FFF2-40B4-BE49-F238E27FC236}">
                  <a16:creationId xmlns:a16="http://schemas.microsoft.com/office/drawing/2014/main" id="{32D6EE42-3A36-F9A9-15C6-DA75F1FD9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" y="3549"/>
              <a:ext cx="6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u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53" name="Rectangle 313">
              <a:extLst>
                <a:ext uri="{FF2B5EF4-FFF2-40B4-BE49-F238E27FC236}">
                  <a16:creationId xmlns:a16="http://schemas.microsoft.com/office/drawing/2014/main" id="{430EA22F-0710-8A4D-4860-34D44C54BB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2" y="3797"/>
              <a:ext cx="318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X, mR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grpSp>
          <p:nvGrpSpPr>
            <p:cNvPr id="522554" name="Group 314">
              <a:extLst>
                <a:ext uri="{FF2B5EF4-FFF2-40B4-BE49-F238E27FC236}">
                  <a16:creationId xmlns:a16="http://schemas.microsoft.com/office/drawing/2014/main" id="{1287EAF5-0807-B517-9297-C03BF574F1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05" y="1431"/>
              <a:ext cx="149" cy="95"/>
              <a:chOff x="4705" y="1431"/>
              <a:chExt cx="149" cy="95"/>
            </a:xfrm>
          </p:grpSpPr>
          <p:grpSp>
            <p:nvGrpSpPr>
              <p:cNvPr id="522555" name="Group 315">
                <a:extLst>
                  <a:ext uri="{FF2B5EF4-FFF2-40B4-BE49-F238E27FC236}">
                    <a16:creationId xmlns:a16="http://schemas.microsoft.com/office/drawing/2014/main" id="{684BC0AC-5E30-269B-9850-BE750E40A5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05" y="1431"/>
                <a:ext cx="149" cy="95"/>
                <a:chOff x="4705" y="1431"/>
                <a:chExt cx="149" cy="95"/>
              </a:xfrm>
            </p:grpSpPr>
            <p:sp>
              <p:nvSpPr>
                <p:cNvPr id="522556" name="Line 316">
                  <a:extLst>
                    <a:ext uri="{FF2B5EF4-FFF2-40B4-BE49-F238E27FC236}">
                      <a16:creationId xmlns:a16="http://schemas.microsoft.com/office/drawing/2014/main" id="{2C54DE05-B2F5-26E8-9C96-DE4D7F400E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5" y="1431"/>
                  <a:ext cx="149" cy="47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557" name="Line 317">
                  <a:extLst>
                    <a:ext uri="{FF2B5EF4-FFF2-40B4-BE49-F238E27FC236}">
                      <a16:creationId xmlns:a16="http://schemas.microsoft.com/office/drawing/2014/main" id="{729FFE25-7DD1-7759-CB52-F7931D8DF9F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5" y="1478"/>
                  <a:ext cx="149" cy="48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2558" name="Line 318">
                  <a:extLst>
                    <a:ext uri="{FF2B5EF4-FFF2-40B4-BE49-F238E27FC236}">
                      <a16:creationId xmlns:a16="http://schemas.microsoft.com/office/drawing/2014/main" id="{72B64914-1D34-3FB3-A428-7A0D31C6AB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705" y="1431"/>
                  <a:ext cx="1" cy="9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2559" name="Line 319">
                <a:extLst>
                  <a:ext uri="{FF2B5EF4-FFF2-40B4-BE49-F238E27FC236}">
                    <a16:creationId xmlns:a16="http://schemas.microsoft.com/office/drawing/2014/main" id="{0DB78E50-3630-797D-4B98-B1615E5263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5" y="1478"/>
                <a:ext cx="149" cy="4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0" name="Line 320">
                <a:extLst>
                  <a:ext uri="{FF2B5EF4-FFF2-40B4-BE49-F238E27FC236}">
                    <a16:creationId xmlns:a16="http://schemas.microsoft.com/office/drawing/2014/main" id="{90B7BF10-ABA1-C728-CF5D-A22BD31827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78"/>
                <a:ext cx="119" cy="3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1" name="Line 321">
                <a:extLst>
                  <a:ext uri="{FF2B5EF4-FFF2-40B4-BE49-F238E27FC236}">
                    <a16:creationId xmlns:a16="http://schemas.microsoft.com/office/drawing/2014/main" id="{45071525-3358-B899-6A41-3721F91DA7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49"/>
                <a:ext cx="115" cy="2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2" name="Line 322">
                <a:extLst>
                  <a:ext uri="{FF2B5EF4-FFF2-40B4-BE49-F238E27FC236}">
                    <a16:creationId xmlns:a16="http://schemas.microsoft.com/office/drawing/2014/main" id="{287B1670-BB37-2B7B-8DC9-DD787DAA10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64"/>
                <a:ext cx="103" cy="17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3" name="Line 323">
                <a:extLst>
                  <a:ext uri="{FF2B5EF4-FFF2-40B4-BE49-F238E27FC236}">
                    <a16:creationId xmlns:a16="http://schemas.microsoft.com/office/drawing/2014/main" id="{104E47B4-1765-8DFE-D6C4-3A27BAA441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08" y="1476"/>
                <a:ext cx="109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4" name="Line 324">
                <a:extLst>
                  <a:ext uri="{FF2B5EF4-FFF2-40B4-BE49-F238E27FC236}">
                    <a16:creationId xmlns:a16="http://schemas.microsoft.com/office/drawing/2014/main" id="{00C4F359-D78D-9137-21F3-9E60A7C736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84"/>
                <a:ext cx="75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5" name="Line 325">
                <a:extLst>
                  <a:ext uri="{FF2B5EF4-FFF2-40B4-BE49-F238E27FC236}">
                    <a16:creationId xmlns:a16="http://schemas.microsoft.com/office/drawing/2014/main" id="{E7A47C4B-5D3D-3DF7-614A-27340F6EF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4" y="1473"/>
                <a:ext cx="69" cy="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6" name="Line 326">
                <a:extLst>
                  <a:ext uri="{FF2B5EF4-FFF2-40B4-BE49-F238E27FC236}">
                    <a16:creationId xmlns:a16="http://schemas.microsoft.com/office/drawing/2014/main" id="{2F005625-F3BB-0A2B-FF55-476D43F3C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8" y="1440"/>
                <a:ext cx="69" cy="2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7" name="Line 327">
                <a:extLst>
                  <a:ext uri="{FF2B5EF4-FFF2-40B4-BE49-F238E27FC236}">
                    <a16:creationId xmlns:a16="http://schemas.microsoft.com/office/drawing/2014/main" id="{969BEFFA-5358-E231-BF75-0FB3A3761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" y="1458"/>
                <a:ext cx="66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8" name="Line 328">
                <a:extLst>
                  <a:ext uri="{FF2B5EF4-FFF2-40B4-BE49-F238E27FC236}">
                    <a16:creationId xmlns:a16="http://schemas.microsoft.com/office/drawing/2014/main" id="{E735CFD9-76AD-7E5E-4AE2-B40DF70C3D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484"/>
                <a:ext cx="5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569" name="Line 329">
                <a:extLst>
                  <a:ext uri="{FF2B5EF4-FFF2-40B4-BE49-F238E27FC236}">
                    <a16:creationId xmlns:a16="http://schemas.microsoft.com/office/drawing/2014/main" id="{CD0B97F8-D91E-56D6-209C-28C2E4A86F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711" y="1505"/>
                <a:ext cx="50" cy="1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2570" name="Rectangle 330">
              <a:extLst>
                <a:ext uri="{FF2B5EF4-FFF2-40B4-BE49-F238E27FC236}">
                  <a16:creationId xmlns:a16="http://schemas.microsoft.com/office/drawing/2014/main" id="{3AEEAF6F-DC5D-58D0-4910-92838926AA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4" y="1413"/>
              <a:ext cx="42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400" b="1">
                  <a:solidFill>
                    <a:srgbClr val="000000"/>
                  </a:solidFill>
                  <a:latin typeface="Palatino" pitchFamily="18" charset="0"/>
                </a:rPr>
                <a:t>X-bar, R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71" name="Rectangle 331">
              <a:extLst>
                <a:ext uri="{FF2B5EF4-FFF2-40B4-BE49-F238E27FC236}">
                  <a16:creationId xmlns:a16="http://schemas.microsoft.com/office/drawing/2014/main" id="{DA1141B8-EC8E-24B9-6C7E-3E1C6CC5C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352"/>
              <a:ext cx="607" cy="217"/>
            </a:xfrm>
            <a:prstGeom prst="rect">
              <a:avLst/>
            </a:prstGeom>
            <a:solidFill>
              <a:srgbClr val="FFFF99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2572" name="Rectangle 332">
              <a:extLst>
                <a:ext uri="{FF2B5EF4-FFF2-40B4-BE49-F238E27FC236}">
                  <a16:creationId xmlns:a16="http://schemas.microsoft.com/office/drawing/2014/main" id="{75CCB060-342F-DDD9-1812-25ED8463B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5" y="1361"/>
              <a:ext cx="50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Subgroup size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73" name="Rectangle 333">
              <a:extLst>
                <a:ext uri="{FF2B5EF4-FFF2-40B4-BE49-F238E27FC236}">
                  <a16:creationId xmlns:a16="http://schemas.microsoft.com/office/drawing/2014/main" id="{B30BF4D8-79D6-A898-76F6-717455A07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3" y="1470"/>
              <a:ext cx="20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2 - 10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  <p:sp>
          <p:nvSpPr>
            <p:cNvPr id="522574" name="Rectangle 334">
              <a:extLst>
                <a:ext uri="{FF2B5EF4-FFF2-40B4-BE49-F238E27FC236}">
                  <a16:creationId xmlns:a16="http://schemas.microsoft.com/office/drawing/2014/main" id="{E99CBB25-BDAF-8E92-3F44-06932CEF6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" y="798"/>
              <a:ext cx="3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en-US" sz="1000">
                  <a:solidFill>
                    <a:srgbClr val="000000"/>
                  </a:solidFill>
                  <a:latin typeface="Palatino" pitchFamily="18" charset="0"/>
                </a:rPr>
                <a:t>collected?</a:t>
              </a:r>
              <a:endParaRPr lang="en-US" altLang="en-US" sz="180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A49FFA1F-27F4-778F-B506-E0591830931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Hypothesis Test Selection</a:t>
            </a:r>
          </a:p>
        </p:txBody>
      </p:sp>
      <p:grpSp>
        <p:nvGrpSpPr>
          <p:cNvPr id="527363" name="Group 3">
            <a:extLst>
              <a:ext uri="{FF2B5EF4-FFF2-40B4-BE49-F238E27FC236}">
                <a16:creationId xmlns:a16="http://schemas.microsoft.com/office/drawing/2014/main" id="{4AF2B98D-74AD-DAFC-762E-5518B071D49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838200"/>
            <a:ext cx="8229600" cy="5895975"/>
            <a:chOff x="619" y="686"/>
            <a:chExt cx="4469" cy="3202"/>
          </a:xfrm>
        </p:grpSpPr>
        <p:sp>
          <p:nvSpPr>
            <p:cNvPr id="527364" name="Rectangle 4">
              <a:extLst>
                <a:ext uri="{FF2B5EF4-FFF2-40B4-BE49-F238E27FC236}">
                  <a16:creationId xmlns:a16="http://schemas.microsoft.com/office/drawing/2014/main" id="{F6D33F81-6735-3710-B2F4-BC77C7B0A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" y="686"/>
              <a:ext cx="752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1500" b="1" u="sng">
                  <a:ea typeface="MS Mincho" panose="02020609040205080304" pitchFamily="49" charset="-128"/>
                </a:rPr>
                <a:t>Continuous Data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65" name="Freeform 5">
              <a:extLst>
                <a:ext uri="{FF2B5EF4-FFF2-40B4-BE49-F238E27FC236}">
                  <a16:creationId xmlns:a16="http://schemas.microsoft.com/office/drawing/2014/main" id="{B279C963-B9E5-8B88-EBC8-C9C6AFCBC4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2" y="1113"/>
              <a:ext cx="442" cy="331"/>
            </a:xfrm>
            <a:custGeom>
              <a:avLst/>
              <a:gdLst>
                <a:gd name="T0" fmla="*/ 0 w 922"/>
                <a:gd name="T1" fmla="*/ 346 h 691"/>
                <a:gd name="T2" fmla="*/ 461 w 922"/>
                <a:gd name="T3" fmla="*/ 0 h 691"/>
                <a:gd name="T4" fmla="*/ 922 w 922"/>
                <a:gd name="T5" fmla="*/ 346 h 691"/>
                <a:gd name="T6" fmla="*/ 461 w 922"/>
                <a:gd name="T7" fmla="*/ 691 h 691"/>
                <a:gd name="T8" fmla="*/ 0 w 922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1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66" name="Rectangle 6">
              <a:extLst>
                <a:ext uri="{FF2B5EF4-FFF2-40B4-BE49-F238E27FC236}">
                  <a16:creationId xmlns:a16="http://schemas.microsoft.com/office/drawing/2014/main" id="{441D475A-46AA-541F-070F-B546337A6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1" y="1249"/>
              <a:ext cx="28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Populations?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67" name="Rectangle 7">
              <a:extLst>
                <a:ext uri="{FF2B5EF4-FFF2-40B4-BE49-F238E27FC236}">
                  <a16:creationId xmlns:a16="http://schemas.microsoft.com/office/drawing/2014/main" id="{5095A861-AD89-2217-BF7B-522C1A8CF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830"/>
              <a:ext cx="442" cy="22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68" name="Rectangle 8">
              <a:extLst>
                <a:ext uri="{FF2B5EF4-FFF2-40B4-BE49-F238E27FC236}">
                  <a16:creationId xmlns:a16="http://schemas.microsoft.com/office/drawing/2014/main" id="{DC1D8AC6-2706-28EB-2641-D211A92D3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5" y="1852"/>
              <a:ext cx="36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69" name="Rectangle 9">
              <a:extLst>
                <a:ext uri="{FF2B5EF4-FFF2-40B4-BE49-F238E27FC236}">
                  <a16:creationId xmlns:a16="http://schemas.microsoft.com/office/drawing/2014/main" id="{779B933B-284B-41E4-538E-818CD313E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" y="1910"/>
              <a:ext cx="129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Z-test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0" name="Rectangle 10">
              <a:extLst>
                <a:ext uri="{FF2B5EF4-FFF2-40B4-BE49-F238E27FC236}">
                  <a16:creationId xmlns:a16="http://schemas.microsoft.com/office/drawing/2014/main" id="{C31F8692-B6E6-7E7E-A821-19C635F36F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8" y="1969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9.2.4.1)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1" name="Rectangle 11">
              <a:extLst>
                <a:ext uri="{FF2B5EF4-FFF2-40B4-BE49-F238E27FC236}">
                  <a16:creationId xmlns:a16="http://schemas.microsoft.com/office/drawing/2014/main" id="{E821DB44-3FDB-E62B-7521-96782569CB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2" y="1830"/>
              <a:ext cx="442" cy="22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72" name="Rectangle 12">
              <a:extLst>
                <a:ext uri="{FF2B5EF4-FFF2-40B4-BE49-F238E27FC236}">
                  <a16:creationId xmlns:a16="http://schemas.microsoft.com/office/drawing/2014/main" id="{1522360B-E23C-E93E-C367-1ABB00390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1852"/>
              <a:ext cx="416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unknown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3" name="Rectangle 13">
              <a:extLst>
                <a:ext uri="{FF2B5EF4-FFF2-40B4-BE49-F238E27FC236}">
                  <a16:creationId xmlns:a16="http://schemas.microsoft.com/office/drawing/2014/main" id="{8570CE5C-F85D-FD7B-C010-7F5227EF10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8" y="1910"/>
              <a:ext cx="11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t-test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4" name="Rectangle 14">
              <a:extLst>
                <a:ext uri="{FF2B5EF4-FFF2-40B4-BE49-F238E27FC236}">
                  <a16:creationId xmlns:a16="http://schemas.microsoft.com/office/drawing/2014/main" id="{7ECDF1DC-F2F9-359D-253F-98370CD275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" y="1969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9.2.4.2)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5" name="Freeform 15">
              <a:extLst>
                <a:ext uri="{FF2B5EF4-FFF2-40B4-BE49-F238E27FC236}">
                  <a16:creationId xmlns:a16="http://schemas.microsoft.com/office/drawing/2014/main" id="{EB5D9558-1685-502E-E9EE-BF4F00928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6" y="1389"/>
              <a:ext cx="441" cy="331"/>
            </a:xfrm>
            <a:custGeom>
              <a:avLst/>
              <a:gdLst>
                <a:gd name="T0" fmla="*/ 0 w 922"/>
                <a:gd name="T1" fmla="*/ 346 h 691"/>
                <a:gd name="T2" fmla="*/ 461 w 922"/>
                <a:gd name="T3" fmla="*/ 0 h 691"/>
                <a:gd name="T4" fmla="*/ 922 w 922"/>
                <a:gd name="T5" fmla="*/ 346 h 691"/>
                <a:gd name="T6" fmla="*/ 461 w 922"/>
                <a:gd name="T7" fmla="*/ 691 h 691"/>
                <a:gd name="T8" fmla="*/ 0 w 922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1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76" name="Rectangle 16">
              <a:extLst>
                <a:ext uri="{FF2B5EF4-FFF2-40B4-BE49-F238E27FC236}">
                  <a16:creationId xmlns:a16="http://schemas.microsoft.com/office/drawing/2014/main" id="{0CDB38D2-1E35-EA01-1BA1-6CD9A4FD32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1525"/>
              <a:ext cx="22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77" name="Freeform 17">
              <a:extLst>
                <a:ext uri="{FF2B5EF4-FFF2-40B4-BE49-F238E27FC236}">
                  <a16:creationId xmlns:a16="http://schemas.microsoft.com/office/drawing/2014/main" id="{E8BC1968-99FC-4840-4993-3FF5E54CED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6" y="1278"/>
              <a:ext cx="386" cy="64"/>
            </a:xfrm>
            <a:custGeom>
              <a:avLst/>
              <a:gdLst>
                <a:gd name="T0" fmla="*/ 806 w 806"/>
                <a:gd name="T1" fmla="*/ 0 h 132"/>
                <a:gd name="T2" fmla="*/ 0 w 806"/>
                <a:gd name="T3" fmla="*/ 0 h 132"/>
                <a:gd name="T4" fmla="*/ 0 w 806"/>
                <a:gd name="T5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6" h="132">
                  <a:moveTo>
                    <a:pt x="806" y="0"/>
                  </a:moveTo>
                  <a:lnTo>
                    <a:pt x="0" y="0"/>
                  </a:lnTo>
                  <a:lnTo>
                    <a:pt x="0" y="13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78" name="Freeform 18">
              <a:extLst>
                <a:ext uri="{FF2B5EF4-FFF2-40B4-BE49-F238E27FC236}">
                  <a16:creationId xmlns:a16="http://schemas.microsoft.com/office/drawing/2014/main" id="{00CD8A0B-5AEB-9D10-0140-C8637C818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9" y="1339"/>
              <a:ext cx="35" cy="50"/>
            </a:xfrm>
            <a:custGeom>
              <a:avLst/>
              <a:gdLst>
                <a:gd name="T0" fmla="*/ 70 w 70"/>
                <a:gd name="T1" fmla="*/ 0 h 106"/>
                <a:gd name="T2" fmla="*/ 35 w 70"/>
                <a:gd name="T3" fmla="*/ 106 h 106"/>
                <a:gd name="T4" fmla="*/ 0 w 70"/>
                <a:gd name="T5" fmla="*/ 0 h 106"/>
                <a:gd name="T6" fmla="*/ 70 w 70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106">
                  <a:moveTo>
                    <a:pt x="70" y="0"/>
                  </a:moveTo>
                  <a:lnTo>
                    <a:pt x="35" y="106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79" name="Rectangle 19">
              <a:extLst>
                <a:ext uri="{FF2B5EF4-FFF2-40B4-BE49-F238E27FC236}">
                  <a16:creationId xmlns:a16="http://schemas.microsoft.com/office/drawing/2014/main" id="{F744185A-F34D-9279-8E2D-EB22569D0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7" y="1245"/>
              <a:ext cx="115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0" name="Rectangle 20">
              <a:extLst>
                <a:ext uri="{FF2B5EF4-FFF2-40B4-BE49-F238E27FC236}">
                  <a16:creationId xmlns:a16="http://schemas.microsoft.com/office/drawing/2014/main" id="{78578E1E-1D0C-B845-50FB-70375E2119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1" y="1249"/>
              <a:ext cx="113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ONE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81" name="Freeform 21">
              <a:extLst>
                <a:ext uri="{FF2B5EF4-FFF2-40B4-BE49-F238E27FC236}">
                  <a16:creationId xmlns:a16="http://schemas.microsoft.com/office/drawing/2014/main" id="{74C21229-BF63-6AA9-DAB4-FECAD46F0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0" y="1554"/>
              <a:ext cx="166" cy="246"/>
            </a:xfrm>
            <a:custGeom>
              <a:avLst/>
              <a:gdLst>
                <a:gd name="T0" fmla="*/ 346 w 346"/>
                <a:gd name="T1" fmla="*/ 0 h 513"/>
                <a:gd name="T2" fmla="*/ 0 w 346"/>
                <a:gd name="T3" fmla="*/ 0 h 513"/>
                <a:gd name="T4" fmla="*/ 0 w 346"/>
                <a:gd name="T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6" h="513">
                  <a:moveTo>
                    <a:pt x="346" y="0"/>
                  </a:moveTo>
                  <a:lnTo>
                    <a:pt x="0" y="0"/>
                  </a:lnTo>
                  <a:lnTo>
                    <a:pt x="0" y="5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2" name="Freeform 22">
              <a:extLst>
                <a:ext uri="{FF2B5EF4-FFF2-40B4-BE49-F238E27FC236}">
                  <a16:creationId xmlns:a16="http://schemas.microsoft.com/office/drawing/2014/main" id="{102DD648-4BBC-6414-4299-1A0FC58607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3" y="1797"/>
              <a:ext cx="34" cy="33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3" name="Rectangle 23">
              <a:extLst>
                <a:ext uri="{FF2B5EF4-FFF2-40B4-BE49-F238E27FC236}">
                  <a16:creationId xmlns:a16="http://schemas.microsoft.com/office/drawing/2014/main" id="{E90CC551-3BAC-E593-3238-8ED899425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" y="1576"/>
              <a:ext cx="197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4" name="Rectangle 24">
              <a:extLst>
                <a:ext uri="{FF2B5EF4-FFF2-40B4-BE49-F238E27FC236}">
                  <a16:creationId xmlns:a16="http://schemas.microsoft.com/office/drawing/2014/main" id="{E77A6C1F-6F0C-9A6D-71D9-6DE3026B43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" y="1579"/>
              <a:ext cx="21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85" name="Freeform 25">
              <a:extLst>
                <a:ext uri="{FF2B5EF4-FFF2-40B4-BE49-F238E27FC236}">
                  <a16:creationId xmlns:a16="http://schemas.microsoft.com/office/drawing/2014/main" id="{E1D5213B-4163-12EF-E772-762052CC63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" y="1554"/>
              <a:ext cx="165" cy="246"/>
            </a:xfrm>
            <a:custGeom>
              <a:avLst/>
              <a:gdLst>
                <a:gd name="T0" fmla="*/ 0 w 345"/>
                <a:gd name="T1" fmla="*/ 0 h 513"/>
                <a:gd name="T2" fmla="*/ 345 w 345"/>
                <a:gd name="T3" fmla="*/ 0 h 513"/>
                <a:gd name="T4" fmla="*/ 345 w 345"/>
                <a:gd name="T5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5" h="513">
                  <a:moveTo>
                    <a:pt x="0" y="0"/>
                  </a:moveTo>
                  <a:lnTo>
                    <a:pt x="345" y="0"/>
                  </a:lnTo>
                  <a:lnTo>
                    <a:pt x="345" y="51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6" name="Freeform 26">
              <a:extLst>
                <a:ext uri="{FF2B5EF4-FFF2-40B4-BE49-F238E27FC236}">
                  <a16:creationId xmlns:a16="http://schemas.microsoft.com/office/drawing/2014/main" id="{1D24C74C-E51E-5379-B111-BBA07C0F20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1797"/>
              <a:ext cx="33" cy="33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7" name="Rectangle 27">
              <a:extLst>
                <a:ext uri="{FF2B5EF4-FFF2-40B4-BE49-F238E27FC236}">
                  <a16:creationId xmlns:a16="http://schemas.microsoft.com/office/drawing/2014/main" id="{138A8943-9812-C7AD-4C7E-3A0E3C6EC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8" y="1576"/>
              <a:ext cx="268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88" name="Rectangle 28">
              <a:extLst>
                <a:ext uri="{FF2B5EF4-FFF2-40B4-BE49-F238E27FC236}">
                  <a16:creationId xmlns:a16="http://schemas.microsoft.com/office/drawing/2014/main" id="{B47002E9-7331-69C8-B9DE-31EA3FFCC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1579"/>
              <a:ext cx="29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UNKNOWN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89" name="Freeform 29">
              <a:extLst>
                <a:ext uri="{FF2B5EF4-FFF2-40B4-BE49-F238E27FC236}">
                  <a16:creationId xmlns:a16="http://schemas.microsoft.com/office/drawing/2014/main" id="{B5D9D4F2-CAA6-101D-616E-205E63EF8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1444"/>
              <a:ext cx="440" cy="332"/>
            </a:xfrm>
            <a:custGeom>
              <a:avLst/>
              <a:gdLst>
                <a:gd name="T0" fmla="*/ 0 w 922"/>
                <a:gd name="T1" fmla="*/ 346 h 692"/>
                <a:gd name="T2" fmla="*/ 461 w 922"/>
                <a:gd name="T3" fmla="*/ 0 h 692"/>
                <a:gd name="T4" fmla="*/ 922 w 922"/>
                <a:gd name="T5" fmla="*/ 346 h 692"/>
                <a:gd name="T6" fmla="*/ 461 w 922"/>
                <a:gd name="T7" fmla="*/ 692 h 692"/>
                <a:gd name="T8" fmla="*/ 0 w 922"/>
                <a:gd name="T9" fmla="*/ 346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2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2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90" name="Rectangle 30">
              <a:extLst>
                <a:ext uri="{FF2B5EF4-FFF2-40B4-BE49-F238E27FC236}">
                  <a16:creationId xmlns:a16="http://schemas.microsoft.com/office/drawing/2014/main" id="{6E682911-2463-56C7-6DDA-ACC5A821C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1" y="1579"/>
              <a:ext cx="285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Association?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91" name="Freeform 31">
              <a:extLst>
                <a:ext uri="{FF2B5EF4-FFF2-40B4-BE49-F238E27FC236}">
                  <a16:creationId xmlns:a16="http://schemas.microsoft.com/office/drawing/2014/main" id="{35AA06DD-FB76-03AF-A14A-3256A18903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1278"/>
              <a:ext cx="717" cy="137"/>
            </a:xfrm>
            <a:custGeom>
              <a:avLst/>
              <a:gdLst>
                <a:gd name="T0" fmla="*/ 0 w 1498"/>
                <a:gd name="T1" fmla="*/ 0 h 282"/>
                <a:gd name="T2" fmla="*/ 1498 w 1498"/>
                <a:gd name="T3" fmla="*/ 0 h 282"/>
                <a:gd name="T4" fmla="*/ 1498 w 1498"/>
                <a:gd name="T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98" h="282">
                  <a:moveTo>
                    <a:pt x="0" y="0"/>
                  </a:moveTo>
                  <a:lnTo>
                    <a:pt x="1498" y="0"/>
                  </a:lnTo>
                  <a:lnTo>
                    <a:pt x="1498" y="28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92" name="Freeform 32">
              <a:extLst>
                <a:ext uri="{FF2B5EF4-FFF2-40B4-BE49-F238E27FC236}">
                  <a16:creationId xmlns:a16="http://schemas.microsoft.com/office/drawing/2014/main" id="{E54B0763-61CB-685A-27BA-A1BD51F171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4" y="1411"/>
              <a:ext cx="34" cy="33"/>
            </a:xfrm>
            <a:custGeom>
              <a:avLst/>
              <a:gdLst>
                <a:gd name="T0" fmla="*/ 70 w 70"/>
                <a:gd name="T1" fmla="*/ 0 h 70"/>
                <a:gd name="T2" fmla="*/ 35 w 70"/>
                <a:gd name="T3" fmla="*/ 70 h 70"/>
                <a:gd name="T4" fmla="*/ 0 w 70"/>
                <a:gd name="T5" fmla="*/ 0 h 70"/>
                <a:gd name="T6" fmla="*/ 70 w 7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70" y="0"/>
                  </a:moveTo>
                  <a:lnTo>
                    <a:pt x="35" y="70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93" name="Rectangle 33">
              <a:extLst>
                <a:ext uri="{FF2B5EF4-FFF2-40B4-BE49-F238E27FC236}">
                  <a16:creationId xmlns:a16="http://schemas.microsoft.com/office/drawing/2014/main" id="{77DE19EA-2CB9-7185-BBBF-54D2314B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3" y="1245"/>
              <a:ext cx="124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394" name="Rectangle 34">
              <a:extLst>
                <a:ext uri="{FF2B5EF4-FFF2-40B4-BE49-F238E27FC236}">
                  <a16:creationId xmlns:a16="http://schemas.microsoft.com/office/drawing/2014/main" id="{1806E0E3-0790-DBC5-B038-907B7F1022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8" y="1249"/>
              <a:ext cx="12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TWO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95" name="Rectangle 35">
              <a:extLst>
                <a:ext uri="{FF2B5EF4-FFF2-40B4-BE49-F238E27FC236}">
                  <a16:creationId xmlns:a16="http://schemas.microsoft.com/office/drawing/2014/main" id="{A7F56591-37AA-58EF-49D3-737F8FE6F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" y="1830"/>
              <a:ext cx="442" cy="22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396" name="Rectangle 36">
              <a:extLst>
                <a:ext uri="{FF2B5EF4-FFF2-40B4-BE49-F238E27FC236}">
                  <a16:creationId xmlns:a16="http://schemas.microsoft.com/office/drawing/2014/main" id="{318865D6-72D9-1EEC-05B5-FB0302828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9" y="1852"/>
              <a:ext cx="14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Paired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97" name="Rectangle 37">
              <a:extLst>
                <a:ext uri="{FF2B5EF4-FFF2-40B4-BE49-F238E27FC236}">
                  <a16:creationId xmlns:a16="http://schemas.microsoft.com/office/drawing/2014/main" id="{8BD40763-A337-59AE-D366-D9A67EA13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5" y="1910"/>
              <a:ext cx="11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t-test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98" name="Rectangle 38">
              <a:extLst>
                <a:ext uri="{FF2B5EF4-FFF2-40B4-BE49-F238E27FC236}">
                  <a16:creationId xmlns:a16="http://schemas.microsoft.com/office/drawing/2014/main" id="{A9CB6FFF-BF1B-D4ED-16B8-A499CB599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8" y="1969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9.2.4.3)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399" name="Freeform 39">
              <a:extLst>
                <a:ext uri="{FF2B5EF4-FFF2-40B4-BE49-F238E27FC236}">
                  <a16:creationId xmlns:a16="http://schemas.microsoft.com/office/drawing/2014/main" id="{BDE4ECF7-32A7-1D47-BE2F-9F36C22A26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0" y="1610"/>
              <a:ext cx="221" cy="190"/>
            </a:xfrm>
            <a:custGeom>
              <a:avLst/>
              <a:gdLst>
                <a:gd name="T0" fmla="*/ 461 w 461"/>
                <a:gd name="T1" fmla="*/ 0 h 398"/>
                <a:gd name="T2" fmla="*/ 0 w 461"/>
                <a:gd name="T3" fmla="*/ 0 h 398"/>
                <a:gd name="T4" fmla="*/ 0 w 461"/>
                <a:gd name="T5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1" h="398">
                  <a:moveTo>
                    <a:pt x="461" y="0"/>
                  </a:moveTo>
                  <a:lnTo>
                    <a:pt x="0" y="0"/>
                  </a:lnTo>
                  <a:lnTo>
                    <a:pt x="0" y="39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0" name="Freeform 40">
              <a:extLst>
                <a:ext uri="{FF2B5EF4-FFF2-40B4-BE49-F238E27FC236}">
                  <a16:creationId xmlns:a16="http://schemas.microsoft.com/office/drawing/2014/main" id="{CA8820F7-5ACC-466A-1DF9-F78668E7B2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2" y="1797"/>
              <a:ext cx="35" cy="33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1" name="Rectangle 41">
              <a:extLst>
                <a:ext uri="{FF2B5EF4-FFF2-40B4-BE49-F238E27FC236}">
                  <a16:creationId xmlns:a16="http://schemas.microsoft.com/office/drawing/2014/main" id="{9F351501-96B9-C8C5-0B8A-F98908B92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4" y="1576"/>
              <a:ext cx="212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2" name="Rectangle 42">
              <a:extLst>
                <a:ext uri="{FF2B5EF4-FFF2-40B4-BE49-F238E27FC236}">
                  <a16:creationId xmlns:a16="http://schemas.microsoft.com/office/drawing/2014/main" id="{4F958AE3-98C1-F77F-DF3E-E78752BDC3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8" y="1579"/>
              <a:ext cx="227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PAIRED*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03" name="Freeform 43">
              <a:extLst>
                <a:ext uri="{FF2B5EF4-FFF2-40B4-BE49-F238E27FC236}">
                  <a16:creationId xmlns:a16="http://schemas.microsoft.com/office/drawing/2014/main" id="{6EF49EF2-1DAA-D752-ADB0-42C7AECB4E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" y="1830"/>
              <a:ext cx="442" cy="331"/>
            </a:xfrm>
            <a:custGeom>
              <a:avLst/>
              <a:gdLst>
                <a:gd name="T0" fmla="*/ 0 w 922"/>
                <a:gd name="T1" fmla="*/ 346 h 691"/>
                <a:gd name="T2" fmla="*/ 461 w 922"/>
                <a:gd name="T3" fmla="*/ 0 h 691"/>
                <a:gd name="T4" fmla="*/ 922 w 922"/>
                <a:gd name="T5" fmla="*/ 346 h 691"/>
                <a:gd name="T6" fmla="*/ 461 w 922"/>
                <a:gd name="T7" fmla="*/ 691 h 691"/>
                <a:gd name="T8" fmla="*/ 0 w 922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1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04" name="Rectangle 44">
              <a:extLst>
                <a:ext uri="{FF2B5EF4-FFF2-40B4-BE49-F238E27FC236}">
                  <a16:creationId xmlns:a16="http://schemas.microsoft.com/office/drawing/2014/main" id="{93771BDA-A9D4-A5D5-6CFE-46E638A4E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1966"/>
              <a:ext cx="22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05" name="Freeform 45">
              <a:extLst>
                <a:ext uri="{FF2B5EF4-FFF2-40B4-BE49-F238E27FC236}">
                  <a16:creationId xmlns:a16="http://schemas.microsoft.com/office/drawing/2014/main" id="{73FDAE00-CA50-341D-B2EF-9DD18292FC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1" y="1610"/>
              <a:ext cx="222" cy="190"/>
            </a:xfrm>
            <a:custGeom>
              <a:avLst/>
              <a:gdLst>
                <a:gd name="T0" fmla="*/ 0 w 461"/>
                <a:gd name="T1" fmla="*/ 0 h 398"/>
                <a:gd name="T2" fmla="*/ 461 w 461"/>
                <a:gd name="T3" fmla="*/ 0 h 398"/>
                <a:gd name="T4" fmla="*/ 461 w 461"/>
                <a:gd name="T5" fmla="*/ 398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1" h="398">
                  <a:moveTo>
                    <a:pt x="0" y="0"/>
                  </a:moveTo>
                  <a:lnTo>
                    <a:pt x="461" y="0"/>
                  </a:lnTo>
                  <a:lnTo>
                    <a:pt x="461" y="398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6" name="Freeform 46">
              <a:extLst>
                <a:ext uri="{FF2B5EF4-FFF2-40B4-BE49-F238E27FC236}">
                  <a16:creationId xmlns:a16="http://schemas.microsoft.com/office/drawing/2014/main" id="{81BAB736-8988-C1D3-C608-9244A3476D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" y="1797"/>
              <a:ext cx="35" cy="33"/>
            </a:xfrm>
            <a:custGeom>
              <a:avLst/>
              <a:gdLst>
                <a:gd name="T0" fmla="*/ 71 w 71"/>
                <a:gd name="T1" fmla="*/ 0 h 71"/>
                <a:gd name="T2" fmla="*/ 36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6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7" name="Rectangle 47">
              <a:extLst>
                <a:ext uri="{FF2B5EF4-FFF2-40B4-BE49-F238E27FC236}">
                  <a16:creationId xmlns:a16="http://schemas.microsoft.com/office/drawing/2014/main" id="{6D2FA202-5C2B-752C-50D9-67F0D5E1F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1" y="1576"/>
              <a:ext cx="263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08" name="Rectangle 48">
              <a:extLst>
                <a:ext uri="{FF2B5EF4-FFF2-40B4-BE49-F238E27FC236}">
                  <a16:creationId xmlns:a16="http://schemas.microsoft.com/office/drawing/2014/main" id="{6F735DBB-036E-2641-B17C-20AF2CC71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6" y="1579"/>
              <a:ext cx="27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UNPAIRED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09" name="Rectangle 49">
              <a:extLst>
                <a:ext uri="{FF2B5EF4-FFF2-40B4-BE49-F238E27FC236}">
                  <a16:creationId xmlns:a16="http://schemas.microsoft.com/office/drawing/2014/main" id="{3AA76DFE-8DB8-49D4-3FE2-DE88F5088B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" y="2217"/>
              <a:ext cx="440" cy="22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10" name="Rectangle 50">
              <a:extLst>
                <a:ext uri="{FF2B5EF4-FFF2-40B4-BE49-F238E27FC236}">
                  <a16:creationId xmlns:a16="http://schemas.microsoft.com/office/drawing/2014/main" id="{7423D2E6-EABB-61CF-C2F0-D275EBD908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6" y="2238"/>
              <a:ext cx="36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11" name="Rectangle 51">
              <a:extLst>
                <a:ext uri="{FF2B5EF4-FFF2-40B4-BE49-F238E27FC236}">
                  <a16:creationId xmlns:a16="http://schemas.microsoft.com/office/drawing/2014/main" id="{8375B96D-FE22-0044-743E-4C9A4C40FB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6" y="2297"/>
              <a:ext cx="27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 Z-test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12" name="Rectangle 52">
              <a:extLst>
                <a:ext uri="{FF2B5EF4-FFF2-40B4-BE49-F238E27FC236}">
                  <a16:creationId xmlns:a16="http://schemas.microsoft.com/office/drawing/2014/main" id="{0DDC45D3-1DF9-9361-D9D8-29D954FB4B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0" y="2356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9.2.4.4)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13" name="Freeform 53">
              <a:extLst>
                <a:ext uri="{FF2B5EF4-FFF2-40B4-BE49-F238E27FC236}">
                  <a16:creationId xmlns:a16="http://schemas.microsoft.com/office/drawing/2014/main" id="{E1444962-88B8-A669-3F0D-8E5A9F23A5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1" y="1996"/>
              <a:ext cx="220" cy="190"/>
            </a:xfrm>
            <a:custGeom>
              <a:avLst/>
              <a:gdLst>
                <a:gd name="T0" fmla="*/ 461 w 461"/>
                <a:gd name="T1" fmla="*/ 0 h 397"/>
                <a:gd name="T2" fmla="*/ 0 w 461"/>
                <a:gd name="T3" fmla="*/ 0 h 397"/>
                <a:gd name="T4" fmla="*/ 0 w 461"/>
                <a:gd name="T5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1" h="397">
                  <a:moveTo>
                    <a:pt x="461" y="0"/>
                  </a:moveTo>
                  <a:lnTo>
                    <a:pt x="0" y="0"/>
                  </a:lnTo>
                  <a:lnTo>
                    <a:pt x="0" y="39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14" name="Freeform 54">
              <a:extLst>
                <a:ext uri="{FF2B5EF4-FFF2-40B4-BE49-F238E27FC236}">
                  <a16:creationId xmlns:a16="http://schemas.microsoft.com/office/drawing/2014/main" id="{AD70D803-856D-CD09-F6B5-C5D87B073A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4" y="2182"/>
              <a:ext cx="34" cy="35"/>
            </a:xfrm>
            <a:custGeom>
              <a:avLst/>
              <a:gdLst>
                <a:gd name="T0" fmla="*/ 70 w 70"/>
                <a:gd name="T1" fmla="*/ 0 h 70"/>
                <a:gd name="T2" fmla="*/ 35 w 70"/>
                <a:gd name="T3" fmla="*/ 70 h 70"/>
                <a:gd name="T4" fmla="*/ 0 w 70"/>
                <a:gd name="T5" fmla="*/ 0 h 70"/>
                <a:gd name="T6" fmla="*/ 70 w 7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70" y="0"/>
                  </a:moveTo>
                  <a:lnTo>
                    <a:pt x="35" y="70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15" name="Rectangle 55">
              <a:extLst>
                <a:ext uri="{FF2B5EF4-FFF2-40B4-BE49-F238E27FC236}">
                  <a16:creationId xmlns:a16="http://schemas.microsoft.com/office/drawing/2014/main" id="{5C3F4B7A-2FFF-8071-4C94-AF245D003D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3" y="1962"/>
              <a:ext cx="197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16" name="Rectangle 56">
              <a:extLst>
                <a:ext uri="{FF2B5EF4-FFF2-40B4-BE49-F238E27FC236}">
                  <a16:creationId xmlns:a16="http://schemas.microsoft.com/office/drawing/2014/main" id="{B7B94737-1C9C-D7C8-8916-7F83CE0BA5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7" y="1966"/>
              <a:ext cx="21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17" name="Rectangle 57">
              <a:extLst>
                <a:ext uri="{FF2B5EF4-FFF2-40B4-BE49-F238E27FC236}">
                  <a16:creationId xmlns:a16="http://schemas.microsoft.com/office/drawing/2014/main" id="{B7D38CCC-E4F9-427F-2E88-AEFAE2503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9" y="2217"/>
              <a:ext cx="441" cy="220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18" name="Rectangle 58">
              <a:extLst>
                <a:ext uri="{FF2B5EF4-FFF2-40B4-BE49-F238E27FC236}">
                  <a16:creationId xmlns:a16="http://schemas.microsoft.com/office/drawing/2014/main" id="{895728C1-716A-8B6F-AA39-8F04A9B136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6" y="2238"/>
              <a:ext cx="23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Determine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19" name="Rectangle 59">
              <a:extLst>
                <a:ext uri="{FF2B5EF4-FFF2-40B4-BE49-F238E27FC236}">
                  <a16:creationId xmlns:a16="http://schemas.microsoft.com/office/drawing/2014/main" id="{2DCD0C85-98D6-A0E1-88DD-DAC40718B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5" y="2297"/>
              <a:ext cx="401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= / Not =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20" name="Rectangle 60">
              <a:extLst>
                <a:ext uri="{FF2B5EF4-FFF2-40B4-BE49-F238E27FC236}">
                  <a16:creationId xmlns:a16="http://schemas.microsoft.com/office/drawing/2014/main" id="{40529412-495C-21F8-288E-3E2AD09ED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7" y="2356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9.2.5.2)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21" name="Freeform 61">
              <a:extLst>
                <a:ext uri="{FF2B5EF4-FFF2-40B4-BE49-F238E27FC236}">
                  <a16:creationId xmlns:a16="http://schemas.microsoft.com/office/drawing/2014/main" id="{20552461-3446-DF19-AFEB-338FE5A42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3" y="1996"/>
              <a:ext cx="276" cy="190"/>
            </a:xfrm>
            <a:custGeom>
              <a:avLst/>
              <a:gdLst>
                <a:gd name="T0" fmla="*/ 0 w 576"/>
                <a:gd name="T1" fmla="*/ 0 h 397"/>
                <a:gd name="T2" fmla="*/ 576 w 576"/>
                <a:gd name="T3" fmla="*/ 0 h 397"/>
                <a:gd name="T4" fmla="*/ 576 w 576"/>
                <a:gd name="T5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6" h="397">
                  <a:moveTo>
                    <a:pt x="0" y="0"/>
                  </a:moveTo>
                  <a:lnTo>
                    <a:pt x="576" y="0"/>
                  </a:lnTo>
                  <a:lnTo>
                    <a:pt x="576" y="39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22" name="Freeform 62">
              <a:extLst>
                <a:ext uri="{FF2B5EF4-FFF2-40B4-BE49-F238E27FC236}">
                  <a16:creationId xmlns:a16="http://schemas.microsoft.com/office/drawing/2014/main" id="{5C0DD61E-DD2D-59D1-8115-06F01DEDC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" y="2182"/>
              <a:ext cx="33" cy="35"/>
            </a:xfrm>
            <a:custGeom>
              <a:avLst/>
              <a:gdLst>
                <a:gd name="T0" fmla="*/ 71 w 71"/>
                <a:gd name="T1" fmla="*/ 0 h 70"/>
                <a:gd name="T2" fmla="*/ 36 w 71"/>
                <a:gd name="T3" fmla="*/ 70 h 70"/>
                <a:gd name="T4" fmla="*/ 0 w 71"/>
                <a:gd name="T5" fmla="*/ 0 h 70"/>
                <a:gd name="T6" fmla="*/ 71 w 7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71" y="0"/>
                  </a:moveTo>
                  <a:lnTo>
                    <a:pt x="36" y="70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23" name="Rectangle 63">
              <a:extLst>
                <a:ext uri="{FF2B5EF4-FFF2-40B4-BE49-F238E27FC236}">
                  <a16:creationId xmlns:a16="http://schemas.microsoft.com/office/drawing/2014/main" id="{DCF22941-4902-1B6A-DE9D-8A5F43CA5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7" y="1962"/>
              <a:ext cx="268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24" name="Rectangle 64">
              <a:extLst>
                <a:ext uri="{FF2B5EF4-FFF2-40B4-BE49-F238E27FC236}">
                  <a16:creationId xmlns:a16="http://schemas.microsoft.com/office/drawing/2014/main" id="{E8CD3791-3420-D786-BC7E-12DFE24BB2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2" y="1966"/>
              <a:ext cx="29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UNKNOWN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25" name="Freeform 65">
              <a:extLst>
                <a:ext uri="{FF2B5EF4-FFF2-40B4-BE49-F238E27FC236}">
                  <a16:creationId xmlns:a16="http://schemas.microsoft.com/office/drawing/2014/main" id="{9F8BAAED-508B-1D75-77EE-EAB196297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" y="2603"/>
              <a:ext cx="441" cy="331"/>
            </a:xfrm>
            <a:custGeom>
              <a:avLst/>
              <a:gdLst>
                <a:gd name="T0" fmla="*/ 0 w 922"/>
                <a:gd name="T1" fmla="*/ 346 h 691"/>
                <a:gd name="T2" fmla="*/ 461 w 922"/>
                <a:gd name="T3" fmla="*/ 0 h 691"/>
                <a:gd name="T4" fmla="*/ 922 w 922"/>
                <a:gd name="T5" fmla="*/ 346 h 691"/>
                <a:gd name="T6" fmla="*/ 461 w 922"/>
                <a:gd name="T7" fmla="*/ 691 h 691"/>
                <a:gd name="T8" fmla="*/ 0 w 922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1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26" name="Rectangle 66">
              <a:extLst>
                <a:ext uri="{FF2B5EF4-FFF2-40B4-BE49-F238E27FC236}">
                  <a16:creationId xmlns:a16="http://schemas.microsoft.com/office/drawing/2014/main" id="{34FC0300-0929-F928-4EE0-F9B05AD36D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2" y="2708"/>
              <a:ext cx="197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27" name="Rectangle 67">
              <a:extLst>
                <a:ext uri="{FF2B5EF4-FFF2-40B4-BE49-F238E27FC236}">
                  <a16:creationId xmlns:a16="http://schemas.microsoft.com/office/drawing/2014/main" id="{E9643C89-3935-345A-9D4B-51C11909E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0" y="2768"/>
              <a:ext cx="20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equality?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28" name="Rectangle 68">
              <a:extLst>
                <a:ext uri="{FF2B5EF4-FFF2-40B4-BE49-F238E27FC236}">
                  <a16:creationId xmlns:a16="http://schemas.microsoft.com/office/drawing/2014/main" id="{A1A3A445-8E41-0751-EE7B-8D0F41BD5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2934"/>
              <a:ext cx="497" cy="22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29" name="Rectangle 69">
              <a:extLst>
                <a:ext uri="{FF2B5EF4-FFF2-40B4-BE49-F238E27FC236}">
                  <a16:creationId xmlns:a16="http://schemas.microsoft.com/office/drawing/2014/main" id="{8DC7E2BC-5C65-EB54-7BB0-443EFEB7E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7" y="2955"/>
              <a:ext cx="33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equal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0" name="Rectangle 70">
              <a:extLst>
                <a:ext uri="{FF2B5EF4-FFF2-40B4-BE49-F238E27FC236}">
                  <a16:creationId xmlns:a16="http://schemas.microsoft.com/office/drawing/2014/main" id="{340E4FD4-C1C0-1E7F-3BB0-BA5A7A6C5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2" y="3014"/>
              <a:ext cx="437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 Pooled Z-test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1" name="Rectangle 71">
              <a:extLst>
                <a:ext uri="{FF2B5EF4-FFF2-40B4-BE49-F238E27FC236}">
                  <a16:creationId xmlns:a16="http://schemas.microsoft.com/office/drawing/2014/main" id="{B3944CD5-689A-B256-A27D-E26BC6184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98" y="3073"/>
              <a:ext cx="30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9.2.4.5)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2" name="Rectangle 72">
              <a:extLst>
                <a:ext uri="{FF2B5EF4-FFF2-40B4-BE49-F238E27FC236}">
                  <a16:creationId xmlns:a16="http://schemas.microsoft.com/office/drawing/2014/main" id="{4B010C71-C62D-F51F-0E07-A17D3463D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0" y="2934"/>
              <a:ext cx="442" cy="221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33" name="Rectangle 73">
              <a:extLst>
                <a:ext uri="{FF2B5EF4-FFF2-40B4-BE49-F238E27FC236}">
                  <a16:creationId xmlns:a16="http://schemas.microsoft.com/office/drawing/2014/main" id="{E91C5CC0-6E1C-9F17-74AE-F4A56E15F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0" y="2955"/>
              <a:ext cx="38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 unequal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4" name="Rectangle 74">
              <a:extLst>
                <a:ext uri="{FF2B5EF4-FFF2-40B4-BE49-F238E27FC236}">
                  <a16:creationId xmlns:a16="http://schemas.microsoft.com/office/drawing/2014/main" id="{409BCE5C-FA61-649F-1F6C-1DE3BA2F34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4" y="3014"/>
              <a:ext cx="25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 t-test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5" name="Rectangle 75">
              <a:extLst>
                <a:ext uri="{FF2B5EF4-FFF2-40B4-BE49-F238E27FC236}">
                  <a16:creationId xmlns:a16="http://schemas.microsoft.com/office/drawing/2014/main" id="{8610FD65-C50A-7183-B00A-6A046A84DB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9" y="3073"/>
              <a:ext cx="30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9.2.4.6)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36" name="Line 76">
              <a:extLst>
                <a:ext uri="{FF2B5EF4-FFF2-40B4-BE49-F238E27FC236}">
                  <a16:creationId xmlns:a16="http://schemas.microsoft.com/office/drawing/2014/main" id="{22F3F04B-E433-0663-024C-2EEFCDDC69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9" y="2437"/>
              <a:ext cx="1" cy="13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37" name="Freeform 77">
              <a:extLst>
                <a:ext uri="{FF2B5EF4-FFF2-40B4-BE49-F238E27FC236}">
                  <a16:creationId xmlns:a16="http://schemas.microsoft.com/office/drawing/2014/main" id="{CB4C48D9-E906-CFCC-3C65-C0592C8F400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3" y="2569"/>
              <a:ext cx="33" cy="34"/>
            </a:xfrm>
            <a:custGeom>
              <a:avLst/>
              <a:gdLst>
                <a:gd name="T0" fmla="*/ 71 w 71"/>
                <a:gd name="T1" fmla="*/ 0 h 71"/>
                <a:gd name="T2" fmla="*/ 36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6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38" name="Freeform 78">
              <a:extLst>
                <a:ext uri="{FF2B5EF4-FFF2-40B4-BE49-F238E27FC236}">
                  <a16:creationId xmlns:a16="http://schemas.microsoft.com/office/drawing/2014/main" id="{AFCF8EEF-1C7A-5B1C-F700-4066F2277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" y="2769"/>
              <a:ext cx="359" cy="134"/>
            </a:xfrm>
            <a:custGeom>
              <a:avLst/>
              <a:gdLst>
                <a:gd name="T0" fmla="*/ 748 w 748"/>
                <a:gd name="T1" fmla="*/ 0 h 282"/>
                <a:gd name="T2" fmla="*/ 0 w 748"/>
                <a:gd name="T3" fmla="*/ 0 h 282"/>
                <a:gd name="T4" fmla="*/ 0 w 748"/>
                <a:gd name="T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8" h="282">
                  <a:moveTo>
                    <a:pt x="748" y="0"/>
                  </a:moveTo>
                  <a:lnTo>
                    <a:pt x="0" y="0"/>
                  </a:lnTo>
                  <a:lnTo>
                    <a:pt x="0" y="28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39" name="Freeform 79">
              <a:extLst>
                <a:ext uri="{FF2B5EF4-FFF2-40B4-BE49-F238E27FC236}">
                  <a16:creationId xmlns:a16="http://schemas.microsoft.com/office/drawing/2014/main" id="{B045E437-70B3-A430-7016-613AF3D4D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3" y="2900"/>
              <a:ext cx="35" cy="34"/>
            </a:xfrm>
            <a:custGeom>
              <a:avLst/>
              <a:gdLst>
                <a:gd name="T0" fmla="*/ 71 w 71"/>
                <a:gd name="T1" fmla="*/ 0 h 70"/>
                <a:gd name="T2" fmla="*/ 36 w 71"/>
                <a:gd name="T3" fmla="*/ 70 h 70"/>
                <a:gd name="T4" fmla="*/ 0 w 71"/>
                <a:gd name="T5" fmla="*/ 0 h 70"/>
                <a:gd name="T6" fmla="*/ 71 w 7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71" y="0"/>
                  </a:moveTo>
                  <a:lnTo>
                    <a:pt x="36" y="70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40" name="Rectangle 80">
              <a:extLst>
                <a:ext uri="{FF2B5EF4-FFF2-40B4-BE49-F238E27FC236}">
                  <a16:creationId xmlns:a16="http://schemas.microsoft.com/office/drawing/2014/main" id="{CB1039FA-9CC6-1CB3-2F71-6D54F0428B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4" y="2734"/>
              <a:ext cx="175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41" name="Rectangle 81">
              <a:extLst>
                <a:ext uri="{FF2B5EF4-FFF2-40B4-BE49-F238E27FC236}">
                  <a16:creationId xmlns:a16="http://schemas.microsoft.com/office/drawing/2014/main" id="{CFF5A264-85B6-CB00-CFAA-230417D623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8" y="2738"/>
              <a:ext cx="186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EQUAL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42" name="Freeform 82">
              <a:extLst>
                <a:ext uri="{FF2B5EF4-FFF2-40B4-BE49-F238E27FC236}">
                  <a16:creationId xmlns:a16="http://schemas.microsoft.com/office/drawing/2014/main" id="{892246AF-AEF1-24AC-EF88-244752C907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0" y="2769"/>
              <a:ext cx="331" cy="134"/>
            </a:xfrm>
            <a:custGeom>
              <a:avLst/>
              <a:gdLst>
                <a:gd name="T0" fmla="*/ 0 w 691"/>
                <a:gd name="T1" fmla="*/ 0 h 282"/>
                <a:gd name="T2" fmla="*/ 691 w 691"/>
                <a:gd name="T3" fmla="*/ 0 h 282"/>
                <a:gd name="T4" fmla="*/ 691 w 691"/>
                <a:gd name="T5" fmla="*/ 28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91" h="282">
                  <a:moveTo>
                    <a:pt x="0" y="0"/>
                  </a:moveTo>
                  <a:lnTo>
                    <a:pt x="691" y="0"/>
                  </a:lnTo>
                  <a:lnTo>
                    <a:pt x="691" y="282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43" name="Freeform 83">
              <a:extLst>
                <a:ext uri="{FF2B5EF4-FFF2-40B4-BE49-F238E27FC236}">
                  <a16:creationId xmlns:a16="http://schemas.microsoft.com/office/drawing/2014/main" id="{AC4E117C-A6E1-8777-3010-0D2196E62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4" y="2900"/>
              <a:ext cx="34" cy="34"/>
            </a:xfrm>
            <a:custGeom>
              <a:avLst/>
              <a:gdLst>
                <a:gd name="T0" fmla="*/ 70 w 70"/>
                <a:gd name="T1" fmla="*/ 0 h 70"/>
                <a:gd name="T2" fmla="*/ 35 w 70"/>
                <a:gd name="T3" fmla="*/ 70 h 70"/>
                <a:gd name="T4" fmla="*/ 0 w 70"/>
                <a:gd name="T5" fmla="*/ 0 h 70"/>
                <a:gd name="T6" fmla="*/ 70 w 70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0">
                  <a:moveTo>
                    <a:pt x="70" y="0"/>
                  </a:moveTo>
                  <a:lnTo>
                    <a:pt x="35" y="70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44" name="Rectangle 84">
              <a:extLst>
                <a:ext uri="{FF2B5EF4-FFF2-40B4-BE49-F238E27FC236}">
                  <a16:creationId xmlns:a16="http://schemas.microsoft.com/office/drawing/2014/main" id="{6A4728DD-8F52-137F-9CAA-F97B1371EF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5" y="2734"/>
              <a:ext cx="247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45" name="Rectangle 85">
              <a:extLst>
                <a:ext uri="{FF2B5EF4-FFF2-40B4-BE49-F238E27FC236}">
                  <a16:creationId xmlns:a16="http://schemas.microsoft.com/office/drawing/2014/main" id="{98A72DBF-7747-AB14-4B19-E8CCB6F1D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0" y="2738"/>
              <a:ext cx="26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UNEQUAL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46" name="Rectangle 86">
              <a:extLst>
                <a:ext uri="{FF2B5EF4-FFF2-40B4-BE49-F238E27FC236}">
                  <a16:creationId xmlns:a16="http://schemas.microsoft.com/office/drawing/2014/main" id="{D0868459-CC8F-43DA-6FFE-48AD15F77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6" y="1051"/>
              <a:ext cx="634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1500" b="1" i="1" u="sng">
                  <a:ea typeface="MS Mincho" panose="02020609040205080304" pitchFamily="49" charset="-128"/>
                </a:rPr>
                <a:t>Variance Tests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47" name="Freeform 87">
              <a:extLst>
                <a:ext uri="{FF2B5EF4-FFF2-40B4-BE49-F238E27FC236}">
                  <a16:creationId xmlns:a16="http://schemas.microsoft.com/office/drawing/2014/main" id="{159A22F2-931E-28F5-AF10-DBA4397BF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6" y="1129"/>
              <a:ext cx="442" cy="332"/>
            </a:xfrm>
            <a:custGeom>
              <a:avLst/>
              <a:gdLst>
                <a:gd name="T0" fmla="*/ 0 w 921"/>
                <a:gd name="T1" fmla="*/ 345 h 691"/>
                <a:gd name="T2" fmla="*/ 460 w 921"/>
                <a:gd name="T3" fmla="*/ 0 h 691"/>
                <a:gd name="T4" fmla="*/ 921 w 921"/>
                <a:gd name="T5" fmla="*/ 345 h 691"/>
                <a:gd name="T6" fmla="*/ 460 w 921"/>
                <a:gd name="T7" fmla="*/ 691 h 691"/>
                <a:gd name="T8" fmla="*/ 0 w 921"/>
                <a:gd name="T9" fmla="*/ 345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691">
                  <a:moveTo>
                    <a:pt x="0" y="345"/>
                  </a:moveTo>
                  <a:lnTo>
                    <a:pt x="460" y="0"/>
                  </a:lnTo>
                  <a:lnTo>
                    <a:pt x="921" y="345"/>
                  </a:lnTo>
                  <a:lnTo>
                    <a:pt x="460" y="691"/>
                  </a:lnTo>
                  <a:lnTo>
                    <a:pt x="0" y="345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48" name="Rectangle 88">
              <a:extLst>
                <a:ext uri="{FF2B5EF4-FFF2-40B4-BE49-F238E27FC236}">
                  <a16:creationId xmlns:a16="http://schemas.microsoft.com/office/drawing/2014/main" id="{95BFFA65-BF35-A2D9-4BEB-1615F6C86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0" y="1235"/>
              <a:ext cx="19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Variance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49" name="Rectangle 89">
              <a:extLst>
                <a:ext uri="{FF2B5EF4-FFF2-40B4-BE49-F238E27FC236}">
                  <a16:creationId xmlns:a16="http://schemas.microsoft.com/office/drawing/2014/main" id="{DF4029D6-E9A0-3093-5898-E86DF879E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7" y="1294"/>
              <a:ext cx="28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comparison?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0" name="Rectangle 90">
              <a:extLst>
                <a:ext uri="{FF2B5EF4-FFF2-40B4-BE49-F238E27FC236}">
                  <a16:creationId xmlns:a16="http://schemas.microsoft.com/office/drawing/2014/main" id="{4855E4CB-1325-9E23-FC13-809DA905D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0" y="1544"/>
              <a:ext cx="441" cy="2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51" name="Rectangle 91">
              <a:extLst>
                <a:ext uri="{FF2B5EF4-FFF2-40B4-BE49-F238E27FC236}">
                  <a16:creationId xmlns:a16="http://schemas.microsoft.com/office/drawing/2014/main" id="{2FE96340-1FA0-37F3-5FE6-76D05F2AA9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2" y="1549"/>
              <a:ext cx="38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Standard, Spec or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2" name="Rectangle 92">
              <a:extLst>
                <a:ext uri="{FF2B5EF4-FFF2-40B4-BE49-F238E27FC236}">
                  <a16:creationId xmlns:a16="http://schemas.microsoft.com/office/drawing/2014/main" id="{E0144633-07D9-6D33-725B-68DB17442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7" y="1608"/>
              <a:ext cx="22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past value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3" name="Rectangle 93">
              <a:extLst>
                <a:ext uri="{FF2B5EF4-FFF2-40B4-BE49-F238E27FC236}">
                  <a16:creationId xmlns:a16="http://schemas.microsoft.com/office/drawing/2014/main" id="{AEF1E551-5C67-82F0-3E1C-0E8248E63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" y="1666"/>
              <a:ext cx="162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chi-test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4" name="Rectangle 94">
              <a:extLst>
                <a:ext uri="{FF2B5EF4-FFF2-40B4-BE49-F238E27FC236}">
                  <a16:creationId xmlns:a16="http://schemas.microsoft.com/office/drawing/2014/main" id="{DCC596F3-D4BB-787F-494A-C8759DE869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9" y="1725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9.2.5.1)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5" name="Freeform 95">
              <a:extLst>
                <a:ext uri="{FF2B5EF4-FFF2-40B4-BE49-F238E27FC236}">
                  <a16:creationId xmlns:a16="http://schemas.microsoft.com/office/drawing/2014/main" id="{951D6D83-05BC-659B-035D-15463675CA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0" y="1295"/>
              <a:ext cx="386" cy="218"/>
            </a:xfrm>
            <a:custGeom>
              <a:avLst/>
              <a:gdLst>
                <a:gd name="T0" fmla="*/ 807 w 807"/>
                <a:gd name="T1" fmla="*/ 0 h 457"/>
                <a:gd name="T2" fmla="*/ 0 w 807"/>
                <a:gd name="T3" fmla="*/ 0 h 457"/>
                <a:gd name="T4" fmla="*/ 0 w 807"/>
                <a:gd name="T5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457">
                  <a:moveTo>
                    <a:pt x="807" y="0"/>
                  </a:moveTo>
                  <a:lnTo>
                    <a:pt x="0" y="0"/>
                  </a:lnTo>
                  <a:lnTo>
                    <a:pt x="0" y="45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56" name="Freeform 96">
              <a:extLst>
                <a:ext uri="{FF2B5EF4-FFF2-40B4-BE49-F238E27FC236}">
                  <a16:creationId xmlns:a16="http://schemas.microsoft.com/office/drawing/2014/main" id="{4077ACBD-5515-179F-AA62-54F4A0B52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3" y="1510"/>
              <a:ext cx="35" cy="34"/>
            </a:xfrm>
            <a:custGeom>
              <a:avLst/>
              <a:gdLst>
                <a:gd name="T0" fmla="*/ 70 w 70"/>
                <a:gd name="T1" fmla="*/ 0 h 71"/>
                <a:gd name="T2" fmla="*/ 35 w 70"/>
                <a:gd name="T3" fmla="*/ 71 h 71"/>
                <a:gd name="T4" fmla="*/ 0 w 70"/>
                <a:gd name="T5" fmla="*/ 0 h 71"/>
                <a:gd name="T6" fmla="*/ 70 w 70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0" h="71">
                  <a:moveTo>
                    <a:pt x="70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57" name="Rectangle 97">
              <a:extLst>
                <a:ext uri="{FF2B5EF4-FFF2-40B4-BE49-F238E27FC236}">
                  <a16:creationId xmlns:a16="http://schemas.microsoft.com/office/drawing/2014/main" id="{E7A3B8F5-78A7-1698-2A72-BA62389213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" y="1261"/>
              <a:ext cx="280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58" name="Rectangle 98">
              <a:extLst>
                <a:ext uri="{FF2B5EF4-FFF2-40B4-BE49-F238E27FC236}">
                  <a16:creationId xmlns:a16="http://schemas.microsoft.com/office/drawing/2014/main" id="{3BB215C7-5680-7E35-B66C-29CB09C5C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0" y="1265"/>
              <a:ext cx="30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STANDARD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59" name="Rectangle 99">
              <a:extLst>
                <a:ext uri="{FF2B5EF4-FFF2-40B4-BE49-F238E27FC236}">
                  <a16:creationId xmlns:a16="http://schemas.microsoft.com/office/drawing/2014/main" id="{1F0D52E0-DCD1-5C35-62A6-2503ABD57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6" y="1875"/>
              <a:ext cx="442" cy="247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60" name="Rectangle 100">
              <a:extLst>
                <a:ext uri="{FF2B5EF4-FFF2-40B4-BE49-F238E27FC236}">
                  <a16:creationId xmlns:a16="http://schemas.microsoft.com/office/drawing/2014/main" id="{9EFAAD87-56F8-A730-AA3D-26ADB1B366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9" y="1909"/>
              <a:ext cx="339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 Variance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1" name="Rectangle 101">
              <a:extLst>
                <a:ext uri="{FF2B5EF4-FFF2-40B4-BE49-F238E27FC236}">
                  <a16:creationId xmlns:a16="http://schemas.microsoft.com/office/drawing/2014/main" id="{9578BD43-60B5-5720-3534-E1C4E1FCE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4" y="1968"/>
              <a:ext cx="126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F-test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2" name="Rectangle 102">
              <a:extLst>
                <a:ext uri="{FF2B5EF4-FFF2-40B4-BE49-F238E27FC236}">
                  <a16:creationId xmlns:a16="http://schemas.microsoft.com/office/drawing/2014/main" id="{6D2347C7-278B-4994-F91A-A487019CA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5" y="2026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9.2.5.2)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3" name="Line 103">
              <a:extLst>
                <a:ext uri="{FF2B5EF4-FFF2-40B4-BE49-F238E27FC236}">
                  <a16:creationId xmlns:a16="http://schemas.microsoft.com/office/drawing/2014/main" id="{132DE3CA-FF1C-F2F5-DC87-1E3F6DBE6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8" y="1461"/>
              <a:ext cx="0" cy="383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64" name="Freeform 104">
              <a:extLst>
                <a:ext uri="{FF2B5EF4-FFF2-40B4-BE49-F238E27FC236}">
                  <a16:creationId xmlns:a16="http://schemas.microsoft.com/office/drawing/2014/main" id="{5987BAE8-4CB2-52DE-A2AC-346A50A01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841"/>
              <a:ext cx="34" cy="34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65" name="Rectangle 105">
              <a:extLst>
                <a:ext uri="{FF2B5EF4-FFF2-40B4-BE49-F238E27FC236}">
                  <a16:creationId xmlns:a16="http://schemas.microsoft.com/office/drawing/2014/main" id="{06E7B643-9DFC-D787-556F-14663603E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6" y="1629"/>
              <a:ext cx="402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66" name="Rectangle 106">
              <a:extLst>
                <a:ext uri="{FF2B5EF4-FFF2-40B4-BE49-F238E27FC236}">
                  <a16:creationId xmlns:a16="http://schemas.microsoft.com/office/drawing/2014/main" id="{C4DF94D1-8D5B-9831-15EA-87F344BC17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1" y="1633"/>
              <a:ext cx="418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POPULATIONS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7" name="Rectangle 107">
              <a:extLst>
                <a:ext uri="{FF2B5EF4-FFF2-40B4-BE49-F238E27FC236}">
                  <a16:creationId xmlns:a16="http://schemas.microsoft.com/office/drawing/2014/main" id="{5DDAD790-2A65-3F40-4F05-21B8FD0C6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2" y="3718"/>
              <a:ext cx="123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Our thanks to Barbara Cottrell for developing the initial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8" name="Rectangle 108">
              <a:extLst>
                <a:ext uri="{FF2B5EF4-FFF2-40B4-BE49-F238E27FC236}">
                  <a16:creationId xmlns:a16="http://schemas.microsoft.com/office/drawing/2014/main" id="{F424608F-7110-CADC-7563-8C80CA0665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" y="3777"/>
              <a:ext cx="75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version of this decision flowchart.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69" name="Rectangle 109">
              <a:extLst>
                <a:ext uri="{FF2B5EF4-FFF2-40B4-BE49-F238E27FC236}">
                  <a16:creationId xmlns:a16="http://schemas.microsoft.com/office/drawing/2014/main" id="{CEFBC9FD-87FF-5246-1D7E-7A11D50B1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" y="1040"/>
              <a:ext cx="532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1500" b="1" i="1" u="sng">
                  <a:ea typeface="MS Mincho" panose="02020609040205080304" pitchFamily="49" charset="-128"/>
                </a:rPr>
                <a:t>Means Tests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70" name="Freeform 110">
              <a:extLst>
                <a:ext uri="{FF2B5EF4-FFF2-40B4-BE49-F238E27FC236}">
                  <a16:creationId xmlns:a16="http://schemas.microsoft.com/office/drawing/2014/main" id="{E6B04E16-16B2-E8A3-4954-4F20EA5776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1" y="809"/>
              <a:ext cx="442" cy="331"/>
            </a:xfrm>
            <a:custGeom>
              <a:avLst/>
              <a:gdLst>
                <a:gd name="T0" fmla="*/ 0 w 921"/>
                <a:gd name="T1" fmla="*/ 346 h 692"/>
                <a:gd name="T2" fmla="*/ 460 w 921"/>
                <a:gd name="T3" fmla="*/ 0 h 692"/>
                <a:gd name="T4" fmla="*/ 921 w 921"/>
                <a:gd name="T5" fmla="*/ 346 h 692"/>
                <a:gd name="T6" fmla="*/ 460 w 921"/>
                <a:gd name="T7" fmla="*/ 692 h 692"/>
                <a:gd name="T8" fmla="*/ 0 w 921"/>
                <a:gd name="T9" fmla="*/ 346 h 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692">
                  <a:moveTo>
                    <a:pt x="0" y="346"/>
                  </a:moveTo>
                  <a:lnTo>
                    <a:pt x="460" y="0"/>
                  </a:lnTo>
                  <a:lnTo>
                    <a:pt x="921" y="346"/>
                  </a:lnTo>
                  <a:lnTo>
                    <a:pt x="460" y="692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71" name="Rectangle 111">
              <a:extLst>
                <a:ext uri="{FF2B5EF4-FFF2-40B4-BE49-F238E27FC236}">
                  <a16:creationId xmlns:a16="http://schemas.microsoft.com/office/drawing/2014/main" id="{6375AAAB-AD15-9AB8-B66D-443EE47A2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9" y="916"/>
              <a:ext cx="206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Center or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72" name="Rectangle 112">
              <a:extLst>
                <a:ext uri="{FF2B5EF4-FFF2-40B4-BE49-F238E27FC236}">
                  <a16:creationId xmlns:a16="http://schemas.microsoft.com/office/drawing/2014/main" id="{2A68C04E-8D62-A4A2-ED4A-3770AA612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2" y="974"/>
              <a:ext cx="263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Dispersion?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73" name="Freeform 113">
              <a:extLst>
                <a:ext uri="{FF2B5EF4-FFF2-40B4-BE49-F238E27FC236}">
                  <a16:creationId xmlns:a16="http://schemas.microsoft.com/office/drawing/2014/main" id="{630DDB70-0602-51E1-D5DD-C78E10C54A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44" y="975"/>
              <a:ext cx="827" cy="108"/>
            </a:xfrm>
            <a:custGeom>
              <a:avLst/>
              <a:gdLst>
                <a:gd name="T0" fmla="*/ 1729 w 1729"/>
                <a:gd name="T1" fmla="*/ 0 h 226"/>
                <a:gd name="T2" fmla="*/ 0 w 1729"/>
                <a:gd name="T3" fmla="*/ 0 h 226"/>
                <a:gd name="T4" fmla="*/ 0 w 1729"/>
                <a:gd name="T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29" h="226">
                  <a:moveTo>
                    <a:pt x="1729" y="0"/>
                  </a:moveTo>
                  <a:lnTo>
                    <a:pt x="0" y="0"/>
                  </a:lnTo>
                  <a:lnTo>
                    <a:pt x="0" y="226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74" name="Freeform 114">
              <a:extLst>
                <a:ext uri="{FF2B5EF4-FFF2-40B4-BE49-F238E27FC236}">
                  <a16:creationId xmlns:a16="http://schemas.microsoft.com/office/drawing/2014/main" id="{105AA9CE-1131-7ACD-92F4-6F016243B5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" y="1079"/>
              <a:ext cx="33" cy="34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75" name="Rectangle 115">
              <a:extLst>
                <a:ext uri="{FF2B5EF4-FFF2-40B4-BE49-F238E27FC236}">
                  <a16:creationId xmlns:a16="http://schemas.microsoft.com/office/drawing/2014/main" id="{3AFACD28-72BE-21E3-7598-173372788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9" y="941"/>
              <a:ext cx="157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76" name="Rectangle 116">
              <a:extLst>
                <a:ext uri="{FF2B5EF4-FFF2-40B4-BE49-F238E27FC236}">
                  <a16:creationId xmlns:a16="http://schemas.microsoft.com/office/drawing/2014/main" id="{61173598-C779-B21A-448F-8130E4B11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4" y="944"/>
              <a:ext cx="147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Center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77" name="Freeform 117">
              <a:extLst>
                <a:ext uri="{FF2B5EF4-FFF2-40B4-BE49-F238E27FC236}">
                  <a16:creationId xmlns:a16="http://schemas.microsoft.com/office/drawing/2014/main" id="{FC7F85EC-52A2-EAA5-C0D1-1BAE72938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3" y="975"/>
              <a:ext cx="1545" cy="125"/>
            </a:xfrm>
            <a:custGeom>
              <a:avLst/>
              <a:gdLst>
                <a:gd name="T0" fmla="*/ 0 w 3226"/>
                <a:gd name="T1" fmla="*/ 0 h 261"/>
                <a:gd name="T2" fmla="*/ 3226 w 3226"/>
                <a:gd name="T3" fmla="*/ 0 h 261"/>
                <a:gd name="T4" fmla="*/ 3226 w 3226"/>
                <a:gd name="T5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26" h="261">
                  <a:moveTo>
                    <a:pt x="0" y="0"/>
                  </a:moveTo>
                  <a:lnTo>
                    <a:pt x="3226" y="0"/>
                  </a:lnTo>
                  <a:lnTo>
                    <a:pt x="3226" y="261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78" name="Freeform 118">
              <a:extLst>
                <a:ext uri="{FF2B5EF4-FFF2-40B4-BE49-F238E27FC236}">
                  <a16:creationId xmlns:a16="http://schemas.microsoft.com/office/drawing/2014/main" id="{D12FFD07-BF2E-3F77-3B9B-BB230D6E24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" y="1096"/>
              <a:ext cx="34" cy="33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79" name="Rectangle 119">
              <a:extLst>
                <a:ext uri="{FF2B5EF4-FFF2-40B4-BE49-F238E27FC236}">
                  <a16:creationId xmlns:a16="http://schemas.microsoft.com/office/drawing/2014/main" id="{5000D63A-4671-9376-CD12-31D77A97C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" y="941"/>
              <a:ext cx="242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80" name="Rectangle 120">
              <a:extLst>
                <a:ext uri="{FF2B5EF4-FFF2-40B4-BE49-F238E27FC236}">
                  <a16:creationId xmlns:a16="http://schemas.microsoft.com/office/drawing/2014/main" id="{7E21C4FA-D5D1-0374-25C4-2FB84E523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5" y="944"/>
              <a:ext cx="23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Dispersion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1" name="Rectangle 121">
              <a:extLst>
                <a:ext uri="{FF2B5EF4-FFF2-40B4-BE49-F238E27FC236}">
                  <a16:creationId xmlns:a16="http://schemas.microsoft.com/office/drawing/2014/main" id="{BFC66A3A-6118-1023-55E9-21A71DA0D5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" y="2340"/>
              <a:ext cx="600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1500" b="1" u="sng">
                  <a:ea typeface="MS Mincho" panose="02020609040205080304" pitchFamily="49" charset="-128"/>
                </a:rPr>
                <a:t>Discrete Data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2" name="Freeform 122">
              <a:extLst>
                <a:ext uri="{FF2B5EF4-FFF2-40B4-BE49-F238E27FC236}">
                  <a16:creationId xmlns:a16="http://schemas.microsoft.com/office/drawing/2014/main" id="{1798F1C8-34C4-2891-1E38-53D66E7E4F5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" y="2936"/>
              <a:ext cx="441" cy="331"/>
            </a:xfrm>
            <a:custGeom>
              <a:avLst/>
              <a:gdLst>
                <a:gd name="T0" fmla="*/ 0 w 921"/>
                <a:gd name="T1" fmla="*/ 346 h 691"/>
                <a:gd name="T2" fmla="*/ 460 w 921"/>
                <a:gd name="T3" fmla="*/ 0 h 691"/>
                <a:gd name="T4" fmla="*/ 921 w 921"/>
                <a:gd name="T5" fmla="*/ 346 h 691"/>
                <a:gd name="T6" fmla="*/ 460 w 921"/>
                <a:gd name="T7" fmla="*/ 691 h 691"/>
                <a:gd name="T8" fmla="*/ 0 w 921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1" h="691">
                  <a:moveTo>
                    <a:pt x="0" y="346"/>
                  </a:moveTo>
                  <a:lnTo>
                    <a:pt x="460" y="0"/>
                  </a:lnTo>
                  <a:lnTo>
                    <a:pt x="921" y="346"/>
                  </a:lnTo>
                  <a:lnTo>
                    <a:pt x="460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83" name="Rectangle 123">
              <a:extLst>
                <a:ext uri="{FF2B5EF4-FFF2-40B4-BE49-F238E27FC236}">
                  <a16:creationId xmlns:a16="http://schemas.microsoft.com/office/drawing/2014/main" id="{D8BCF18C-426A-685D-6379-8CB94B1627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3071"/>
              <a:ext cx="28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Populations?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4" name="Rectangle 124">
              <a:extLst>
                <a:ext uri="{FF2B5EF4-FFF2-40B4-BE49-F238E27FC236}">
                  <a16:creationId xmlns:a16="http://schemas.microsoft.com/office/drawing/2014/main" id="{1CECADD6-BBC0-FC8A-3E16-0744A75318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5" y="3350"/>
              <a:ext cx="441" cy="2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85" name="Rectangle 125">
              <a:extLst>
                <a:ext uri="{FF2B5EF4-FFF2-40B4-BE49-F238E27FC236}">
                  <a16:creationId xmlns:a16="http://schemas.microsoft.com/office/drawing/2014/main" id="{A2470AB7-8D2F-0C31-050C-84EA33B4F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" y="3355"/>
              <a:ext cx="390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Standard, Spec or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6" name="Rectangle 126">
              <a:extLst>
                <a:ext uri="{FF2B5EF4-FFF2-40B4-BE49-F238E27FC236}">
                  <a16:creationId xmlns:a16="http://schemas.microsoft.com/office/drawing/2014/main" id="{B6C7B282-4E5D-11B7-2C64-F191BB503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3" y="3415"/>
              <a:ext cx="22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past value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7" name="Rectangle 127">
              <a:extLst>
                <a:ext uri="{FF2B5EF4-FFF2-40B4-BE49-F238E27FC236}">
                  <a16:creationId xmlns:a16="http://schemas.microsoft.com/office/drawing/2014/main" id="{829ABE50-1230-B5A3-0A55-06D8F5A55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2" y="3474"/>
              <a:ext cx="129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Z-test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8" name="Rectangle 128">
              <a:extLst>
                <a:ext uri="{FF2B5EF4-FFF2-40B4-BE49-F238E27FC236}">
                  <a16:creationId xmlns:a16="http://schemas.microsoft.com/office/drawing/2014/main" id="{43939562-C64A-6F0B-6CCB-45002D9D9C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" y="3533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9.2.6.1)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89" name="Freeform 129">
              <a:extLst>
                <a:ext uri="{FF2B5EF4-FFF2-40B4-BE49-F238E27FC236}">
                  <a16:creationId xmlns:a16="http://schemas.microsoft.com/office/drawing/2014/main" id="{1E005F45-15A6-3357-6C3E-FC048CE819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" y="3102"/>
              <a:ext cx="415" cy="219"/>
            </a:xfrm>
            <a:custGeom>
              <a:avLst/>
              <a:gdLst>
                <a:gd name="T0" fmla="*/ 865 w 865"/>
                <a:gd name="T1" fmla="*/ 0 h 457"/>
                <a:gd name="T2" fmla="*/ 0 w 865"/>
                <a:gd name="T3" fmla="*/ 0 h 457"/>
                <a:gd name="T4" fmla="*/ 0 w 865"/>
                <a:gd name="T5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5" h="457">
                  <a:moveTo>
                    <a:pt x="865" y="0"/>
                  </a:moveTo>
                  <a:lnTo>
                    <a:pt x="0" y="0"/>
                  </a:lnTo>
                  <a:lnTo>
                    <a:pt x="0" y="457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90" name="Freeform 130">
              <a:extLst>
                <a:ext uri="{FF2B5EF4-FFF2-40B4-BE49-F238E27FC236}">
                  <a16:creationId xmlns:a16="http://schemas.microsoft.com/office/drawing/2014/main" id="{35CBFB6D-603C-EE70-3021-1AABCEE18025}"/>
                </a:ext>
              </a:extLst>
            </p:cNvPr>
            <p:cNvSpPr>
              <a:spLocks/>
            </p:cNvSpPr>
            <p:nvPr/>
          </p:nvSpPr>
          <p:spPr bwMode="auto">
            <a:xfrm>
              <a:off x="989" y="3316"/>
              <a:ext cx="33" cy="34"/>
            </a:xfrm>
            <a:custGeom>
              <a:avLst/>
              <a:gdLst>
                <a:gd name="T0" fmla="*/ 71 w 71"/>
                <a:gd name="T1" fmla="*/ 0 h 71"/>
                <a:gd name="T2" fmla="*/ 36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6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91" name="Rectangle 131">
              <a:extLst>
                <a:ext uri="{FF2B5EF4-FFF2-40B4-BE49-F238E27FC236}">
                  <a16:creationId xmlns:a16="http://schemas.microsoft.com/office/drawing/2014/main" id="{B39BF3CD-5706-AB18-2213-4308B9F04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" y="3067"/>
              <a:ext cx="116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92" name="Rectangle 132">
              <a:extLst>
                <a:ext uri="{FF2B5EF4-FFF2-40B4-BE49-F238E27FC236}">
                  <a16:creationId xmlns:a16="http://schemas.microsoft.com/office/drawing/2014/main" id="{676281FB-AD4A-833C-7B76-2E68749D92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" y="3071"/>
              <a:ext cx="113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ONE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93" name="Rectangle 133">
              <a:extLst>
                <a:ext uri="{FF2B5EF4-FFF2-40B4-BE49-F238E27FC236}">
                  <a16:creationId xmlns:a16="http://schemas.microsoft.com/office/drawing/2014/main" id="{3113FEB0-3F87-E402-C82B-4516E08DD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" y="3530"/>
              <a:ext cx="441" cy="2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494" name="Rectangle 134">
              <a:extLst>
                <a:ext uri="{FF2B5EF4-FFF2-40B4-BE49-F238E27FC236}">
                  <a16:creationId xmlns:a16="http://schemas.microsoft.com/office/drawing/2014/main" id="{ADE3A829-8046-91DA-D1C7-D3A5B2E44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3" y="3564"/>
              <a:ext cx="399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2 Pop Proportions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95" name="Rectangle 135">
              <a:extLst>
                <a:ext uri="{FF2B5EF4-FFF2-40B4-BE49-F238E27FC236}">
                  <a16:creationId xmlns:a16="http://schemas.microsoft.com/office/drawing/2014/main" id="{2B7046F6-35F8-F327-38A7-F9E068198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7" y="3623"/>
              <a:ext cx="128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Z-test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96" name="Rectangle 136">
              <a:extLst>
                <a:ext uri="{FF2B5EF4-FFF2-40B4-BE49-F238E27FC236}">
                  <a16:creationId xmlns:a16="http://schemas.microsoft.com/office/drawing/2014/main" id="{AB2D957A-0B08-86B9-23F6-9AD2DD825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3682"/>
              <a:ext cx="300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9.2.6.2)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497" name="Line 137">
              <a:extLst>
                <a:ext uri="{FF2B5EF4-FFF2-40B4-BE49-F238E27FC236}">
                  <a16:creationId xmlns:a16="http://schemas.microsoft.com/office/drawing/2014/main" id="{18C12D1E-87CC-157A-D062-592E4427EB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0" y="3267"/>
              <a:ext cx="1" cy="232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98" name="Freeform 138">
              <a:extLst>
                <a:ext uri="{FF2B5EF4-FFF2-40B4-BE49-F238E27FC236}">
                  <a16:creationId xmlns:a16="http://schemas.microsoft.com/office/drawing/2014/main" id="{B37CC0A2-93D0-5E5C-CABA-40B12C0C0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" y="3496"/>
              <a:ext cx="33" cy="34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499" name="Rectangle 139">
              <a:extLst>
                <a:ext uri="{FF2B5EF4-FFF2-40B4-BE49-F238E27FC236}">
                  <a16:creationId xmlns:a16="http://schemas.microsoft.com/office/drawing/2014/main" id="{4BF68E33-5AA4-D3E2-EBA9-4A8D38ADC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8" y="3362"/>
              <a:ext cx="123" cy="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00" name="Rectangle 140">
              <a:extLst>
                <a:ext uri="{FF2B5EF4-FFF2-40B4-BE49-F238E27FC236}">
                  <a16:creationId xmlns:a16="http://schemas.microsoft.com/office/drawing/2014/main" id="{67A1ACEA-B63D-C16E-20F1-C4855F93E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2" y="3365"/>
              <a:ext cx="125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TWO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01" name="Freeform 141">
              <a:extLst>
                <a:ext uri="{FF2B5EF4-FFF2-40B4-BE49-F238E27FC236}">
                  <a16:creationId xmlns:a16="http://schemas.microsoft.com/office/drawing/2014/main" id="{3F09CCDD-DF46-799D-DE34-36B377D21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0" y="2495"/>
              <a:ext cx="442" cy="331"/>
            </a:xfrm>
            <a:custGeom>
              <a:avLst/>
              <a:gdLst>
                <a:gd name="T0" fmla="*/ 0 w 922"/>
                <a:gd name="T1" fmla="*/ 346 h 691"/>
                <a:gd name="T2" fmla="*/ 461 w 922"/>
                <a:gd name="T3" fmla="*/ 0 h 691"/>
                <a:gd name="T4" fmla="*/ 922 w 922"/>
                <a:gd name="T5" fmla="*/ 346 h 691"/>
                <a:gd name="T6" fmla="*/ 461 w 922"/>
                <a:gd name="T7" fmla="*/ 691 h 691"/>
                <a:gd name="T8" fmla="*/ 0 w 922"/>
                <a:gd name="T9" fmla="*/ 346 h 6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2" h="691">
                  <a:moveTo>
                    <a:pt x="0" y="346"/>
                  </a:moveTo>
                  <a:lnTo>
                    <a:pt x="461" y="0"/>
                  </a:lnTo>
                  <a:lnTo>
                    <a:pt x="922" y="346"/>
                  </a:lnTo>
                  <a:lnTo>
                    <a:pt x="461" y="691"/>
                  </a:lnTo>
                  <a:lnTo>
                    <a:pt x="0" y="346"/>
                  </a:ln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502" name="Rectangle 142">
              <a:extLst>
                <a:ext uri="{FF2B5EF4-FFF2-40B4-BE49-F238E27FC236}">
                  <a16:creationId xmlns:a16="http://schemas.microsoft.com/office/drawing/2014/main" id="{C6431421-CD8D-784E-803F-C10BE9D7C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601"/>
              <a:ext cx="29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Go/No Go or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03" name="Rectangle 143">
              <a:extLst>
                <a:ext uri="{FF2B5EF4-FFF2-40B4-BE49-F238E27FC236}">
                  <a16:creationId xmlns:a16="http://schemas.microsoft.com/office/drawing/2014/main" id="{BA23C650-0DD8-4D0F-DE8A-6DF0A4A64E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3" y="2659"/>
              <a:ext cx="147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Rates?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04" name="Rectangle 144">
              <a:extLst>
                <a:ext uri="{FF2B5EF4-FFF2-40B4-BE49-F238E27FC236}">
                  <a16:creationId xmlns:a16="http://schemas.microsoft.com/office/drawing/2014/main" id="{2000AA89-5B9F-92F2-6C1A-EFAF5C6DAF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2964"/>
              <a:ext cx="442" cy="248"/>
            </a:xfrm>
            <a:prstGeom prst="rect">
              <a:avLst/>
            </a:prstGeom>
            <a:solidFill>
              <a:srgbClr val="FFFFFF"/>
            </a:solidFill>
            <a:ln w="31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7505" name="Rectangle 145">
              <a:extLst>
                <a:ext uri="{FF2B5EF4-FFF2-40B4-BE49-F238E27FC236}">
                  <a16:creationId xmlns:a16="http://schemas.microsoft.com/office/drawing/2014/main" id="{FE391AD1-B2FB-7F61-6B7D-7B78E5245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8" y="3029"/>
              <a:ext cx="413" cy="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Analysis of Means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06" name="Rectangle 146">
              <a:extLst>
                <a:ext uri="{FF2B5EF4-FFF2-40B4-BE49-F238E27FC236}">
                  <a16:creationId xmlns:a16="http://schemas.microsoft.com/office/drawing/2014/main" id="{78E1CFC5-C6E9-A117-E3CA-070FD2A1FA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3087"/>
              <a:ext cx="258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(Unit 4.7.2)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07" name="Freeform 147">
              <a:extLst>
                <a:ext uri="{FF2B5EF4-FFF2-40B4-BE49-F238E27FC236}">
                  <a16:creationId xmlns:a16="http://schemas.microsoft.com/office/drawing/2014/main" id="{DA98056B-C4C0-83D8-E502-D82799BDEB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0" y="2660"/>
              <a:ext cx="110" cy="246"/>
            </a:xfrm>
            <a:custGeom>
              <a:avLst/>
              <a:gdLst>
                <a:gd name="T0" fmla="*/ 231 w 231"/>
                <a:gd name="T1" fmla="*/ 0 h 514"/>
                <a:gd name="T2" fmla="*/ 0 w 231"/>
                <a:gd name="T3" fmla="*/ 0 h 514"/>
                <a:gd name="T4" fmla="*/ 0 w 231"/>
                <a:gd name="T5" fmla="*/ 514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1" h="514">
                  <a:moveTo>
                    <a:pt x="231" y="0"/>
                  </a:moveTo>
                  <a:lnTo>
                    <a:pt x="0" y="0"/>
                  </a:lnTo>
                  <a:lnTo>
                    <a:pt x="0" y="514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08" name="Freeform 148">
              <a:extLst>
                <a:ext uri="{FF2B5EF4-FFF2-40B4-BE49-F238E27FC236}">
                  <a16:creationId xmlns:a16="http://schemas.microsoft.com/office/drawing/2014/main" id="{E06CFF42-AA1D-CC90-1567-8BC07737BF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4" y="2903"/>
              <a:ext cx="33" cy="33"/>
            </a:xfrm>
            <a:custGeom>
              <a:avLst/>
              <a:gdLst>
                <a:gd name="T0" fmla="*/ 71 w 71"/>
                <a:gd name="T1" fmla="*/ 0 h 71"/>
                <a:gd name="T2" fmla="*/ 35 w 71"/>
                <a:gd name="T3" fmla="*/ 71 h 71"/>
                <a:gd name="T4" fmla="*/ 0 w 71"/>
                <a:gd name="T5" fmla="*/ 0 h 71"/>
                <a:gd name="T6" fmla="*/ 71 w 71"/>
                <a:gd name="T7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1">
                  <a:moveTo>
                    <a:pt x="71" y="0"/>
                  </a:moveTo>
                  <a:lnTo>
                    <a:pt x="35" y="71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09" name="Rectangle 149">
              <a:extLst>
                <a:ext uri="{FF2B5EF4-FFF2-40B4-BE49-F238E27FC236}">
                  <a16:creationId xmlns:a16="http://schemas.microsoft.com/office/drawing/2014/main" id="{3386E83D-894A-3BDB-8D38-CA3CE73A89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5" y="2709"/>
              <a:ext cx="230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10" name="Rectangle 150">
              <a:extLst>
                <a:ext uri="{FF2B5EF4-FFF2-40B4-BE49-F238E27FC236}">
                  <a16:creationId xmlns:a16="http://schemas.microsoft.com/office/drawing/2014/main" id="{77CD9561-64A1-5A73-11F4-5FD2FC744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9" y="2713"/>
              <a:ext cx="231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Go/No Go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11" name="Freeform 151">
              <a:extLst>
                <a:ext uri="{FF2B5EF4-FFF2-40B4-BE49-F238E27FC236}">
                  <a16:creationId xmlns:a16="http://schemas.microsoft.com/office/drawing/2014/main" id="{F200FEE0-2B5D-93F6-3B60-10A1F7547E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2" y="2660"/>
              <a:ext cx="138" cy="274"/>
            </a:xfrm>
            <a:custGeom>
              <a:avLst/>
              <a:gdLst>
                <a:gd name="T0" fmla="*/ 0 w 287"/>
                <a:gd name="T1" fmla="*/ 0 h 573"/>
                <a:gd name="T2" fmla="*/ 287 w 287"/>
                <a:gd name="T3" fmla="*/ 0 h 573"/>
                <a:gd name="T4" fmla="*/ 287 w 287"/>
                <a:gd name="T5" fmla="*/ 573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7" h="573">
                  <a:moveTo>
                    <a:pt x="0" y="0"/>
                  </a:moveTo>
                  <a:lnTo>
                    <a:pt x="287" y="0"/>
                  </a:lnTo>
                  <a:lnTo>
                    <a:pt x="287" y="573"/>
                  </a:lnTo>
                </a:path>
              </a:pathLst>
            </a:custGeom>
            <a:noFill/>
            <a:ln w="317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12" name="Freeform 152">
              <a:extLst>
                <a:ext uri="{FF2B5EF4-FFF2-40B4-BE49-F238E27FC236}">
                  <a16:creationId xmlns:a16="http://schemas.microsoft.com/office/drawing/2014/main" id="{4B0ED3CB-E416-91BE-5437-26DAD1C160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2" y="2930"/>
              <a:ext cx="35" cy="34"/>
            </a:xfrm>
            <a:custGeom>
              <a:avLst/>
              <a:gdLst>
                <a:gd name="T0" fmla="*/ 71 w 71"/>
                <a:gd name="T1" fmla="*/ 0 h 70"/>
                <a:gd name="T2" fmla="*/ 36 w 71"/>
                <a:gd name="T3" fmla="*/ 70 h 70"/>
                <a:gd name="T4" fmla="*/ 0 w 71"/>
                <a:gd name="T5" fmla="*/ 0 h 70"/>
                <a:gd name="T6" fmla="*/ 71 w 71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70">
                  <a:moveTo>
                    <a:pt x="71" y="0"/>
                  </a:moveTo>
                  <a:lnTo>
                    <a:pt x="36" y="70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13" name="Rectangle 153">
              <a:extLst>
                <a:ext uri="{FF2B5EF4-FFF2-40B4-BE49-F238E27FC236}">
                  <a16:creationId xmlns:a16="http://schemas.microsoft.com/office/drawing/2014/main" id="{0117424C-31F6-EFA9-D555-0DA76AC2B4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1" y="2709"/>
              <a:ext cx="137" cy="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14" name="Rectangle 154">
              <a:extLst>
                <a:ext uri="{FF2B5EF4-FFF2-40B4-BE49-F238E27FC236}">
                  <a16:creationId xmlns:a16="http://schemas.microsoft.com/office/drawing/2014/main" id="{84C4595F-448B-79C9-482A-1C1C0C3AD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5" y="2713"/>
              <a:ext cx="122" cy="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ja-JP" sz="800">
                  <a:ea typeface="MS Mincho" panose="02020609040205080304" pitchFamily="49" charset="-128"/>
                </a:rPr>
                <a:t>Rates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7515" name="Freeform 155">
              <a:extLst>
                <a:ext uri="{FF2B5EF4-FFF2-40B4-BE49-F238E27FC236}">
                  <a16:creationId xmlns:a16="http://schemas.microsoft.com/office/drawing/2014/main" id="{33D89920-C7EB-BBF5-46D8-7F0AB0A6E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" y="2398"/>
              <a:ext cx="2042" cy="1490"/>
            </a:xfrm>
            <a:custGeom>
              <a:avLst/>
              <a:gdLst>
                <a:gd name="T0" fmla="*/ 231 w 4263"/>
                <a:gd name="T1" fmla="*/ 0 h 3111"/>
                <a:gd name="T2" fmla="*/ 0 w 4263"/>
                <a:gd name="T3" fmla="*/ 0 h 3111"/>
                <a:gd name="T4" fmla="*/ 0 w 4263"/>
                <a:gd name="T5" fmla="*/ 3111 h 3111"/>
                <a:gd name="T6" fmla="*/ 4263 w 4263"/>
                <a:gd name="T7" fmla="*/ 3111 h 3111"/>
                <a:gd name="T8" fmla="*/ 4263 w 4263"/>
                <a:gd name="T9" fmla="*/ 461 h 3111"/>
                <a:gd name="T10" fmla="*/ 3802 w 4263"/>
                <a:gd name="T11" fmla="*/ 461 h 3111"/>
                <a:gd name="T12" fmla="*/ 3802 w 4263"/>
                <a:gd name="T13" fmla="*/ 0 h 3111"/>
                <a:gd name="T14" fmla="*/ 1728 w 4263"/>
                <a:gd name="T15" fmla="*/ 0 h 3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63" h="3111">
                  <a:moveTo>
                    <a:pt x="231" y="0"/>
                  </a:moveTo>
                  <a:lnTo>
                    <a:pt x="0" y="0"/>
                  </a:lnTo>
                  <a:lnTo>
                    <a:pt x="0" y="3111"/>
                  </a:lnTo>
                  <a:lnTo>
                    <a:pt x="4263" y="3111"/>
                  </a:lnTo>
                  <a:lnTo>
                    <a:pt x="4263" y="461"/>
                  </a:lnTo>
                  <a:lnTo>
                    <a:pt x="3802" y="461"/>
                  </a:lnTo>
                  <a:lnTo>
                    <a:pt x="3802" y="0"/>
                  </a:lnTo>
                  <a:lnTo>
                    <a:pt x="1728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7516" name="Freeform 156">
              <a:extLst>
                <a:ext uri="{FF2B5EF4-FFF2-40B4-BE49-F238E27FC236}">
                  <a16:creationId xmlns:a16="http://schemas.microsoft.com/office/drawing/2014/main" id="{C02B28C3-0125-9311-C062-9F229BC23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" y="743"/>
              <a:ext cx="4469" cy="2538"/>
            </a:xfrm>
            <a:custGeom>
              <a:avLst/>
              <a:gdLst>
                <a:gd name="T0" fmla="*/ 231 w 9333"/>
                <a:gd name="T1" fmla="*/ 0 h 5300"/>
                <a:gd name="T2" fmla="*/ 0 w 9333"/>
                <a:gd name="T3" fmla="*/ 0 h 5300"/>
                <a:gd name="T4" fmla="*/ 0 w 9333"/>
                <a:gd name="T5" fmla="*/ 2996 h 5300"/>
                <a:gd name="T6" fmla="*/ 4033 w 9333"/>
                <a:gd name="T7" fmla="*/ 2996 h 5300"/>
                <a:gd name="T8" fmla="*/ 4033 w 9333"/>
                <a:gd name="T9" fmla="*/ 3803 h 5300"/>
                <a:gd name="T10" fmla="*/ 4724 w 9333"/>
                <a:gd name="T11" fmla="*/ 3803 h 5300"/>
                <a:gd name="T12" fmla="*/ 4724 w 9333"/>
                <a:gd name="T13" fmla="*/ 5300 h 5300"/>
                <a:gd name="T14" fmla="*/ 9333 w 9333"/>
                <a:gd name="T15" fmla="*/ 5300 h 5300"/>
                <a:gd name="T16" fmla="*/ 9333 w 9333"/>
                <a:gd name="T17" fmla="*/ 0 h 5300"/>
                <a:gd name="T18" fmla="*/ 1844 w 9333"/>
                <a:gd name="T19" fmla="*/ 0 h 5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33" h="5300">
                  <a:moveTo>
                    <a:pt x="231" y="0"/>
                  </a:moveTo>
                  <a:lnTo>
                    <a:pt x="0" y="0"/>
                  </a:lnTo>
                  <a:lnTo>
                    <a:pt x="0" y="2996"/>
                  </a:lnTo>
                  <a:lnTo>
                    <a:pt x="4033" y="2996"/>
                  </a:lnTo>
                  <a:lnTo>
                    <a:pt x="4033" y="3803"/>
                  </a:lnTo>
                  <a:lnTo>
                    <a:pt x="4724" y="3803"/>
                  </a:lnTo>
                  <a:lnTo>
                    <a:pt x="4724" y="5300"/>
                  </a:lnTo>
                  <a:lnTo>
                    <a:pt x="9333" y="5300"/>
                  </a:lnTo>
                  <a:lnTo>
                    <a:pt x="9333" y="0"/>
                  </a:lnTo>
                  <a:lnTo>
                    <a:pt x="1844" y="0"/>
                  </a:lnTo>
                </a:path>
              </a:pathLst>
            </a:custGeom>
            <a:noFill/>
            <a:ln w="7938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4292" name="Picture 4">
            <a:extLst>
              <a:ext uri="{FF2B5EF4-FFF2-40B4-BE49-F238E27FC236}">
                <a16:creationId xmlns:a16="http://schemas.microsoft.com/office/drawing/2014/main" id="{EC4471E8-0BC9-0A82-6621-274ED2480A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7" t="2449" r="71800" b="56677"/>
          <a:stretch>
            <a:fillRect/>
          </a:stretch>
        </p:blipFill>
        <p:spPr bwMode="auto">
          <a:xfrm>
            <a:off x="3390900" y="166688"/>
            <a:ext cx="1376363" cy="27813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524293" name="Line 5">
            <a:extLst>
              <a:ext uri="{FF2B5EF4-FFF2-40B4-BE49-F238E27FC236}">
                <a16:creationId xmlns:a16="http://schemas.microsoft.com/office/drawing/2014/main" id="{0EDC7AD8-8A99-07AE-8E62-767FF747626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447800" y="914400"/>
            <a:ext cx="2133600" cy="28956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24294" name="Picture 6">
            <a:extLst>
              <a:ext uri="{FF2B5EF4-FFF2-40B4-BE49-F238E27FC236}">
                <a16:creationId xmlns:a16="http://schemas.microsoft.com/office/drawing/2014/main" id="{9F416687-1416-ACD9-58CB-A513642744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8333" r="51563" b="65625"/>
          <a:stretch>
            <a:fillRect/>
          </a:stretch>
        </p:blipFill>
        <p:spPr bwMode="auto">
          <a:xfrm>
            <a:off x="1752600" y="1460500"/>
            <a:ext cx="1414463" cy="1360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295" name="Picture 7">
            <a:extLst>
              <a:ext uri="{FF2B5EF4-FFF2-40B4-BE49-F238E27FC236}">
                <a16:creationId xmlns:a16="http://schemas.microsoft.com/office/drawing/2014/main" id="{9ADAA0CA-45A7-9951-8569-ED680146C1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44" t="11458" r="53125" b="48958"/>
          <a:stretch>
            <a:fillRect/>
          </a:stretch>
        </p:blipFill>
        <p:spPr bwMode="auto">
          <a:xfrm>
            <a:off x="228600" y="3810000"/>
            <a:ext cx="1360488" cy="2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296" name="Picture 8">
            <a:extLst>
              <a:ext uri="{FF2B5EF4-FFF2-40B4-BE49-F238E27FC236}">
                <a16:creationId xmlns:a16="http://schemas.microsoft.com/office/drawing/2014/main" id="{249F162A-C20F-E8F7-3347-823725FE1A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3542" r="28906" b="57292"/>
          <a:stretch>
            <a:fillRect/>
          </a:stretch>
        </p:blipFill>
        <p:spPr bwMode="auto">
          <a:xfrm>
            <a:off x="5257800" y="0"/>
            <a:ext cx="2994025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297" name="Picture 9">
            <a:extLst>
              <a:ext uri="{FF2B5EF4-FFF2-40B4-BE49-F238E27FC236}">
                <a16:creationId xmlns:a16="http://schemas.microsoft.com/office/drawing/2014/main" id="{76D52B23-0EEB-74AB-C12D-A8E359C465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5625" r="52193" b="63959"/>
          <a:stretch>
            <a:fillRect/>
          </a:stretch>
        </p:blipFill>
        <p:spPr bwMode="auto">
          <a:xfrm>
            <a:off x="5529263" y="1752600"/>
            <a:ext cx="1371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298" name="Picture 10">
            <a:extLst>
              <a:ext uri="{FF2B5EF4-FFF2-40B4-BE49-F238E27FC236}">
                <a16:creationId xmlns:a16="http://schemas.microsoft.com/office/drawing/2014/main" id="{A9BC6021-8E3C-4E42-BC0F-EAFF084C1F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2" t="24379" r="38281" b="61458"/>
          <a:stretch>
            <a:fillRect/>
          </a:stretch>
        </p:blipFill>
        <p:spPr bwMode="auto">
          <a:xfrm>
            <a:off x="7718425" y="2971800"/>
            <a:ext cx="1044575" cy="73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299" name="Picture 11">
            <a:extLst>
              <a:ext uri="{FF2B5EF4-FFF2-40B4-BE49-F238E27FC236}">
                <a16:creationId xmlns:a16="http://schemas.microsoft.com/office/drawing/2014/main" id="{15D78E1E-EF91-A641-251C-EBD3499D75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9792" r="47656" b="43750"/>
          <a:stretch>
            <a:fillRect/>
          </a:stretch>
        </p:blipFill>
        <p:spPr bwMode="auto">
          <a:xfrm>
            <a:off x="6110288" y="3886200"/>
            <a:ext cx="1687512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300" name="Picture 12">
            <a:extLst>
              <a:ext uri="{FF2B5EF4-FFF2-40B4-BE49-F238E27FC236}">
                <a16:creationId xmlns:a16="http://schemas.microsoft.com/office/drawing/2014/main" id="{88814D92-8B09-ACE4-C50A-542225B446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84" t="33124" r="23438" b="55211"/>
          <a:stretch>
            <a:fillRect/>
          </a:stretch>
        </p:blipFill>
        <p:spPr bwMode="auto">
          <a:xfrm>
            <a:off x="5448300" y="5943600"/>
            <a:ext cx="169862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301" name="Picture 13">
            <a:extLst>
              <a:ext uri="{FF2B5EF4-FFF2-40B4-BE49-F238E27FC236}">
                <a16:creationId xmlns:a16="http://schemas.microsoft.com/office/drawing/2014/main" id="{B97447F2-33C2-DB90-86AF-7CD92D08F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39583" r="53125" b="36459"/>
          <a:stretch>
            <a:fillRect/>
          </a:stretch>
        </p:blipFill>
        <p:spPr bwMode="auto">
          <a:xfrm>
            <a:off x="2209800" y="3860800"/>
            <a:ext cx="1306513" cy="1252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4302" name="Rectangle 14">
            <a:extLst>
              <a:ext uri="{FF2B5EF4-FFF2-40B4-BE49-F238E27FC236}">
                <a16:creationId xmlns:a16="http://schemas.microsoft.com/office/drawing/2014/main" id="{DACC5465-CCF2-39A1-788D-9F8C521013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477000"/>
            <a:ext cx="6442075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76" tIns="45588" rIns="91176" bIns="45588" anchor="ctr"/>
          <a:lstStyle>
            <a:lvl1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r>
              <a:rPr lang="en-US" altLang="en-US" sz="2000"/>
              <a:t>Minitab Stat Menu - Quick Reference</a:t>
            </a:r>
          </a:p>
        </p:txBody>
      </p:sp>
      <p:pic>
        <p:nvPicPr>
          <p:cNvPr id="524303" name="Picture 15">
            <a:extLst>
              <a:ext uri="{FF2B5EF4-FFF2-40B4-BE49-F238E27FC236}">
                <a16:creationId xmlns:a16="http://schemas.microsoft.com/office/drawing/2014/main" id="{1F3DE460-B926-79CA-5B23-F620C20433A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5208" r="50781" b="51042"/>
          <a:stretch>
            <a:fillRect/>
          </a:stretch>
        </p:blipFill>
        <p:spPr bwMode="auto">
          <a:xfrm>
            <a:off x="76200" y="152400"/>
            <a:ext cx="1470025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304" name="Picture 16">
            <a:extLst>
              <a:ext uri="{FF2B5EF4-FFF2-40B4-BE49-F238E27FC236}">
                <a16:creationId xmlns:a16="http://schemas.microsoft.com/office/drawing/2014/main" id="{24C84995-A135-4198-CF53-5F9025BC8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15" t="21458" r="32031" b="55208"/>
          <a:stretch>
            <a:fillRect/>
          </a:stretch>
        </p:blipFill>
        <p:spPr bwMode="auto">
          <a:xfrm>
            <a:off x="7510463" y="1600200"/>
            <a:ext cx="148113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4305" name="Picture 17">
            <a:extLst>
              <a:ext uri="{FF2B5EF4-FFF2-40B4-BE49-F238E27FC236}">
                <a16:creationId xmlns:a16="http://schemas.microsoft.com/office/drawing/2014/main" id="{695FCDA1-DEE8-1805-4A02-BDC8CFCDA0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22917" r="47816" b="44792"/>
          <a:stretch>
            <a:fillRect/>
          </a:stretch>
        </p:blipFill>
        <p:spPr bwMode="auto">
          <a:xfrm>
            <a:off x="3924300" y="4038600"/>
            <a:ext cx="1676400" cy="168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4306" name="Line 18">
            <a:extLst>
              <a:ext uri="{FF2B5EF4-FFF2-40B4-BE49-F238E27FC236}">
                <a16:creationId xmlns:a16="http://schemas.microsoft.com/office/drawing/2014/main" id="{DD285D41-2252-C8D7-2E79-9AF7F50B8FD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24000" y="496888"/>
            <a:ext cx="1981200" cy="2921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07" name="Line 19">
            <a:extLst>
              <a:ext uri="{FF2B5EF4-FFF2-40B4-BE49-F238E27FC236}">
                <a16:creationId xmlns:a16="http://schemas.microsoft.com/office/drawing/2014/main" id="{43FCC530-F76D-FED4-075F-CFE9FF67CC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87613" y="685800"/>
            <a:ext cx="1093787" cy="7937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08" name="Line 20">
            <a:extLst>
              <a:ext uri="{FF2B5EF4-FFF2-40B4-BE49-F238E27FC236}">
                <a16:creationId xmlns:a16="http://schemas.microsoft.com/office/drawing/2014/main" id="{49C6D9DE-6A49-E14D-5B68-A9DBC0DC47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79713" y="2895600"/>
            <a:ext cx="954087" cy="9588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09" name="Line 21">
            <a:extLst>
              <a:ext uri="{FF2B5EF4-FFF2-40B4-BE49-F238E27FC236}">
                <a16:creationId xmlns:a16="http://schemas.microsoft.com/office/drawing/2014/main" id="{3577D862-2313-C2B4-4CF6-FF6D5600E4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228600"/>
            <a:ext cx="1371600" cy="838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0" name="Line 22">
            <a:extLst>
              <a:ext uri="{FF2B5EF4-FFF2-40B4-BE49-F238E27FC236}">
                <a16:creationId xmlns:a16="http://schemas.microsoft.com/office/drawing/2014/main" id="{8691FF93-4E1E-FD7C-0056-8CFA5EA8977A}"/>
              </a:ext>
            </a:extLst>
          </p:cNvPr>
          <p:cNvSpPr>
            <a:spLocks noChangeShapeType="1"/>
          </p:cNvSpPr>
          <p:nvPr/>
        </p:nvSpPr>
        <p:spPr bwMode="auto">
          <a:xfrm>
            <a:off x="4252913" y="1295400"/>
            <a:ext cx="1309687" cy="762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1" name="Line 23">
            <a:extLst>
              <a:ext uri="{FF2B5EF4-FFF2-40B4-BE49-F238E27FC236}">
                <a16:creationId xmlns:a16="http://schemas.microsoft.com/office/drawing/2014/main" id="{AA1F217A-F6C3-DDF2-A2E8-D5C8A5C0755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58000" y="1752600"/>
            <a:ext cx="685800" cy="381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2" name="Line 24">
            <a:extLst>
              <a:ext uri="{FF2B5EF4-FFF2-40B4-BE49-F238E27FC236}">
                <a16:creationId xmlns:a16="http://schemas.microsoft.com/office/drawing/2014/main" id="{A4A53549-F212-7158-F8C4-475221F72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2362200"/>
            <a:ext cx="914400" cy="685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3" name="Line 25">
            <a:extLst>
              <a:ext uri="{FF2B5EF4-FFF2-40B4-BE49-F238E27FC236}">
                <a16:creationId xmlns:a16="http://schemas.microsoft.com/office/drawing/2014/main" id="{8938B106-4CCF-C016-B988-EF84B54985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524000"/>
            <a:ext cx="2192338" cy="237172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4" name="Line 26">
            <a:extLst>
              <a:ext uri="{FF2B5EF4-FFF2-40B4-BE49-F238E27FC236}">
                <a16:creationId xmlns:a16="http://schemas.microsoft.com/office/drawing/2014/main" id="{5E244E8A-0ABD-3A04-94C9-A2DD3552CE4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0700" y="4724400"/>
            <a:ext cx="304800" cy="12192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5" name="Line 27">
            <a:extLst>
              <a:ext uri="{FF2B5EF4-FFF2-40B4-BE49-F238E27FC236}">
                <a16:creationId xmlns:a16="http://schemas.microsoft.com/office/drawing/2014/main" id="{2F7AE35E-B883-245C-6158-95C4564A3C48}"/>
              </a:ext>
            </a:extLst>
          </p:cNvPr>
          <p:cNvSpPr>
            <a:spLocks noChangeShapeType="1"/>
          </p:cNvSpPr>
          <p:nvPr/>
        </p:nvSpPr>
        <p:spPr bwMode="auto">
          <a:xfrm>
            <a:off x="4191000" y="1739900"/>
            <a:ext cx="847725" cy="22987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524316" name="Picture 28">
            <a:extLst>
              <a:ext uri="{FF2B5EF4-FFF2-40B4-BE49-F238E27FC236}">
                <a16:creationId xmlns:a16="http://schemas.microsoft.com/office/drawing/2014/main" id="{BCEC0083-1CF1-83BE-A31C-E6B6B7258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2" t="26878" r="43750" b="60417"/>
          <a:stretch>
            <a:fillRect/>
          </a:stretch>
        </p:blipFill>
        <p:spPr bwMode="auto">
          <a:xfrm>
            <a:off x="6727825" y="2971800"/>
            <a:ext cx="663575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4317" name="Line 29">
            <a:extLst>
              <a:ext uri="{FF2B5EF4-FFF2-40B4-BE49-F238E27FC236}">
                <a16:creationId xmlns:a16="http://schemas.microsoft.com/office/drawing/2014/main" id="{FD41B823-D662-408B-8A2A-31EF4615BBFE}"/>
              </a:ext>
            </a:extLst>
          </p:cNvPr>
          <p:cNvSpPr>
            <a:spLocks noChangeShapeType="1"/>
          </p:cNvSpPr>
          <p:nvPr/>
        </p:nvSpPr>
        <p:spPr bwMode="auto">
          <a:xfrm>
            <a:off x="6400800" y="2438400"/>
            <a:ext cx="685800" cy="5334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318" name="AutoShape 30">
            <a:extLst>
              <a:ext uri="{FF2B5EF4-FFF2-40B4-BE49-F238E27FC236}">
                <a16:creationId xmlns:a16="http://schemas.microsoft.com/office/drawing/2014/main" id="{C634BB0C-A474-FB85-40D6-67D310523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663" y="61913"/>
            <a:ext cx="1330325" cy="3921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 i="1">
                <a:latin typeface="Arial" panose="020B0604020202020204" pitchFamily="34" charset="0"/>
              </a:rPr>
              <a:t>Start Here:</a:t>
            </a:r>
          </a:p>
        </p:txBody>
      </p:sp>
      <p:sp>
        <p:nvSpPr>
          <p:cNvPr id="524319" name="Text Box 31">
            <a:extLst>
              <a:ext uri="{FF2B5EF4-FFF2-40B4-BE49-F238E27FC236}">
                <a16:creationId xmlns:a16="http://schemas.microsoft.com/office/drawing/2014/main" id="{AB46A493-B5BB-09D7-5CEE-B9F03F495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11425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Basic Statistics &amp; Hypothesis Tests</a:t>
            </a:r>
          </a:p>
        </p:txBody>
      </p:sp>
      <p:sp>
        <p:nvSpPr>
          <p:cNvPr id="524320" name="Text Box 32">
            <a:extLst>
              <a:ext uri="{FF2B5EF4-FFF2-40B4-BE49-F238E27FC236}">
                <a16:creationId xmlns:a16="http://schemas.microsoft.com/office/drawing/2014/main" id="{26738330-5F15-9AA0-1146-62624E713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5867400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Analysis of Variance</a:t>
            </a:r>
          </a:p>
        </p:txBody>
      </p:sp>
      <p:sp>
        <p:nvSpPr>
          <p:cNvPr id="524321" name="Text Box 33">
            <a:extLst>
              <a:ext uri="{FF2B5EF4-FFF2-40B4-BE49-F238E27FC236}">
                <a16:creationId xmlns:a16="http://schemas.microsoft.com/office/drawing/2014/main" id="{1D2D3BE6-D8D1-6B1B-5E10-06D3E5296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2892425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Regression &amp; Fitted Line Plots</a:t>
            </a:r>
          </a:p>
        </p:txBody>
      </p:sp>
      <p:sp>
        <p:nvSpPr>
          <p:cNvPr id="524322" name="Text Box 34">
            <a:extLst>
              <a:ext uri="{FF2B5EF4-FFF2-40B4-BE49-F238E27FC236}">
                <a16:creationId xmlns:a16="http://schemas.microsoft.com/office/drawing/2014/main" id="{47854ABD-0282-2424-DE3D-71F6D8695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5080000"/>
            <a:ext cx="1447800" cy="59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Determining Sample Size for Tests</a:t>
            </a:r>
          </a:p>
        </p:txBody>
      </p:sp>
      <p:sp>
        <p:nvSpPr>
          <p:cNvPr id="524323" name="Text Box 35">
            <a:extLst>
              <a:ext uri="{FF2B5EF4-FFF2-40B4-BE49-F238E27FC236}">
                <a16:creationId xmlns:a16="http://schemas.microsoft.com/office/drawing/2014/main" id="{564086FE-7C9E-14CA-605A-D255532479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5715000"/>
            <a:ext cx="14478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Analyzing Life/Survival Data</a:t>
            </a:r>
          </a:p>
        </p:txBody>
      </p:sp>
      <p:sp>
        <p:nvSpPr>
          <p:cNvPr id="524324" name="Text Box 36">
            <a:extLst>
              <a:ext uri="{FF2B5EF4-FFF2-40B4-BE49-F238E27FC236}">
                <a16:creationId xmlns:a16="http://schemas.microsoft.com/office/drawing/2014/main" id="{951C919E-4516-FA0D-1E8E-74C229DE68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58100" y="4283075"/>
            <a:ext cx="14478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Basic Tools, Capability Analysis, Measurement System Analysis</a:t>
            </a:r>
          </a:p>
        </p:txBody>
      </p:sp>
      <p:sp>
        <p:nvSpPr>
          <p:cNvPr id="524325" name="Text Box 37">
            <a:extLst>
              <a:ext uri="{FF2B5EF4-FFF2-40B4-BE49-F238E27FC236}">
                <a16:creationId xmlns:a16="http://schemas.microsoft.com/office/drawing/2014/main" id="{59A23E86-C454-FCDE-8C63-E8A3E15696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53400" y="304800"/>
            <a:ext cx="8382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DOE’s</a:t>
            </a:r>
          </a:p>
        </p:txBody>
      </p:sp>
      <p:sp>
        <p:nvSpPr>
          <p:cNvPr id="524326" name="Text Box 38">
            <a:extLst>
              <a:ext uri="{FF2B5EF4-FFF2-40B4-BE49-F238E27FC236}">
                <a16:creationId xmlns:a16="http://schemas.microsoft.com/office/drawing/2014/main" id="{023573A3-D88E-F83C-84D8-B69FBAFB42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2847975"/>
            <a:ext cx="914400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100" b="1" i="1">
                <a:latin typeface="Arial" panose="020B0604020202020204" pitchFamily="34" charset="0"/>
              </a:rPr>
              <a:t>Control Charts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7822</TotalTime>
  <Words>1038</Words>
  <Application>Microsoft Office PowerPoint</Application>
  <PresentationFormat>On-screen Show (4:3)</PresentationFormat>
  <Paragraphs>245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Times New Roman</vt:lpstr>
      <vt:lpstr>Arial</vt:lpstr>
      <vt:lpstr>Symbol</vt:lpstr>
      <vt:lpstr>Copperplate Gothic Bold</vt:lpstr>
      <vt:lpstr>Batang</vt:lpstr>
      <vt:lpstr>MS Mincho</vt:lpstr>
      <vt:lpstr>Palatino</vt:lpstr>
      <vt:lpstr>JPMorgan</vt:lpstr>
      <vt:lpstr>PowerPoint Presentation</vt:lpstr>
      <vt:lpstr>General Approach</vt:lpstr>
      <vt:lpstr>Business Question to Stat Question</vt:lpstr>
      <vt:lpstr>Business to Statistical Question</vt:lpstr>
      <vt:lpstr>Control Chart Selection</vt:lpstr>
      <vt:lpstr>Hypothesis Test Selection</vt:lpstr>
      <vt:lpstr>PowerPoint Presentation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159</cp:revision>
  <cp:lastPrinted>1998-11-12T16:48:12Z</cp:lastPrinted>
  <dcterms:created xsi:type="dcterms:W3CDTF">1998-10-26T20:45:45Z</dcterms:created>
  <dcterms:modified xsi:type="dcterms:W3CDTF">2026-07-24T19:38:40Z</dcterms:modified>
</cp:coreProperties>
</file>