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29"/>
  </p:notesMasterIdLst>
  <p:handoutMasterIdLst>
    <p:handoutMasterId r:id="rId30"/>
  </p:handoutMasterIdLst>
  <p:sldIdLst>
    <p:sldId id="256" r:id="rId2"/>
    <p:sldId id="281"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80" r:id="rId21"/>
    <p:sldId id="274" r:id="rId22"/>
    <p:sldId id="275" r:id="rId23"/>
    <p:sldId id="276" r:id="rId24"/>
    <p:sldId id="277" r:id="rId25"/>
    <p:sldId id="278" r:id="rId26"/>
    <p:sldId id="279" r:id="rId27"/>
    <p:sldId id="282" r:id="rId28"/>
  </p:sldIdLst>
  <p:sldSz cx="9144000" cy="6858000" type="screen4x3"/>
  <p:notesSz cx="6858000" cy="9236075"/>
  <p:defaultTextStyle>
    <a:defPPr>
      <a:defRPr lang="en-US"/>
    </a:defPPr>
    <a:lvl1pPr algn="l" rtl="0" fontAlgn="base">
      <a:spcBef>
        <a:spcPct val="0"/>
      </a:spcBef>
      <a:spcAft>
        <a:spcPct val="0"/>
      </a:spcAft>
      <a:defRPr sz="1300"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sz="1300"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sz="1300"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sz="1300"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sz="1300" kern="1200">
        <a:solidFill>
          <a:schemeClr val="tx1"/>
        </a:solidFill>
        <a:latin typeface="Arial" panose="020B0604020202020204" pitchFamily="34" charset="0"/>
        <a:ea typeface="+mn-ea"/>
        <a:cs typeface="+mn-cs"/>
      </a:defRPr>
    </a:lvl5pPr>
    <a:lvl6pPr marL="2286000" algn="l" defTabSz="914400" rtl="0" eaLnBrk="1" latinLnBrk="0" hangingPunct="1">
      <a:defRPr sz="1300" kern="1200">
        <a:solidFill>
          <a:schemeClr val="tx1"/>
        </a:solidFill>
        <a:latin typeface="Arial" panose="020B0604020202020204" pitchFamily="34" charset="0"/>
        <a:ea typeface="+mn-ea"/>
        <a:cs typeface="+mn-cs"/>
      </a:defRPr>
    </a:lvl6pPr>
    <a:lvl7pPr marL="2743200" algn="l" defTabSz="914400" rtl="0" eaLnBrk="1" latinLnBrk="0" hangingPunct="1">
      <a:defRPr sz="1300" kern="1200">
        <a:solidFill>
          <a:schemeClr val="tx1"/>
        </a:solidFill>
        <a:latin typeface="Arial" panose="020B0604020202020204" pitchFamily="34" charset="0"/>
        <a:ea typeface="+mn-ea"/>
        <a:cs typeface="+mn-cs"/>
      </a:defRPr>
    </a:lvl7pPr>
    <a:lvl8pPr marL="3200400" algn="l" defTabSz="914400" rtl="0" eaLnBrk="1" latinLnBrk="0" hangingPunct="1">
      <a:defRPr sz="1300" kern="1200">
        <a:solidFill>
          <a:schemeClr val="tx1"/>
        </a:solidFill>
        <a:latin typeface="Arial" panose="020B0604020202020204" pitchFamily="34" charset="0"/>
        <a:ea typeface="+mn-ea"/>
        <a:cs typeface="+mn-cs"/>
      </a:defRPr>
    </a:lvl8pPr>
    <a:lvl9pPr marL="3657600" algn="l" defTabSz="914400" rtl="0" eaLnBrk="1" latinLnBrk="0" hangingPunct="1">
      <a:defRPr sz="13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448">
          <p15:clr>
            <a:srgbClr val="A4A3A4"/>
          </p15:clr>
        </p15:guide>
        <p15:guide id="2" pos="316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a:srgbClr val="6699FF"/>
    <a:srgbClr val="FF0000"/>
    <a:srgbClr val="B2B2B2"/>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varScale="1">
        <p:scale>
          <a:sx n="107" d="100"/>
          <a:sy n="107" d="100"/>
        </p:scale>
        <p:origin x="1656" y="108"/>
      </p:cViewPr>
      <p:guideLst>
        <p:guide orient="horz" pos="2160"/>
        <p:guide pos="2880"/>
      </p:guideLst>
    </p:cSldViewPr>
  </p:slideViewPr>
  <p:outlineViewPr>
    <p:cViewPr>
      <p:scale>
        <a:sx n="33" d="100"/>
        <a:sy n="33" d="100"/>
      </p:scale>
      <p:origin x="0" y="0"/>
    </p:cViewPr>
    <p:sldLst>
      <p:sld r:id="rId1" collapse="1"/>
      <p:sld r:id="rId2" collapse="1"/>
    </p:sldLst>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91" d="100"/>
          <a:sy n="91" d="100"/>
        </p:scale>
        <p:origin x="-2574" y="-96"/>
      </p:cViewPr>
      <p:guideLst>
        <p:guide orient="horz" pos="2448"/>
        <p:guide pos="316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 Id="rId8" Type="http://schemas.openxmlformats.org/officeDocument/2006/relationships/slide" Target="slides/slide7.xml"/></Relationships>
</file>

<file path=ppt/_rels/viewProps.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BA31264D-3C6E-356D-7FF4-0F4DD4B8B7E1}"/>
              </a:ext>
            </a:extLst>
          </p:cNvPr>
          <p:cNvSpPr>
            <a:spLocks noGrp="1" noChangeArrowheads="1"/>
          </p:cNvSpPr>
          <p:nvPr>
            <p:ph type="hdr" sz="quarter"/>
          </p:nvPr>
        </p:nvSpPr>
        <p:spPr bwMode="auto">
          <a:xfrm>
            <a:off x="0" y="0"/>
            <a:ext cx="2971800"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eaLnBrk="0" hangingPunct="0">
              <a:defRPr sz="1200">
                <a:latin typeface="Times New Roman" panose="02020603050405020304" pitchFamily="18" charset="0"/>
              </a:defRPr>
            </a:lvl1pPr>
          </a:lstStyle>
          <a:p>
            <a:endParaRPr lang="en-US" altLang="en-US"/>
          </a:p>
        </p:txBody>
      </p:sp>
      <p:sp>
        <p:nvSpPr>
          <p:cNvPr id="3075" name="Rectangle 3">
            <a:extLst>
              <a:ext uri="{FF2B5EF4-FFF2-40B4-BE49-F238E27FC236}">
                <a16:creationId xmlns:a16="http://schemas.microsoft.com/office/drawing/2014/main" id="{6BD75F88-9E3C-DD0E-AFCA-6D4BD5957441}"/>
              </a:ext>
            </a:extLst>
          </p:cNvPr>
          <p:cNvSpPr>
            <a:spLocks noGrp="1" noChangeArrowheads="1"/>
          </p:cNvSpPr>
          <p:nvPr>
            <p:ph type="dt" sz="quarter" idx="1"/>
          </p:nvPr>
        </p:nvSpPr>
        <p:spPr bwMode="auto">
          <a:xfrm>
            <a:off x="3886200" y="0"/>
            <a:ext cx="2971800"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algn="r" eaLnBrk="0" hangingPunct="0">
              <a:defRPr sz="1200">
                <a:latin typeface="Times New Roman" panose="02020603050405020304" pitchFamily="18" charset="0"/>
              </a:defRPr>
            </a:lvl1pPr>
          </a:lstStyle>
          <a:p>
            <a:endParaRPr lang="en-US" altLang="en-US"/>
          </a:p>
        </p:txBody>
      </p:sp>
      <p:sp>
        <p:nvSpPr>
          <p:cNvPr id="3076" name="Rectangle 4">
            <a:extLst>
              <a:ext uri="{FF2B5EF4-FFF2-40B4-BE49-F238E27FC236}">
                <a16:creationId xmlns:a16="http://schemas.microsoft.com/office/drawing/2014/main" id="{8071CE9D-8ED5-AF42-800F-EE7CE189E3E2}"/>
              </a:ext>
            </a:extLst>
          </p:cNvPr>
          <p:cNvSpPr>
            <a:spLocks noGrp="1" noChangeArrowheads="1"/>
          </p:cNvSpPr>
          <p:nvPr>
            <p:ph type="ftr" sz="quarter" idx="2"/>
          </p:nvPr>
        </p:nvSpPr>
        <p:spPr bwMode="auto">
          <a:xfrm>
            <a:off x="0" y="8774113"/>
            <a:ext cx="2971800"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b" anchorCtr="0" compatLnSpc="1">
            <a:prstTxWarp prst="textNoShape">
              <a:avLst/>
            </a:prstTxWarp>
          </a:bodyPr>
          <a:lstStyle>
            <a:lvl1pPr eaLnBrk="0" hangingPunct="0">
              <a:defRPr sz="1200">
                <a:latin typeface="Times New Roman" panose="02020603050405020304" pitchFamily="18" charset="0"/>
              </a:defRPr>
            </a:lvl1pPr>
          </a:lstStyle>
          <a:p>
            <a:endParaRPr lang="en-US" altLang="en-US"/>
          </a:p>
        </p:txBody>
      </p:sp>
      <p:sp>
        <p:nvSpPr>
          <p:cNvPr id="3077" name="Rectangle 5">
            <a:extLst>
              <a:ext uri="{FF2B5EF4-FFF2-40B4-BE49-F238E27FC236}">
                <a16:creationId xmlns:a16="http://schemas.microsoft.com/office/drawing/2014/main" id="{E727250D-D235-9087-CF38-5BC58C62DDFC}"/>
              </a:ext>
            </a:extLst>
          </p:cNvPr>
          <p:cNvSpPr>
            <a:spLocks noGrp="1" noChangeArrowheads="1"/>
          </p:cNvSpPr>
          <p:nvPr>
            <p:ph type="sldNum" sz="quarter" idx="3"/>
          </p:nvPr>
        </p:nvSpPr>
        <p:spPr bwMode="auto">
          <a:xfrm>
            <a:off x="3886200" y="8774113"/>
            <a:ext cx="2971800"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b" anchorCtr="0" compatLnSpc="1">
            <a:prstTxWarp prst="textNoShape">
              <a:avLst/>
            </a:prstTxWarp>
          </a:bodyPr>
          <a:lstStyle>
            <a:lvl1pPr algn="r" eaLnBrk="0" hangingPunct="0">
              <a:defRPr sz="1200">
                <a:latin typeface="Times New Roman" panose="02020603050405020304" pitchFamily="18" charset="0"/>
              </a:defRPr>
            </a:lvl1pPr>
          </a:lstStyle>
          <a:p>
            <a:fld id="{DE669AA4-73FF-432B-BCA7-5A301C8F89DF}" type="slidenum">
              <a:rPr lang="en-US" altLang="en-US"/>
              <a:pPr/>
              <a:t>‹#›</a:t>
            </a:fld>
            <a:endParaRPr lang="en-US"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33B1341A-DF71-42D8-6A6D-2716ECD423CC}"/>
              </a:ext>
            </a:extLst>
          </p:cNvPr>
          <p:cNvSpPr>
            <a:spLocks noChangeArrowheads="1" noTextEdit="1"/>
          </p:cNvSpPr>
          <p:nvPr>
            <p:ph type="sldImg" idx="2"/>
          </p:nvPr>
        </p:nvSpPr>
        <p:spPr bwMode="auto">
          <a:xfrm>
            <a:off x="506413" y="309563"/>
            <a:ext cx="6154737" cy="4616450"/>
          </a:xfrm>
          <a:prstGeom prst="rect">
            <a:avLst/>
          </a:prstGeom>
          <a:no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2051" name="Rectangle 3">
            <a:extLst>
              <a:ext uri="{FF2B5EF4-FFF2-40B4-BE49-F238E27FC236}">
                <a16:creationId xmlns:a16="http://schemas.microsoft.com/office/drawing/2014/main" id="{6C60AA50-5C83-32A0-45E9-E1D4D4CCCC18}"/>
              </a:ext>
            </a:extLst>
          </p:cNvPr>
          <p:cNvSpPr>
            <a:spLocks noGrp="1" noChangeArrowheads="1"/>
          </p:cNvSpPr>
          <p:nvPr>
            <p:ph type="body" sz="quarter" idx="3"/>
          </p:nvPr>
        </p:nvSpPr>
        <p:spPr bwMode="auto">
          <a:xfrm>
            <a:off x="533400" y="5254625"/>
            <a:ext cx="2906713" cy="3443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25" tIns="228600" rIns="9525" bIns="228600" numCol="1" anchor="t" anchorCtr="0" compatLnSpc="1">
            <a:prstTxWarp prst="textNoShape">
              <a:avLst/>
            </a:prstTxWarp>
          </a:bodyPr>
          <a:lstStyle/>
          <a:p>
            <a:pPr lvl="0"/>
            <a:r>
              <a:rPr lang="en-US" altLang="en-US"/>
              <a:t>This type is Arial, 10 Pt.</a:t>
            </a:r>
          </a:p>
          <a:p>
            <a:pPr lvl="0"/>
            <a:r>
              <a:rPr lang="en-US" altLang="en-US"/>
              <a:t>Use sentence structure.</a:t>
            </a:r>
          </a:p>
          <a:p>
            <a:pPr lvl="0"/>
            <a:r>
              <a:rPr lang="en-US" altLang="en-US"/>
              <a:t>Bullets are Wingdings square (n) size is 75% of the text.</a:t>
            </a:r>
          </a:p>
          <a:p>
            <a:pPr lvl="1"/>
            <a:r>
              <a:rPr lang="en-US" altLang="en-US"/>
              <a:t>Dashes are option dashes and are 100% of the text size.</a:t>
            </a:r>
          </a:p>
          <a:p>
            <a:pPr lvl="1"/>
            <a:r>
              <a:rPr lang="en-US" altLang="en-US"/>
              <a:t>Dashes Should have a tighter line spacing than the bullets.</a:t>
            </a:r>
          </a:p>
          <a:p>
            <a:pPr lvl="0"/>
            <a:r>
              <a:rPr lang="en-US" altLang="en-US"/>
              <a:t>Line spacing is .9 on .5 after.</a:t>
            </a:r>
          </a:p>
          <a:p>
            <a:pPr lvl="0"/>
            <a:r>
              <a:rPr lang="en-US" altLang="en-US"/>
              <a:t>Use periods on note pages.</a:t>
            </a:r>
          </a:p>
          <a:p>
            <a:pPr lvl="0"/>
            <a:r>
              <a:rPr lang="en-US" altLang="en-US"/>
              <a:t>Print file without pure black and white.</a:t>
            </a:r>
          </a:p>
        </p:txBody>
      </p:sp>
      <p:sp>
        <p:nvSpPr>
          <p:cNvPr id="2052" name="Line 4">
            <a:extLst>
              <a:ext uri="{FF2B5EF4-FFF2-40B4-BE49-F238E27FC236}">
                <a16:creationId xmlns:a16="http://schemas.microsoft.com/office/drawing/2014/main" id="{EE58AD0D-9562-F529-89CB-3D643FB988F7}"/>
              </a:ext>
            </a:extLst>
          </p:cNvPr>
          <p:cNvSpPr>
            <a:spLocks noChangeShapeType="1"/>
          </p:cNvSpPr>
          <p:nvPr/>
        </p:nvSpPr>
        <p:spPr bwMode="auto">
          <a:xfrm>
            <a:off x="563563" y="5097463"/>
            <a:ext cx="6135687"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53" name="Line 5">
            <a:extLst>
              <a:ext uri="{FF2B5EF4-FFF2-40B4-BE49-F238E27FC236}">
                <a16:creationId xmlns:a16="http://schemas.microsoft.com/office/drawing/2014/main" id="{398512C4-CE4D-6D1A-12BA-672A589A8109}"/>
              </a:ext>
            </a:extLst>
          </p:cNvPr>
          <p:cNvSpPr>
            <a:spLocks noChangeShapeType="1"/>
          </p:cNvSpPr>
          <p:nvPr/>
        </p:nvSpPr>
        <p:spPr bwMode="auto">
          <a:xfrm>
            <a:off x="576263" y="8891588"/>
            <a:ext cx="6135687"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54" name="Rectangle 6">
            <a:extLst>
              <a:ext uri="{FF2B5EF4-FFF2-40B4-BE49-F238E27FC236}">
                <a16:creationId xmlns:a16="http://schemas.microsoft.com/office/drawing/2014/main" id="{342A30A6-DEA2-EB2C-CC7D-F9C85FBCF8B1}"/>
              </a:ext>
            </a:extLst>
          </p:cNvPr>
          <p:cNvSpPr>
            <a:spLocks noChangeArrowheads="1"/>
          </p:cNvSpPr>
          <p:nvPr/>
        </p:nvSpPr>
        <p:spPr bwMode="auto">
          <a:xfrm>
            <a:off x="3486150" y="9020175"/>
            <a:ext cx="304800" cy="201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25" tIns="9525" rIns="9525" bIns="9525" anchor="ctr" anchorCtr="1">
            <a:spAutoFit/>
          </a:bodyPr>
          <a:lstStyle/>
          <a:p>
            <a:pPr algn="ctr" eaLnBrk="0" hangingPunct="0"/>
            <a:fld id="{8316B018-8272-4F24-96CE-956E1D6A5E42}" type="slidenum">
              <a:rPr lang="en-US" altLang="en-US" sz="1200" b="1"/>
              <a:pPr algn="ctr" eaLnBrk="0" hangingPunct="0"/>
              <a:t>‹#›</a:t>
            </a:fld>
            <a:endParaRPr lang="en-US" altLang="en-US" sz="1200" b="1"/>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fontAlgn="base">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fontAlgn="base">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id="{3BE3DD55-7064-AC7D-0006-A5E28D70B8EF}"/>
              </a:ext>
            </a:extLst>
          </p:cNvPr>
          <p:cNvSpPr>
            <a:spLocks noChangeArrowheads="1" noTextEdit="1"/>
          </p:cNvSpPr>
          <p:nvPr>
            <p:ph type="sldImg"/>
          </p:nvPr>
        </p:nvSpPr>
        <p:spPr>
          <a:ln/>
        </p:spPr>
      </p:sp>
      <p:sp>
        <p:nvSpPr>
          <p:cNvPr id="5123" name="Rectangle 3">
            <a:extLst>
              <a:ext uri="{FF2B5EF4-FFF2-40B4-BE49-F238E27FC236}">
                <a16:creationId xmlns:a16="http://schemas.microsoft.com/office/drawing/2014/main" id="{4F5C98BC-A3E6-2034-3A60-C4E52D21F8C0}"/>
              </a:ext>
            </a:extLst>
          </p:cNvPr>
          <p:cNvSpPr>
            <a:spLocks noGrp="1" noChangeArrowheads="1"/>
          </p:cNvSpPr>
          <p:nvPr>
            <p:ph type="body" idx="1"/>
          </p:nvPr>
        </p:nvSpPr>
        <p:spPr>
          <a:ln/>
        </p:spPr>
        <p:txBody>
          <a:bodyPr/>
          <a:lstStyle/>
          <a:p>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2372" name="Rectangle 4">
            <a:extLst>
              <a:ext uri="{FF2B5EF4-FFF2-40B4-BE49-F238E27FC236}">
                <a16:creationId xmlns:a16="http://schemas.microsoft.com/office/drawing/2014/main" id="{247ADBEE-E5F3-E8FB-1E19-11D0197A8938}"/>
              </a:ext>
            </a:extLst>
          </p:cNvPr>
          <p:cNvSpPr>
            <a:spLocks noChangeArrowheads="1" noTextEdit="1"/>
          </p:cNvSpPr>
          <p:nvPr>
            <p:ph type="sldImg"/>
          </p:nvPr>
        </p:nvSpPr>
        <p:spPr/>
      </p:sp>
      <p:sp>
        <p:nvSpPr>
          <p:cNvPr id="442373" name="Rectangle 5">
            <a:extLst>
              <a:ext uri="{FF2B5EF4-FFF2-40B4-BE49-F238E27FC236}">
                <a16:creationId xmlns:a16="http://schemas.microsoft.com/office/drawing/2014/main" id="{BB082318-BC6A-3A81-B399-815B71F3BB69}"/>
              </a:ext>
            </a:extLst>
          </p:cNvPr>
          <p:cNvSpPr>
            <a:spLocks noGrp="1" noChangeArrowheads="1"/>
          </p:cNvSpPr>
          <p:nvPr>
            <p:ph type="body" idx="1"/>
          </p:nvPr>
        </p:nvSpPr>
        <p:spPr/>
        <p:txBody>
          <a:bodyPr/>
          <a:lstStyle/>
          <a:p>
            <a:endParaRPr lang="en-US"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9890" name="Rectangle 2">
            <a:extLst>
              <a:ext uri="{FF2B5EF4-FFF2-40B4-BE49-F238E27FC236}">
                <a16:creationId xmlns:a16="http://schemas.microsoft.com/office/drawing/2014/main" id="{BB508A9B-6A9F-12F0-F0D3-D9EE8F278277}"/>
              </a:ext>
            </a:extLst>
          </p:cNvPr>
          <p:cNvSpPr>
            <a:spLocks noChangeArrowheads="1"/>
          </p:cNvSpPr>
          <p:nvPr/>
        </p:nvSpPr>
        <p:spPr bwMode="auto">
          <a:xfrm>
            <a:off x="5181600" y="3795713"/>
            <a:ext cx="228600" cy="233362"/>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6302" tIns="86302" rIns="86302" bIns="86302" anchor="ctr">
            <a:spAutoFit/>
          </a:bodyPr>
          <a:lstStyle/>
          <a:p>
            <a:endParaRPr lang="en-US"/>
          </a:p>
        </p:txBody>
      </p:sp>
      <p:sp>
        <p:nvSpPr>
          <p:cNvPr id="549891" name="Rectangle 3">
            <a:extLst>
              <a:ext uri="{FF2B5EF4-FFF2-40B4-BE49-F238E27FC236}">
                <a16:creationId xmlns:a16="http://schemas.microsoft.com/office/drawing/2014/main" id="{933D81E7-8F2E-F055-1B22-0F2EE19CC3EE}"/>
              </a:ext>
            </a:extLst>
          </p:cNvPr>
          <p:cNvSpPr>
            <a:spLocks noChangeArrowheads="1" noTextEdit="1"/>
          </p:cNvSpPr>
          <p:nvPr>
            <p:ph type="sldImg"/>
          </p:nvPr>
        </p:nvSpPr>
        <p:spPr/>
      </p:sp>
      <p:sp>
        <p:nvSpPr>
          <p:cNvPr id="549892" name="Rectangle 4">
            <a:extLst>
              <a:ext uri="{FF2B5EF4-FFF2-40B4-BE49-F238E27FC236}">
                <a16:creationId xmlns:a16="http://schemas.microsoft.com/office/drawing/2014/main" id="{09EE1D5F-998D-A45F-F4BD-274689572267}"/>
              </a:ext>
            </a:extLst>
          </p:cNvPr>
          <p:cNvSpPr>
            <a:spLocks noGrp="1" noChangeArrowheads="1"/>
          </p:cNvSpPr>
          <p:nvPr>
            <p:ph type="body" idx="1"/>
          </p:nvPr>
        </p:nvSpPr>
        <p:spPr/>
        <p:txBody>
          <a:bodyPr/>
          <a:lstStyle/>
          <a:p>
            <a:r>
              <a:rPr lang="en-US" altLang="en-US"/>
              <a:t>This model of ways to error proof is derived from: The principles of foolproofing and their application in manufacturing.</a:t>
            </a:r>
          </a:p>
          <a:p>
            <a:endParaRPr lang="en-US" altLang="en-US"/>
          </a:p>
        </p:txBody>
      </p:sp>
      <p:sp>
        <p:nvSpPr>
          <p:cNvPr id="549893" name="Text Box 5">
            <a:extLst>
              <a:ext uri="{FF2B5EF4-FFF2-40B4-BE49-F238E27FC236}">
                <a16:creationId xmlns:a16="http://schemas.microsoft.com/office/drawing/2014/main" id="{951672C5-F3CC-E978-3F91-97528C195955}"/>
              </a:ext>
            </a:extLst>
          </p:cNvPr>
          <p:cNvSpPr txBox="1">
            <a:spLocks noChangeArrowheads="1"/>
          </p:cNvSpPr>
          <p:nvPr/>
        </p:nvSpPr>
        <p:spPr bwMode="auto">
          <a:xfrm>
            <a:off x="1066800" y="6294438"/>
            <a:ext cx="48387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eaLnBrk="0" hangingPunct="0"/>
            <a:r>
              <a:rPr lang="en-US" altLang="en-US" sz="1100">
                <a:latin typeface="Times New Roman" panose="02020603050405020304" pitchFamily="18" charset="0"/>
              </a:rPr>
              <a:t>Nakajo, T. and Kume, H. 1985. Reports of Statistical Application Research, Union </a:t>
            </a:r>
          </a:p>
          <a:p>
            <a:pPr eaLnBrk="0" hangingPunct="0"/>
            <a:r>
              <a:rPr lang="en-US" altLang="en-US" sz="1100">
                <a:latin typeface="Times New Roman" panose="02020603050405020304" pitchFamily="18" charset="0"/>
              </a:rPr>
              <a:t>of Japanese Scientists and Engineers 32(2): 10-29. </a:t>
            </a:r>
          </a:p>
          <a:p>
            <a:pPr eaLnBrk="0" hangingPunct="0"/>
            <a:endParaRPr lang="en-US" altLang="en-US" sz="1400">
              <a:latin typeface="Times New Roman" panose="02020603050405020304"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4828C2-5913-7FC9-324D-D01EB4C662C0}"/>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54D0308-9689-4072-378E-12190DEB4AC2}"/>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407680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5F4E64-9CF2-A631-4362-62E9EBB9FD4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789C823-5281-4024-B476-95A2BBF4A36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64354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EEBD4F7-447E-13A6-D2BF-037D1E235AAE}"/>
              </a:ext>
            </a:extLst>
          </p:cNvPr>
          <p:cNvSpPr>
            <a:spLocks noGrp="1"/>
          </p:cNvSpPr>
          <p:nvPr>
            <p:ph type="title" orient="vert"/>
          </p:nvPr>
        </p:nvSpPr>
        <p:spPr>
          <a:xfrm>
            <a:off x="6684963" y="201613"/>
            <a:ext cx="2112962" cy="638810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7697D36-1368-234B-8E4C-1D4C45E19E7F}"/>
              </a:ext>
            </a:extLst>
          </p:cNvPr>
          <p:cNvSpPr>
            <a:spLocks noGrp="1"/>
          </p:cNvSpPr>
          <p:nvPr>
            <p:ph type="body" orient="vert" idx="1"/>
          </p:nvPr>
        </p:nvSpPr>
        <p:spPr>
          <a:xfrm>
            <a:off x="346075" y="201613"/>
            <a:ext cx="6186488" cy="63881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464308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5F7E8E-8B7A-32BB-5A4D-43A4DAEADA6C}"/>
              </a:ext>
            </a:extLst>
          </p:cNvPr>
          <p:cNvSpPr>
            <a:spLocks noGrp="1"/>
          </p:cNvSpPr>
          <p:nvPr>
            <p:ph type="title" sz="quarter"/>
          </p:nvPr>
        </p:nvSpPr>
        <p:spPr>
          <a:xfrm>
            <a:off x="346075" y="201613"/>
            <a:ext cx="6442075" cy="601662"/>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611E0DB9-1230-171A-BD39-A92072DAB8BA}"/>
              </a:ext>
            </a:extLst>
          </p:cNvPr>
          <p:cNvSpPr>
            <a:spLocks noGrp="1"/>
          </p:cNvSpPr>
          <p:nvPr>
            <p:ph sz="quarter" idx="1"/>
          </p:nvPr>
        </p:nvSpPr>
        <p:spPr>
          <a:xfrm>
            <a:off x="346075" y="1076325"/>
            <a:ext cx="4149725" cy="2679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892B295-ED7E-EE9B-83BC-1FC688278C9B}"/>
              </a:ext>
            </a:extLst>
          </p:cNvPr>
          <p:cNvSpPr>
            <a:spLocks noGrp="1"/>
          </p:cNvSpPr>
          <p:nvPr>
            <p:ph sz="quarter" idx="2"/>
          </p:nvPr>
        </p:nvSpPr>
        <p:spPr>
          <a:xfrm>
            <a:off x="4648200" y="1076325"/>
            <a:ext cx="4149725" cy="2679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a:extLst>
              <a:ext uri="{FF2B5EF4-FFF2-40B4-BE49-F238E27FC236}">
                <a16:creationId xmlns:a16="http://schemas.microsoft.com/office/drawing/2014/main" id="{1BCD9203-88D0-AAB8-2B19-C520C52D0DFB}"/>
              </a:ext>
            </a:extLst>
          </p:cNvPr>
          <p:cNvSpPr>
            <a:spLocks noGrp="1"/>
          </p:cNvSpPr>
          <p:nvPr>
            <p:ph sz="quarter" idx="3"/>
          </p:nvPr>
        </p:nvSpPr>
        <p:spPr>
          <a:xfrm>
            <a:off x="346075" y="3908425"/>
            <a:ext cx="4149725" cy="26812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a:extLst>
              <a:ext uri="{FF2B5EF4-FFF2-40B4-BE49-F238E27FC236}">
                <a16:creationId xmlns:a16="http://schemas.microsoft.com/office/drawing/2014/main" id="{A0D8A80C-CB2A-DED5-5C78-D4C31DFF1814}"/>
              </a:ext>
            </a:extLst>
          </p:cNvPr>
          <p:cNvSpPr>
            <a:spLocks noGrp="1"/>
          </p:cNvSpPr>
          <p:nvPr>
            <p:ph sz="quarter" idx="4"/>
          </p:nvPr>
        </p:nvSpPr>
        <p:spPr>
          <a:xfrm>
            <a:off x="4648200" y="3908425"/>
            <a:ext cx="4149725" cy="26812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4040738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A603A1-DD55-EC09-3750-DFE8432CE920}"/>
              </a:ext>
            </a:extLst>
          </p:cNvPr>
          <p:cNvSpPr>
            <a:spLocks noGrp="1"/>
          </p:cNvSpPr>
          <p:nvPr>
            <p:ph type="title"/>
          </p:nvPr>
        </p:nvSpPr>
        <p:spPr>
          <a:xfrm>
            <a:off x="346075" y="201613"/>
            <a:ext cx="6442075" cy="601662"/>
          </a:xfrm>
        </p:spPr>
        <p:txBody>
          <a:bodyPr/>
          <a:lstStyle/>
          <a:p>
            <a:r>
              <a:rPr lang="en-US"/>
              <a:t>Click to edit Master title style</a:t>
            </a:r>
          </a:p>
        </p:txBody>
      </p:sp>
      <p:sp>
        <p:nvSpPr>
          <p:cNvPr id="3" name="Table Placeholder 2">
            <a:extLst>
              <a:ext uri="{FF2B5EF4-FFF2-40B4-BE49-F238E27FC236}">
                <a16:creationId xmlns:a16="http://schemas.microsoft.com/office/drawing/2014/main" id="{BD7B6528-70C2-BFFB-E159-8E862E1BDAD7}"/>
              </a:ext>
            </a:extLst>
          </p:cNvPr>
          <p:cNvSpPr>
            <a:spLocks noGrp="1"/>
          </p:cNvSpPr>
          <p:nvPr>
            <p:ph type="tbl" idx="1"/>
          </p:nvPr>
        </p:nvSpPr>
        <p:spPr>
          <a:xfrm>
            <a:off x="346075" y="1076325"/>
            <a:ext cx="8451850" cy="5513388"/>
          </a:xfrm>
        </p:spPr>
        <p:txBody>
          <a:bodyPr/>
          <a:lstStyle/>
          <a:p>
            <a:endParaRPr lang="en-US"/>
          </a:p>
        </p:txBody>
      </p:sp>
    </p:spTree>
    <p:extLst>
      <p:ext uri="{BB962C8B-B14F-4D97-AF65-F5344CB8AC3E}">
        <p14:creationId xmlns:p14="http://schemas.microsoft.com/office/powerpoint/2010/main" val="266952800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C2A9EB-92E8-00C9-2102-DEA35EE1D49A}"/>
              </a:ext>
            </a:extLst>
          </p:cNvPr>
          <p:cNvSpPr>
            <a:spLocks noGrp="1"/>
          </p:cNvSpPr>
          <p:nvPr>
            <p:ph type="title"/>
          </p:nvPr>
        </p:nvSpPr>
        <p:spPr>
          <a:xfrm>
            <a:off x="346075" y="201613"/>
            <a:ext cx="6442075" cy="6016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5FB3C428-CA86-ABD8-5A8F-44156D834D0D}"/>
              </a:ext>
            </a:extLst>
          </p:cNvPr>
          <p:cNvSpPr>
            <a:spLocks noGrp="1"/>
          </p:cNvSpPr>
          <p:nvPr>
            <p:ph type="body" sz="half" idx="1"/>
          </p:nvPr>
        </p:nvSpPr>
        <p:spPr>
          <a:xfrm>
            <a:off x="346075" y="1076325"/>
            <a:ext cx="4149725" cy="55133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4B115F0-CFBE-53AF-C931-3541B6506476}"/>
              </a:ext>
            </a:extLst>
          </p:cNvPr>
          <p:cNvSpPr>
            <a:spLocks noGrp="1"/>
          </p:cNvSpPr>
          <p:nvPr>
            <p:ph sz="half" idx="2"/>
          </p:nvPr>
        </p:nvSpPr>
        <p:spPr>
          <a:xfrm>
            <a:off x="4648200" y="1076325"/>
            <a:ext cx="4149725" cy="55133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122410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E8DE9B-0308-4E0B-5B14-3E4CDECB666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96CB02B-854B-FA7F-DFFA-9090056A6A7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31168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670468-33C6-3210-F1A0-E3A571905BA7}"/>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D5CF524-835F-3E74-A9E6-8A47189F0A7E}"/>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Tree>
    <p:extLst>
      <p:ext uri="{BB962C8B-B14F-4D97-AF65-F5344CB8AC3E}">
        <p14:creationId xmlns:p14="http://schemas.microsoft.com/office/powerpoint/2010/main" val="28956585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6C821F-B828-7119-1887-0E285FA3B2A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3CAAB5C-6C97-6F30-B99B-E9090A8BBB0E}"/>
              </a:ext>
            </a:extLst>
          </p:cNvPr>
          <p:cNvSpPr>
            <a:spLocks noGrp="1"/>
          </p:cNvSpPr>
          <p:nvPr>
            <p:ph sz="half" idx="1"/>
          </p:nvPr>
        </p:nvSpPr>
        <p:spPr>
          <a:xfrm>
            <a:off x="346075" y="1076325"/>
            <a:ext cx="4149725" cy="55133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9327FCE-BBCF-A46C-AA0A-39D75E255E64}"/>
              </a:ext>
            </a:extLst>
          </p:cNvPr>
          <p:cNvSpPr>
            <a:spLocks noGrp="1"/>
          </p:cNvSpPr>
          <p:nvPr>
            <p:ph sz="half" idx="2"/>
          </p:nvPr>
        </p:nvSpPr>
        <p:spPr>
          <a:xfrm>
            <a:off x="4648200" y="1076325"/>
            <a:ext cx="4149725" cy="55133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943528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30C97C-B5C2-C9E9-F68A-C9C4EE142BBA}"/>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A99FE0C-0E09-5434-77FB-7D2296CCC9F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EB5EAC8-0108-32E9-2652-EF1602B7761F}"/>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1C11632-EE6F-39D6-2D55-E08E1F55B776}"/>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6B553BC-F55B-4B33-4238-1774EA145692}"/>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102783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532E40-1D7B-D3E5-9B4F-EA28D1822FCC}"/>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0349964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668851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1715D3-5324-E6CB-C0ED-970BBE6575DA}"/>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FBC5E95-6897-A07C-7463-AF68A6700F75}"/>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3D15A66-5D7E-36AD-7C56-8F99CD477B2A}"/>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41433644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01997E-016B-7782-DD53-3EE679079C8B}"/>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BCCCFEF-5F15-C4E9-35CF-4E4F7058E86A}"/>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7540E11-B76A-7B5C-4341-D1A6E5FDC5CF}"/>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26135533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017AFFFE-0BE5-0E60-2F04-93B772047CC9}"/>
              </a:ext>
            </a:extLst>
          </p:cNvPr>
          <p:cNvSpPr>
            <a:spLocks noGrp="1" noChangeArrowheads="1"/>
          </p:cNvSpPr>
          <p:nvPr>
            <p:ph type="title"/>
          </p:nvPr>
        </p:nvSpPr>
        <p:spPr bwMode="auto">
          <a:xfrm>
            <a:off x="346075" y="201613"/>
            <a:ext cx="6442075" cy="601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176" tIns="45588" rIns="91176" bIns="45588"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A960B967-9065-5B39-ABEA-ABB0F1A3CBE3}"/>
              </a:ext>
            </a:extLst>
          </p:cNvPr>
          <p:cNvSpPr>
            <a:spLocks noGrp="1" noChangeArrowheads="1"/>
          </p:cNvSpPr>
          <p:nvPr>
            <p:ph type="body" idx="1"/>
          </p:nvPr>
        </p:nvSpPr>
        <p:spPr bwMode="auto">
          <a:xfrm>
            <a:off x="346075" y="1076325"/>
            <a:ext cx="8451850" cy="5513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176" tIns="45588" rIns="91176" bIns="45588"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Line 4">
            <a:extLst>
              <a:ext uri="{FF2B5EF4-FFF2-40B4-BE49-F238E27FC236}">
                <a16:creationId xmlns:a16="http://schemas.microsoft.com/office/drawing/2014/main" id="{DF90AC3A-1923-3613-123A-D3F2F6011A79}"/>
              </a:ext>
            </a:extLst>
          </p:cNvPr>
          <p:cNvSpPr>
            <a:spLocks noChangeShapeType="1"/>
          </p:cNvSpPr>
          <p:nvPr/>
        </p:nvSpPr>
        <p:spPr bwMode="auto">
          <a:xfrm>
            <a:off x="9525" y="739775"/>
            <a:ext cx="9134475" cy="0"/>
          </a:xfrm>
          <a:prstGeom prst="line">
            <a:avLst/>
          </a:prstGeom>
          <a:noFill/>
          <a:ln w="50800">
            <a:solidFill>
              <a:schemeClr val="accent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9" name="Rectangle 5">
            <a:extLst>
              <a:ext uri="{FF2B5EF4-FFF2-40B4-BE49-F238E27FC236}">
                <a16:creationId xmlns:a16="http://schemas.microsoft.com/office/drawing/2014/main" id="{318C8683-B22A-EBB2-18E3-17F2BC5C66AF}"/>
              </a:ext>
            </a:extLst>
          </p:cNvPr>
          <p:cNvSpPr>
            <a:spLocks noChangeArrowheads="1"/>
          </p:cNvSpPr>
          <p:nvPr/>
        </p:nvSpPr>
        <p:spPr bwMode="auto">
          <a:xfrm>
            <a:off x="6858000" y="0"/>
            <a:ext cx="2286000" cy="76054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628" tIns="41315" rIns="82628" bIns="41315">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2200" b="1" dirty="0">
                <a:solidFill>
                  <a:schemeClr val="bg1"/>
                </a:solidFill>
                <a:latin typeface="Arial" panose="020B0604020202020204" pitchFamily="34" charset="0"/>
              </a:rPr>
              <a:t>XXXX</a:t>
            </a:r>
          </a:p>
          <a:p>
            <a:r>
              <a:rPr lang="en-US" altLang="en-US" sz="2200" b="1" dirty="0">
                <a:solidFill>
                  <a:schemeClr val="bg1"/>
                </a:solidFill>
                <a:latin typeface="Arial" panose="020B0604020202020204" pitchFamily="34" charset="0"/>
              </a:rPr>
              <a:t> </a:t>
            </a:r>
            <a:r>
              <a:rPr lang="en-US" altLang="en-US" sz="1800" b="1" i="1" dirty="0">
                <a:solidFill>
                  <a:schemeClr val="bg1"/>
                </a:solidFill>
                <a:latin typeface="Arial" panose="020B0604020202020204" pitchFamily="34" charset="0"/>
              </a:rPr>
              <a:t>Six Sigma “Belt”</a:t>
            </a:r>
          </a:p>
        </p:txBody>
      </p:sp>
      <p:sp>
        <p:nvSpPr>
          <p:cNvPr id="1030" name="Text Box 6">
            <a:extLst>
              <a:ext uri="{FF2B5EF4-FFF2-40B4-BE49-F238E27FC236}">
                <a16:creationId xmlns:a16="http://schemas.microsoft.com/office/drawing/2014/main" id="{CC147715-7770-D6D3-1685-870583BA505B}"/>
              </a:ext>
            </a:extLst>
          </p:cNvPr>
          <p:cNvSpPr txBox="1">
            <a:spLocks noChangeArrowheads="1"/>
          </p:cNvSpPr>
          <p:nvPr userDrawn="1"/>
        </p:nvSpPr>
        <p:spPr bwMode="auto">
          <a:xfrm>
            <a:off x="8659813" y="6454775"/>
            <a:ext cx="368300" cy="280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fld id="{41F337DA-F5FE-4B6E-A55A-CE616969556D}" type="slidenum">
              <a:rPr lang="en-US" altLang="en-US" sz="1300">
                <a:latin typeface="Arial" panose="020B0604020202020204" pitchFamily="34" charset="0"/>
              </a:rPr>
              <a:pPr eaLnBrk="1" hangingPunct="1"/>
              <a:t>‹#›</a:t>
            </a:fld>
            <a:endParaRPr lang="en-US" altLang="en-US" sz="130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rtl="0" fontAlgn="base">
        <a:spcBef>
          <a:spcPct val="0"/>
        </a:spcBef>
        <a:spcAft>
          <a:spcPct val="0"/>
        </a:spcAft>
        <a:defRPr sz="2400" b="1" i="1" kern="1200">
          <a:solidFill>
            <a:schemeClr val="accent2"/>
          </a:solidFill>
          <a:effectLst>
            <a:outerShdw blurRad="38100" dist="38100" dir="2700000" algn="tl">
              <a:srgbClr val="C0C0C0"/>
            </a:outerShdw>
          </a:effectLst>
          <a:latin typeface="+mj-lt"/>
          <a:ea typeface="+mj-ea"/>
          <a:cs typeface="+mj-cs"/>
        </a:defRPr>
      </a:lvl1pPr>
      <a:lvl2pPr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2pPr>
      <a:lvl3pPr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3pPr>
      <a:lvl4pPr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4pPr>
      <a:lvl5pPr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5pPr>
      <a:lvl6pPr marL="457200"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6pPr>
      <a:lvl7pPr marL="914400"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7pPr>
      <a:lvl8pPr marL="1371600"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8pPr>
      <a:lvl9pPr marL="1828800"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9pPr>
    </p:titleStyle>
    <p:bodyStyle>
      <a:lvl1pPr marL="342900" indent="-342900" algn="l" rtl="0" fontAlgn="base">
        <a:spcBef>
          <a:spcPct val="20000"/>
        </a:spcBef>
        <a:spcAft>
          <a:spcPct val="0"/>
        </a:spcAft>
        <a:buClr>
          <a:schemeClr val="accent2"/>
        </a:buClr>
        <a:buFont typeface="Symbol" panose="05050102010706020507" pitchFamily="18" charset="2"/>
        <a:buChar char="·"/>
        <a:defRPr sz="2000" kern="1200">
          <a:solidFill>
            <a:schemeClr val="tx1"/>
          </a:solidFill>
          <a:latin typeface="+mn-lt"/>
          <a:ea typeface="+mn-ea"/>
          <a:cs typeface="+mn-cs"/>
        </a:defRPr>
      </a:lvl1pPr>
      <a:lvl2pPr marL="742950" indent="-285750" algn="l" rtl="0" fontAlgn="base">
        <a:spcBef>
          <a:spcPct val="20000"/>
        </a:spcBef>
        <a:spcAft>
          <a:spcPct val="0"/>
        </a:spcAft>
        <a:buClr>
          <a:schemeClr val="accent2"/>
        </a:buClr>
        <a:buChar char=""/>
        <a:defRPr sz="2000" kern="1200">
          <a:solidFill>
            <a:schemeClr val="tx1"/>
          </a:solidFill>
          <a:latin typeface="+mn-lt"/>
          <a:ea typeface="+mn-ea"/>
          <a:cs typeface="+mn-cs"/>
        </a:defRPr>
      </a:lvl2pPr>
      <a:lvl3pPr marL="1143000" indent="-228600" algn="l" rtl="0" fontAlgn="base">
        <a:spcBef>
          <a:spcPct val="20000"/>
        </a:spcBef>
        <a:spcAft>
          <a:spcPct val="0"/>
        </a:spcAft>
        <a:buClr>
          <a:schemeClr val="accent2"/>
        </a:buClr>
        <a:buChar char="•"/>
        <a:defRPr sz="2000" kern="1200">
          <a:solidFill>
            <a:schemeClr val="tx1"/>
          </a:solidFill>
          <a:latin typeface="+mn-lt"/>
          <a:ea typeface="+mn-ea"/>
          <a:cs typeface="+mn-cs"/>
        </a:defRPr>
      </a:lvl3pPr>
      <a:lvl4pPr marL="1600200" indent="-228600" algn="l" rtl="0" fontAlgn="base">
        <a:spcBef>
          <a:spcPct val="20000"/>
        </a:spcBef>
        <a:spcAft>
          <a:spcPct val="0"/>
        </a:spcAft>
        <a:buClr>
          <a:schemeClr val="accent2"/>
        </a:buClr>
        <a:buChar char="–"/>
        <a:defRPr sz="2000" kern="1200">
          <a:solidFill>
            <a:schemeClr val="tx1"/>
          </a:solidFill>
          <a:latin typeface="+mn-lt"/>
          <a:ea typeface="+mn-ea"/>
          <a:cs typeface="+mn-cs"/>
        </a:defRPr>
      </a:lvl4pPr>
      <a:lvl5pPr marL="2057400" indent="-228600" algn="l" rtl="0" fontAlgn="base">
        <a:spcBef>
          <a:spcPct val="20000"/>
        </a:spcBef>
        <a:spcAft>
          <a:spcPct val="0"/>
        </a:spcAft>
        <a:buClr>
          <a:schemeClr val="accent2"/>
        </a:buClr>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em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oleObject" Target="../embeddings/oleObject2.bin"/><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oleObject" Target="../embeddings/oleObject3.bin"/><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oleObject" Target="../embeddings/oleObject1.bin"/><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56" name="Group 160">
            <a:extLst>
              <a:ext uri="{FF2B5EF4-FFF2-40B4-BE49-F238E27FC236}">
                <a16:creationId xmlns:a16="http://schemas.microsoft.com/office/drawing/2014/main" id="{43C86137-DA91-C28B-558D-A88EF73D8BC3}"/>
              </a:ext>
            </a:extLst>
          </p:cNvPr>
          <p:cNvGrpSpPr>
            <a:grpSpLocks/>
          </p:cNvGrpSpPr>
          <p:nvPr/>
        </p:nvGrpSpPr>
        <p:grpSpPr bwMode="auto">
          <a:xfrm>
            <a:off x="831850" y="4102100"/>
            <a:ext cx="2705100" cy="2351088"/>
            <a:chOff x="576" y="2929"/>
            <a:chExt cx="1875" cy="1678"/>
          </a:xfrm>
        </p:grpSpPr>
        <p:sp>
          <p:nvSpPr>
            <p:cNvPr id="4100" name="Line 4">
              <a:extLst>
                <a:ext uri="{FF2B5EF4-FFF2-40B4-BE49-F238E27FC236}">
                  <a16:creationId xmlns:a16="http://schemas.microsoft.com/office/drawing/2014/main" id="{DD73457E-4F64-83B4-8A5C-3969769DB829}"/>
                </a:ext>
              </a:extLst>
            </p:cNvPr>
            <p:cNvSpPr>
              <a:spLocks noChangeShapeType="1"/>
            </p:cNvSpPr>
            <p:nvPr/>
          </p:nvSpPr>
          <p:spPr bwMode="auto">
            <a:xfrm>
              <a:off x="816" y="3079"/>
              <a:ext cx="0" cy="1385"/>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4247" name="Group 151">
              <a:extLst>
                <a:ext uri="{FF2B5EF4-FFF2-40B4-BE49-F238E27FC236}">
                  <a16:creationId xmlns:a16="http://schemas.microsoft.com/office/drawing/2014/main" id="{914916E2-C71D-F488-2EF3-ACDEB8D3E514}"/>
                </a:ext>
              </a:extLst>
            </p:cNvPr>
            <p:cNvGrpSpPr>
              <a:grpSpLocks/>
            </p:cNvGrpSpPr>
            <p:nvPr/>
          </p:nvGrpSpPr>
          <p:grpSpPr bwMode="auto">
            <a:xfrm>
              <a:off x="576" y="3312"/>
              <a:ext cx="1875" cy="1011"/>
              <a:chOff x="576" y="3312"/>
              <a:chExt cx="1875" cy="1011"/>
            </a:xfrm>
          </p:grpSpPr>
          <p:sp>
            <p:nvSpPr>
              <p:cNvPr id="4101" name="Rectangle 5">
                <a:extLst>
                  <a:ext uri="{FF2B5EF4-FFF2-40B4-BE49-F238E27FC236}">
                    <a16:creationId xmlns:a16="http://schemas.microsoft.com/office/drawing/2014/main" id="{981A8E57-C4C5-7451-1CE8-ECBE834D37B1}"/>
                  </a:ext>
                </a:extLst>
              </p:cNvPr>
              <p:cNvSpPr>
                <a:spLocks noChangeArrowheads="1"/>
              </p:cNvSpPr>
              <p:nvPr/>
            </p:nvSpPr>
            <p:spPr bwMode="auto">
              <a:xfrm>
                <a:off x="1858" y="3312"/>
                <a:ext cx="301" cy="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2" name="Rectangle 6">
                <a:extLst>
                  <a:ext uri="{FF2B5EF4-FFF2-40B4-BE49-F238E27FC236}">
                    <a16:creationId xmlns:a16="http://schemas.microsoft.com/office/drawing/2014/main" id="{8F6074FE-C3E4-AB0C-C187-59312991B98F}"/>
                  </a:ext>
                </a:extLst>
              </p:cNvPr>
              <p:cNvSpPr>
                <a:spLocks noChangeArrowheads="1"/>
              </p:cNvSpPr>
              <p:nvPr/>
            </p:nvSpPr>
            <p:spPr bwMode="auto">
              <a:xfrm>
                <a:off x="2039" y="3419"/>
                <a:ext cx="320" cy="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3" name="Line 7">
                <a:extLst>
                  <a:ext uri="{FF2B5EF4-FFF2-40B4-BE49-F238E27FC236}">
                    <a16:creationId xmlns:a16="http://schemas.microsoft.com/office/drawing/2014/main" id="{7A48749A-3175-5854-9246-BC0FDDE9EEFC}"/>
                  </a:ext>
                </a:extLst>
              </p:cNvPr>
              <p:cNvSpPr>
                <a:spLocks noChangeShapeType="1"/>
              </p:cNvSpPr>
              <p:nvPr/>
            </p:nvSpPr>
            <p:spPr bwMode="auto">
              <a:xfrm>
                <a:off x="673" y="4200"/>
                <a:ext cx="1756" cy="1"/>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4" name="Line 8">
                <a:extLst>
                  <a:ext uri="{FF2B5EF4-FFF2-40B4-BE49-F238E27FC236}">
                    <a16:creationId xmlns:a16="http://schemas.microsoft.com/office/drawing/2014/main" id="{06E443C5-F161-CA12-B5C1-0A32BBBB0A1F}"/>
                  </a:ext>
                </a:extLst>
              </p:cNvPr>
              <p:cNvSpPr>
                <a:spLocks noChangeShapeType="1"/>
              </p:cNvSpPr>
              <p:nvPr/>
            </p:nvSpPr>
            <p:spPr bwMode="auto">
              <a:xfrm flipV="1">
                <a:off x="666"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5" name="Line 9">
                <a:extLst>
                  <a:ext uri="{FF2B5EF4-FFF2-40B4-BE49-F238E27FC236}">
                    <a16:creationId xmlns:a16="http://schemas.microsoft.com/office/drawing/2014/main" id="{71B13538-F0F0-7B1C-8F03-D3517FFB3838}"/>
                  </a:ext>
                </a:extLst>
              </p:cNvPr>
              <p:cNvSpPr>
                <a:spLocks noChangeShapeType="1"/>
              </p:cNvSpPr>
              <p:nvPr/>
            </p:nvSpPr>
            <p:spPr bwMode="auto">
              <a:xfrm flipV="1">
                <a:off x="962"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6" name="Line 10">
                <a:extLst>
                  <a:ext uri="{FF2B5EF4-FFF2-40B4-BE49-F238E27FC236}">
                    <a16:creationId xmlns:a16="http://schemas.microsoft.com/office/drawing/2014/main" id="{F6776CCD-A901-9B30-FFA7-194A3E6C49CA}"/>
                  </a:ext>
                </a:extLst>
              </p:cNvPr>
              <p:cNvSpPr>
                <a:spLocks noChangeShapeType="1"/>
              </p:cNvSpPr>
              <p:nvPr/>
            </p:nvSpPr>
            <p:spPr bwMode="auto">
              <a:xfrm flipV="1">
                <a:off x="1253"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7" name="Line 11">
                <a:extLst>
                  <a:ext uri="{FF2B5EF4-FFF2-40B4-BE49-F238E27FC236}">
                    <a16:creationId xmlns:a16="http://schemas.microsoft.com/office/drawing/2014/main" id="{F6C3F034-1746-1BEC-97D9-06A3432058E6}"/>
                  </a:ext>
                </a:extLst>
              </p:cNvPr>
              <p:cNvSpPr>
                <a:spLocks noChangeShapeType="1"/>
              </p:cNvSpPr>
              <p:nvPr/>
            </p:nvSpPr>
            <p:spPr bwMode="auto">
              <a:xfrm flipV="1">
                <a:off x="1547"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8" name="Line 12">
                <a:extLst>
                  <a:ext uri="{FF2B5EF4-FFF2-40B4-BE49-F238E27FC236}">
                    <a16:creationId xmlns:a16="http://schemas.microsoft.com/office/drawing/2014/main" id="{7A020A32-0155-667F-20F0-439AA5B8D6DE}"/>
                  </a:ext>
                </a:extLst>
              </p:cNvPr>
              <p:cNvSpPr>
                <a:spLocks noChangeShapeType="1"/>
              </p:cNvSpPr>
              <p:nvPr/>
            </p:nvSpPr>
            <p:spPr bwMode="auto">
              <a:xfrm flipV="1">
                <a:off x="1843"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9" name="Line 13">
                <a:extLst>
                  <a:ext uri="{FF2B5EF4-FFF2-40B4-BE49-F238E27FC236}">
                    <a16:creationId xmlns:a16="http://schemas.microsoft.com/office/drawing/2014/main" id="{38CBDEF3-9345-3436-2239-9E4BA40BC3CC}"/>
                  </a:ext>
                </a:extLst>
              </p:cNvPr>
              <p:cNvSpPr>
                <a:spLocks noChangeShapeType="1"/>
              </p:cNvSpPr>
              <p:nvPr/>
            </p:nvSpPr>
            <p:spPr bwMode="auto">
              <a:xfrm flipV="1">
                <a:off x="2134"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0" name="Line 14">
                <a:extLst>
                  <a:ext uri="{FF2B5EF4-FFF2-40B4-BE49-F238E27FC236}">
                    <a16:creationId xmlns:a16="http://schemas.microsoft.com/office/drawing/2014/main" id="{DDAFF74D-8F94-E396-479C-521218CD3E3F}"/>
                  </a:ext>
                </a:extLst>
              </p:cNvPr>
              <p:cNvSpPr>
                <a:spLocks noChangeShapeType="1"/>
              </p:cNvSpPr>
              <p:nvPr/>
            </p:nvSpPr>
            <p:spPr bwMode="auto">
              <a:xfrm flipV="1">
                <a:off x="2429"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1" name="Line 15">
                <a:extLst>
                  <a:ext uri="{FF2B5EF4-FFF2-40B4-BE49-F238E27FC236}">
                    <a16:creationId xmlns:a16="http://schemas.microsoft.com/office/drawing/2014/main" id="{A3EC4A95-453F-AD4D-6B1C-2BCA1902838C}"/>
                  </a:ext>
                </a:extLst>
              </p:cNvPr>
              <p:cNvSpPr>
                <a:spLocks noChangeShapeType="1"/>
              </p:cNvSpPr>
              <p:nvPr/>
            </p:nvSpPr>
            <p:spPr bwMode="auto">
              <a:xfrm>
                <a:off x="673"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2" name="Line 16">
                <a:extLst>
                  <a:ext uri="{FF2B5EF4-FFF2-40B4-BE49-F238E27FC236}">
                    <a16:creationId xmlns:a16="http://schemas.microsoft.com/office/drawing/2014/main" id="{366D727E-7970-2A34-7E51-E3F82E0A19EC}"/>
                  </a:ext>
                </a:extLst>
              </p:cNvPr>
              <p:cNvSpPr>
                <a:spLocks noChangeShapeType="1"/>
              </p:cNvSpPr>
              <p:nvPr/>
            </p:nvSpPr>
            <p:spPr bwMode="auto">
              <a:xfrm>
                <a:off x="689"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3" name="Line 17">
                <a:extLst>
                  <a:ext uri="{FF2B5EF4-FFF2-40B4-BE49-F238E27FC236}">
                    <a16:creationId xmlns:a16="http://schemas.microsoft.com/office/drawing/2014/main" id="{0DE68692-46C9-FC32-4AD7-1E75B0C1D7CC}"/>
                  </a:ext>
                </a:extLst>
              </p:cNvPr>
              <p:cNvSpPr>
                <a:spLocks noChangeShapeType="1"/>
              </p:cNvSpPr>
              <p:nvPr/>
            </p:nvSpPr>
            <p:spPr bwMode="auto">
              <a:xfrm>
                <a:off x="701"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4" name="Line 18">
                <a:extLst>
                  <a:ext uri="{FF2B5EF4-FFF2-40B4-BE49-F238E27FC236}">
                    <a16:creationId xmlns:a16="http://schemas.microsoft.com/office/drawing/2014/main" id="{62904BDB-C00A-01BD-D4F6-F2137A3481CF}"/>
                  </a:ext>
                </a:extLst>
              </p:cNvPr>
              <p:cNvSpPr>
                <a:spLocks noChangeShapeType="1"/>
              </p:cNvSpPr>
              <p:nvPr/>
            </p:nvSpPr>
            <p:spPr bwMode="auto">
              <a:xfrm>
                <a:off x="717"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5" name="Line 19">
                <a:extLst>
                  <a:ext uri="{FF2B5EF4-FFF2-40B4-BE49-F238E27FC236}">
                    <a16:creationId xmlns:a16="http://schemas.microsoft.com/office/drawing/2014/main" id="{20E7F30B-39EC-40A1-0D7D-2779F7BC9FD7}"/>
                  </a:ext>
                </a:extLst>
              </p:cNvPr>
              <p:cNvSpPr>
                <a:spLocks noChangeShapeType="1"/>
              </p:cNvSpPr>
              <p:nvPr/>
            </p:nvSpPr>
            <p:spPr bwMode="auto">
              <a:xfrm>
                <a:off x="732"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6" name="Line 20">
                <a:extLst>
                  <a:ext uri="{FF2B5EF4-FFF2-40B4-BE49-F238E27FC236}">
                    <a16:creationId xmlns:a16="http://schemas.microsoft.com/office/drawing/2014/main" id="{5AA27A0E-5715-CCD6-2BC7-323339564038}"/>
                  </a:ext>
                </a:extLst>
              </p:cNvPr>
              <p:cNvSpPr>
                <a:spLocks noChangeShapeType="1"/>
              </p:cNvSpPr>
              <p:nvPr/>
            </p:nvSpPr>
            <p:spPr bwMode="auto">
              <a:xfrm>
                <a:off x="748"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7" name="Line 21">
                <a:extLst>
                  <a:ext uri="{FF2B5EF4-FFF2-40B4-BE49-F238E27FC236}">
                    <a16:creationId xmlns:a16="http://schemas.microsoft.com/office/drawing/2014/main" id="{DC314A64-087A-DAF4-C050-EF6B4021F8FD}"/>
                  </a:ext>
                </a:extLst>
              </p:cNvPr>
              <p:cNvSpPr>
                <a:spLocks noChangeShapeType="1"/>
              </p:cNvSpPr>
              <p:nvPr/>
            </p:nvSpPr>
            <p:spPr bwMode="auto">
              <a:xfrm>
                <a:off x="760"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8" name="Line 22">
                <a:extLst>
                  <a:ext uri="{FF2B5EF4-FFF2-40B4-BE49-F238E27FC236}">
                    <a16:creationId xmlns:a16="http://schemas.microsoft.com/office/drawing/2014/main" id="{56D90CC3-D7DB-D2DE-62A9-94391AB0C35F}"/>
                  </a:ext>
                </a:extLst>
              </p:cNvPr>
              <p:cNvSpPr>
                <a:spLocks noChangeShapeType="1"/>
              </p:cNvSpPr>
              <p:nvPr/>
            </p:nvSpPr>
            <p:spPr bwMode="auto">
              <a:xfrm>
                <a:off x="776"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9" name="Line 23">
                <a:extLst>
                  <a:ext uri="{FF2B5EF4-FFF2-40B4-BE49-F238E27FC236}">
                    <a16:creationId xmlns:a16="http://schemas.microsoft.com/office/drawing/2014/main" id="{74BB25A3-2A9D-FFEC-B168-DBE525DBFD35}"/>
                  </a:ext>
                </a:extLst>
              </p:cNvPr>
              <p:cNvSpPr>
                <a:spLocks noChangeShapeType="1"/>
              </p:cNvSpPr>
              <p:nvPr/>
            </p:nvSpPr>
            <p:spPr bwMode="auto">
              <a:xfrm>
                <a:off x="791"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0" name="Line 24">
                <a:extLst>
                  <a:ext uri="{FF2B5EF4-FFF2-40B4-BE49-F238E27FC236}">
                    <a16:creationId xmlns:a16="http://schemas.microsoft.com/office/drawing/2014/main" id="{F81EEEB2-8D91-2F08-560F-6807B820BD60}"/>
                  </a:ext>
                </a:extLst>
              </p:cNvPr>
              <p:cNvSpPr>
                <a:spLocks noChangeShapeType="1"/>
              </p:cNvSpPr>
              <p:nvPr/>
            </p:nvSpPr>
            <p:spPr bwMode="auto">
              <a:xfrm>
                <a:off x="807"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1" name="Line 25">
                <a:extLst>
                  <a:ext uri="{FF2B5EF4-FFF2-40B4-BE49-F238E27FC236}">
                    <a16:creationId xmlns:a16="http://schemas.microsoft.com/office/drawing/2014/main" id="{2485E1C0-D2A5-A805-BA35-512736FEE2F6}"/>
                  </a:ext>
                </a:extLst>
              </p:cNvPr>
              <p:cNvSpPr>
                <a:spLocks noChangeShapeType="1"/>
              </p:cNvSpPr>
              <p:nvPr/>
            </p:nvSpPr>
            <p:spPr bwMode="auto">
              <a:xfrm>
                <a:off x="819"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2" name="Freeform 26">
                <a:extLst>
                  <a:ext uri="{FF2B5EF4-FFF2-40B4-BE49-F238E27FC236}">
                    <a16:creationId xmlns:a16="http://schemas.microsoft.com/office/drawing/2014/main" id="{434DC8C5-4F13-DF5E-0E28-FED5BE8D484E}"/>
                  </a:ext>
                </a:extLst>
              </p:cNvPr>
              <p:cNvSpPr>
                <a:spLocks/>
              </p:cNvSpPr>
              <p:nvPr/>
            </p:nvSpPr>
            <p:spPr bwMode="auto">
              <a:xfrm>
                <a:off x="828" y="4196"/>
                <a:ext cx="17" cy="5"/>
              </a:xfrm>
              <a:custGeom>
                <a:avLst/>
                <a:gdLst>
                  <a:gd name="T0" fmla="*/ 0 w 17"/>
                  <a:gd name="T1" fmla="*/ 4 h 5"/>
                  <a:gd name="T2" fmla="*/ 8 w 17"/>
                  <a:gd name="T3" fmla="*/ 0 h 5"/>
                  <a:gd name="T4" fmla="*/ 16 w 17"/>
                  <a:gd name="T5" fmla="*/ 0 h 5"/>
                </a:gdLst>
                <a:ahLst/>
                <a:cxnLst>
                  <a:cxn ang="0">
                    <a:pos x="T0" y="T1"/>
                  </a:cxn>
                  <a:cxn ang="0">
                    <a:pos x="T2" y="T3"/>
                  </a:cxn>
                  <a:cxn ang="0">
                    <a:pos x="T4" y="T5"/>
                  </a:cxn>
                </a:cxnLst>
                <a:rect l="0" t="0" r="r" b="b"/>
                <a:pathLst>
                  <a:path w="17" h="5">
                    <a:moveTo>
                      <a:pt x="0" y="4"/>
                    </a:moveTo>
                    <a:lnTo>
                      <a:pt x="8" y="0"/>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23" name="Line 27">
                <a:extLst>
                  <a:ext uri="{FF2B5EF4-FFF2-40B4-BE49-F238E27FC236}">
                    <a16:creationId xmlns:a16="http://schemas.microsoft.com/office/drawing/2014/main" id="{F8BF7A09-19CD-FEFD-F7BB-E2058A5FE3B4}"/>
                  </a:ext>
                </a:extLst>
              </p:cNvPr>
              <p:cNvSpPr>
                <a:spLocks noChangeShapeType="1"/>
              </p:cNvSpPr>
              <p:nvPr/>
            </p:nvSpPr>
            <p:spPr bwMode="auto">
              <a:xfrm>
                <a:off x="851"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4" name="Line 28">
                <a:extLst>
                  <a:ext uri="{FF2B5EF4-FFF2-40B4-BE49-F238E27FC236}">
                    <a16:creationId xmlns:a16="http://schemas.microsoft.com/office/drawing/2014/main" id="{453FBB24-53D4-621D-822B-44FE015B825E}"/>
                  </a:ext>
                </a:extLst>
              </p:cNvPr>
              <p:cNvSpPr>
                <a:spLocks noChangeShapeType="1"/>
              </p:cNvSpPr>
              <p:nvPr/>
            </p:nvSpPr>
            <p:spPr bwMode="auto">
              <a:xfrm>
                <a:off x="867" y="4196"/>
                <a:ext cx="4"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5" name="Line 29">
                <a:extLst>
                  <a:ext uri="{FF2B5EF4-FFF2-40B4-BE49-F238E27FC236}">
                    <a16:creationId xmlns:a16="http://schemas.microsoft.com/office/drawing/2014/main" id="{813F7410-2051-86E9-4533-9C7A5FDCD815}"/>
                  </a:ext>
                </a:extLst>
              </p:cNvPr>
              <p:cNvSpPr>
                <a:spLocks noChangeShapeType="1"/>
              </p:cNvSpPr>
              <p:nvPr/>
            </p:nvSpPr>
            <p:spPr bwMode="auto">
              <a:xfrm>
                <a:off x="878"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6" name="Freeform 30">
                <a:extLst>
                  <a:ext uri="{FF2B5EF4-FFF2-40B4-BE49-F238E27FC236}">
                    <a16:creationId xmlns:a16="http://schemas.microsoft.com/office/drawing/2014/main" id="{1EA7E5DA-5237-D970-C1B6-FFFD96E9AC70}"/>
                  </a:ext>
                </a:extLst>
              </p:cNvPr>
              <p:cNvSpPr>
                <a:spLocks/>
              </p:cNvSpPr>
              <p:nvPr/>
            </p:nvSpPr>
            <p:spPr bwMode="auto">
              <a:xfrm>
                <a:off x="887" y="4192"/>
                <a:ext cx="17" cy="5"/>
              </a:xfrm>
              <a:custGeom>
                <a:avLst/>
                <a:gdLst>
                  <a:gd name="T0" fmla="*/ 0 w 17"/>
                  <a:gd name="T1" fmla="*/ 4 h 5"/>
                  <a:gd name="T2" fmla="*/ 8 w 17"/>
                  <a:gd name="T3" fmla="*/ 0 h 5"/>
                  <a:gd name="T4" fmla="*/ 16 w 17"/>
                  <a:gd name="T5" fmla="*/ 0 h 5"/>
                </a:gdLst>
                <a:ahLst/>
                <a:cxnLst>
                  <a:cxn ang="0">
                    <a:pos x="T0" y="T1"/>
                  </a:cxn>
                  <a:cxn ang="0">
                    <a:pos x="T2" y="T3"/>
                  </a:cxn>
                  <a:cxn ang="0">
                    <a:pos x="T4" y="T5"/>
                  </a:cxn>
                </a:cxnLst>
                <a:rect l="0" t="0" r="r" b="b"/>
                <a:pathLst>
                  <a:path w="17" h="5">
                    <a:moveTo>
                      <a:pt x="0" y="4"/>
                    </a:moveTo>
                    <a:lnTo>
                      <a:pt x="8" y="0"/>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27" name="Line 31">
                <a:extLst>
                  <a:ext uri="{FF2B5EF4-FFF2-40B4-BE49-F238E27FC236}">
                    <a16:creationId xmlns:a16="http://schemas.microsoft.com/office/drawing/2014/main" id="{38BCA538-6572-609F-9BD3-3B6ED448A41E}"/>
                  </a:ext>
                </a:extLst>
              </p:cNvPr>
              <p:cNvSpPr>
                <a:spLocks noChangeShapeType="1"/>
              </p:cNvSpPr>
              <p:nvPr/>
            </p:nvSpPr>
            <p:spPr bwMode="auto">
              <a:xfrm>
                <a:off x="910" y="4192"/>
                <a:ext cx="4"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8" name="Line 32">
                <a:extLst>
                  <a:ext uri="{FF2B5EF4-FFF2-40B4-BE49-F238E27FC236}">
                    <a16:creationId xmlns:a16="http://schemas.microsoft.com/office/drawing/2014/main" id="{4CB71DBA-5211-2E94-F9C9-EDA33E7805A2}"/>
                  </a:ext>
                </a:extLst>
              </p:cNvPr>
              <p:cNvSpPr>
                <a:spLocks noChangeShapeType="1"/>
              </p:cNvSpPr>
              <p:nvPr/>
            </p:nvSpPr>
            <p:spPr bwMode="auto">
              <a:xfrm>
                <a:off x="921" y="4192"/>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9" name="Line 33">
                <a:extLst>
                  <a:ext uri="{FF2B5EF4-FFF2-40B4-BE49-F238E27FC236}">
                    <a16:creationId xmlns:a16="http://schemas.microsoft.com/office/drawing/2014/main" id="{EA87A1F1-A4C4-C4F3-C171-A037F0BCDEBD}"/>
                  </a:ext>
                </a:extLst>
              </p:cNvPr>
              <p:cNvSpPr>
                <a:spLocks noChangeShapeType="1"/>
              </p:cNvSpPr>
              <p:nvPr/>
            </p:nvSpPr>
            <p:spPr bwMode="auto">
              <a:xfrm>
                <a:off x="935" y="4190"/>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0" name="Line 34">
                <a:extLst>
                  <a:ext uri="{FF2B5EF4-FFF2-40B4-BE49-F238E27FC236}">
                    <a16:creationId xmlns:a16="http://schemas.microsoft.com/office/drawing/2014/main" id="{99A6749C-F008-82D9-B0DA-0237D1A20D35}"/>
                  </a:ext>
                </a:extLst>
              </p:cNvPr>
              <p:cNvSpPr>
                <a:spLocks noChangeShapeType="1"/>
              </p:cNvSpPr>
              <p:nvPr/>
            </p:nvSpPr>
            <p:spPr bwMode="auto">
              <a:xfrm>
                <a:off x="952" y="4186"/>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1" name="Line 35">
                <a:extLst>
                  <a:ext uri="{FF2B5EF4-FFF2-40B4-BE49-F238E27FC236}">
                    <a16:creationId xmlns:a16="http://schemas.microsoft.com/office/drawing/2014/main" id="{3C13AB67-1E74-22FD-0EDC-F46E23CEFE92}"/>
                  </a:ext>
                </a:extLst>
              </p:cNvPr>
              <p:cNvSpPr>
                <a:spLocks noChangeShapeType="1"/>
              </p:cNvSpPr>
              <p:nvPr/>
            </p:nvSpPr>
            <p:spPr bwMode="auto">
              <a:xfrm>
                <a:off x="969" y="4185"/>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2" name="Line 36">
                <a:extLst>
                  <a:ext uri="{FF2B5EF4-FFF2-40B4-BE49-F238E27FC236}">
                    <a16:creationId xmlns:a16="http://schemas.microsoft.com/office/drawing/2014/main" id="{F0CD7685-9B1B-135D-2F96-5151B46D8742}"/>
                  </a:ext>
                </a:extLst>
              </p:cNvPr>
              <p:cNvSpPr>
                <a:spLocks noChangeShapeType="1"/>
              </p:cNvSpPr>
              <p:nvPr/>
            </p:nvSpPr>
            <p:spPr bwMode="auto">
              <a:xfrm>
                <a:off x="979" y="4183"/>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3" name="Line 37">
                <a:extLst>
                  <a:ext uri="{FF2B5EF4-FFF2-40B4-BE49-F238E27FC236}">
                    <a16:creationId xmlns:a16="http://schemas.microsoft.com/office/drawing/2014/main" id="{30D693E4-2517-1FBE-7E0C-50275BBDAECE}"/>
                  </a:ext>
                </a:extLst>
              </p:cNvPr>
              <p:cNvSpPr>
                <a:spLocks noChangeShapeType="1"/>
              </p:cNvSpPr>
              <p:nvPr/>
            </p:nvSpPr>
            <p:spPr bwMode="auto">
              <a:xfrm flipV="1">
                <a:off x="993" y="4177"/>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4" name="Line 38">
                <a:extLst>
                  <a:ext uri="{FF2B5EF4-FFF2-40B4-BE49-F238E27FC236}">
                    <a16:creationId xmlns:a16="http://schemas.microsoft.com/office/drawing/2014/main" id="{76CF93BC-E748-9B02-9085-FD656D8CA1BF}"/>
                  </a:ext>
                </a:extLst>
              </p:cNvPr>
              <p:cNvSpPr>
                <a:spLocks noChangeShapeType="1"/>
              </p:cNvSpPr>
              <p:nvPr/>
            </p:nvSpPr>
            <p:spPr bwMode="auto">
              <a:xfrm>
                <a:off x="1010" y="4171"/>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5" name="Line 39">
                <a:extLst>
                  <a:ext uri="{FF2B5EF4-FFF2-40B4-BE49-F238E27FC236}">
                    <a16:creationId xmlns:a16="http://schemas.microsoft.com/office/drawing/2014/main" id="{C6926F03-7ECE-61DE-AD5D-B54A7E3A835F}"/>
                  </a:ext>
                </a:extLst>
              </p:cNvPr>
              <p:cNvSpPr>
                <a:spLocks noChangeShapeType="1"/>
              </p:cNvSpPr>
              <p:nvPr/>
            </p:nvSpPr>
            <p:spPr bwMode="auto">
              <a:xfrm>
                <a:off x="1026" y="4167"/>
                <a:ext cx="5"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6" name="Line 40">
                <a:extLst>
                  <a:ext uri="{FF2B5EF4-FFF2-40B4-BE49-F238E27FC236}">
                    <a16:creationId xmlns:a16="http://schemas.microsoft.com/office/drawing/2014/main" id="{542E237A-1214-4750-94D4-A6CDC26FB1D1}"/>
                  </a:ext>
                </a:extLst>
              </p:cNvPr>
              <p:cNvSpPr>
                <a:spLocks noChangeShapeType="1"/>
              </p:cNvSpPr>
              <p:nvPr/>
            </p:nvSpPr>
            <p:spPr bwMode="auto">
              <a:xfrm flipV="1">
                <a:off x="1037" y="4161"/>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7" name="Line 41">
                <a:extLst>
                  <a:ext uri="{FF2B5EF4-FFF2-40B4-BE49-F238E27FC236}">
                    <a16:creationId xmlns:a16="http://schemas.microsoft.com/office/drawing/2014/main" id="{66675E0B-6CB8-0808-6D5B-50F80CBFDC82}"/>
                  </a:ext>
                </a:extLst>
              </p:cNvPr>
              <p:cNvSpPr>
                <a:spLocks noChangeShapeType="1"/>
              </p:cNvSpPr>
              <p:nvPr/>
            </p:nvSpPr>
            <p:spPr bwMode="auto">
              <a:xfrm flipV="1">
                <a:off x="1052" y="4153"/>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8" name="Line 42">
                <a:extLst>
                  <a:ext uri="{FF2B5EF4-FFF2-40B4-BE49-F238E27FC236}">
                    <a16:creationId xmlns:a16="http://schemas.microsoft.com/office/drawing/2014/main" id="{3D89363B-CE39-4A42-1127-6039DE649591}"/>
                  </a:ext>
                </a:extLst>
              </p:cNvPr>
              <p:cNvSpPr>
                <a:spLocks noChangeShapeType="1"/>
              </p:cNvSpPr>
              <p:nvPr/>
            </p:nvSpPr>
            <p:spPr bwMode="auto">
              <a:xfrm flipV="1">
                <a:off x="1068" y="4145"/>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9" name="Line 43">
                <a:extLst>
                  <a:ext uri="{FF2B5EF4-FFF2-40B4-BE49-F238E27FC236}">
                    <a16:creationId xmlns:a16="http://schemas.microsoft.com/office/drawing/2014/main" id="{D4B73573-1544-3ACC-B053-A1729F27055E}"/>
                  </a:ext>
                </a:extLst>
              </p:cNvPr>
              <p:cNvSpPr>
                <a:spLocks noChangeShapeType="1"/>
              </p:cNvSpPr>
              <p:nvPr/>
            </p:nvSpPr>
            <p:spPr bwMode="auto">
              <a:xfrm flipV="1">
                <a:off x="1084" y="4133"/>
                <a:ext cx="5"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0" name="Line 44">
                <a:extLst>
                  <a:ext uri="{FF2B5EF4-FFF2-40B4-BE49-F238E27FC236}">
                    <a16:creationId xmlns:a16="http://schemas.microsoft.com/office/drawing/2014/main" id="{D6C7E48D-2489-F40E-3B5C-DE38B06DB7D1}"/>
                  </a:ext>
                </a:extLst>
              </p:cNvPr>
              <p:cNvSpPr>
                <a:spLocks noChangeShapeType="1"/>
              </p:cNvSpPr>
              <p:nvPr/>
            </p:nvSpPr>
            <p:spPr bwMode="auto">
              <a:xfrm flipV="1">
                <a:off x="1095" y="4121"/>
                <a:ext cx="8" cy="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1" name="Line 45">
                <a:extLst>
                  <a:ext uri="{FF2B5EF4-FFF2-40B4-BE49-F238E27FC236}">
                    <a16:creationId xmlns:a16="http://schemas.microsoft.com/office/drawing/2014/main" id="{ECAA408D-ADCC-BE7F-7437-F857AA4CB669}"/>
                  </a:ext>
                </a:extLst>
              </p:cNvPr>
              <p:cNvSpPr>
                <a:spLocks noChangeShapeType="1"/>
              </p:cNvSpPr>
              <p:nvPr/>
            </p:nvSpPr>
            <p:spPr bwMode="auto">
              <a:xfrm flipV="1">
                <a:off x="1111" y="4110"/>
                <a:ext cx="9"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2" name="Line 46">
                <a:extLst>
                  <a:ext uri="{FF2B5EF4-FFF2-40B4-BE49-F238E27FC236}">
                    <a16:creationId xmlns:a16="http://schemas.microsoft.com/office/drawing/2014/main" id="{7DA1DD7C-5307-5DEB-0786-8D39AFF9C720}"/>
                  </a:ext>
                </a:extLst>
              </p:cNvPr>
              <p:cNvSpPr>
                <a:spLocks noChangeShapeType="1"/>
              </p:cNvSpPr>
              <p:nvPr/>
            </p:nvSpPr>
            <p:spPr bwMode="auto">
              <a:xfrm flipV="1">
                <a:off x="1127" y="4094"/>
                <a:ext cx="5" cy="8"/>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3" name="Line 47">
                <a:extLst>
                  <a:ext uri="{FF2B5EF4-FFF2-40B4-BE49-F238E27FC236}">
                    <a16:creationId xmlns:a16="http://schemas.microsoft.com/office/drawing/2014/main" id="{E9E8A7E0-36A0-F492-C9AC-0BE75179F57B}"/>
                  </a:ext>
                </a:extLst>
              </p:cNvPr>
              <p:cNvSpPr>
                <a:spLocks noChangeShapeType="1"/>
              </p:cNvSpPr>
              <p:nvPr/>
            </p:nvSpPr>
            <p:spPr bwMode="auto">
              <a:xfrm flipV="1">
                <a:off x="1139" y="4079"/>
                <a:ext cx="9" cy="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4" name="Line 48">
                <a:extLst>
                  <a:ext uri="{FF2B5EF4-FFF2-40B4-BE49-F238E27FC236}">
                    <a16:creationId xmlns:a16="http://schemas.microsoft.com/office/drawing/2014/main" id="{3DA37A78-0D58-06F8-10B8-4BA55CD98114}"/>
                  </a:ext>
                </a:extLst>
              </p:cNvPr>
              <p:cNvSpPr>
                <a:spLocks noChangeShapeType="1"/>
              </p:cNvSpPr>
              <p:nvPr/>
            </p:nvSpPr>
            <p:spPr bwMode="auto">
              <a:xfrm flipV="1">
                <a:off x="1154" y="4059"/>
                <a:ext cx="8"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5" name="Line 49">
                <a:extLst>
                  <a:ext uri="{FF2B5EF4-FFF2-40B4-BE49-F238E27FC236}">
                    <a16:creationId xmlns:a16="http://schemas.microsoft.com/office/drawing/2014/main" id="{B49B9AA7-6A03-CF3B-507E-FBD858B94CEF}"/>
                  </a:ext>
                </a:extLst>
              </p:cNvPr>
              <p:cNvSpPr>
                <a:spLocks noChangeShapeType="1"/>
              </p:cNvSpPr>
              <p:nvPr/>
            </p:nvSpPr>
            <p:spPr bwMode="auto">
              <a:xfrm flipV="1">
                <a:off x="1170" y="4039"/>
                <a:ext cx="9"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6" name="Line 50">
                <a:extLst>
                  <a:ext uri="{FF2B5EF4-FFF2-40B4-BE49-F238E27FC236}">
                    <a16:creationId xmlns:a16="http://schemas.microsoft.com/office/drawing/2014/main" id="{20A3924D-8BFB-BF71-B2DB-259B6EE9E762}"/>
                  </a:ext>
                </a:extLst>
              </p:cNvPr>
              <p:cNvSpPr>
                <a:spLocks noChangeShapeType="1"/>
              </p:cNvSpPr>
              <p:nvPr/>
            </p:nvSpPr>
            <p:spPr bwMode="auto">
              <a:xfrm flipV="1">
                <a:off x="1186" y="4019"/>
                <a:ext cx="5" cy="12"/>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7" name="Line 51">
                <a:extLst>
                  <a:ext uri="{FF2B5EF4-FFF2-40B4-BE49-F238E27FC236}">
                    <a16:creationId xmlns:a16="http://schemas.microsoft.com/office/drawing/2014/main" id="{5D186231-4781-3E09-984A-A47FB07CF664}"/>
                  </a:ext>
                </a:extLst>
              </p:cNvPr>
              <p:cNvSpPr>
                <a:spLocks noChangeShapeType="1"/>
              </p:cNvSpPr>
              <p:nvPr/>
            </p:nvSpPr>
            <p:spPr bwMode="auto">
              <a:xfrm flipV="1">
                <a:off x="1198" y="3996"/>
                <a:ext cx="9" cy="16"/>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8" name="Line 52">
                <a:extLst>
                  <a:ext uri="{FF2B5EF4-FFF2-40B4-BE49-F238E27FC236}">
                    <a16:creationId xmlns:a16="http://schemas.microsoft.com/office/drawing/2014/main" id="{DE94380D-A2BD-74DB-2E23-4A42403212A3}"/>
                  </a:ext>
                </a:extLst>
              </p:cNvPr>
              <p:cNvSpPr>
                <a:spLocks noChangeShapeType="1"/>
              </p:cNvSpPr>
              <p:nvPr/>
            </p:nvSpPr>
            <p:spPr bwMode="auto">
              <a:xfrm flipV="1">
                <a:off x="1213" y="3973"/>
                <a:ext cx="8"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9" name="Line 53">
                <a:extLst>
                  <a:ext uri="{FF2B5EF4-FFF2-40B4-BE49-F238E27FC236}">
                    <a16:creationId xmlns:a16="http://schemas.microsoft.com/office/drawing/2014/main" id="{52A21ED7-4983-DD0F-44E5-11038110DC6F}"/>
                  </a:ext>
                </a:extLst>
              </p:cNvPr>
              <p:cNvSpPr>
                <a:spLocks noChangeShapeType="1"/>
              </p:cNvSpPr>
              <p:nvPr/>
            </p:nvSpPr>
            <p:spPr bwMode="auto">
              <a:xfrm flipV="1">
                <a:off x="1229" y="3945"/>
                <a:ext cx="9" cy="2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0" name="Line 54">
                <a:extLst>
                  <a:ext uri="{FF2B5EF4-FFF2-40B4-BE49-F238E27FC236}">
                    <a16:creationId xmlns:a16="http://schemas.microsoft.com/office/drawing/2014/main" id="{33941654-0D77-AE3C-7CA5-824112ED5CA6}"/>
                  </a:ext>
                </a:extLst>
              </p:cNvPr>
              <p:cNvSpPr>
                <a:spLocks noChangeShapeType="1"/>
              </p:cNvSpPr>
              <p:nvPr/>
            </p:nvSpPr>
            <p:spPr bwMode="auto">
              <a:xfrm flipV="1">
                <a:off x="1245" y="3917"/>
                <a:ext cx="5" cy="2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1" name="Line 55">
                <a:extLst>
                  <a:ext uri="{FF2B5EF4-FFF2-40B4-BE49-F238E27FC236}">
                    <a16:creationId xmlns:a16="http://schemas.microsoft.com/office/drawing/2014/main" id="{36C9B44D-3D31-43FC-EE0F-0716D80C352D}"/>
                  </a:ext>
                </a:extLst>
              </p:cNvPr>
              <p:cNvSpPr>
                <a:spLocks noChangeShapeType="1"/>
              </p:cNvSpPr>
              <p:nvPr/>
            </p:nvSpPr>
            <p:spPr bwMode="auto">
              <a:xfrm flipV="1">
                <a:off x="1257" y="3886"/>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2" name="Line 56">
                <a:extLst>
                  <a:ext uri="{FF2B5EF4-FFF2-40B4-BE49-F238E27FC236}">
                    <a16:creationId xmlns:a16="http://schemas.microsoft.com/office/drawing/2014/main" id="{D04BAF8D-BA3F-CE3B-E84A-093278514F00}"/>
                  </a:ext>
                </a:extLst>
              </p:cNvPr>
              <p:cNvSpPr>
                <a:spLocks noChangeShapeType="1"/>
              </p:cNvSpPr>
              <p:nvPr/>
            </p:nvSpPr>
            <p:spPr bwMode="auto">
              <a:xfrm flipV="1">
                <a:off x="1272" y="3855"/>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3" name="Line 57">
                <a:extLst>
                  <a:ext uri="{FF2B5EF4-FFF2-40B4-BE49-F238E27FC236}">
                    <a16:creationId xmlns:a16="http://schemas.microsoft.com/office/drawing/2014/main" id="{8C6456EB-2B30-EB13-436F-7786BBDE66CD}"/>
                  </a:ext>
                </a:extLst>
              </p:cNvPr>
              <p:cNvSpPr>
                <a:spLocks noChangeShapeType="1"/>
              </p:cNvSpPr>
              <p:nvPr/>
            </p:nvSpPr>
            <p:spPr bwMode="auto">
              <a:xfrm flipV="1">
                <a:off x="1288" y="3823"/>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4" name="Line 58">
                <a:extLst>
                  <a:ext uri="{FF2B5EF4-FFF2-40B4-BE49-F238E27FC236}">
                    <a16:creationId xmlns:a16="http://schemas.microsoft.com/office/drawing/2014/main" id="{CA99594B-0F69-6660-8160-4165405D64B2}"/>
                  </a:ext>
                </a:extLst>
              </p:cNvPr>
              <p:cNvSpPr>
                <a:spLocks noChangeShapeType="1"/>
              </p:cNvSpPr>
              <p:nvPr/>
            </p:nvSpPr>
            <p:spPr bwMode="auto">
              <a:xfrm flipV="1">
                <a:off x="1304" y="3792"/>
                <a:ext cx="5"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5" name="Freeform 59">
                <a:extLst>
                  <a:ext uri="{FF2B5EF4-FFF2-40B4-BE49-F238E27FC236}">
                    <a16:creationId xmlns:a16="http://schemas.microsoft.com/office/drawing/2014/main" id="{77C13B4C-14E1-826C-83D5-1A7E670AC05C}"/>
                  </a:ext>
                </a:extLst>
              </p:cNvPr>
              <p:cNvSpPr>
                <a:spLocks/>
              </p:cNvSpPr>
              <p:nvPr/>
            </p:nvSpPr>
            <p:spPr bwMode="auto">
              <a:xfrm>
                <a:off x="1312" y="3753"/>
                <a:ext cx="16" cy="37"/>
              </a:xfrm>
              <a:custGeom>
                <a:avLst/>
                <a:gdLst>
                  <a:gd name="T0" fmla="*/ 0 w 16"/>
                  <a:gd name="T1" fmla="*/ 36 h 37"/>
                  <a:gd name="T2" fmla="*/ 7 w 16"/>
                  <a:gd name="T3" fmla="*/ 16 h 37"/>
                  <a:gd name="T4" fmla="*/ 15 w 16"/>
                  <a:gd name="T5" fmla="*/ 0 h 37"/>
                </a:gdLst>
                <a:ahLst/>
                <a:cxnLst>
                  <a:cxn ang="0">
                    <a:pos x="T0" y="T1"/>
                  </a:cxn>
                  <a:cxn ang="0">
                    <a:pos x="T2" y="T3"/>
                  </a:cxn>
                  <a:cxn ang="0">
                    <a:pos x="T4" y="T5"/>
                  </a:cxn>
                </a:cxnLst>
                <a:rect l="0" t="0" r="r" b="b"/>
                <a:pathLst>
                  <a:path w="16" h="37">
                    <a:moveTo>
                      <a:pt x="0" y="36"/>
                    </a:moveTo>
                    <a:lnTo>
                      <a:pt x="7" y="16"/>
                    </a:lnTo>
                    <a:lnTo>
                      <a:pt x="15"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56" name="Line 60">
                <a:extLst>
                  <a:ext uri="{FF2B5EF4-FFF2-40B4-BE49-F238E27FC236}">
                    <a16:creationId xmlns:a16="http://schemas.microsoft.com/office/drawing/2014/main" id="{A9F8C9A1-B69A-A9B1-58B0-8F76129D0EA3}"/>
                  </a:ext>
                </a:extLst>
              </p:cNvPr>
              <p:cNvSpPr>
                <a:spLocks noChangeShapeType="1"/>
              </p:cNvSpPr>
              <p:nvPr/>
            </p:nvSpPr>
            <p:spPr bwMode="auto">
              <a:xfrm flipV="1">
                <a:off x="1331" y="3725"/>
                <a:ext cx="9"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7" name="Freeform 61">
                <a:extLst>
                  <a:ext uri="{FF2B5EF4-FFF2-40B4-BE49-F238E27FC236}">
                    <a16:creationId xmlns:a16="http://schemas.microsoft.com/office/drawing/2014/main" id="{1C344F91-A8BE-4D3D-08FB-AB97F7989C9F}"/>
                  </a:ext>
                </a:extLst>
              </p:cNvPr>
              <p:cNvSpPr>
                <a:spLocks/>
              </p:cNvSpPr>
              <p:nvPr/>
            </p:nvSpPr>
            <p:spPr bwMode="auto">
              <a:xfrm>
                <a:off x="1343" y="3686"/>
                <a:ext cx="13" cy="36"/>
              </a:xfrm>
              <a:custGeom>
                <a:avLst/>
                <a:gdLst>
                  <a:gd name="T0" fmla="*/ 0 w 13"/>
                  <a:gd name="T1" fmla="*/ 35 h 36"/>
                  <a:gd name="T2" fmla="*/ 4 w 13"/>
                  <a:gd name="T3" fmla="*/ 16 h 36"/>
                  <a:gd name="T4" fmla="*/ 12 w 13"/>
                  <a:gd name="T5" fmla="*/ 0 h 36"/>
                </a:gdLst>
                <a:ahLst/>
                <a:cxnLst>
                  <a:cxn ang="0">
                    <a:pos x="T0" y="T1"/>
                  </a:cxn>
                  <a:cxn ang="0">
                    <a:pos x="T2" y="T3"/>
                  </a:cxn>
                  <a:cxn ang="0">
                    <a:pos x="T4" y="T5"/>
                  </a:cxn>
                </a:cxnLst>
                <a:rect l="0" t="0" r="r" b="b"/>
                <a:pathLst>
                  <a:path w="13" h="36">
                    <a:moveTo>
                      <a:pt x="0" y="35"/>
                    </a:moveTo>
                    <a:lnTo>
                      <a:pt x="4" y="16"/>
                    </a:lnTo>
                    <a:lnTo>
                      <a:pt x="12"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58" name="Line 62">
                <a:extLst>
                  <a:ext uri="{FF2B5EF4-FFF2-40B4-BE49-F238E27FC236}">
                    <a16:creationId xmlns:a16="http://schemas.microsoft.com/office/drawing/2014/main" id="{4E3035D8-4E32-6EB2-F98B-7E7EC4B116DB}"/>
                  </a:ext>
                </a:extLst>
              </p:cNvPr>
              <p:cNvSpPr>
                <a:spLocks noChangeShapeType="1"/>
              </p:cNvSpPr>
              <p:nvPr/>
            </p:nvSpPr>
            <p:spPr bwMode="auto">
              <a:xfrm flipV="1">
                <a:off x="1359" y="3658"/>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9" name="Line 63">
                <a:extLst>
                  <a:ext uri="{FF2B5EF4-FFF2-40B4-BE49-F238E27FC236}">
                    <a16:creationId xmlns:a16="http://schemas.microsoft.com/office/drawing/2014/main" id="{3CBBCE4C-296E-0C11-3BA1-EE80547534BF}"/>
                  </a:ext>
                </a:extLst>
              </p:cNvPr>
              <p:cNvSpPr>
                <a:spLocks noChangeShapeType="1"/>
              </p:cNvSpPr>
              <p:nvPr/>
            </p:nvSpPr>
            <p:spPr bwMode="auto">
              <a:xfrm flipV="1">
                <a:off x="1374" y="3627"/>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0" name="Line 64">
                <a:extLst>
                  <a:ext uri="{FF2B5EF4-FFF2-40B4-BE49-F238E27FC236}">
                    <a16:creationId xmlns:a16="http://schemas.microsoft.com/office/drawing/2014/main" id="{DC538A33-1B48-5A4B-1AA0-C2AF4E59076A}"/>
                  </a:ext>
                </a:extLst>
              </p:cNvPr>
              <p:cNvSpPr>
                <a:spLocks noChangeShapeType="1"/>
              </p:cNvSpPr>
              <p:nvPr/>
            </p:nvSpPr>
            <p:spPr bwMode="auto">
              <a:xfrm flipV="1">
                <a:off x="1390" y="3595"/>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1" name="Line 65">
                <a:extLst>
                  <a:ext uri="{FF2B5EF4-FFF2-40B4-BE49-F238E27FC236}">
                    <a16:creationId xmlns:a16="http://schemas.microsoft.com/office/drawing/2014/main" id="{A0115B62-ABFB-47D5-C0FF-003487C0C09B}"/>
                  </a:ext>
                </a:extLst>
              </p:cNvPr>
              <p:cNvSpPr>
                <a:spLocks noChangeShapeType="1"/>
              </p:cNvSpPr>
              <p:nvPr/>
            </p:nvSpPr>
            <p:spPr bwMode="auto">
              <a:xfrm flipV="1">
                <a:off x="1406" y="3564"/>
                <a:ext cx="5"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2" name="Line 66">
                <a:extLst>
                  <a:ext uri="{FF2B5EF4-FFF2-40B4-BE49-F238E27FC236}">
                    <a16:creationId xmlns:a16="http://schemas.microsoft.com/office/drawing/2014/main" id="{4E7AB0AA-2BE7-9884-2641-49B141163F8B}"/>
                  </a:ext>
                </a:extLst>
              </p:cNvPr>
              <p:cNvSpPr>
                <a:spLocks noChangeShapeType="1"/>
              </p:cNvSpPr>
              <p:nvPr/>
            </p:nvSpPr>
            <p:spPr bwMode="auto">
              <a:xfrm flipV="1">
                <a:off x="1418" y="3538"/>
                <a:ext cx="9" cy="1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3" name="Line 67">
                <a:extLst>
                  <a:ext uri="{FF2B5EF4-FFF2-40B4-BE49-F238E27FC236}">
                    <a16:creationId xmlns:a16="http://schemas.microsoft.com/office/drawing/2014/main" id="{20AD53F0-64E5-E61E-C883-6116C47D65E9}"/>
                  </a:ext>
                </a:extLst>
              </p:cNvPr>
              <p:cNvSpPr>
                <a:spLocks noChangeShapeType="1"/>
              </p:cNvSpPr>
              <p:nvPr/>
            </p:nvSpPr>
            <p:spPr bwMode="auto">
              <a:xfrm flipV="1">
                <a:off x="1433" y="3514"/>
                <a:ext cx="8"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4" name="Line 68">
                <a:extLst>
                  <a:ext uri="{FF2B5EF4-FFF2-40B4-BE49-F238E27FC236}">
                    <a16:creationId xmlns:a16="http://schemas.microsoft.com/office/drawing/2014/main" id="{85A631F4-5495-C74E-9B6E-106EE09D90F3}"/>
                  </a:ext>
                </a:extLst>
              </p:cNvPr>
              <p:cNvSpPr>
                <a:spLocks noChangeShapeType="1"/>
              </p:cNvSpPr>
              <p:nvPr/>
            </p:nvSpPr>
            <p:spPr bwMode="auto">
              <a:xfrm flipV="1">
                <a:off x="1449" y="3490"/>
                <a:ext cx="9"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5" name="Line 69">
                <a:extLst>
                  <a:ext uri="{FF2B5EF4-FFF2-40B4-BE49-F238E27FC236}">
                    <a16:creationId xmlns:a16="http://schemas.microsoft.com/office/drawing/2014/main" id="{E598CB77-9CA0-F40E-7144-66C8B4EED766}"/>
                  </a:ext>
                </a:extLst>
              </p:cNvPr>
              <p:cNvSpPr>
                <a:spLocks noChangeShapeType="1"/>
              </p:cNvSpPr>
              <p:nvPr/>
            </p:nvSpPr>
            <p:spPr bwMode="auto">
              <a:xfrm flipV="1">
                <a:off x="1465" y="3470"/>
                <a:ext cx="5"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6" name="Freeform 70">
                <a:extLst>
                  <a:ext uri="{FF2B5EF4-FFF2-40B4-BE49-F238E27FC236}">
                    <a16:creationId xmlns:a16="http://schemas.microsoft.com/office/drawing/2014/main" id="{EF358FD1-1990-CB22-1302-F81C8BBBEE52}"/>
                  </a:ext>
                </a:extLst>
              </p:cNvPr>
              <p:cNvSpPr>
                <a:spLocks/>
              </p:cNvSpPr>
              <p:nvPr/>
            </p:nvSpPr>
            <p:spPr bwMode="auto">
              <a:xfrm>
                <a:off x="1473" y="3447"/>
                <a:ext cx="17" cy="20"/>
              </a:xfrm>
              <a:custGeom>
                <a:avLst/>
                <a:gdLst>
                  <a:gd name="T0" fmla="*/ 0 w 17"/>
                  <a:gd name="T1" fmla="*/ 19 h 20"/>
                  <a:gd name="T2" fmla="*/ 8 w 17"/>
                  <a:gd name="T3" fmla="*/ 7 h 20"/>
                  <a:gd name="T4" fmla="*/ 16 w 17"/>
                  <a:gd name="T5" fmla="*/ 0 h 20"/>
                </a:gdLst>
                <a:ahLst/>
                <a:cxnLst>
                  <a:cxn ang="0">
                    <a:pos x="T0" y="T1"/>
                  </a:cxn>
                  <a:cxn ang="0">
                    <a:pos x="T2" y="T3"/>
                  </a:cxn>
                  <a:cxn ang="0">
                    <a:pos x="T4" y="T5"/>
                  </a:cxn>
                </a:cxnLst>
                <a:rect l="0" t="0" r="r" b="b"/>
                <a:pathLst>
                  <a:path w="17" h="20">
                    <a:moveTo>
                      <a:pt x="0" y="19"/>
                    </a:moveTo>
                    <a:lnTo>
                      <a:pt x="8" y="7"/>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67" name="Line 71">
                <a:extLst>
                  <a:ext uri="{FF2B5EF4-FFF2-40B4-BE49-F238E27FC236}">
                    <a16:creationId xmlns:a16="http://schemas.microsoft.com/office/drawing/2014/main" id="{3D4AA9DF-E00D-9F2F-12CA-2268863166F1}"/>
                  </a:ext>
                </a:extLst>
              </p:cNvPr>
              <p:cNvSpPr>
                <a:spLocks noChangeShapeType="1"/>
              </p:cNvSpPr>
              <p:nvPr/>
            </p:nvSpPr>
            <p:spPr bwMode="auto">
              <a:xfrm flipV="1">
                <a:off x="1492" y="3439"/>
                <a:ext cx="8"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8" name="Line 72">
                <a:extLst>
                  <a:ext uri="{FF2B5EF4-FFF2-40B4-BE49-F238E27FC236}">
                    <a16:creationId xmlns:a16="http://schemas.microsoft.com/office/drawing/2014/main" id="{9961835F-1812-5A99-4930-1B7D427443F5}"/>
                  </a:ext>
                </a:extLst>
              </p:cNvPr>
              <p:cNvSpPr>
                <a:spLocks noChangeShapeType="1"/>
              </p:cNvSpPr>
              <p:nvPr/>
            </p:nvSpPr>
            <p:spPr bwMode="auto">
              <a:xfrm flipV="1">
                <a:off x="1508" y="3431"/>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9" name="Freeform 73">
                <a:extLst>
                  <a:ext uri="{FF2B5EF4-FFF2-40B4-BE49-F238E27FC236}">
                    <a16:creationId xmlns:a16="http://schemas.microsoft.com/office/drawing/2014/main" id="{9E6BAC3B-D969-1829-4891-DFE7E4AFA0C5}"/>
                  </a:ext>
                </a:extLst>
              </p:cNvPr>
              <p:cNvSpPr>
                <a:spLocks/>
              </p:cNvSpPr>
              <p:nvPr/>
            </p:nvSpPr>
            <p:spPr bwMode="auto">
              <a:xfrm>
                <a:off x="1520" y="3419"/>
                <a:ext cx="13" cy="9"/>
              </a:xfrm>
              <a:custGeom>
                <a:avLst/>
                <a:gdLst>
                  <a:gd name="T0" fmla="*/ 0 w 13"/>
                  <a:gd name="T1" fmla="*/ 8 h 9"/>
                  <a:gd name="T2" fmla="*/ 3 w 13"/>
                  <a:gd name="T3" fmla="*/ 4 h 9"/>
                  <a:gd name="T4" fmla="*/ 12 w 13"/>
                  <a:gd name="T5" fmla="*/ 0 h 9"/>
                </a:gdLst>
                <a:ahLst/>
                <a:cxnLst>
                  <a:cxn ang="0">
                    <a:pos x="T0" y="T1"/>
                  </a:cxn>
                  <a:cxn ang="0">
                    <a:pos x="T2" y="T3"/>
                  </a:cxn>
                  <a:cxn ang="0">
                    <a:pos x="T4" y="T5"/>
                  </a:cxn>
                </a:cxnLst>
                <a:rect l="0" t="0" r="r" b="b"/>
                <a:pathLst>
                  <a:path w="13" h="9">
                    <a:moveTo>
                      <a:pt x="0" y="8"/>
                    </a:moveTo>
                    <a:lnTo>
                      <a:pt x="3" y="4"/>
                    </a:lnTo>
                    <a:lnTo>
                      <a:pt x="12"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0" name="Freeform 74">
                <a:extLst>
                  <a:ext uri="{FF2B5EF4-FFF2-40B4-BE49-F238E27FC236}">
                    <a16:creationId xmlns:a16="http://schemas.microsoft.com/office/drawing/2014/main" id="{86689730-AA1D-8DB9-13D0-9912BBB9DA2D}"/>
                  </a:ext>
                </a:extLst>
              </p:cNvPr>
              <p:cNvSpPr>
                <a:spLocks/>
              </p:cNvSpPr>
              <p:nvPr/>
            </p:nvSpPr>
            <p:spPr bwMode="auto">
              <a:xfrm>
                <a:off x="1532" y="3419"/>
                <a:ext cx="16" cy="1"/>
              </a:xfrm>
              <a:custGeom>
                <a:avLst/>
                <a:gdLst>
                  <a:gd name="T0" fmla="*/ 0 w 16"/>
                  <a:gd name="T1" fmla="*/ 0 h 1"/>
                  <a:gd name="T2" fmla="*/ 7 w 16"/>
                  <a:gd name="T3" fmla="*/ 0 h 1"/>
                  <a:gd name="T4" fmla="*/ 15 w 16"/>
                  <a:gd name="T5" fmla="*/ 0 h 1"/>
                </a:gdLst>
                <a:ahLst/>
                <a:cxnLst>
                  <a:cxn ang="0">
                    <a:pos x="T0" y="T1"/>
                  </a:cxn>
                  <a:cxn ang="0">
                    <a:pos x="T2" y="T3"/>
                  </a:cxn>
                  <a:cxn ang="0">
                    <a:pos x="T4" y="T5"/>
                  </a:cxn>
                </a:cxnLst>
                <a:rect l="0" t="0" r="r" b="b"/>
                <a:pathLst>
                  <a:path w="16" h="1">
                    <a:moveTo>
                      <a:pt x="0" y="0"/>
                    </a:moveTo>
                    <a:lnTo>
                      <a:pt x="7" y="0"/>
                    </a:lnTo>
                    <a:lnTo>
                      <a:pt x="15"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1" name="Freeform 75">
                <a:extLst>
                  <a:ext uri="{FF2B5EF4-FFF2-40B4-BE49-F238E27FC236}">
                    <a16:creationId xmlns:a16="http://schemas.microsoft.com/office/drawing/2014/main" id="{4BC00AC4-21BC-6314-3E1A-4E7C725992E6}"/>
                  </a:ext>
                </a:extLst>
              </p:cNvPr>
              <p:cNvSpPr>
                <a:spLocks/>
              </p:cNvSpPr>
              <p:nvPr/>
            </p:nvSpPr>
            <p:spPr bwMode="auto">
              <a:xfrm>
                <a:off x="1547" y="3419"/>
                <a:ext cx="17" cy="1"/>
              </a:xfrm>
              <a:custGeom>
                <a:avLst/>
                <a:gdLst>
                  <a:gd name="T0" fmla="*/ 0 w 17"/>
                  <a:gd name="T1" fmla="*/ 0 h 1"/>
                  <a:gd name="T2" fmla="*/ 8 w 17"/>
                  <a:gd name="T3" fmla="*/ 0 h 1"/>
                  <a:gd name="T4" fmla="*/ 16 w 17"/>
                  <a:gd name="T5" fmla="*/ 0 h 1"/>
                </a:gdLst>
                <a:ahLst/>
                <a:cxnLst>
                  <a:cxn ang="0">
                    <a:pos x="T0" y="T1"/>
                  </a:cxn>
                  <a:cxn ang="0">
                    <a:pos x="T2" y="T3"/>
                  </a:cxn>
                  <a:cxn ang="0">
                    <a:pos x="T4" y="T5"/>
                  </a:cxn>
                </a:cxnLst>
                <a:rect l="0" t="0" r="r" b="b"/>
                <a:pathLst>
                  <a:path w="17" h="1">
                    <a:moveTo>
                      <a:pt x="0" y="0"/>
                    </a:moveTo>
                    <a:lnTo>
                      <a:pt x="8" y="0"/>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2" name="Freeform 76">
                <a:extLst>
                  <a:ext uri="{FF2B5EF4-FFF2-40B4-BE49-F238E27FC236}">
                    <a16:creationId xmlns:a16="http://schemas.microsoft.com/office/drawing/2014/main" id="{7BA36110-9429-B328-5426-2ADA7BD49BB2}"/>
                  </a:ext>
                </a:extLst>
              </p:cNvPr>
              <p:cNvSpPr>
                <a:spLocks/>
              </p:cNvSpPr>
              <p:nvPr/>
            </p:nvSpPr>
            <p:spPr bwMode="auto">
              <a:xfrm>
                <a:off x="1563" y="3419"/>
                <a:ext cx="13" cy="9"/>
              </a:xfrm>
              <a:custGeom>
                <a:avLst/>
                <a:gdLst>
                  <a:gd name="T0" fmla="*/ 0 w 13"/>
                  <a:gd name="T1" fmla="*/ 0 h 9"/>
                  <a:gd name="T2" fmla="*/ 4 w 13"/>
                  <a:gd name="T3" fmla="*/ 4 h 9"/>
                  <a:gd name="T4" fmla="*/ 12 w 13"/>
                  <a:gd name="T5" fmla="*/ 8 h 9"/>
                </a:gdLst>
                <a:ahLst/>
                <a:cxnLst>
                  <a:cxn ang="0">
                    <a:pos x="T0" y="T1"/>
                  </a:cxn>
                  <a:cxn ang="0">
                    <a:pos x="T2" y="T3"/>
                  </a:cxn>
                  <a:cxn ang="0">
                    <a:pos x="T4" y="T5"/>
                  </a:cxn>
                </a:cxnLst>
                <a:rect l="0" t="0" r="r" b="b"/>
                <a:pathLst>
                  <a:path w="13" h="9">
                    <a:moveTo>
                      <a:pt x="0" y="0"/>
                    </a:moveTo>
                    <a:lnTo>
                      <a:pt x="4" y="4"/>
                    </a:lnTo>
                    <a:lnTo>
                      <a:pt x="12" y="8"/>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3" name="Line 77">
                <a:extLst>
                  <a:ext uri="{FF2B5EF4-FFF2-40B4-BE49-F238E27FC236}">
                    <a16:creationId xmlns:a16="http://schemas.microsoft.com/office/drawing/2014/main" id="{84A1C824-B69F-14E8-0E24-F7459E3B93A7}"/>
                  </a:ext>
                </a:extLst>
              </p:cNvPr>
              <p:cNvSpPr>
                <a:spLocks noChangeShapeType="1"/>
              </p:cNvSpPr>
              <p:nvPr/>
            </p:nvSpPr>
            <p:spPr bwMode="auto">
              <a:xfrm>
                <a:off x="1582" y="3434"/>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4" name="Line 78">
                <a:extLst>
                  <a:ext uri="{FF2B5EF4-FFF2-40B4-BE49-F238E27FC236}">
                    <a16:creationId xmlns:a16="http://schemas.microsoft.com/office/drawing/2014/main" id="{450FEBDA-0A40-DE86-2ADF-AB905A23BFE0}"/>
                  </a:ext>
                </a:extLst>
              </p:cNvPr>
              <p:cNvSpPr>
                <a:spLocks noChangeShapeType="1"/>
              </p:cNvSpPr>
              <p:nvPr/>
            </p:nvSpPr>
            <p:spPr bwMode="auto">
              <a:xfrm>
                <a:off x="1598" y="3442"/>
                <a:ext cx="8"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5" name="Freeform 79">
                <a:extLst>
                  <a:ext uri="{FF2B5EF4-FFF2-40B4-BE49-F238E27FC236}">
                    <a16:creationId xmlns:a16="http://schemas.microsoft.com/office/drawing/2014/main" id="{E623A06D-8408-15BA-F71B-409EA74790B7}"/>
                  </a:ext>
                </a:extLst>
              </p:cNvPr>
              <p:cNvSpPr>
                <a:spLocks/>
              </p:cNvSpPr>
              <p:nvPr/>
            </p:nvSpPr>
            <p:spPr bwMode="auto">
              <a:xfrm>
                <a:off x="1606" y="3447"/>
                <a:ext cx="18" cy="20"/>
              </a:xfrm>
              <a:custGeom>
                <a:avLst/>
                <a:gdLst>
                  <a:gd name="T0" fmla="*/ 0 w 18"/>
                  <a:gd name="T1" fmla="*/ 0 h 20"/>
                  <a:gd name="T2" fmla="*/ 9 w 18"/>
                  <a:gd name="T3" fmla="*/ 7 h 20"/>
                  <a:gd name="T4" fmla="*/ 17 w 18"/>
                  <a:gd name="T5" fmla="*/ 19 h 20"/>
                </a:gdLst>
                <a:ahLst/>
                <a:cxnLst>
                  <a:cxn ang="0">
                    <a:pos x="T0" y="T1"/>
                  </a:cxn>
                  <a:cxn ang="0">
                    <a:pos x="T2" y="T3"/>
                  </a:cxn>
                  <a:cxn ang="0">
                    <a:pos x="T4" y="T5"/>
                  </a:cxn>
                </a:cxnLst>
                <a:rect l="0" t="0" r="r" b="b"/>
                <a:pathLst>
                  <a:path w="18" h="20">
                    <a:moveTo>
                      <a:pt x="0" y="0"/>
                    </a:moveTo>
                    <a:lnTo>
                      <a:pt x="9" y="7"/>
                    </a:lnTo>
                    <a:lnTo>
                      <a:pt x="17" y="19"/>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6" name="Line 80">
                <a:extLst>
                  <a:ext uri="{FF2B5EF4-FFF2-40B4-BE49-F238E27FC236}">
                    <a16:creationId xmlns:a16="http://schemas.microsoft.com/office/drawing/2014/main" id="{5D20B37B-FAD5-4D9B-3825-5E378029649A}"/>
                  </a:ext>
                </a:extLst>
              </p:cNvPr>
              <p:cNvSpPr>
                <a:spLocks noChangeShapeType="1"/>
              </p:cNvSpPr>
              <p:nvPr/>
            </p:nvSpPr>
            <p:spPr bwMode="auto">
              <a:xfrm>
                <a:off x="1630" y="3473"/>
                <a:ext cx="4"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7" name="Line 81">
                <a:extLst>
                  <a:ext uri="{FF2B5EF4-FFF2-40B4-BE49-F238E27FC236}">
                    <a16:creationId xmlns:a16="http://schemas.microsoft.com/office/drawing/2014/main" id="{85FEE865-D6CD-6D35-C67B-2C6BFBDF73E8}"/>
                  </a:ext>
                </a:extLst>
              </p:cNvPr>
              <p:cNvSpPr>
                <a:spLocks noChangeShapeType="1"/>
              </p:cNvSpPr>
              <p:nvPr/>
            </p:nvSpPr>
            <p:spPr bwMode="auto">
              <a:xfrm>
                <a:off x="1641" y="3493"/>
                <a:ext cx="9"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8" name="Line 82">
                <a:extLst>
                  <a:ext uri="{FF2B5EF4-FFF2-40B4-BE49-F238E27FC236}">
                    <a16:creationId xmlns:a16="http://schemas.microsoft.com/office/drawing/2014/main" id="{A58BA256-FF12-545A-1484-CF77946AB1D9}"/>
                  </a:ext>
                </a:extLst>
              </p:cNvPr>
              <p:cNvSpPr>
                <a:spLocks noChangeShapeType="1"/>
              </p:cNvSpPr>
              <p:nvPr/>
            </p:nvSpPr>
            <p:spPr bwMode="auto">
              <a:xfrm>
                <a:off x="1657" y="3517"/>
                <a:ext cx="9"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9" name="Line 83">
                <a:extLst>
                  <a:ext uri="{FF2B5EF4-FFF2-40B4-BE49-F238E27FC236}">
                    <a16:creationId xmlns:a16="http://schemas.microsoft.com/office/drawing/2014/main" id="{885C2B30-ED74-7F1F-478F-B07A64AA5E1C}"/>
                  </a:ext>
                </a:extLst>
              </p:cNvPr>
              <p:cNvSpPr>
                <a:spLocks noChangeShapeType="1"/>
              </p:cNvSpPr>
              <p:nvPr/>
            </p:nvSpPr>
            <p:spPr bwMode="auto">
              <a:xfrm>
                <a:off x="1673" y="3541"/>
                <a:ext cx="9" cy="1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0" name="Line 84">
                <a:extLst>
                  <a:ext uri="{FF2B5EF4-FFF2-40B4-BE49-F238E27FC236}">
                    <a16:creationId xmlns:a16="http://schemas.microsoft.com/office/drawing/2014/main" id="{B751E1E0-0F3C-71B8-43E6-721AA8109E11}"/>
                  </a:ext>
                </a:extLst>
              </p:cNvPr>
              <p:cNvSpPr>
                <a:spLocks noChangeShapeType="1"/>
              </p:cNvSpPr>
              <p:nvPr/>
            </p:nvSpPr>
            <p:spPr bwMode="auto">
              <a:xfrm>
                <a:off x="1689" y="3567"/>
                <a:ext cx="4"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1" name="Line 85">
                <a:extLst>
                  <a:ext uri="{FF2B5EF4-FFF2-40B4-BE49-F238E27FC236}">
                    <a16:creationId xmlns:a16="http://schemas.microsoft.com/office/drawing/2014/main" id="{BF70DE63-0D90-3FFA-8578-E4EA988F508A}"/>
                  </a:ext>
                </a:extLst>
              </p:cNvPr>
              <p:cNvSpPr>
                <a:spLocks noChangeShapeType="1"/>
              </p:cNvSpPr>
              <p:nvPr/>
            </p:nvSpPr>
            <p:spPr bwMode="auto">
              <a:xfrm>
                <a:off x="1700" y="3599"/>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2" name="Line 86">
                <a:extLst>
                  <a:ext uri="{FF2B5EF4-FFF2-40B4-BE49-F238E27FC236}">
                    <a16:creationId xmlns:a16="http://schemas.microsoft.com/office/drawing/2014/main" id="{B15FE25F-F639-9503-E6A5-B153ADBE5465}"/>
                  </a:ext>
                </a:extLst>
              </p:cNvPr>
              <p:cNvSpPr>
                <a:spLocks noChangeShapeType="1"/>
              </p:cNvSpPr>
              <p:nvPr/>
            </p:nvSpPr>
            <p:spPr bwMode="auto">
              <a:xfrm>
                <a:off x="1716" y="3630"/>
                <a:ext cx="9"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3" name="Line 87">
                <a:extLst>
                  <a:ext uri="{FF2B5EF4-FFF2-40B4-BE49-F238E27FC236}">
                    <a16:creationId xmlns:a16="http://schemas.microsoft.com/office/drawing/2014/main" id="{513D9D56-2593-8587-7E4D-1EB003449EEA}"/>
                  </a:ext>
                </a:extLst>
              </p:cNvPr>
              <p:cNvSpPr>
                <a:spLocks noChangeShapeType="1"/>
              </p:cNvSpPr>
              <p:nvPr/>
            </p:nvSpPr>
            <p:spPr bwMode="auto">
              <a:xfrm>
                <a:off x="1732" y="3662"/>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4" name="Freeform 88">
                <a:extLst>
                  <a:ext uri="{FF2B5EF4-FFF2-40B4-BE49-F238E27FC236}">
                    <a16:creationId xmlns:a16="http://schemas.microsoft.com/office/drawing/2014/main" id="{3E8B4CEE-AA55-845F-9F19-DDC2E5C7BE42}"/>
                  </a:ext>
                </a:extLst>
              </p:cNvPr>
              <p:cNvSpPr>
                <a:spLocks/>
              </p:cNvSpPr>
              <p:nvPr/>
            </p:nvSpPr>
            <p:spPr bwMode="auto">
              <a:xfrm>
                <a:off x="1741" y="3686"/>
                <a:ext cx="13" cy="36"/>
              </a:xfrm>
              <a:custGeom>
                <a:avLst/>
                <a:gdLst>
                  <a:gd name="T0" fmla="*/ 0 w 13"/>
                  <a:gd name="T1" fmla="*/ 0 h 36"/>
                  <a:gd name="T2" fmla="*/ 3 w 13"/>
                  <a:gd name="T3" fmla="*/ 16 h 36"/>
                  <a:gd name="T4" fmla="*/ 12 w 13"/>
                  <a:gd name="T5" fmla="*/ 35 h 36"/>
                </a:gdLst>
                <a:ahLst/>
                <a:cxnLst>
                  <a:cxn ang="0">
                    <a:pos x="T0" y="T1"/>
                  </a:cxn>
                  <a:cxn ang="0">
                    <a:pos x="T2" y="T3"/>
                  </a:cxn>
                  <a:cxn ang="0">
                    <a:pos x="T4" y="T5"/>
                  </a:cxn>
                </a:cxnLst>
                <a:rect l="0" t="0" r="r" b="b"/>
                <a:pathLst>
                  <a:path w="13" h="36">
                    <a:moveTo>
                      <a:pt x="0" y="0"/>
                    </a:moveTo>
                    <a:lnTo>
                      <a:pt x="3" y="16"/>
                    </a:lnTo>
                    <a:lnTo>
                      <a:pt x="12" y="35"/>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85" name="Line 89">
                <a:extLst>
                  <a:ext uri="{FF2B5EF4-FFF2-40B4-BE49-F238E27FC236}">
                    <a16:creationId xmlns:a16="http://schemas.microsoft.com/office/drawing/2014/main" id="{0F5698CE-56AA-F5FF-0DA0-4F6BCD610870}"/>
                  </a:ext>
                </a:extLst>
              </p:cNvPr>
              <p:cNvSpPr>
                <a:spLocks noChangeShapeType="1"/>
              </p:cNvSpPr>
              <p:nvPr/>
            </p:nvSpPr>
            <p:spPr bwMode="auto">
              <a:xfrm>
                <a:off x="1760" y="3728"/>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6" name="Freeform 90">
                <a:extLst>
                  <a:ext uri="{FF2B5EF4-FFF2-40B4-BE49-F238E27FC236}">
                    <a16:creationId xmlns:a16="http://schemas.microsoft.com/office/drawing/2014/main" id="{F57D0456-426F-5293-187E-06A90A30EEB8}"/>
                  </a:ext>
                </a:extLst>
              </p:cNvPr>
              <p:cNvSpPr>
                <a:spLocks/>
              </p:cNvSpPr>
              <p:nvPr/>
            </p:nvSpPr>
            <p:spPr bwMode="auto">
              <a:xfrm>
                <a:off x="1768" y="3753"/>
                <a:ext cx="17" cy="37"/>
              </a:xfrm>
              <a:custGeom>
                <a:avLst/>
                <a:gdLst>
                  <a:gd name="T0" fmla="*/ 0 w 17"/>
                  <a:gd name="T1" fmla="*/ 0 h 37"/>
                  <a:gd name="T2" fmla="*/ 8 w 17"/>
                  <a:gd name="T3" fmla="*/ 16 h 37"/>
                  <a:gd name="T4" fmla="*/ 16 w 17"/>
                  <a:gd name="T5" fmla="*/ 36 h 37"/>
                </a:gdLst>
                <a:ahLst/>
                <a:cxnLst>
                  <a:cxn ang="0">
                    <a:pos x="T0" y="T1"/>
                  </a:cxn>
                  <a:cxn ang="0">
                    <a:pos x="T2" y="T3"/>
                  </a:cxn>
                  <a:cxn ang="0">
                    <a:pos x="T4" y="T5"/>
                  </a:cxn>
                </a:cxnLst>
                <a:rect l="0" t="0" r="r" b="b"/>
                <a:pathLst>
                  <a:path w="17" h="37">
                    <a:moveTo>
                      <a:pt x="0" y="0"/>
                    </a:moveTo>
                    <a:lnTo>
                      <a:pt x="8" y="16"/>
                    </a:lnTo>
                    <a:lnTo>
                      <a:pt x="16" y="36"/>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87" name="Line 91">
                <a:extLst>
                  <a:ext uri="{FF2B5EF4-FFF2-40B4-BE49-F238E27FC236}">
                    <a16:creationId xmlns:a16="http://schemas.microsoft.com/office/drawing/2014/main" id="{96511FCF-CF60-E70A-FA92-43441C3BA690}"/>
                  </a:ext>
                </a:extLst>
              </p:cNvPr>
              <p:cNvSpPr>
                <a:spLocks noChangeShapeType="1"/>
              </p:cNvSpPr>
              <p:nvPr/>
            </p:nvSpPr>
            <p:spPr bwMode="auto">
              <a:xfrm>
                <a:off x="1791" y="3796"/>
                <a:ext cx="5"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8" name="Line 92">
                <a:extLst>
                  <a:ext uri="{FF2B5EF4-FFF2-40B4-BE49-F238E27FC236}">
                    <a16:creationId xmlns:a16="http://schemas.microsoft.com/office/drawing/2014/main" id="{35DB9295-0612-719D-8B01-C2FFE214A469}"/>
                  </a:ext>
                </a:extLst>
              </p:cNvPr>
              <p:cNvSpPr>
                <a:spLocks noChangeShapeType="1"/>
              </p:cNvSpPr>
              <p:nvPr/>
            </p:nvSpPr>
            <p:spPr bwMode="auto">
              <a:xfrm>
                <a:off x="1803" y="3827"/>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9" name="Line 93">
                <a:extLst>
                  <a:ext uri="{FF2B5EF4-FFF2-40B4-BE49-F238E27FC236}">
                    <a16:creationId xmlns:a16="http://schemas.microsoft.com/office/drawing/2014/main" id="{AC5C7C37-C707-7C54-84EE-55B00D4F421A}"/>
                  </a:ext>
                </a:extLst>
              </p:cNvPr>
              <p:cNvSpPr>
                <a:spLocks noChangeShapeType="1"/>
              </p:cNvSpPr>
              <p:nvPr/>
            </p:nvSpPr>
            <p:spPr bwMode="auto">
              <a:xfrm>
                <a:off x="1819" y="3858"/>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0" name="Line 94">
                <a:extLst>
                  <a:ext uri="{FF2B5EF4-FFF2-40B4-BE49-F238E27FC236}">
                    <a16:creationId xmlns:a16="http://schemas.microsoft.com/office/drawing/2014/main" id="{3F098C09-B9E1-2634-4B08-8120E4FB963D}"/>
                  </a:ext>
                </a:extLst>
              </p:cNvPr>
              <p:cNvSpPr>
                <a:spLocks noChangeShapeType="1"/>
              </p:cNvSpPr>
              <p:nvPr/>
            </p:nvSpPr>
            <p:spPr bwMode="auto">
              <a:xfrm>
                <a:off x="1834" y="3890"/>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1" name="Line 95">
                <a:extLst>
                  <a:ext uri="{FF2B5EF4-FFF2-40B4-BE49-F238E27FC236}">
                    <a16:creationId xmlns:a16="http://schemas.microsoft.com/office/drawing/2014/main" id="{64A11BCA-13AA-CF5D-7BFD-CA512E4F4805}"/>
                  </a:ext>
                </a:extLst>
              </p:cNvPr>
              <p:cNvSpPr>
                <a:spLocks noChangeShapeType="1"/>
              </p:cNvSpPr>
              <p:nvPr/>
            </p:nvSpPr>
            <p:spPr bwMode="auto">
              <a:xfrm>
                <a:off x="1850" y="3921"/>
                <a:ext cx="5" cy="2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2" name="Line 96">
                <a:extLst>
                  <a:ext uri="{FF2B5EF4-FFF2-40B4-BE49-F238E27FC236}">
                    <a16:creationId xmlns:a16="http://schemas.microsoft.com/office/drawing/2014/main" id="{C87BB4A8-8A3E-05A0-33F6-8833CE1E3C40}"/>
                  </a:ext>
                </a:extLst>
              </p:cNvPr>
              <p:cNvSpPr>
                <a:spLocks noChangeShapeType="1"/>
              </p:cNvSpPr>
              <p:nvPr/>
            </p:nvSpPr>
            <p:spPr bwMode="auto">
              <a:xfrm>
                <a:off x="1862" y="3948"/>
                <a:ext cx="9" cy="2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3" name="Line 97">
                <a:extLst>
                  <a:ext uri="{FF2B5EF4-FFF2-40B4-BE49-F238E27FC236}">
                    <a16:creationId xmlns:a16="http://schemas.microsoft.com/office/drawing/2014/main" id="{BAE5B934-6E31-977B-D77B-5CF3E1A64942}"/>
                  </a:ext>
                </a:extLst>
              </p:cNvPr>
              <p:cNvSpPr>
                <a:spLocks noChangeShapeType="1"/>
              </p:cNvSpPr>
              <p:nvPr/>
            </p:nvSpPr>
            <p:spPr bwMode="auto">
              <a:xfrm>
                <a:off x="1878" y="3976"/>
                <a:ext cx="8"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4" name="Line 98">
                <a:extLst>
                  <a:ext uri="{FF2B5EF4-FFF2-40B4-BE49-F238E27FC236}">
                    <a16:creationId xmlns:a16="http://schemas.microsoft.com/office/drawing/2014/main" id="{B2B77744-3C4B-C2F4-5BCA-1C56EDF36B04}"/>
                  </a:ext>
                </a:extLst>
              </p:cNvPr>
              <p:cNvSpPr>
                <a:spLocks noChangeShapeType="1"/>
              </p:cNvSpPr>
              <p:nvPr/>
            </p:nvSpPr>
            <p:spPr bwMode="auto">
              <a:xfrm>
                <a:off x="1893" y="4000"/>
                <a:ext cx="9" cy="16"/>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5" name="Line 99">
                <a:extLst>
                  <a:ext uri="{FF2B5EF4-FFF2-40B4-BE49-F238E27FC236}">
                    <a16:creationId xmlns:a16="http://schemas.microsoft.com/office/drawing/2014/main" id="{528DE08B-18C9-0DAC-B67B-34A9581CCBED}"/>
                  </a:ext>
                </a:extLst>
              </p:cNvPr>
              <p:cNvSpPr>
                <a:spLocks noChangeShapeType="1"/>
              </p:cNvSpPr>
              <p:nvPr/>
            </p:nvSpPr>
            <p:spPr bwMode="auto">
              <a:xfrm>
                <a:off x="1909" y="4023"/>
                <a:ext cx="5" cy="12"/>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6" name="Line 100">
                <a:extLst>
                  <a:ext uri="{FF2B5EF4-FFF2-40B4-BE49-F238E27FC236}">
                    <a16:creationId xmlns:a16="http://schemas.microsoft.com/office/drawing/2014/main" id="{630BF511-AB1E-2D4B-0462-30BA74250E7B}"/>
                  </a:ext>
                </a:extLst>
              </p:cNvPr>
              <p:cNvSpPr>
                <a:spLocks noChangeShapeType="1"/>
              </p:cNvSpPr>
              <p:nvPr/>
            </p:nvSpPr>
            <p:spPr bwMode="auto">
              <a:xfrm>
                <a:off x="1921" y="4042"/>
                <a:ext cx="9"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7" name="Line 101">
                <a:extLst>
                  <a:ext uri="{FF2B5EF4-FFF2-40B4-BE49-F238E27FC236}">
                    <a16:creationId xmlns:a16="http://schemas.microsoft.com/office/drawing/2014/main" id="{73318C3F-9C47-CE6F-3BC7-3A348CA3ABAB}"/>
                  </a:ext>
                </a:extLst>
              </p:cNvPr>
              <p:cNvSpPr>
                <a:spLocks noChangeShapeType="1"/>
              </p:cNvSpPr>
              <p:nvPr/>
            </p:nvSpPr>
            <p:spPr bwMode="auto">
              <a:xfrm>
                <a:off x="1937" y="4062"/>
                <a:ext cx="8"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8" name="Line 102">
                <a:extLst>
                  <a:ext uri="{FF2B5EF4-FFF2-40B4-BE49-F238E27FC236}">
                    <a16:creationId xmlns:a16="http://schemas.microsoft.com/office/drawing/2014/main" id="{FAFB618F-E5A0-0DCD-D080-9431551840A8}"/>
                  </a:ext>
                </a:extLst>
              </p:cNvPr>
              <p:cNvSpPr>
                <a:spLocks noChangeShapeType="1"/>
              </p:cNvSpPr>
              <p:nvPr/>
            </p:nvSpPr>
            <p:spPr bwMode="auto">
              <a:xfrm>
                <a:off x="1952" y="4082"/>
                <a:ext cx="9" cy="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9" name="Line 103">
                <a:extLst>
                  <a:ext uri="{FF2B5EF4-FFF2-40B4-BE49-F238E27FC236}">
                    <a16:creationId xmlns:a16="http://schemas.microsoft.com/office/drawing/2014/main" id="{C3687752-5003-7014-C34B-B286F9E77782}"/>
                  </a:ext>
                </a:extLst>
              </p:cNvPr>
              <p:cNvSpPr>
                <a:spLocks noChangeShapeType="1"/>
              </p:cNvSpPr>
              <p:nvPr/>
            </p:nvSpPr>
            <p:spPr bwMode="auto">
              <a:xfrm>
                <a:off x="1968" y="4098"/>
                <a:ext cx="5" cy="8"/>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0" name="Line 104">
                <a:extLst>
                  <a:ext uri="{FF2B5EF4-FFF2-40B4-BE49-F238E27FC236}">
                    <a16:creationId xmlns:a16="http://schemas.microsoft.com/office/drawing/2014/main" id="{C70FBCC8-CFB2-4406-D2BB-62BE0C40401A}"/>
                  </a:ext>
                </a:extLst>
              </p:cNvPr>
              <p:cNvSpPr>
                <a:spLocks noChangeShapeType="1"/>
              </p:cNvSpPr>
              <p:nvPr/>
            </p:nvSpPr>
            <p:spPr bwMode="auto">
              <a:xfrm>
                <a:off x="1980" y="4113"/>
                <a:ext cx="8"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1" name="Line 105">
                <a:extLst>
                  <a:ext uri="{FF2B5EF4-FFF2-40B4-BE49-F238E27FC236}">
                    <a16:creationId xmlns:a16="http://schemas.microsoft.com/office/drawing/2014/main" id="{D3CBAEA0-DA8A-0695-DECA-8E63AE56A8F9}"/>
                  </a:ext>
                </a:extLst>
              </p:cNvPr>
              <p:cNvSpPr>
                <a:spLocks noChangeShapeType="1"/>
              </p:cNvSpPr>
              <p:nvPr/>
            </p:nvSpPr>
            <p:spPr bwMode="auto">
              <a:xfrm>
                <a:off x="1995" y="4125"/>
                <a:ext cx="9" cy="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2" name="Line 106">
                <a:extLst>
                  <a:ext uri="{FF2B5EF4-FFF2-40B4-BE49-F238E27FC236}">
                    <a16:creationId xmlns:a16="http://schemas.microsoft.com/office/drawing/2014/main" id="{3C056A40-C811-F6B7-AC03-3603F7CDAC41}"/>
                  </a:ext>
                </a:extLst>
              </p:cNvPr>
              <p:cNvSpPr>
                <a:spLocks noChangeShapeType="1"/>
              </p:cNvSpPr>
              <p:nvPr/>
            </p:nvSpPr>
            <p:spPr bwMode="auto">
              <a:xfrm>
                <a:off x="2011" y="4136"/>
                <a:ext cx="5"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3" name="Line 107">
                <a:extLst>
                  <a:ext uri="{FF2B5EF4-FFF2-40B4-BE49-F238E27FC236}">
                    <a16:creationId xmlns:a16="http://schemas.microsoft.com/office/drawing/2014/main" id="{8166EC1B-8D02-8F6A-A103-6C7AE5D9E6CC}"/>
                  </a:ext>
                </a:extLst>
              </p:cNvPr>
              <p:cNvSpPr>
                <a:spLocks noChangeShapeType="1"/>
              </p:cNvSpPr>
              <p:nvPr/>
            </p:nvSpPr>
            <p:spPr bwMode="auto">
              <a:xfrm>
                <a:off x="2023" y="4148"/>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4" name="Line 108">
                <a:extLst>
                  <a:ext uri="{FF2B5EF4-FFF2-40B4-BE49-F238E27FC236}">
                    <a16:creationId xmlns:a16="http://schemas.microsoft.com/office/drawing/2014/main" id="{BBEA98C6-AD12-E487-9485-524F69F4D933}"/>
                  </a:ext>
                </a:extLst>
              </p:cNvPr>
              <p:cNvSpPr>
                <a:spLocks noChangeShapeType="1"/>
              </p:cNvSpPr>
              <p:nvPr/>
            </p:nvSpPr>
            <p:spPr bwMode="auto">
              <a:xfrm>
                <a:off x="2039" y="4156"/>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5" name="Line 109">
                <a:extLst>
                  <a:ext uri="{FF2B5EF4-FFF2-40B4-BE49-F238E27FC236}">
                    <a16:creationId xmlns:a16="http://schemas.microsoft.com/office/drawing/2014/main" id="{96806E57-8652-A088-6069-DF4A283FD021}"/>
                  </a:ext>
                </a:extLst>
              </p:cNvPr>
              <p:cNvSpPr>
                <a:spLocks noChangeShapeType="1"/>
              </p:cNvSpPr>
              <p:nvPr/>
            </p:nvSpPr>
            <p:spPr bwMode="auto">
              <a:xfrm>
                <a:off x="2054" y="4164"/>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6" name="Line 110">
                <a:extLst>
                  <a:ext uri="{FF2B5EF4-FFF2-40B4-BE49-F238E27FC236}">
                    <a16:creationId xmlns:a16="http://schemas.microsoft.com/office/drawing/2014/main" id="{ECAFCCFF-C2CD-8A59-5FB6-DA755B601673}"/>
                  </a:ext>
                </a:extLst>
              </p:cNvPr>
              <p:cNvSpPr>
                <a:spLocks noChangeShapeType="1"/>
              </p:cNvSpPr>
              <p:nvPr/>
            </p:nvSpPr>
            <p:spPr bwMode="auto">
              <a:xfrm>
                <a:off x="2070" y="4168"/>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7" name="Line 111">
                <a:extLst>
                  <a:ext uri="{FF2B5EF4-FFF2-40B4-BE49-F238E27FC236}">
                    <a16:creationId xmlns:a16="http://schemas.microsoft.com/office/drawing/2014/main" id="{1DA52087-91B9-979E-71FE-E7311AA64800}"/>
                  </a:ext>
                </a:extLst>
              </p:cNvPr>
              <p:cNvSpPr>
                <a:spLocks noChangeShapeType="1"/>
              </p:cNvSpPr>
              <p:nvPr/>
            </p:nvSpPr>
            <p:spPr bwMode="auto">
              <a:xfrm>
                <a:off x="2082" y="4172"/>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8" name="Line 112">
                <a:extLst>
                  <a:ext uri="{FF2B5EF4-FFF2-40B4-BE49-F238E27FC236}">
                    <a16:creationId xmlns:a16="http://schemas.microsoft.com/office/drawing/2014/main" id="{0931C4F3-4E59-4019-E7ED-269224468E76}"/>
                  </a:ext>
                </a:extLst>
              </p:cNvPr>
              <p:cNvSpPr>
                <a:spLocks noChangeShapeType="1"/>
              </p:cNvSpPr>
              <p:nvPr/>
            </p:nvSpPr>
            <p:spPr bwMode="auto">
              <a:xfrm>
                <a:off x="2098" y="418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9" name="Line 113">
                <a:extLst>
                  <a:ext uri="{FF2B5EF4-FFF2-40B4-BE49-F238E27FC236}">
                    <a16:creationId xmlns:a16="http://schemas.microsoft.com/office/drawing/2014/main" id="{FF34E04C-069B-B0A3-C918-43B829EC843B}"/>
                  </a:ext>
                </a:extLst>
              </p:cNvPr>
              <p:cNvSpPr>
                <a:spLocks noChangeShapeType="1"/>
              </p:cNvSpPr>
              <p:nvPr/>
            </p:nvSpPr>
            <p:spPr bwMode="auto">
              <a:xfrm>
                <a:off x="2113" y="4184"/>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0" name="Line 114">
                <a:extLst>
                  <a:ext uri="{FF2B5EF4-FFF2-40B4-BE49-F238E27FC236}">
                    <a16:creationId xmlns:a16="http://schemas.microsoft.com/office/drawing/2014/main" id="{A67EA158-8D54-C269-DD35-888C2AEDBEB8}"/>
                  </a:ext>
                </a:extLst>
              </p:cNvPr>
              <p:cNvSpPr>
                <a:spLocks noChangeShapeType="1"/>
              </p:cNvSpPr>
              <p:nvPr/>
            </p:nvSpPr>
            <p:spPr bwMode="auto">
              <a:xfrm>
                <a:off x="2129" y="4185"/>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1" name="Line 115">
                <a:extLst>
                  <a:ext uri="{FF2B5EF4-FFF2-40B4-BE49-F238E27FC236}">
                    <a16:creationId xmlns:a16="http://schemas.microsoft.com/office/drawing/2014/main" id="{826D7FB5-F6BE-7710-466B-0C6867A20AF8}"/>
                  </a:ext>
                </a:extLst>
              </p:cNvPr>
              <p:cNvSpPr>
                <a:spLocks noChangeShapeType="1"/>
              </p:cNvSpPr>
              <p:nvPr/>
            </p:nvSpPr>
            <p:spPr bwMode="auto">
              <a:xfrm>
                <a:off x="2141" y="4187"/>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2" name="Line 116">
                <a:extLst>
                  <a:ext uri="{FF2B5EF4-FFF2-40B4-BE49-F238E27FC236}">
                    <a16:creationId xmlns:a16="http://schemas.microsoft.com/office/drawing/2014/main" id="{70465DEE-98AB-634F-6AB9-35416D0BAB62}"/>
                  </a:ext>
                </a:extLst>
              </p:cNvPr>
              <p:cNvSpPr>
                <a:spLocks noChangeShapeType="1"/>
              </p:cNvSpPr>
              <p:nvPr/>
            </p:nvSpPr>
            <p:spPr bwMode="auto">
              <a:xfrm>
                <a:off x="2157" y="4191"/>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3" name="Line 117">
                <a:extLst>
                  <a:ext uri="{FF2B5EF4-FFF2-40B4-BE49-F238E27FC236}">
                    <a16:creationId xmlns:a16="http://schemas.microsoft.com/office/drawing/2014/main" id="{1E779802-E838-DDD2-47F4-2DF207486183}"/>
                  </a:ext>
                </a:extLst>
              </p:cNvPr>
              <p:cNvSpPr>
                <a:spLocks noChangeShapeType="1"/>
              </p:cNvSpPr>
              <p:nvPr/>
            </p:nvSpPr>
            <p:spPr bwMode="auto">
              <a:xfrm>
                <a:off x="2172" y="4192"/>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4" name="Line 118">
                <a:extLst>
                  <a:ext uri="{FF2B5EF4-FFF2-40B4-BE49-F238E27FC236}">
                    <a16:creationId xmlns:a16="http://schemas.microsoft.com/office/drawing/2014/main" id="{33183544-E78A-709C-6375-25EC913BE9CC}"/>
                  </a:ext>
                </a:extLst>
              </p:cNvPr>
              <p:cNvSpPr>
                <a:spLocks noChangeShapeType="1"/>
              </p:cNvSpPr>
              <p:nvPr/>
            </p:nvSpPr>
            <p:spPr bwMode="auto">
              <a:xfrm>
                <a:off x="2188" y="4192"/>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5" name="Freeform 119">
                <a:extLst>
                  <a:ext uri="{FF2B5EF4-FFF2-40B4-BE49-F238E27FC236}">
                    <a16:creationId xmlns:a16="http://schemas.microsoft.com/office/drawing/2014/main" id="{6385329D-629D-7AB8-C543-9697ABC0B386}"/>
                  </a:ext>
                </a:extLst>
              </p:cNvPr>
              <p:cNvSpPr>
                <a:spLocks/>
              </p:cNvSpPr>
              <p:nvPr/>
            </p:nvSpPr>
            <p:spPr bwMode="auto">
              <a:xfrm>
                <a:off x="2193" y="4192"/>
                <a:ext cx="16" cy="5"/>
              </a:xfrm>
              <a:custGeom>
                <a:avLst/>
                <a:gdLst>
                  <a:gd name="T0" fmla="*/ 0 w 16"/>
                  <a:gd name="T1" fmla="*/ 0 h 5"/>
                  <a:gd name="T2" fmla="*/ 7 w 16"/>
                  <a:gd name="T3" fmla="*/ 0 h 5"/>
                  <a:gd name="T4" fmla="*/ 15 w 16"/>
                  <a:gd name="T5" fmla="*/ 4 h 5"/>
                </a:gdLst>
                <a:ahLst/>
                <a:cxnLst>
                  <a:cxn ang="0">
                    <a:pos x="T0" y="T1"/>
                  </a:cxn>
                  <a:cxn ang="0">
                    <a:pos x="T2" y="T3"/>
                  </a:cxn>
                  <a:cxn ang="0">
                    <a:pos x="T4" y="T5"/>
                  </a:cxn>
                </a:cxnLst>
                <a:rect l="0" t="0" r="r" b="b"/>
                <a:pathLst>
                  <a:path w="16" h="5">
                    <a:moveTo>
                      <a:pt x="0" y="0"/>
                    </a:moveTo>
                    <a:lnTo>
                      <a:pt x="7" y="0"/>
                    </a:lnTo>
                    <a:lnTo>
                      <a:pt x="15" y="4"/>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16" name="Line 120">
                <a:extLst>
                  <a:ext uri="{FF2B5EF4-FFF2-40B4-BE49-F238E27FC236}">
                    <a16:creationId xmlns:a16="http://schemas.microsoft.com/office/drawing/2014/main" id="{A14D59D1-0C56-C975-4897-A5FCEB5265C3}"/>
                  </a:ext>
                </a:extLst>
              </p:cNvPr>
              <p:cNvSpPr>
                <a:spLocks noChangeShapeType="1"/>
              </p:cNvSpPr>
              <p:nvPr/>
            </p:nvSpPr>
            <p:spPr bwMode="auto">
              <a:xfrm>
                <a:off x="2215"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7" name="Line 121">
                <a:extLst>
                  <a:ext uri="{FF2B5EF4-FFF2-40B4-BE49-F238E27FC236}">
                    <a16:creationId xmlns:a16="http://schemas.microsoft.com/office/drawing/2014/main" id="{415344E3-F9F5-C44D-BC1F-0259CB7D28F1}"/>
                  </a:ext>
                </a:extLst>
              </p:cNvPr>
              <p:cNvSpPr>
                <a:spLocks noChangeShapeType="1"/>
              </p:cNvSpPr>
              <p:nvPr/>
            </p:nvSpPr>
            <p:spPr bwMode="auto">
              <a:xfrm>
                <a:off x="2231" y="4196"/>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8" name="Line 122">
                <a:extLst>
                  <a:ext uri="{FF2B5EF4-FFF2-40B4-BE49-F238E27FC236}">
                    <a16:creationId xmlns:a16="http://schemas.microsoft.com/office/drawing/2014/main" id="{7DE4AC37-A500-D0AD-70C1-9BFB6EE5ABEA}"/>
                  </a:ext>
                </a:extLst>
              </p:cNvPr>
              <p:cNvSpPr>
                <a:spLocks noChangeShapeType="1"/>
              </p:cNvSpPr>
              <p:nvPr/>
            </p:nvSpPr>
            <p:spPr bwMode="auto">
              <a:xfrm>
                <a:off x="2243"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9" name="Freeform 123">
                <a:extLst>
                  <a:ext uri="{FF2B5EF4-FFF2-40B4-BE49-F238E27FC236}">
                    <a16:creationId xmlns:a16="http://schemas.microsoft.com/office/drawing/2014/main" id="{A4B31D0F-57F2-3A41-3E5F-0D82C6F3C9E7}"/>
                  </a:ext>
                </a:extLst>
              </p:cNvPr>
              <p:cNvSpPr>
                <a:spLocks/>
              </p:cNvSpPr>
              <p:nvPr/>
            </p:nvSpPr>
            <p:spPr bwMode="auto">
              <a:xfrm>
                <a:off x="2252" y="4196"/>
                <a:ext cx="16" cy="5"/>
              </a:xfrm>
              <a:custGeom>
                <a:avLst/>
                <a:gdLst>
                  <a:gd name="T0" fmla="*/ 0 w 16"/>
                  <a:gd name="T1" fmla="*/ 0 h 5"/>
                  <a:gd name="T2" fmla="*/ 7 w 16"/>
                  <a:gd name="T3" fmla="*/ 0 h 5"/>
                  <a:gd name="T4" fmla="*/ 15 w 16"/>
                  <a:gd name="T5" fmla="*/ 4 h 5"/>
                </a:gdLst>
                <a:ahLst/>
                <a:cxnLst>
                  <a:cxn ang="0">
                    <a:pos x="T0" y="T1"/>
                  </a:cxn>
                  <a:cxn ang="0">
                    <a:pos x="T2" y="T3"/>
                  </a:cxn>
                  <a:cxn ang="0">
                    <a:pos x="T4" y="T5"/>
                  </a:cxn>
                </a:cxnLst>
                <a:rect l="0" t="0" r="r" b="b"/>
                <a:pathLst>
                  <a:path w="16" h="5">
                    <a:moveTo>
                      <a:pt x="0" y="0"/>
                    </a:moveTo>
                    <a:lnTo>
                      <a:pt x="7" y="0"/>
                    </a:lnTo>
                    <a:lnTo>
                      <a:pt x="15" y="4"/>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20" name="Line 124">
                <a:extLst>
                  <a:ext uri="{FF2B5EF4-FFF2-40B4-BE49-F238E27FC236}">
                    <a16:creationId xmlns:a16="http://schemas.microsoft.com/office/drawing/2014/main" id="{06C8F82B-253D-22CE-C3B2-1DA960BA3F43}"/>
                  </a:ext>
                </a:extLst>
              </p:cNvPr>
              <p:cNvSpPr>
                <a:spLocks noChangeShapeType="1"/>
              </p:cNvSpPr>
              <p:nvPr/>
            </p:nvSpPr>
            <p:spPr bwMode="auto">
              <a:xfrm>
                <a:off x="2274"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1" name="Line 125">
                <a:extLst>
                  <a:ext uri="{FF2B5EF4-FFF2-40B4-BE49-F238E27FC236}">
                    <a16:creationId xmlns:a16="http://schemas.microsoft.com/office/drawing/2014/main" id="{5A346D78-456E-A97C-663A-B3395FE2872F}"/>
                  </a:ext>
                </a:extLst>
              </p:cNvPr>
              <p:cNvSpPr>
                <a:spLocks noChangeShapeType="1"/>
              </p:cNvSpPr>
              <p:nvPr/>
            </p:nvSpPr>
            <p:spPr bwMode="auto">
              <a:xfrm>
                <a:off x="2290"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2" name="Line 126">
                <a:extLst>
                  <a:ext uri="{FF2B5EF4-FFF2-40B4-BE49-F238E27FC236}">
                    <a16:creationId xmlns:a16="http://schemas.microsoft.com/office/drawing/2014/main" id="{E82573DB-8E71-E0EA-6831-52DDD0A2466F}"/>
                  </a:ext>
                </a:extLst>
              </p:cNvPr>
              <p:cNvSpPr>
                <a:spLocks noChangeShapeType="1"/>
              </p:cNvSpPr>
              <p:nvPr/>
            </p:nvSpPr>
            <p:spPr bwMode="auto">
              <a:xfrm>
                <a:off x="2302"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3" name="Line 127">
                <a:extLst>
                  <a:ext uri="{FF2B5EF4-FFF2-40B4-BE49-F238E27FC236}">
                    <a16:creationId xmlns:a16="http://schemas.microsoft.com/office/drawing/2014/main" id="{1B87D6BB-5ABF-5B0B-CABC-9044B706C79B}"/>
                  </a:ext>
                </a:extLst>
              </p:cNvPr>
              <p:cNvSpPr>
                <a:spLocks noChangeShapeType="1"/>
              </p:cNvSpPr>
              <p:nvPr/>
            </p:nvSpPr>
            <p:spPr bwMode="auto">
              <a:xfrm>
                <a:off x="2318"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4" name="Line 128">
                <a:extLst>
                  <a:ext uri="{FF2B5EF4-FFF2-40B4-BE49-F238E27FC236}">
                    <a16:creationId xmlns:a16="http://schemas.microsoft.com/office/drawing/2014/main" id="{87D13E6D-4D1E-6D61-88EF-659A87B85FE7}"/>
                  </a:ext>
                </a:extLst>
              </p:cNvPr>
              <p:cNvSpPr>
                <a:spLocks noChangeShapeType="1"/>
              </p:cNvSpPr>
              <p:nvPr/>
            </p:nvSpPr>
            <p:spPr bwMode="auto">
              <a:xfrm>
                <a:off x="2333"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5" name="Line 129">
                <a:extLst>
                  <a:ext uri="{FF2B5EF4-FFF2-40B4-BE49-F238E27FC236}">
                    <a16:creationId xmlns:a16="http://schemas.microsoft.com/office/drawing/2014/main" id="{33B9696D-38A1-72D5-BF0B-7AC984BD7974}"/>
                  </a:ext>
                </a:extLst>
              </p:cNvPr>
              <p:cNvSpPr>
                <a:spLocks noChangeShapeType="1"/>
              </p:cNvSpPr>
              <p:nvPr/>
            </p:nvSpPr>
            <p:spPr bwMode="auto">
              <a:xfrm>
                <a:off x="2349"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6" name="Line 130">
                <a:extLst>
                  <a:ext uri="{FF2B5EF4-FFF2-40B4-BE49-F238E27FC236}">
                    <a16:creationId xmlns:a16="http://schemas.microsoft.com/office/drawing/2014/main" id="{C7C38335-9A5F-1C98-549D-B5FAFF43B5E9}"/>
                  </a:ext>
                </a:extLst>
              </p:cNvPr>
              <p:cNvSpPr>
                <a:spLocks noChangeShapeType="1"/>
              </p:cNvSpPr>
              <p:nvPr/>
            </p:nvSpPr>
            <p:spPr bwMode="auto">
              <a:xfrm>
                <a:off x="2361"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7" name="Line 131">
                <a:extLst>
                  <a:ext uri="{FF2B5EF4-FFF2-40B4-BE49-F238E27FC236}">
                    <a16:creationId xmlns:a16="http://schemas.microsoft.com/office/drawing/2014/main" id="{0BC0D1CF-6773-B794-5165-78D67D0A9900}"/>
                  </a:ext>
                </a:extLst>
              </p:cNvPr>
              <p:cNvSpPr>
                <a:spLocks noChangeShapeType="1"/>
              </p:cNvSpPr>
              <p:nvPr/>
            </p:nvSpPr>
            <p:spPr bwMode="auto">
              <a:xfrm>
                <a:off x="2377"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8" name="Line 132">
                <a:extLst>
                  <a:ext uri="{FF2B5EF4-FFF2-40B4-BE49-F238E27FC236}">
                    <a16:creationId xmlns:a16="http://schemas.microsoft.com/office/drawing/2014/main" id="{CE2E68C8-BE5F-9B98-0FBA-78CFDC876ED8}"/>
                  </a:ext>
                </a:extLst>
              </p:cNvPr>
              <p:cNvSpPr>
                <a:spLocks noChangeShapeType="1"/>
              </p:cNvSpPr>
              <p:nvPr/>
            </p:nvSpPr>
            <p:spPr bwMode="auto">
              <a:xfrm>
                <a:off x="2392" y="4200"/>
                <a:ext cx="10"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9" name="Line 133">
                <a:extLst>
                  <a:ext uri="{FF2B5EF4-FFF2-40B4-BE49-F238E27FC236}">
                    <a16:creationId xmlns:a16="http://schemas.microsoft.com/office/drawing/2014/main" id="{206214BB-B336-833B-8FC9-6ECCA5589360}"/>
                  </a:ext>
                </a:extLst>
              </p:cNvPr>
              <p:cNvSpPr>
                <a:spLocks noChangeShapeType="1"/>
              </p:cNvSpPr>
              <p:nvPr/>
            </p:nvSpPr>
            <p:spPr bwMode="auto">
              <a:xfrm>
                <a:off x="2409" y="4200"/>
                <a:ext cx="4"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0" name="Line 134">
                <a:extLst>
                  <a:ext uri="{FF2B5EF4-FFF2-40B4-BE49-F238E27FC236}">
                    <a16:creationId xmlns:a16="http://schemas.microsoft.com/office/drawing/2014/main" id="{9595414F-1F4F-7E51-044C-436D6C3DF4BB}"/>
                  </a:ext>
                </a:extLst>
              </p:cNvPr>
              <p:cNvSpPr>
                <a:spLocks noChangeShapeType="1"/>
              </p:cNvSpPr>
              <p:nvPr/>
            </p:nvSpPr>
            <p:spPr bwMode="auto">
              <a:xfrm>
                <a:off x="2420"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1" name="Rectangle 135">
                <a:extLst>
                  <a:ext uri="{FF2B5EF4-FFF2-40B4-BE49-F238E27FC236}">
                    <a16:creationId xmlns:a16="http://schemas.microsoft.com/office/drawing/2014/main" id="{04439BE3-10C6-F24E-1673-E8FC5FCC5E3C}"/>
                  </a:ext>
                </a:extLst>
              </p:cNvPr>
              <p:cNvSpPr>
                <a:spLocks noChangeArrowheads="1"/>
              </p:cNvSpPr>
              <p:nvPr/>
            </p:nvSpPr>
            <p:spPr bwMode="auto">
              <a:xfrm>
                <a:off x="647" y="4243"/>
                <a:ext cx="49"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2" name="Rectangle 136">
                <a:extLst>
                  <a:ext uri="{FF2B5EF4-FFF2-40B4-BE49-F238E27FC236}">
                    <a16:creationId xmlns:a16="http://schemas.microsoft.com/office/drawing/2014/main" id="{21677090-E970-5CAC-3271-4FF4D91B3594}"/>
                  </a:ext>
                </a:extLst>
              </p:cNvPr>
              <p:cNvSpPr>
                <a:spLocks noChangeArrowheads="1"/>
              </p:cNvSpPr>
              <p:nvPr/>
            </p:nvSpPr>
            <p:spPr bwMode="auto">
              <a:xfrm>
                <a:off x="647" y="4246"/>
                <a:ext cx="57"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-6</a:t>
                </a:r>
              </a:p>
            </p:txBody>
          </p:sp>
          <p:sp>
            <p:nvSpPr>
              <p:cNvPr id="4233" name="Rectangle 137">
                <a:extLst>
                  <a:ext uri="{FF2B5EF4-FFF2-40B4-BE49-F238E27FC236}">
                    <a16:creationId xmlns:a16="http://schemas.microsoft.com/office/drawing/2014/main" id="{1E83FE15-60DB-5413-B82F-0DF751690E5C}"/>
                  </a:ext>
                </a:extLst>
              </p:cNvPr>
              <p:cNvSpPr>
                <a:spLocks noChangeArrowheads="1"/>
              </p:cNvSpPr>
              <p:nvPr/>
            </p:nvSpPr>
            <p:spPr bwMode="auto">
              <a:xfrm>
                <a:off x="942" y="4243"/>
                <a:ext cx="49"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4" name="Rectangle 138">
                <a:extLst>
                  <a:ext uri="{FF2B5EF4-FFF2-40B4-BE49-F238E27FC236}">
                    <a16:creationId xmlns:a16="http://schemas.microsoft.com/office/drawing/2014/main" id="{CB71FC69-B925-DE47-0FD2-2C02BD645B34}"/>
                  </a:ext>
                </a:extLst>
              </p:cNvPr>
              <p:cNvSpPr>
                <a:spLocks noChangeArrowheads="1"/>
              </p:cNvSpPr>
              <p:nvPr/>
            </p:nvSpPr>
            <p:spPr bwMode="auto">
              <a:xfrm>
                <a:off x="942" y="4246"/>
                <a:ext cx="57"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-4</a:t>
                </a:r>
              </a:p>
            </p:txBody>
          </p:sp>
          <p:sp>
            <p:nvSpPr>
              <p:cNvPr id="4235" name="Rectangle 139">
                <a:extLst>
                  <a:ext uri="{FF2B5EF4-FFF2-40B4-BE49-F238E27FC236}">
                    <a16:creationId xmlns:a16="http://schemas.microsoft.com/office/drawing/2014/main" id="{09E129A5-1C0F-E5D2-4236-9013D1A3B7AC}"/>
                  </a:ext>
                </a:extLst>
              </p:cNvPr>
              <p:cNvSpPr>
                <a:spLocks noChangeArrowheads="1"/>
              </p:cNvSpPr>
              <p:nvPr/>
            </p:nvSpPr>
            <p:spPr bwMode="auto">
              <a:xfrm>
                <a:off x="1233" y="4243"/>
                <a:ext cx="49"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6" name="Rectangle 140">
                <a:extLst>
                  <a:ext uri="{FF2B5EF4-FFF2-40B4-BE49-F238E27FC236}">
                    <a16:creationId xmlns:a16="http://schemas.microsoft.com/office/drawing/2014/main" id="{6F1DC5FB-8456-F136-A76F-5A8B5AEF97E7}"/>
                  </a:ext>
                </a:extLst>
              </p:cNvPr>
              <p:cNvSpPr>
                <a:spLocks noChangeArrowheads="1"/>
              </p:cNvSpPr>
              <p:nvPr/>
            </p:nvSpPr>
            <p:spPr bwMode="auto">
              <a:xfrm>
                <a:off x="1233" y="4246"/>
                <a:ext cx="55"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-2</a:t>
                </a:r>
              </a:p>
            </p:txBody>
          </p:sp>
          <p:sp>
            <p:nvSpPr>
              <p:cNvPr id="4237" name="Rectangle 141">
                <a:extLst>
                  <a:ext uri="{FF2B5EF4-FFF2-40B4-BE49-F238E27FC236}">
                    <a16:creationId xmlns:a16="http://schemas.microsoft.com/office/drawing/2014/main" id="{1AB5AD3C-7FF8-AD64-A505-BE9976EC627C}"/>
                  </a:ext>
                </a:extLst>
              </p:cNvPr>
              <p:cNvSpPr>
                <a:spLocks noChangeArrowheads="1"/>
              </p:cNvSpPr>
              <p:nvPr/>
            </p:nvSpPr>
            <p:spPr bwMode="auto">
              <a:xfrm>
                <a:off x="1536"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8" name="Rectangle 142">
                <a:extLst>
                  <a:ext uri="{FF2B5EF4-FFF2-40B4-BE49-F238E27FC236}">
                    <a16:creationId xmlns:a16="http://schemas.microsoft.com/office/drawing/2014/main" id="{F541BE68-3D12-C15A-D620-70E54C6576BA}"/>
                  </a:ext>
                </a:extLst>
              </p:cNvPr>
              <p:cNvSpPr>
                <a:spLocks noChangeArrowheads="1"/>
              </p:cNvSpPr>
              <p:nvPr/>
            </p:nvSpPr>
            <p:spPr bwMode="auto">
              <a:xfrm>
                <a:off x="1536" y="4246"/>
                <a:ext cx="36"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0</a:t>
                </a:r>
              </a:p>
            </p:txBody>
          </p:sp>
          <p:sp>
            <p:nvSpPr>
              <p:cNvPr id="4239" name="Rectangle 143">
                <a:extLst>
                  <a:ext uri="{FF2B5EF4-FFF2-40B4-BE49-F238E27FC236}">
                    <a16:creationId xmlns:a16="http://schemas.microsoft.com/office/drawing/2014/main" id="{A4DE3BF4-28CE-6F25-7F99-1C395F3C75EC}"/>
                  </a:ext>
                </a:extLst>
              </p:cNvPr>
              <p:cNvSpPr>
                <a:spLocks noChangeArrowheads="1"/>
              </p:cNvSpPr>
              <p:nvPr/>
            </p:nvSpPr>
            <p:spPr bwMode="auto">
              <a:xfrm>
                <a:off x="1831"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0" name="Rectangle 144">
                <a:extLst>
                  <a:ext uri="{FF2B5EF4-FFF2-40B4-BE49-F238E27FC236}">
                    <a16:creationId xmlns:a16="http://schemas.microsoft.com/office/drawing/2014/main" id="{61510674-5FD8-EE0C-2964-C8398FE0424E}"/>
                  </a:ext>
                </a:extLst>
              </p:cNvPr>
              <p:cNvSpPr>
                <a:spLocks noChangeArrowheads="1"/>
              </p:cNvSpPr>
              <p:nvPr/>
            </p:nvSpPr>
            <p:spPr bwMode="auto">
              <a:xfrm>
                <a:off x="1831" y="4246"/>
                <a:ext cx="36"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2</a:t>
                </a:r>
              </a:p>
            </p:txBody>
          </p:sp>
          <p:sp>
            <p:nvSpPr>
              <p:cNvPr id="4241" name="Rectangle 145">
                <a:extLst>
                  <a:ext uri="{FF2B5EF4-FFF2-40B4-BE49-F238E27FC236}">
                    <a16:creationId xmlns:a16="http://schemas.microsoft.com/office/drawing/2014/main" id="{9381425F-5D77-BA06-896F-198D9BD07E12}"/>
                  </a:ext>
                </a:extLst>
              </p:cNvPr>
              <p:cNvSpPr>
                <a:spLocks noChangeArrowheads="1"/>
              </p:cNvSpPr>
              <p:nvPr/>
            </p:nvSpPr>
            <p:spPr bwMode="auto">
              <a:xfrm>
                <a:off x="2122"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2" name="Rectangle 146">
                <a:extLst>
                  <a:ext uri="{FF2B5EF4-FFF2-40B4-BE49-F238E27FC236}">
                    <a16:creationId xmlns:a16="http://schemas.microsoft.com/office/drawing/2014/main" id="{CCFC2A71-D1C0-C2BC-077A-8EFB13DA7DCA}"/>
                  </a:ext>
                </a:extLst>
              </p:cNvPr>
              <p:cNvSpPr>
                <a:spLocks noChangeArrowheads="1"/>
              </p:cNvSpPr>
              <p:nvPr/>
            </p:nvSpPr>
            <p:spPr bwMode="auto">
              <a:xfrm>
                <a:off x="2122" y="4246"/>
                <a:ext cx="34"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4</a:t>
                </a:r>
              </a:p>
            </p:txBody>
          </p:sp>
          <p:sp>
            <p:nvSpPr>
              <p:cNvPr id="4243" name="Rectangle 147">
                <a:extLst>
                  <a:ext uri="{FF2B5EF4-FFF2-40B4-BE49-F238E27FC236}">
                    <a16:creationId xmlns:a16="http://schemas.microsoft.com/office/drawing/2014/main" id="{963205C6-0AEF-0B7E-77D9-946ED3DCA8A2}"/>
                  </a:ext>
                </a:extLst>
              </p:cNvPr>
              <p:cNvSpPr>
                <a:spLocks noChangeArrowheads="1"/>
              </p:cNvSpPr>
              <p:nvPr/>
            </p:nvSpPr>
            <p:spPr bwMode="auto">
              <a:xfrm>
                <a:off x="2417"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4" name="Rectangle 148">
                <a:extLst>
                  <a:ext uri="{FF2B5EF4-FFF2-40B4-BE49-F238E27FC236}">
                    <a16:creationId xmlns:a16="http://schemas.microsoft.com/office/drawing/2014/main" id="{4D9B3BC6-F006-C627-E5D5-00E7F6AC4D6C}"/>
                  </a:ext>
                </a:extLst>
              </p:cNvPr>
              <p:cNvSpPr>
                <a:spLocks noChangeArrowheads="1"/>
              </p:cNvSpPr>
              <p:nvPr/>
            </p:nvSpPr>
            <p:spPr bwMode="auto">
              <a:xfrm>
                <a:off x="2417" y="4247"/>
                <a:ext cx="34"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6</a:t>
                </a:r>
              </a:p>
            </p:txBody>
          </p:sp>
          <p:sp>
            <p:nvSpPr>
              <p:cNvPr id="4245" name="Line 149">
                <a:extLst>
                  <a:ext uri="{FF2B5EF4-FFF2-40B4-BE49-F238E27FC236}">
                    <a16:creationId xmlns:a16="http://schemas.microsoft.com/office/drawing/2014/main" id="{A70C49FA-55F9-A93F-4CC5-054D13E54D37}"/>
                  </a:ext>
                </a:extLst>
              </p:cNvPr>
              <p:cNvSpPr>
                <a:spLocks noChangeShapeType="1"/>
              </p:cNvSpPr>
              <p:nvPr/>
            </p:nvSpPr>
            <p:spPr bwMode="auto">
              <a:xfrm flipV="1">
                <a:off x="1548" y="3422"/>
                <a:ext cx="0" cy="798"/>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6" name="Rectangle 150">
                <a:extLst>
                  <a:ext uri="{FF2B5EF4-FFF2-40B4-BE49-F238E27FC236}">
                    <a16:creationId xmlns:a16="http://schemas.microsoft.com/office/drawing/2014/main" id="{1E0472A6-901E-2A7B-CAE2-A1D3C35AA412}"/>
                  </a:ext>
                </a:extLst>
              </p:cNvPr>
              <p:cNvSpPr>
                <a:spLocks noChangeArrowheads="1"/>
              </p:cNvSpPr>
              <p:nvPr/>
            </p:nvSpPr>
            <p:spPr bwMode="auto">
              <a:xfrm>
                <a:off x="576" y="3378"/>
                <a:ext cx="792" cy="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4248" name="Rectangle 152">
              <a:extLst>
                <a:ext uri="{FF2B5EF4-FFF2-40B4-BE49-F238E27FC236}">
                  <a16:creationId xmlns:a16="http://schemas.microsoft.com/office/drawing/2014/main" id="{A3A1D553-52CD-3084-F2CC-1725522AA0BE}"/>
                </a:ext>
              </a:extLst>
            </p:cNvPr>
            <p:cNvSpPr>
              <a:spLocks noChangeArrowheads="1"/>
            </p:cNvSpPr>
            <p:nvPr/>
          </p:nvSpPr>
          <p:spPr bwMode="auto">
            <a:xfrm>
              <a:off x="577" y="2929"/>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9" name="Rectangle 153">
              <a:extLst>
                <a:ext uri="{FF2B5EF4-FFF2-40B4-BE49-F238E27FC236}">
                  <a16:creationId xmlns:a16="http://schemas.microsoft.com/office/drawing/2014/main" id="{69CFDD1E-2E36-EFDB-E32B-B8AFF3C2D5F9}"/>
                </a:ext>
              </a:extLst>
            </p:cNvPr>
            <p:cNvSpPr>
              <a:spLocks noChangeArrowheads="1"/>
            </p:cNvSpPr>
            <p:nvPr/>
          </p:nvSpPr>
          <p:spPr bwMode="auto">
            <a:xfrm>
              <a:off x="577" y="3265"/>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50" name="Rectangle 154">
              <a:extLst>
                <a:ext uri="{FF2B5EF4-FFF2-40B4-BE49-F238E27FC236}">
                  <a16:creationId xmlns:a16="http://schemas.microsoft.com/office/drawing/2014/main" id="{C16C4326-1A79-EF2A-8DC5-80CE710E7D4B}"/>
                </a:ext>
              </a:extLst>
            </p:cNvPr>
            <p:cNvSpPr>
              <a:spLocks noChangeArrowheads="1"/>
            </p:cNvSpPr>
            <p:nvPr/>
          </p:nvSpPr>
          <p:spPr bwMode="auto">
            <a:xfrm>
              <a:off x="577" y="3601"/>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51" name="Rectangle 155">
              <a:extLst>
                <a:ext uri="{FF2B5EF4-FFF2-40B4-BE49-F238E27FC236}">
                  <a16:creationId xmlns:a16="http://schemas.microsoft.com/office/drawing/2014/main" id="{0CECD291-2382-349E-EB52-FE333D5B6B75}"/>
                </a:ext>
              </a:extLst>
            </p:cNvPr>
            <p:cNvSpPr>
              <a:spLocks noChangeArrowheads="1"/>
            </p:cNvSpPr>
            <p:nvPr/>
          </p:nvSpPr>
          <p:spPr bwMode="auto">
            <a:xfrm>
              <a:off x="577" y="4369"/>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52" name="Freeform 156">
              <a:extLst>
                <a:ext uri="{FF2B5EF4-FFF2-40B4-BE49-F238E27FC236}">
                  <a16:creationId xmlns:a16="http://schemas.microsoft.com/office/drawing/2014/main" id="{35096552-67C8-C7FA-1BA6-C2C52E7BE70A}"/>
                </a:ext>
              </a:extLst>
            </p:cNvPr>
            <p:cNvSpPr>
              <a:spLocks/>
            </p:cNvSpPr>
            <p:nvPr/>
          </p:nvSpPr>
          <p:spPr bwMode="auto">
            <a:xfrm>
              <a:off x="576" y="3840"/>
              <a:ext cx="481" cy="337"/>
            </a:xfrm>
            <a:custGeom>
              <a:avLst/>
              <a:gdLst>
                <a:gd name="T0" fmla="*/ 240 w 481"/>
                <a:gd name="T1" fmla="*/ 0 h 337"/>
                <a:gd name="T2" fmla="*/ 0 w 481"/>
                <a:gd name="T3" fmla="*/ 168 h 337"/>
                <a:gd name="T4" fmla="*/ 240 w 481"/>
                <a:gd name="T5" fmla="*/ 336 h 337"/>
                <a:gd name="T6" fmla="*/ 480 w 481"/>
                <a:gd name="T7" fmla="*/ 168 h 337"/>
                <a:gd name="T8" fmla="*/ 240 w 481"/>
                <a:gd name="T9" fmla="*/ 0 h 337"/>
              </a:gdLst>
              <a:ahLst/>
              <a:cxnLst>
                <a:cxn ang="0">
                  <a:pos x="T0" y="T1"/>
                </a:cxn>
                <a:cxn ang="0">
                  <a:pos x="T2" y="T3"/>
                </a:cxn>
                <a:cxn ang="0">
                  <a:pos x="T4" y="T5"/>
                </a:cxn>
                <a:cxn ang="0">
                  <a:pos x="T6" y="T7"/>
                </a:cxn>
                <a:cxn ang="0">
                  <a:pos x="T8" y="T9"/>
                </a:cxn>
              </a:cxnLst>
              <a:rect l="0" t="0" r="r" b="b"/>
              <a:pathLst>
                <a:path w="481" h="337">
                  <a:moveTo>
                    <a:pt x="240" y="0"/>
                  </a:moveTo>
                  <a:lnTo>
                    <a:pt x="0" y="168"/>
                  </a:lnTo>
                  <a:lnTo>
                    <a:pt x="240" y="336"/>
                  </a:lnTo>
                  <a:lnTo>
                    <a:pt x="480" y="168"/>
                  </a:lnTo>
                  <a:lnTo>
                    <a:pt x="240" y="0"/>
                  </a:lnTo>
                </a:path>
              </a:pathLst>
            </a:custGeom>
            <a:solidFill>
              <a:schemeClr val="bg1"/>
            </a:solidFill>
            <a:ln w="12700" cap="rnd" cmpd="sng">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53" name="Line 157">
              <a:extLst>
                <a:ext uri="{FF2B5EF4-FFF2-40B4-BE49-F238E27FC236}">
                  <a16:creationId xmlns:a16="http://schemas.microsoft.com/office/drawing/2014/main" id="{63F1194F-B10C-4317-8C68-BBF8D4047819}"/>
                </a:ext>
              </a:extLst>
            </p:cNvPr>
            <p:cNvSpPr>
              <a:spLocks noChangeShapeType="1"/>
            </p:cNvSpPr>
            <p:nvPr/>
          </p:nvSpPr>
          <p:spPr bwMode="auto">
            <a:xfrm>
              <a:off x="1063" y="4032"/>
              <a:ext cx="89"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54" name="Line 158">
              <a:extLst>
                <a:ext uri="{FF2B5EF4-FFF2-40B4-BE49-F238E27FC236}">
                  <a16:creationId xmlns:a16="http://schemas.microsoft.com/office/drawing/2014/main" id="{F4F1FB0F-8873-4B21-BCBE-B0350C51EBB3}"/>
                </a:ext>
              </a:extLst>
            </p:cNvPr>
            <p:cNvSpPr>
              <a:spLocks noChangeShapeType="1"/>
            </p:cNvSpPr>
            <p:nvPr/>
          </p:nvSpPr>
          <p:spPr bwMode="auto">
            <a:xfrm flipV="1">
              <a:off x="1152" y="3748"/>
              <a:ext cx="0" cy="281"/>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55" name="Line 159">
              <a:extLst>
                <a:ext uri="{FF2B5EF4-FFF2-40B4-BE49-F238E27FC236}">
                  <a16:creationId xmlns:a16="http://schemas.microsoft.com/office/drawing/2014/main" id="{5019BA07-4421-1F64-EB8C-5F06A6B3E7ED}"/>
                </a:ext>
              </a:extLst>
            </p:cNvPr>
            <p:cNvSpPr>
              <a:spLocks noChangeShapeType="1"/>
            </p:cNvSpPr>
            <p:nvPr/>
          </p:nvSpPr>
          <p:spPr bwMode="auto">
            <a:xfrm flipH="1">
              <a:off x="1063" y="3744"/>
              <a:ext cx="89" cy="0"/>
            </a:xfrm>
            <a:prstGeom prst="line">
              <a:avLst/>
            </a:prstGeom>
            <a:noFill/>
            <a:ln w="12700">
              <a:solidFill>
                <a:schemeClr val="tx1"/>
              </a:solidFill>
              <a:round/>
              <a:headEnd type="none" w="sm" len="sm"/>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pic>
        <p:nvPicPr>
          <p:cNvPr id="4257" name="Picture 161">
            <a:extLst>
              <a:ext uri="{FF2B5EF4-FFF2-40B4-BE49-F238E27FC236}">
                <a16:creationId xmlns:a16="http://schemas.microsoft.com/office/drawing/2014/main" id="{762F567E-12A1-41BA-723B-2CC6069114EC}"/>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0113" y="3429000"/>
            <a:ext cx="7670800" cy="250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258" name="Rectangle 162">
            <a:extLst>
              <a:ext uri="{FF2B5EF4-FFF2-40B4-BE49-F238E27FC236}">
                <a16:creationId xmlns:a16="http://schemas.microsoft.com/office/drawing/2014/main" id="{CF687DE2-57BB-22BA-6200-9618C3A6C5BF}"/>
              </a:ext>
            </a:extLst>
          </p:cNvPr>
          <p:cNvSpPr>
            <a:spLocks noChangeArrowheads="1"/>
          </p:cNvSpPr>
          <p:nvPr/>
        </p:nvSpPr>
        <p:spPr bwMode="auto">
          <a:xfrm>
            <a:off x="969963" y="2819400"/>
            <a:ext cx="7793037" cy="523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900" b="1" i="1">
                <a:solidFill>
                  <a:schemeClr val="accent2"/>
                </a:solidFill>
                <a:effectLst>
                  <a:outerShdw blurRad="38100" dist="38100" dir="2700000" algn="tl">
                    <a:srgbClr val="C0C0C0"/>
                  </a:outerShdw>
                </a:effectLst>
                <a:latin typeface="Arial" panose="020B0604020202020204" pitchFamily="34" charset="0"/>
              </a:rPr>
              <a:t>15.2 Failure-Error Modes &amp; Effects Analysis</a:t>
            </a:r>
          </a:p>
        </p:txBody>
      </p:sp>
      <p:grpSp>
        <p:nvGrpSpPr>
          <p:cNvPr id="4278" name="Group 182">
            <a:extLst>
              <a:ext uri="{FF2B5EF4-FFF2-40B4-BE49-F238E27FC236}">
                <a16:creationId xmlns:a16="http://schemas.microsoft.com/office/drawing/2014/main" id="{95E495B2-68F0-E1D8-58E2-30315D20173E}"/>
              </a:ext>
            </a:extLst>
          </p:cNvPr>
          <p:cNvGrpSpPr>
            <a:grpSpLocks/>
          </p:cNvGrpSpPr>
          <p:nvPr/>
        </p:nvGrpSpPr>
        <p:grpSpPr bwMode="auto">
          <a:xfrm>
            <a:off x="5181600" y="4953000"/>
            <a:ext cx="3678238" cy="1312863"/>
            <a:chOff x="3312" y="3408"/>
            <a:chExt cx="2317" cy="827"/>
          </a:xfrm>
        </p:grpSpPr>
        <p:sp>
          <p:nvSpPr>
            <p:cNvPr id="4279" name="Line 183">
              <a:extLst>
                <a:ext uri="{FF2B5EF4-FFF2-40B4-BE49-F238E27FC236}">
                  <a16:creationId xmlns:a16="http://schemas.microsoft.com/office/drawing/2014/main" id="{A32DA2B5-9580-25BC-0E9D-DFF38335A5CB}"/>
                </a:ext>
              </a:extLst>
            </p:cNvPr>
            <p:cNvSpPr>
              <a:spLocks noChangeShapeType="1"/>
            </p:cNvSpPr>
            <p:nvPr/>
          </p:nvSpPr>
          <p:spPr bwMode="auto">
            <a:xfrm>
              <a:off x="3360" y="4024"/>
              <a:ext cx="2269" cy="0"/>
            </a:xfrm>
            <a:prstGeom prst="line">
              <a:avLst/>
            </a:prstGeom>
            <a:noFill/>
            <a:ln w="28575">
              <a:solidFill>
                <a:schemeClr val="accent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80" name="Rectangle 184">
              <a:extLst>
                <a:ext uri="{FF2B5EF4-FFF2-40B4-BE49-F238E27FC236}">
                  <a16:creationId xmlns:a16="http://schemas.microsoft.com/office/drawing/2014/main" id="{36A84DE1-3E16-D8A7-A4D7-350483684CEA}"/>
                </a:ext>
              </a:extLst>
            </p:cNvPr>
            <p:cNvSpPr>
              <a:spLocks noChangeArrowheads="1"/>
            </p:cNvSpPr>
            <p:nvPr/>
          </p:nvSpPr>
          <p:spPr bwMode="auto">
            <a:xfrm>
              <a:off x="3312" y="4014"/>
              <a:ext cx="2184" cy="2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eaLnBrk="0" hangingPunct="0"/>
              <a:r>
                <a:rPr lang="en-US" altLang="en-US" sz="1700">
                  <a:latin typeface="Copperplate Gothic Bold" panose="020E0705020206020404" pitchFamily="34" charset="0"/>
                </a:rPr>
                <a:t>Sigma Quality Management</a:t>
              </a:r>
            </a:p>
          </p:txBody>
        </p:sp>
        <p:pic>
          <p:nvPicPr>
            <p:cNvPr id="4281" name="Picture 185">
              <a:extLst>
                <a:ext uri="{FF2B5EF4-FFF2-40B4-BE49-F238E27FC236}">
                  <a16:creationId xmlns:a16="http://schemas.microsoft.com/office/drawing/2014/main" id="{854C9479-4959-95A7-4FF2-720267E4392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92" y="3408"/>
              <a:ext cx="622" cy="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42" name="Rectangle 2">
            <a:extLst>
              <a:ext uri="{FF2B5EF4-FFF2-40B4-BE49-F238E27FC236}">
                <a16:creationId xmlns:a16="http://schemas.microsoft.com/office/drawing/2014/main" id="{4331BEB1-A283-E10C-29E8-AAD79C2DD79A}"/>
              </a:ext>
            </a:extLst>
          </p:cNvPr>
          <p:cNvSpPr>
            <a:spLocks noGrp="1" noChangeArrowheads="1"/>
          </p:cNvSpPr>
          <p:nvPr>
            <p:ph type="title"/>
          </p:nvPr>
        </p:nvSpPr>
        <p:spPr/>
        <p:txBody>
          <a:bodyPr/>
          <a:lstStyle/>
          <a:p>
            <a:r>
              <a:rPr lang="en-US" altLang="en-US"/>
              <a:t>FMEA Procedure</a:t>
            </a:r>
          </a:p>
        </p:txBody>
      </p:sp>
      <p:sp>
        <p:nvSpPr>
          <p:cNvPr id="522243" name="Rectangle 3">
            <a:extLst>
              <a:ext uri="{FF2B5EF4-FFF2-40B4-BE49-F238E27FC236}">
                <a16:creationId xmlns:a16="http://schemas.microsoft.com/office/drawing/2014/main" id="{4377CC2B-8A2D-453D-A129-84DCAB774BFA}"/>
              </a:ext>
            </a:extLst>
          </p:cNvPr>
          <p:cNvSpPr>
            <a:spLocks noGrp="1" noChangeArrowheads="1"/>
          </p:cNvSpPr>
          <p:nvPr>
            <p:ph type="body" sz="half" idx="1"/>
          </p:nvPr>
        </p:nvSpPr>
        <p:spPr>
          <a:xfrm>
            <a:off x="346075" y="1076325"/>
            <a:ext cx="4530725" cy="5513388"/>
          </a:xfrm>
        </p:spPr>
        <p:txBody>
          <a:bodyPr/>
          <a:lstStyle/>
          <a:p>
            <a:pPr>
              <a:buFont typeface="Symbol" panose="05050102010706020507" pitchFamily="18" charset="2"/>
              <a:buAutoNum type="arabicPeriod"/>
            </a:pPr>
            <a:r>
              <a:rPr lang="en-US" altLang="en-US" sz="1800" b="1"/>
              <a:t>Understand the System Functions</a:t>
            </a:r>
          </a:p>
        </p:txBody>
      </p:sp>
      <p:sp>
        <p:nvSpPr>
          <p:cNvPr id="522478" name="Rectangle 238">
            <a:extLst>
              <a:ext uri="{FF2B5EF4-FFF2-40B4-BE49-F238E27FC236}">
                <a16:creationId xmlns:a16="http://schemas.microsoft.com/office/drawing/2014/main" id="{FC3D8A15-71EA-48F1-C195-018AC55D00A2}"/>
              </a:ext>
            </a:extLst>
          </p:cNvPr>
          <p:cNvSpPr>
            <a:spLocks noChangeArrowheads="1"/>
          </p:cNvSpPr>
          <p:nvPr/>
        </p:nvSpPr>
        <p:spPr bwMode="auto">
          <a:xfrm>
            <a:off x="0" y="2381250"/>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522684" name="Rectangle 444">
            <a:extLst>
              <a:ext uri="{FF2B5EF4-FFF2-40B4-BE49-F238E27FC236}">
                <a16:creationId xmlns:a16="http://schemas.microsoft.com/office/drawing/2014/main" id="{41B5FFAB-99C5-5BE0-BD3B-D6B8621A1F87}"/>
              </a:ext>
            </a:extLst>
          </p:cNvPr>
          <p:cNvSpPr>
            <a:spLocks noChangeArrowheads="1"/>
          </p:cNvSpPr>
          <p:nvPr/>
        </p:nvSpPr>
        <p:spPr bwMode="auto">
          <a:xfrm>
            <a:off x="4359275" y="4208463"/>
            <a:ext cx="4763" cy="476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703" name="Rectangle 463">
            <a:extLst>
              <a:ext uri="{FF2B5EF4-FFF2-40B4-BE49-F238E27FC236}">
                <a16:creationId xmlns:a16="http://schemas.microsoft.com/office/drawing/2014/main" id="{ADA7E43C-29EB-EE78-E8A2-C50ED4671D03}"/>
              </a:ext>
            </a:extLst>
          </p:cNvPr>
          <p:cNvSpPr>
            <a:spLocks noChangeArrowheads="1"/>
          </p:cNvSpPr>
          <p:nvPr/>
        </p:nvSpPr>
        <p:spPr bwMode="auto">
          <a:xfrm>
            <a:off x="693738" y="4300538"/>
            <a:ext cx="4762" cy="476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705" name="Rectangle 465">
            <a:extLst>
              <a:ext uri="{FF2B5EF4-FFF2-40B4-BE49-F238E27FC236}">
                <a16:creationId xmlns:a16="http://schemas.microsoft.com/office/drawing/2014/main" id="{D8423A17-8355-58CB-5992-EA681E1032D4}"/>
              </a:ext>
            </a:extLst>
          </p:cNvPr>
          <p:cNvSpPr>
            <a:spLocks noChangeArrowheads="1"/>
          </p:cNvSpPr>
          <p:nvPr/>
        </p:nvSpPr>
        <p:spPr bwMode="auto">
          <a:xfrm>
            <a:off x="1717675" y="4300538"/>
            <a:ext cx="4763" cy="476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709" name="Rectangle 469">
            <a:extLst>
              <a:ext uri="{FF2B5EF4-FFF2-40B4-BE49-F238E27FC236}">
                <a16:creationId xmlns:a16="http://schemas.microsoft.com/office/drawing/2014/main" id="{1482F6DF-3968-1A5C-6D00-CCDBEC2B595D}"/>
              </a:ext>
            </a:extLst>
          </p:cNvPr>
          <p:cNvSpPr>
            <a:spLocks noChangeArrowheads="1"/>
          </p:cNvSpPr>
          <p:nvPr/>
        </p:nvSpPr>
        <p:spPr bwMode="auto">
          <a:xfrm>
            <a:off x="4359275" y="4300538"/>
            <a:ext cx="4763" cy="476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725" name="Rectangle 485">
            <a:extLst>
              <a:ext uri="{FF2B5EF4-FFF2-40B4-BE49-F238E27FC236}">
                <a16:creationId xmlns:a16="http://schemas.microsoft.com/office/drawing/2014/main" id="{D7A3DC09-17BC-A93C-CD83-EA90AFC2D2A9}"/>
              </a:ext>
            </a:extLst>
          </p:cNvPr>
          <p:cNvSpPr>
            <a:spLocks noChangeArrowheads="1"/>
          </p:cNvSpPr>
          <p:nvPr/>
        </p:nvSpPr>
        <p:spPr bwMode="auto">
          <a:xfrm>
            <a:off x="228600" y="4479925"/>
            <a:ext cx="4763" cy="31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731" name="Rectangle 491">
            <a:extLst>
              <a:ext uri="{FF2B5EF4-FFF2-40B4-BE49-F238E27FC236}">
                <a16:creationId xmlns:a16="http://schemas.microsoft.com/office/drawing/2014/main" id="{B67C839B-D9AC-696D-ECF2-D37FA495D594}"/>
              </a:ext>
            </a:extLst>
          </p:cNvPr>
          <p:cNvSpPr>
            <a:spLocks noChangeArrowheads="1"/>
          </p:cNvSpPr>
          <p:nvPr/>
        </p:nvSpPr>
        <p:spPr bwMode="auto">
          <a:xfrm>
            <a:off x="2825750" y="4479925"/>
            <a:ext cx="4763" cy="31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732" name="Rectangle 492">
            <a:extLst>
              <a:ext uri="{FF2B5EF4-FFF2-40B4-BE49-F238E27FC236}">
                <a16:creationId xmlns:a16="http://schemas.microsoft.com/office/drawing/2014/main" id="{3ED98073-01F0-2E0C-1987-79E92B57735F}"/>
              </a:ext>
            </a:extLst>
          </p:cNvPr>
          <p:cNvSpPr>
            <a:spLocks noChangeArrowheads="1"/>
          </p:cNvSpPr>
          <p:nvPr/>
        </p:nvSpPr>
        <p:spPr bwMode="auto">
          <a:xfrm>
            <a:off x="3422650" y="4479925"/>
            <a:ext cx="3175" cy="31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nvGrpSpPr>
          <p:cNvPr id="522751" name="Group 511">
            <a:extLst>
              <a:ext uri="{FF2B5EF4-FFF2-40B4-BE49-F238E27FC236}">
                <a16:creationId xmlns:a16="http://schemas.microsoft.com/office/drawing/2014/main" id="{064DC713-4643-2DE2-C85F-4F6E15A4B146}"/>
              </a:ext>
            </a:extLst>
          </p:cNvPr>
          <p:cNvGrpSpPr>
            <a:grpSpLocks/>
          </p:cNvGrpSpPr>
          <p:nvPr/>
        </p:nvGrpSpPr>
        <p:grpSpPr bwMode="auto">
          <a:xfrm>
            <a:off x="228600" y="2895600"/>
            <a:ext cx="8686800" cy="3657600"/>
            <a:chOff x="144" y="1920"/>
            <a:chExt cx="2605" cy="1066"/>
          </a:xfrm>
        </p:grpSpPr>
        <p:grpSp>
          <p:nvGrpSpPr>
            <p:cNvPr id="522681" name="Group 441">
              <a:extLst>
                <a:ext uri="{FF2B5EF4-FFF2-40B4-BE49-F238E27FC236}">
                  <a16:creationId xmlns:a16="http://schemas.microsoft.com/office/drawing/2014/main" id="{FDBB1667-37B0-C4B6-AD4E-8BD90CC51ECD}"/>
                </a:ext>
              </a:extLst>
            </p:cNvPr>
            <p:cNvGrpSpPr>
              <a:grpSpLocks/>
            </p:cNvGrpSpPr>
            <p:nvPr/>
          </p:nvGrpSpPr>
          <p:grpSpPr bwMode="auto">
            <a:xfrm>
              <a:off x="144" y="1920"/>
              <a:ext cx="2605" cy="786"/>
              <a:chOff x="144" y="1920"/>
              <a:chExt cx="2605" cy="786"/>
            </a:xfrm>
          </p:grpSpPr>
          <p:sp>
            <p:nvSpPr>
              <p:cNvPr id="522481" name="Rectangle 241">
                <a:extLst>
                  <a:ext uri="{FF2B5EF4-FFF2-40B4-BE49-F238E27FC236}">
                    <a16:creationId xmlns:a16="http://schemas.microsoft.com/office/drawing/2014/main" id="{D3D5E401-40E4-40E5-FC65-49D2394372A9}"/>
                  </a:ext>
                </a:extLst>
              </p:cNvPr>
              <p:cNvSpPr>
                <a:spLocks noChangeArrowheads="1"/>
              </p:cNvSpPr>
              <p:nvPr/>
            </p:nvSpPr>
            <p:spPr bwMode="auto">
              <a:xfrm>
                <a:off x="147" y="1923"/>
                <a:ext cx="6" cy="55"/>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482" name="Rectangle 242">
                <a:extLst>
                  <a:ext uri="{FF2B5EF4-FFF2-40B4-BE49-F238E27FC236}">
                    <a16:creationId xmlns:a16="http://schemas.microsoft.com/office/drawing/2014/main" id="{F5147268-05C9-3C1B-6032-986DAF4CC8D5}"/>
                  </a:ext>
                </a:extLst>
              </p:cNvPr>
              <p:cNvSpPr>
                <a:spLocks noChangeArrowheads="1"/>
              </p:cNvSpPr>
              <p:nvPr/>
            </p:nvSpPr>
            <p:spPr bwMode="auto">
              <a:xfrm>
                <a:off x="432" y="1923"/>
                <a:ext cx="5" cy="55"/>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483" name="Rectangle 243">
                <a:extLst>
                  <a:ext uri="{FF2B5EF4-FFF2-40B4-BE49-F238E27FC236}">
                    <a16:creationId xmlns:a16="http://schemas.microsoft.com/office/drawing/2014/main" id="{7F37638B-5550-999E-9C72-76186C8D078D}"/>
                  </a:ext>
                </a:extLst>
              </p:cNvPr>
              <p:cNvSpPr>
                <a:spLocks noChangeArrowheads="1"/>
              </p:cNvSpPr>
              <p:nvPr/>
            </p:nvSpPr>
            <p:spPr bwMode="auto">
              <a:xfrm>
                <a:off x="153" y="1923"/>
                <a:ext cx="279" cy="55"/>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484" name="Rectangle 244">
                <a:extLst>
                  <a:ext uri="{FF2B5EF4-FFF2-40B4-BE49-F238E27FC236}">
                    <a16:creationId xmlns:a16="http://schemas.microsoft.com/office/drawing/2014/main" id="{07E9086E-B58D-657E-52F6-5E0AE7DD76DE}"/>
                  </a:ext>
                </a:extLst>
              </p:cNvPr>
              <p:cNvSpPr>
                <a:spLocks noChangeArrowheads="1"/>
              </p:cNvSpPr>
              <p:nvPr/>
            </p:nvSpPr>
            <p:spPr bwMode="auto">
              <a:xfrm>
                <a:off x="153" y="1922"/>
                <a:ext cx="243"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i="1">
                    <a:solidFill>
                      <a:srgbClr val="000000"/>
                    </a:solidFill>
                    <a:latin typeface="Arial" panose="020B0604020202020204" pitchFamily="34" charset="0"/>
                  </a:rPr>
                  <a:t>Subsystem</a:t>
                </a:r>
                <a:endParaRPr lang="en-US" altLang="en-US" sz="2500">
                  <a:latin typeface="Arial" panose="020B0604020202020204" pitchFamily="34" charset="0"/>
                </a:endParaRPr>
              </a:p>
            </p:txBody>
          </p:sp>
          <p:sp>
            <p:nvSpPr>
              <p:cNvPr id="522485" name="Rectangle 245">
                <a:extLst>
                  <a:ext uri="{FF2B5EF4-FFF2-40B4-BE49-F238E27FC236}">
                    <a16:creationId xmlns:a16="http://schemas.microsoft.com/office/drawing/2014/main" id="{CA464386-B628-82E1-9F09-3586461DA29C}"/>
                  </a:ext>
                </a:extLst>
              </p:cNvPr>
              <p:cNvSpPr>
                <a:spLocks noChangeArrowheads="1"/>
              </p:cNvSpPr>
              <p:nvPr/>
            </p:nvSpPr>
            <p:spPr bwMode="auto">
              <a:xfrm>
                <a:off x="408" y="1922"/>
                <a:ext cx="13"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i="1">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2486" name="Rectangle 246">
                <a:extLst>
                  <a:ext uri="{FF2B5EF4-FFF2-40B4-BE49-F238E27FC236}">
                    <a16:creationId xmlns:a16="http://schemas.microsoft.com/office/drawing/2014/main" id="{E887AB4E-A3E7-23AF-3A61-04E8FC326A08}"/>
                  </a:ext>
                </a:extLst>
              </p:cNvPr>
              <p:cNvSpPr>
                <a:spLocks noChangeArrowheads="1"/>
              </p:cNvSpPr>
              <p:nvPr/>
            </p:nvSpPr>
            <p:spPr bwMode="auto">
              <a:xfrm>
                <a:off x="440" y="1923"/>
                <a:ext cx="6" cy="55"/>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487" name="Rectangle 247">
                <a:extLst>
                  <a:ext uri="{FF2B5EF4-FFF2-40B4-BE49-F238E27FC236}">
                    <a16:creationId xmlns:a16="http://schemas.microsoft.com/office/drawing/2014/main" id="{0BD1350A-F521-3847-09E0-C6A696E9226A}"/>
                  </a:ext>
                </a:extLst>
              </p:cNvPr>
              <p:cNvSpPr>
                <a:spLocks noChangeArrowheads="1"/>
              </p:cNvSpPr>
              <p:nvPr/>
            </p:nvSpPr>
            <p:spPr bwMode="auto">
              <a:xfrm>
                <a:off x="1076" y="1923"/>
                <a:ext cx="6" cy="55"/>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488" name="Rectangle 248">
                <a:extLst>
                  <a:ext uri="{FF2B5EF4-FFF2-40B4-BE49-F238E27FC236}">
                    <a16:creationId xmlns:a16="http://schemas.microsoft.com/office/drawing/2014/main" id="{27B02A4C-14DB-0142-5981-89279C8B475A}"/>
                  </a:ext>
                </a:extLst>
              </p:cNvPr>
              <p:cNvSpPr>
                <a:spLocks noChangeArrowheads="1"/>
              </p:cNvSpPr>
              <p:nvPr/>
            </p:nvSpPr>
            <p:spPr bwMode="auto">
              <a:xfrm>
                <a:off x="446" y="1923"/>
                <a:ext cx="630" cy="55"/>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489" name="Rectangle 249">
                <a:extLst>
                  <a:ext uri="{FF2B5EF4-FFF2-40B4-BE49-F238E27FC236}">
                    <a16:creationId xmlns:a16="http://schemas.microsoft.com/office/drawing/2014/main" id="{B8985311-5919-EBB1-2937-28575955B12B}"/>
                  </a:ext>
                </a:extLst>
              </p:cNvPr>
              <p:cNvSpPr>
                <a:spLocks noChangeArrowheads="1"/>
              </p:cNvSpPr>
              <p:nvPr/>
            </p:nvSpPr>
            <p:spPr bwMode="auto">
              <a:xfrm>
                <a:off x="446" y="1922"/>
                <a:ext cx="249"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i="1">
                    <a:solidFill>
                      <a:srgbClr val="000000"/>
                    </a:solidFill>
                    <a:latin typeface="Arial" panose="020B0604020202020204" pitchFamily="34" charset="0"/>
                  </a:rPr>
                  <a:t>Function(s)</a:t>
                </a:r>
                <a:endParaRPr lang="en-US" altLang="en-US" sz="2500">
                  <a:latin typeface="Arial" panose="020B0604020202020204" pitchFamily="34" charset="0"/>
                </a:endParaRPr>
              </a:p>
            </p:txBody>
          </p:sp>
          <p:sp>
            <p:nvSpPr>
              <p:cNvPr id="522490" name="Rectangle 250">
                <a:extLst>
                  <a:ext uri="{FF2B5EF4-FFF2-40B4-BE49-F238E27FC236}">
                    <a16:creationId xmlns:a16="http://schemas.microsoft.com/office/drawing/2014/main" id="{B442F66F-34CE-176D-FA76-025BDDD3B123}"/>
                  </a:ext>
                </a:extLst>
              </p:cNvPr>
              <p:cNvSpPr>
                <a:spLocks noChangeArrowheads="1"/>
              </p:cNvSpPr>
              <p:nvPr/>
            </p:nvSpPr>
            <p:spPr bwMode="auto">
              <a:xfrm>
                <a:off x="706" y="1922"/>
                <a:ext cx="13"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i="1">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2491" name="Rectangle 251">
                <a:extLst>
                  <a:ext uri="{FF2B5EF4-FFF2-40B4-BE49-F238E27FC236}">
                    <a16:creationId xmlns:a16="http://schemas.microsoft.com/office/drawing/2014/main" id="{BDE0379D-3461-1523-6CFA-D7C830F41447}"/>
                  </a:ext>
                </a:extLst>
              </p:cNvPr>
              <p:cNvSpPr>
                <a:spLocks noChangeArrowheads="1"/>
              </p:cNvSpPr>
              <p:nvPr/>
            </p:nvSpPr>
            <p:spPr bwMode="auto">
              <a:xfrm>
                <a:off x="1085" y="1923"/>
                <a:ext cx="5" cy="55"/>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492" name="Rectangle 252">
                <a:extLst>
                  <a:ext uri="{FF2B5EF4-FFF2-40B4-BE49-F238E27FC236}">
                    <a16:creationId xmlns:a16="http://schemas.microsoft.com/office/drawing/2014/main" id="{F1DDD37E-E5BE-4540-6518-7F4FE4FA6257}"/>
                  </a:ext>
                </a:extLst>
              </p:cNvPr>
              <p:cNvSpPr>
                <a:spLocks noChangeArrowheads="1"/>
              </p:cNvSpPr>
              <p:nvPr/>
            </p:nvSpPr>
            <p:spPr bwMode="auto">
              <a:xfrm>
                <a:off x="1774" y="1923"/>
                <a:ext cx="6" cy="55"/>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493" name="Rectangle 253">
                <a:extLst>
                  <a:ext uri="{FF2B5EF4-FFF2-40B4-BE49-F238E27FC236}">
                    <a16:creationId xmlns:a16="http://schemas.microsoft.com/office/drawing/2014/main" id="{37714D5D-EC98-AF77-664B-09C60CF20C44}"/>
                  </a:ext>
                </a:extLst>
              </p:cNvPr>
              <p:cNvSpPr>
                <a:spLocks noChangeArrowheads="1"/>
              </p:cNvSpPr>
              <p:nvPr/>
            </p:nvSpPr>
            <p:spPr bwMode="auto">
              <a:xfrm>
                <a:off x="1090" y="1923"/>
                <a:ext cx="684" cy="55"/>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494" name="Rectangle 254">
                <a:extLst>
                  <a:ext uri="{FF2B5EF4-FFF2-40B4-BE49-F238E27FC236}">
                    <a16:creationId xmlns:a16="http://schemas.microsoft.com/office/drawing/2014/main" id="{B59CE108-AFE7-42CF-73E5-74F09ACA0C28}"/>
                  </a:ext>
                </a:extLst>
              </p:cNvPr>
              <p:cNvSpPr>
                <a:spLocks noChangeArrowheads="1"/>
              </p:cNvSpPr>
              <p:nvPr/>
            </p:nvSpPr>
            <p:spPr bwMode="auto">
              <a:xfrm>
                <a:off x="1090" y="1922"/>
                <a:ext cx="357"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i="1">
                    <a:solidFill>
                      <a:srgbClr val="000000"/>
                    </a:solidFill>
                    <a:latin typeface="Arial" panose="020B0604020202020204" pitchFamily="34" charset="0"/>
                  </a:rPr>
                  <a:t>Success Criteria</a:t>
                </a:r>
                <a:endParaRPr lang="en-US" altLang="en-US" sz="2500">
                  <a:latin typeface="Arial" panose="020B0604020202020204" pitchFamily="34" charset="0"/>
                </a:endParaRPr>
              </a:p>
            </p:txBody>
          </p:sp>
          <p:sp>
            <p:nvSpPr>
              <p:cNvPr id="522495" name="Rectangle 255">
                <a:extLst>
                  <a:ext uri="{FF2B5EF4-FFF2-40B4-BE49-F238E27FC236}">
                    <a16:creationId xmlns:a16="http://schemas.microsoft.com/office/drawing/2014/main" id="{74DF7D6C-4C83-4B20-7C81-167BC94A8820}"/>
                  </a:ext>
                </a:extLst>
              </p:cNvPr>
              <p:cNvSpPr>
                <a:spLocks noChangeArrowheads="1"/>
              </p:cNvSpPr>
              <p:nvPr/>
            </p:nvSpPr>
            <p:spPr bwMode="auto">
              <a:xfrm>
                <a:off x="1465" y="1922"/>
                <a:ext cx="13"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i="1">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2496" name="Rectangle 256">
                <a:extLst>
                  <a:ext uri="{FF2B5EF4-FFF2-40B4-BE49-F238E27FC236}">
                    <a16:creationId xmlns:a16="http://schemas.microsoft.com/office/drawing/2014/main" id="{6C745ADE-6D87-7135-5B15-993BDDF58BD0}"/>
                  </a:ext>
                </a:extLst>
              </p:cNvPr>
              <p:cNvSpPr>
                <a:spLocks noChangeArrowheads="1"/>
              </p:cNvSpPr>
              <p:nvPr/>
            </p:nvSpPr>
            <p:spPr bwMode="auto">
              <a:xfrm>
                <a:off x="1783" y="1923"/>
                <a:ext cx="6" cy="55"/>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497" name="Rectangle 257">
                <a:extLst>
                  <a:ext uri="{FF2B5EF4-FFF2-40B4-BE49-F238E27FC236}">
                    <a16:creationId xmlns:a16="http://schemas.microsoft.com/office/drawing/2014/main" id="{D272FF65-7590-01E4-6B2E-D8B2C53B0FF9}"/>
                  </a:ext>
                </a:extLst>
              </p:cNvPr>
              <p:cNvSpPr>
                <a:spLocks noChangeArrowheads="1"/>
              </p:cNvSpPr>
              <p:nvPr/>
            </p:nvSpPr>
            <p:spPr bwMode="auto">
              <a:xfrm>
                <a:off x="2150" y="1923"/>
                <a:ext cx="6" cy="55"/>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498" name="Rectangle 258">
                <a:extLst>
                  <a:ext uri="{FF2B5EF4-FFF2-40B4-BE49-F238E27FC236}">
                    <a16:creationId xmlns:a16="http://schemas.microsoft.com/office/drawing/2014/main" id="{4EF89FC6-8A2D-A478-30F7-935E985F9D99}"/>
                  </a:ext>
                </a:extLst>
              </p:cNvPr>
              <p:cNvSpPr>
                <a:spLocks noChangeArrowheads="1"/>
              </p:cNvSpPr>
              <p:nvPr/>
            </p:nvSpPr>
            <p:spPr bwMode="auto">
              <a:xfrm>
                <a:off x="1789" y="1923"/>
                <a:ext cx="361" cy="55"/>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499" name="Rectangle 259">
                <a:extLst>
                  <a:ext uri="{FF2B5EF4-FFF2-40B4-BE49-F238E27FC236}">
                    <a16:creationId xmlns:a16="http://schemas.microsoft.com/office/drawing/2014/main" id="{21028AAD-A36D-B65D-CE32-5428B3BA31F6}"/>
                  </a:ext>
                </a:extLst>
              </p:cNvPr>
              <p:cNvSpPr>
                <a:spLocks noChangeArrowheads="1"/>
              </p:cNvSpPr>
              <p:nvPr/>
            </p:nvSpPr>
            <p:spPr bwMode="auto">
              <a:xfrm>
                <a:off x="1789" y="1922"/>
                <a:ext cx="313"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i="1">
                    <a:solidFill>
                      <a:srgbClr val="000000"/>
                    </a:solidFill>
                    <a:latin typeface="Arial" panose="020B0604020202020204" pitchFamily="34" charset="0"/>
                  </a:rPr>
                  <a:t>Function Time</a:t>
                </a:r>
                <a:endParaRPr lang="en-US" altLang="en-US" sz="2500">
                  <a:latin typeface="Arial" panose="020B0604020202020204" pitchFamily="34" charset="0"/>
                </a:endParaRPr>
              </a:p>
            </p:txBody>
          </p:sp>
          <p:sp>
            <p:nvSpPr>
              <p:cNvPr id="522500" name="Rectangle 260">
                <a:extLst>
                  <a:ext uri="{FF2B5EF4-FFF2-40B4-BE49-F238E27FC236}">
                    <a16:creationId xmlns:a16="http://schemas.microsoft.com/office/drawing/2014/main" id="{6359DACE-FBD8-54FB-48E5-DD4E8C7577C2}"/>
                  </a:ext>
                </a:extLst>
              </p:cNvPr>
              <p:cNvSpPr>
                <a:spLocks noChangeArrowheads="1"/>
              </p:cNvSpPr>
              <p:nvPr/>
            </p:nvSpPr>
            <p:spPr bwMode="auto">
              <a:xfrm>
                <a:off x="2115" y="1922"/>
                <a:ext cx="13"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i="1">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2501" name="Rectangle 261">
                <a:extLst>
                  <a:ext uri="{FF2B5EF4-FFF2-40B4-BE49-F238E27FC236}">
                    <a16:creationId xmlns:a16="http://schemas.microsoft.com/office/drawing/2014/main" id="{1D5251D7-AE48-B711-8F55-E19F611C9802}"/>
                  </a:ext>
                </a:extLst>
              </p:cNvPr>
              <p:cNvSpPr>
                <a:spLocks noChangeArrowheads="1"/>
              </p:cNvSpPr>
              <p:nvPr/>
            </p:nvSpPr>
            <p:spPr bwMode="auto">
              <a:xfrm>
                <a:off x="2158" y="1923"/>
                <a:ext cx="6" cy="55"/>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02" name="Rectangle 262">
                <a:extLst>
                  <a:ext uri="{FF2B5EF4-FFF2-40B4-BE49-F238E27FC236}">
                    <a16:creationId xmlns:a16="http://schemas.microsoft.com/office/drawing/2014/main" id="{BF82E3E0-A5D5-9A66-8F0C-3071AF9DF118}"/>
                  </a:ext>
                </a:extLst>
              </p:cNvPr>
              <p:cNvSpPr>
                <a:spLocks noChangeArrowheads="1"/>
              </p:cNvSpPr>
              <p:nvPr/>
            </p:nvSpPr>
            <p:spPr bwMode="auto">
              <a:xfrm>
                <a:off x="2740" y="1923"/>
                <a:ext cx="6" cy="55"/>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03" name="Rectangle 263">
                <a:extLst>
                  <a:ext uri="{FF2B5EF4-FFF2-40B4-BE49-F238E27FC236}">
                    <a16:creationId xmlns:a16="http://schemas.microsoft.com/office/drawing/2014/main" id="{D9481AC3-8197-1931-A9AC-58174529B8B4}"/>
                  </a:ext>
                </a:extLst>
              </p:cNvPr>
              <p:cNvSpPr>
                <a:spLocks noChangeArrowheads="1"/>
              </p:cNvSpPr>
              <p:nvPr/>
            </p:nvSpPr>
            <p:spPr bwMode="auto">
              <a:xfrm>
                <a:off x="2164" y="1923"/>
                <a:ext cx="576" cy="55"/>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04" name="Rectangle 264">
                <a:extLst>
                  <a:ext uri="{FF2B5EF4-FFF2-40B4-BE49-F238E27FC236}">
                    <a16:creationId xmlns:a16="http://schemas.microsoft.com/office/drawing/2014/main" id="{C19FEBB8-7875-50C1-A273-43D22B564826}"/>
                  </a:ext>
                </a:extLst>
              </p:cNvPr>
              <p:cNvSpPr>
                <a:spLocks noChangeArrowheads="1"/>
              </p:cNvSpPr>
              <p:nvPr/>
            </p:nvSpPr>
            <p:spPr bwMode="auto">
              <a:xfrm>
                <a:off x="2164" y="1922"/>
                <a:ext cx="279"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i="1">
                    <a:solidFill>
                      <a:srgbClr val="000000"/>
                    </a:solidFill>
                    <a:latin typeface="Arial" panose="020B0604020202020204" pitchFamily="34" charset="0"/>
                  </a:rPr>
                  <a:t>Environment</a:t>
                </a:r>
                <a:endParaRPr lang="en-US" altLang="en-US" sz="2500">
                  <a:latin typeface="Arial" panose="020B0604020202020204" pitchFamily="34" charset="0"/>
                </a:endParaRPr>
              </a:p>
            </p:txBody>
          </p:sp>
          <p:sp>
            <p:nvSpPr>
              <p:cNvPr id="522505" name="Rectangle 265">
                <a:extLst>
                  <a:ext uri="{FF2B5EF4-FFF2-40B4-BE49-F238E27FC236}">
                    <a16:creationId xmlns:a16="http://schemas.microsoft.com/office/drawing/2014/main" id="{46FD228E-3036-59D2-A90C-A257085CF9AD}"/>
                  </a:ext>
                </a:extLst>
              </p:cNvPr>
              <p:cNvSpPr>
                <a:spLocks noChangeArrowheads="1"/>
              </p:cNvSpPr>
              <p:nvPr/>
            </p:nvSpPr>
            <p:spPr bwMode="auto">
              <a:xfrm>
                <a:off x="2456" y="1922"/>
                <a:ext cx="13"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i="1">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2506" name="Rectangle 266">
                <a:extLst>
                  <a:ext uri="{FF2B5EF4-FFF2-40B4-BE49-F238E27FC236}">
                    <a16:creationId xmlns:a16="http://schemas.microsoft.com/office/drawing/2014/main" id="{76BF15CA-1804-1280-6A4F-E0E806A34C06}"/>
                  </a:ext>
                </a:extLst>
              </p:cNvPr>
              <p:cNvSpPr>
                <a:spLocks noChangeArrowheads="1"/>
              </p:cNvSpPr>
              <p:nvPr/>
            </p:nvSpPr>
            <p:spPr bwMode="auto">
              <a:xfrm>
                <a:off x="144" y="1920"/>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07" name="Rectangle 267">
                <a:extLst>
                  <a:ext uri="{FF2B5EF4-FFF2-40B4-BE49-F238E27FC236}">
                    <a16:creationId xmlns:a16="http://schemas.microsoft.com/office/drawing/2014/main" id="{43162A5C-E5FF-DBC2-AE35-8A11B624F60F}"/>
                  </a:ext>
                </a:extLst>
              </p:cNvPr>
              <p:cNvSpPr>
                <a:spLocks noChangeArrowheads="1"/>
              </p:cNvSpPr>
              <p:nvPr/>
            </p:nvSpPr>
            <p:spPr bwMode="auto">
              <a:xfrm>
                <a:off x="144" y="1920"/>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08" name="Rectangle 268">
                <a:extLst>
                  <a:ext uri="{FF2B5EF4-FFF2-40B4-BE49-F238E27FC236}">
                    <a16:creationId xmlns:a16="http://schemas.microsoft.com/office/drawing/2014/main" id="{B30B079E-5242-F84D-EDDC-6EEDF7F0DD98}"/>
                  </a:ext>
                </a:extLst>
              </p:cNvPr>
              <p:cNvSpPr>
                <a:spLocks noChangeArrowheads="1"/>
              </p:cNvSpPr>
              <p:nvPr/>
            </p:nvSpPr>
            <p:spPr bwMode="auto">
              <a:xfrm>
                <a:off x="147" y="1920"/>
                <a:ext cx="290"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09" name="Rectangle 269">
                <a:extLst>
                  <a:ext uri="{FF2B5EF4-FFF2-40B4-BE49-F238E27FC236}">
                    <a16:creationId xmlns:a16="http://schemas.microsoft.com/office/drawing/2014/main" id="{2EBE3CDC-E5C2-9EB1-9EF4-D34438AAC42B}"/>
                  </a:ext>
                </a:extLst>
              </p:cNvPr>
              <p:cNvSpPr>
                <a:spLocks noChangeArrowheads="1"/>
              </p:cNvSpPr>
              <p:nvPr/>
            </p:nvSpPr>
            <p:spPr bwMode="auto">
              <a:xfrm>
                <a:off x="437" y="1920"/>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10" name="Rectangle 270">
                <a:extLst>
                  <a:ext uri="{FF2B5EF4-FFF2-40B4-BE49-F238E27FC236}">
                    <a16:creationId xmlns:a16="http://schemas.microsoft.com/office/drawing/2014/main" id="{5BAC6C6F-0F0E-298E-8F3E-C58FBBCE6B32}"/>
                  </a:ext>
                </a:extLst>
              </p:cNvPr>
              <p:cNvSpPr>
                <a:spLocks noChangeArrowheads="1"/>
              </p:cNvSpPr>
              <p:nvPr/>
            </p:nvSpPr>
            <p:spPr bwMode="auto">
              <a:xfrm>
                <a:off x="440" y="1920"/>
                <a:ext cx="642"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11" name="Rectangle 271">
                <a:extLst>
                  <a:ext uri="{FF2B5EF4-FFF2-40B4-BE49-F238E27FC236}">
                    <a16:creationId xmlns:a16="http://schemas.microsoft.com/office/drawing/2014/main" id="{8BB7F1C1-CC8C-7573-BB01-FB05FD32AEBF}"/>
                  </a:ext>
                </a:extLst>
              </p:cNvPr>
              <p:cNvSpPr>
                <a:spLocks noChangeArrowheads="1"/>
              </p:cNvSpPr>
              <p:nvPr/>
            </p:nvSpPr>
            <p:spPr bwMode="auto">
              <a:xfrm>
                <a:off x="1082" y="1920"/>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12" name="Rectangle 272">
                <a:extLst>
                  <a:ext uri="{FF2B5EF4-FFF2-40B4-BE49-F238E27FC236}">
                    <a16:creationId xmlns:a16="http://schemas.microsoft.com/office/drawing/2014/main" id="{8761F740-E1FC-C056-693C-FB34C4B90D5C}"/>
                  </a:ext>
                </a:extLst>
              </p:cNvPr>
              <p:cNvSpPr>
                <a:spLocks noChangeArrowheads="1"/>
              </p:cNvSpPr>
              <p:nvPr/>
            </p:nvSpPr>
            <p:spPr bwMode="auto">
              <a:xfrm>
                <a:off x="1085" y="1920"/>
                <a:ext cx="695"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13" name="Rectangle 273">
                <a:extLst>
                  <a:ext uri="{FF2B5EF4-FFF2-40B4-BE49-F238E27FC236}">
                    <a16:creationId xmlns:a16="http://schemas.microsoft.com/office/drawing/2014/main" id="{2C8656DA-A762-8009-6811-DF754E92A976}"/>
                  </a:ext>
                </a:extLst>
              </p:cNvPr>
              <p:cNvSpPr>
                <a:spLocks noChangeArrowheads="1"/>
              </p:cNvSpPr>
              <p:nvPr/>
            </p:nvSpPr>
            <p:spPr bwMode="auto">
              <a:xfrm>
                <a:off x="1780" y="1920"/>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14" name="Rectangle 274">
                <a:extLst>
                  <a:ext uri="{FF2B5EF4-FFF2-40B4-BE49-F238E27FC236}">
                    <a16:creationId xmlns:a16="http://schemas.microsoft.com/office/drawing/2014/main" id="{A1F06A7A-5F57-E938-B40C-C7851E6837B1}"/>
                  </a:ext>
                </a:extLst>
              </p:cNvPr>
              <p:cNvSpPr>
                <a:spLocks noChangeArrowheads="1"/>
              </p:cNvSpPr>
              <p:nvPr/>
            </p:nvSpPr>
            <p:spPr bwMode="auto">
              <a:xfrm>
                <a:off x="1783" y="1920"/>
                <a:ext cx="37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15" name="Rectangle 275">
                <a:extLst>
                  <a:ext uri="{FF2B5EF4-FFF2-40B4-BE49-F238E27FC236}">
                    <a16:creationId xmlns:a16="http://schemas.microsoft.com/office/drawing/2014/main" id="{8B24D77D-7CEB-37FC-4A30-2D289BE9B8DE}"/>
                  </a:ext>
                </a:extLst>
              </p:cNvPr>
              <p:cNvSpPr>
                <a:spLocks noChangeArrowheads="1"/>
              </p:cNvSpPr>
              <p:nvPr/>
            </p:nvSpPr>
            <p:spPr bwMode="auto">
              <a:xfrm>
                <a:off x="2156" y="1920"/>
                <a:ext cx="2"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16" name="Rectangle 276">
                <a:extLst>
                  <a:ext uri="{FF2B5EF4-FFF2-40B4-BE49-F238E27FC236}">
                    <a16:creationId xmlns:a16="http://schemas.microsoft.com/office/drawing/2014/main" id="{793A8E32-178F-6750-54D5-EA478609FCED}"/>
                  </a:ext>
                </a:extLst>
              </p:cNvPr>
              <p:cNvSpPr>
                <a:spLocks noChangeArrowheads="1"/>
              </p:cNvSpPr>
              <p:nvPr/>
            </p:nvSpPr>
            <p:spPr bwMode="auto">
              <a:xfrm>
                <a:off x="2158" y="1920"/>
                <a:ext cx="588"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17" name="Rectangle 277">
                <a:extLst>
                  <a:ext uri="{FF2B5EF4-FFF2-40B4-BE49-F238E27FC236}">
                    <a16:creationId xmlns:a16="http://schemas.microsoft.com/office/drawing/2014/main" id="{09ACA4C9-C7AB-DE52-6DDD-0DC42640F859}"/>
                  </a:ext>
                </a:extLst>
              </p:cNvPr>
              <p:cNvSpPr>
                <a:spLocks noChangeArrowheads="1"/>
              </p:cNvSpPr>
              <p:nvPr/>
            </p:nvSpPr>
            <p:spPr bwMode="auto">
              <a:xfrm>
                <a:off x="2746" y="1920"/>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18" name="Rectangle 278">
                <a:extLst>
                  <a:ext uri="{FF2B5EF4-FFF2-40B4-BE49-F238E27FC236}">
                    <a16:creationId xmlns:a16="http://schemas.microsoft.com/office/drawing/2014/main" id="{6B6DB2A1-4E7B-E020-D8CD-0B6360879CE0}"/>
                  </a:ext>
                </a:extLst>
              </p:cNvPr>
              <p:cNvSpPr>
                <a:spLocks noChangeArrowheads="1"/>
              </p:cNvSpPr>
              <p:nvPr/>
            </p:nvSpPr>
            <p:spPr bwMode="auto">
              <a:xfrm>
                <a:off x="2746" y="1920"/>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19" name="Rectangle 279">
                <a:extLst>
                  <a:ext uri="{FF2B5EF4-FFF2-40B4-BE49-F238E27FC236}">
                    <a16:creationId xmlns:a16="http://schemas.microsoft.com/office/drawing/2014/main" id="{21CAD0BA-1DD4-038B-F12B-A2CC9C2DBFDC}"/>
                  </a:ext>
                </a:extLst>
              </p:cNvPr>
              <p:cNvSpPr>
                <a:spLocks noChangeArrowheads="1"/>
              </p:cNvSpPr>
              <p:nvPr/>
            </p:nvSpPr>
            <p:spPr bwMode="auto">
              <a:xfrm>
                <a:off x="144" y="1923"/>
                <a:ext cx="3"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20" name="Rectangle 280">
                <a:extLst>
                  <a:ext uri="{FF2B5EF4-FFF2-40B4-BE49-F238E27FC236}">
                    <a16:creationId xmlns:a16="http://schemas.microsoft.com/office/drawing/2014/main" id="{E52A3F5A-BE41-3C23-38BD-B013CFA3067E}"/>
                  </a:ext>
                </a:extLst>
              </p:cNvPr>
              <p:cNvSpPr>
                <a:spLocks noChangeArrowheads="1"/>
              </p:cNvSpPr>
              <p:nvPr/>
            </p:nvSpPr>
            <p:spPr bwMode="auto">
              <a:xfrm>
                <a:off x="437" y="1923"/>
                <a:ext cx="3"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21" name="Rectangle 281">
                <a:extLst>
                  <a:ext uri="{FF2B5EF4-FFF2-40B4-BE49-F238E27FC236}">
                    <a16:creationId xmlns:a16="http://schemas.microsoft.com/office/drawing/2014/main" id="{2C476F9B-66FA-D9D8-9E84-DDFCDCCEFC44}"/>
                  </a:ext>
                </a:extLst>
              </p:cNvPr>
              <p:cNvSpPr>
                <a:spLocks noChangeArrowheads="1"/>
              </p:cNvSpPr>
              <p:nvPr/>
            </p:nvSpPr>
            <p:spPr bwMode="auto">
              <a:xfrm>
                <a:off x="1082" y="1923"/>
                <a:ext cx="3"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22" name="Rectangle 282">
                <a:extLst>
                  <a:ext uri="{FF2B5EF4-FFF2-40B4-BE49-F238E27FC236}">
                    <a16:creationId xmlns:a16="http://schemas.microsoft.com/office/drawing/2014/main" id="{9900FEBC-4B06-6464-4D07-4D11CEA04C9F}"/>
                  </a:ext>
                </a:extLst>
              </p:cNvPr>
              <p:cNvSpPr>
                <a:spLocks noChangeArrowheads="1"/>
              </p:cNvSpPr>
              <p:nvPr/>
            </p:nvSpPr>
            <p:spPr bwMode="auto">
              <a:xfrm>
                <a:off x="1780" y="1923"/>
                <a:ext cx="3"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23" name="Rectangle 283">
                <a:extLst>
                  <a:ext uri="{FF2B5EF4-FFF2-40B4-BE49-F238E27FC236}">
                    <a16:creationId xmlns:a16="http://schemas.microsoft.com/office/drawing/2014/main" id="{1967BF19-5163-BA42-655D-26D8B4FD1091}"/>
                  </a:ext>
                </a:extLst>
              </p:cNvPr>
              <p:cNvSpPr>
                <a:spLocks noChangeArrowheads="1"/>
              </p:cNvSpPr>
              <p:nvPr/>
            </p:nvSpPr>
            <p:spPr bwMode="auto">
              <a:xfrm>
                <a:off x="2156" y="1923"/>
                <a:ext cx="2"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24" name="Rectangle 284">
                <a:extLst>
                  <a:ext uri="{FF2B5EF4-FFF2-40B4-BE49-F238E27FC236}">
                    <a16:creationId xmlns:a16="http://schemas.microsoft.com/office/drawing/2014/main" id="{5B7AA736-CE72-80BF-8D66-8121FC893D0E}"/>
                  </a:ext>
                </a:extLst>
              </p:cNvPr>
              <p:cNvSpPr>
                <a:spLocks noChangeArrowheads="1"/>
              </p:cNvSpPr>
              <p:nvPr/>
            </p:nvSpPr>
            <p:spPr bwMode="auto">
              <a:xfrm>
                <a:off x="2746" y="1923"/>
                <a:ext cx="3"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25" name="Rectangle 285">
                <a:extLst>
                  <a:ext uri="{FF2B5EF4-FFF2-40B4-BE49-F238E27FC236}">
                    <a16:creationId xmlns:a16="http://schemas.microsoft.com/office/drawing/2014/main" id="{E0E6F9B1-C4C9-195D-A9EA-C68764CF79B6}"/>
                  </a:ext>
                </a:extLst>
              </p:cNvPr>
              <p:cNvSpPr>
                <a:spLocks noChangeArrowheads="1"/>
              </p:cNvSpPr>
              <p:nvPr/>
            </p:nvSpPr>
            <p:spPr bwMode="auto">
              <a:xfrm>
                <a:off x="153" y="1979"/>
                <a:ext cx="79"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Fan</a:t>
                </a:r>
                <a:endParaRPr lang="en-US" altLang="en-US" sz="2500">
                  <a:latin typeface="Arial" panose="020B0604020202020204" pitchFamily="34" charset="0"/>
                </a:endParaRPr>
              </a:p>
            </p:txBody>
          </p:sp>
          <p:sp>
            <p:nvSpPr>
              <p:cNvPr id="522526" name="Rectangle 286">
                <a:extLst>
                  <a:ext uri="{FF2B5EF4-FFF2-40B4-BE49-F238E27FC236}">
                    <a16:creationId xmlns:a16="http://schemas.microsoft.com/office/drawing/2014/main" id="{2E6D781E-CF5F-9483-85C6-34DBB590E1AA}"/>
                  </a:ext>
                </a:extLst>
              </p:cNvPr>
              <p:cNvSpPr>
                <a:spLocks noChangeArrowheads="1"/>
              </p:cNvSpPr>
              <p:nvPr/>
            </p:nvSpPr>
            <p:spPr bwMode="auto">
              <a:xfrm>
                <a:off x="235" y="1979"/>
                <a:ext cx="13"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2527" name="Rectangle 287">
                <a:extLst>
                  <a:ext uri="{FF2B5EF4-FFF2-40B4-BE49-F238E27FC236}">
                    <a16:creationId xmlns:a16="http://schemas.microsoft.com/office/drawing/2014/main" id="{EC182371-29EC-3DF5-F4DC-92D325F5D5D3}"/>
                  </a:ext>
                </a:extLst>
              </p:cNvPr>
              <p:cNvSpPr>
                <a:spLocks noChangeArrowheads="1"/>
              </p:cNvSpPr>
              <p:nvPr/>
            </p:nvSpPr>
            <p:spPr bwMode="auto">
              <a:xfrm>
                <a:off x="153" y="2034"/>
                <a:ext cx="13"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2528" name="Rectangle 288">
                <a:extLst>
                  <a:ext uri="{FF2B5EF4-FFF2-40B4-BE49-F238E27FC236}">
                    <a16:creationId xmlns:a16="http://schemas.microsoft.com/office/drawing/2014/main" id="{96AAF345-FEB4-36E5-5D73-6DAA5A117EF1}"/>
                  </a:ext>
                </a:extLst>
              </p:cNvPr>
              <p:cNvSpPr>
                <a:spLocks noChangeArrowheads="1"/>
              </p:cNvSpPr>
              <p:nvPr/>
            </p:nvSpPr>
            <p:spPr bwMode="auto">
              <a:xfrm>
                <a:off x="446" y="1979"/>
                <a:ext cx="364"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Provide directable</a:t>
                </a:r>
                <a:endParaRPr lang="en-US" altLang="en-US" sz="2500">
                  <a:latin typeface="Arial" panose="020B0604020202020204" pitchFamily="34" charset="0"/>
                </a:endParaRPr>
              </a:p>
            </p:txBody>
          </p:sp>
          <p:sp>
            <p:nvSpPr>
              <p:cNvPr id="522529" name="Rectangle 289">
                <a:extLst>
                  <a:ext uri="{FF2B5EF4-FFF2-40B4-BE49-F238E27FC236}">
                    <a16:creationId xmlns:a16="http://schemas.microsoft.com/office/drawing/2014/main" id="{6F2DAD55-01F0-A87C-BCA9-86C8EB9B172C}"/>
                  </a:ext>
                </a:extLst>
              </p:cNvPr>
              <p:cNvSpPr>
                <a:spLocks noChangeArrowheads="1"/>
              </p:cNvSpPr>
              <p:nvPr/>
            </p:nvSpPr>
            <p:spPr bwMode="auto">
              <a:xfrm>
                <a:off x="829" y="1979"/>
                <a:ext cx="13"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2530" name="Rectangle 290">
                <a:extLst>
                  <a:ext uri="{FF2B5EF4-FFF2-40B4-BE49-F238E27FC236}">
                    <a16:creationId xmlns:a16="http://schemas.microsoft.com/office/drawing/2014/main" id="{223616CC-1B13-D18C-E630-47BB01FFE73A}"/>
                  </a:ext>
                </a:extLst>
              </p:cNvPr>
              <p:cNvSpPr>
                <a:spLocks noChangeArrowheads="1"/>
              </p:cNvSpPr>
              <p:nvPr/>
            </p:nvSpPr>
            <p:spPr bwMode="auto">
              <a:xfrm>
                <a:off x="446" y="2034"/>
                <a:ext cx="478"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cooling air to electronic </a:t>
                </a:r>
                <a:endParaRPr lang="en-US" altLang="en-US" sz="2500">
                  <a:latin typeface="Arial" panose="020B0604020202020204" pitchFamily="34" charset="0"/>
                </a:endParaRPr>
              </a:p>
            </p:txBody>
          </p:sp>
          <p:sp>
            <p:nvSpPr>
              <p:cNvPr id="522531" name="Rectangle 291">
                <a:extLst>
                  <a:ext uri="{FF2B5EF4-FFF2-40B4-BE49-F238E27FC236}">
                    <a16:creationId xmlns:a16="http://schemas.microsoft.com/office/drawing/2014/main" id="{2C1B6B13-3067-7F71-12F8-6CFAF88ED5A8}"/>
                  </a:ext>
                </a:extLst>
              </p:cNvPr>
              <p:cNvSpPr>
                <a:spLocks noChangeArrowheads="1"/>
              </p:cNvSpPr>
              <p:nvPr/>
            </p:nvSpPr>
            <p:spPr bwMode="auto">
              <a:xfrm>
                <a:off x="446" y="2089"/>
                <a:ext cx="394"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equipment cabinets</a:t>
                </a:r>
                <a:endParaRPr lang="en-US" altLang="en-US" sz="2500">
                  <a:latin typeface="Arial" panose="020B0604020202020204" pitchFamily="34" charset="0"/>
                </a:endParaRPr>
              </a:p>
            </p:txBody>
          </p:sp>
          <p:sp>
            <p:nvSpPr>
              <p:cNvPr id="522532" name="Rectangle 292">
                <a:extLst>
                  <a:ext uri="{FF2B5EF4-FFF2-40B4-BE49-F238E27FC236}">
                    <a16:creationId xmlns:a16="http://schemas.microsoft.com/office/drawing/2014/main" id="{E267937E-39C9-10B1-9309-5839B3610F15}"/>
                  </a:ext>
                </a:extLst>
              </p:cNvPr>
              <p:cNvSpPr>
                <a:spLocks noChangeArrowheads="1"/>
              </p:cNvSpPr>
              <p:nvPr/>
            </p:nvSpPr>
            <p:spPr bwMode="auto">
              <a:xfrm>
                <a:off x="860" y="2089"/>
                <a:ext cx="13"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2533" name="Rectangle 293">
                <a:extLst>
                  <a:ext uri="{FF2B5EF4-FFF2-40B4-BE49-F238E27FC236}">
                    <a16:creationId xmlns:a16="http://schemas.microsoft.com/office/drawing/2014/main" id="{B530B42B-3FB9-2C1A-EE3C-1FDD1B5BC7F2}"/>
                  </a:ext>
                </a:extLst>
              </p:cNvPr>
              <p:cNvSpPr>
                <a:spLocks noChangeArrowheads="1"/>
              </p:cNvSpPr>
              <p:nvPr/>
            </p:nvSpPr>
            <p:spPr bwMode="auto">
              <a:xfrm>
                <a:off x="1090" y="1979"/>
                <a:ext cx="648"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No less than 200 cfm cooling air</a:t>
                </a:r>
                <a:endParaRPr lang="en-US" altLang="en-US" sz="2500">
                  <a:latin typeface="Arial" panose="020B0604020202020204" pitchFamily="34" charset="0"/>
                </a:endParaRPr>
              </a:p>
            </p:txBody>
          </p:sp>
          <p:sp>
            <p:nvSpPr>
              <p:cNvPr id="522534" name="Rectangle 294">
                <a:extLst>
                  <a:ext uri="{FF2B5EF4-FFF2-40B4-BE49-F238E27FC236}">
                    <a16:creationId xmlns:a16="http://schemas.microsoft.com/office/drawing/2014/main" id="{A26BA66B-5C76-9AF0-880B-42B6527288D0}"/>
                  </a:ext>
                </a:extLst>
              </p:cNvPr>
              <p:cNvSpPr>
                <a:spLocks noChangeArrowheads="1"/>
              </p:cNvSpPr>
              <p:nvPr/>
            </p:nvSpPr>
            <p:spPr bwMode="auto">
              <a:xfrm>
                <a:off x="1769" y="1979"/>
                <a:ext cx="13"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2535" name="Rectangle 295">
                <a:extLst>
                  <a:ext uri="{FF2B5EF4-FFF2-40B4-BE49-F238E27FC236}">
                    <a16:creationId xmlns:a16="http://schemas.microsoft.com/office/drawing/2014/main" id="{D28D2D31-6917-616F-AB93-07A809671A5E}"/>
                  </a:ext>
                </a:extLst>
              </p:cNvPr>
              <p:cNvSpPr>
                <a:spLocks noChangeArrowheads="1"/>
              </p:cNvSpPr>
              <p:nvPr/>
            </p:nvSpPr>
            <p:spPr bwMode="auto">
              <a:xfrm>
                <a:off x="1792" y="1979"/>
                <a:ext cx="304"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No less than 2 </a:t>
                </a:r>
                <a:endParaRPr lang="en-US" altLang="en-US" sz="2500">
                  <a:latin typeface="Arial" panose="020B0604020202020204" pitchFamily="34" charset="0"/>
                </a:endParaRPr>
              </a:p>
            </p:txBody>
          </p:sp>
          <p:sp>
            <p:nvSpPr>
              <p:cNvPr id="522536" name="Rectangle 296">
                <a:extLst>
                  <a:ext uri="{FF2B5EF4-FFF2-40B4-BE49-F238E27FC236}">
                    <a16:creationId xmlns:a16="http://schemas.microsoft.com/office/drawing/2014/main" id="{81B30C86-CEBA-1485-6684-E18DFA31BBB6}"/>
                  </a:ext>
                </a:extLst>
              </p:cNvPr>
              <p:cNvSpPr>
                <a:spLocks noChangeArrowheads="1"/>
              </p:cNvSpPr>
              <p:nvPr/>
            </p:nvSpPr>
            <p:spPr bwMode="auto">
              <a:xfrm>
                <a:off x="1799" y="2034"/>
                <a:ext cx="126"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hours </a:t>
                </a:r>
                <a:endParaRPr lang="en-US" altLang="en-US" sz="2500">
                  <a:latin typeface="Arial" panose="020B0604020202020204" pitchFamily="34" charset="0"/>
                </a:endParaRPr>
              </a:p>
            </p:txBody>
          </p:sp>
          <p:sp>
            <p:nvSpPr>
              <p:cNvPr id="522537" name="Rectangle 297">
                <a:extLst>
                  <a:ext uri="{FF2B5EF4-FFF2-40B4-BE49-F238E27FC236}">
                    <a16:creationId xmlns:a16="http://schemas.microsoft.com/office/drawing/2014/main" id="{CC58C9B8-B3BC-C92B-820F-E6A73E5D2A83}"/>
                  </a:ext>
                </a:extLst>
              </p:cNvPr>
              <p:cNvSpPr>
                <a:spLocks noChangeArrowheads="1"/>
              </p:cNvSpPr>
              <p:nvPr/>
            </p:nvSpPr>
            <p:spPr bwMode="auto">
              <a:xfrm>
                <a:off x="1932" y="2034"/>
                <a:ext cx="15"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t>
                </a:r>
                <a:endParaRPr lang="en-US" altLang="en-US" sz="2500">
                  <a:latin typeface="Arial" panose="020B0604020202020204" pitchFamily="34" charset="0"/>
                </a:endParaRPr>
              </a:p>
            </p:txBody>
          </p:sp>
          <p:sp>
            <p:nvSpPr>
              <p:cNvPr id="522538" name="Rectangle 298">
                <a:extLst>
                  <a:ext uri="{FF2B5EF4-FFF2-40B4-BE49-F238E27FC236}">
                    <a16:creationId xmlns:a16="http://schemas.microsoft.com/office/drawing/2014/main" id="{2EB048E4-A906-7743-0AA8-FB5DA40AF236}"/>
                  </a:ext>
                </a:extLst>
              </p:cNvPr>
              <p:cNvSpPr>
                <a:spLocks noChangeArrowheads="1"/>
              </p:cNvSpPr>
              <p:nvPr/>
            </p:nvSpPr>
            <p:spPr bwMode="auto">
              <a:xfrm>
                <a:off x="1948" y="2034"/>
                <a:ext cx="71"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all </a:t>
                </a:r>
                <a:endParaRPr lang="en-US" altLang="en-US" sz="2500">
                  <a:latin typeface="Arial" panose="020B0604020202020204" pitchFamily="34" charset="0"/>
                </a:endParaRPr>
              </a:p>
            </p:txBody>
          </p:sp>
          <p:sp>
            <p:nvSpPr>
              <p:cNvPr id="522539" name="Rectangle 299">
                <a:extLst>
                  <a:ext uri="{FF2B5EF4-FFF2-40B4-BE49-F238E27FC236}">
                    <a16:creationId xmlns:a16="http://schemas.microsoft.com/office/drawing/2014/main" id="{E39A103D-B43A-9D71-4A7F-F9EE25B35C22}"/>
                  </a:ext>
                </a:extLst>
              </p:cNvPr>
              <p:cNvSpPr>
                <a:spLocks noChangeArrowheads="1"/>
              </p:cNvSpPr>
              <p:nvPr/>
            </p:nvSpPr>
            <p:spPr bwMode="auto">
              <a:xfrm>
                <a:off x="1799" y="2089"/>
                <a:ext cx="182"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functions</a:t>
                </a:r>
                <a:endParaRPr lang="en-US" altLang="en-US" sz="2500">
                  <a:latin typeface="Arial" panose="020B0604020202020204" pitchFamily="34" charset="0"/>
                </a:endParaRPr>
              </a:p>
            </p:txBody>
          </p:sp>
          <p:sp>
            <p:nvSpPr>
              <p:cNvPr id="522540" name="Rectangle 300">
                <a:extLst>
                  <a:ext uri="{FF2B5EF4-FFF2-40B4-BE49-F238E27FC236}">
                    <a16:creationId xmlns:a16="http://schemas.microsoft.com/office/drawing/2014/main" id="{075D7C02-CEDC-9093-362F-68CF0951C82C}"/>
                  </a:ext>
                </a:extLst>
              </p:cNvPr>
              <p:cNvSpPr>
                <a:spLocks noChangeArrowheads="1"/>
              </p:cNvSpPr>
              <p:nvPr/>
            </p:nvSpPr>
            <p:spPr bwMode="auto">
              <a:xfrm>
                <a:off x="1990" y="2089"/>
                <a:ext cx="13"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2541" name="Rectangle 301">
                <a:extLst>
                  <a:ext uri="{FF2B5EF4-FFF2-40B4-BE49-F238E27FC236}">
                    <a16:creationId xmlns:a16="http://schemas.microsoft.com/office/drawing/2014/main" id="{8A6138AF-6CB8-5D77-AC7A-AC4B9BD3FB80}"/>
                  </a:ext>
                </a:extLst>
              </p:cNvPr>
              <p:cNvSpPr>
                <a:spLocks noChangeArrowheads="1"/>
              </p:cNvSpPr>
              <p:nvPr/>
            </p:nvSpPr>
            <p:spPr bwMode="auto">
              <a:xfrm>
                <a:off x="2157" y="1979"/>
                <a:ext cx="526"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Bounding conditions: 30F </a:t>
                </a:r>
                <a:endParaRPr lang="en-US" altLang="en-US" sz="2500">
                  <a:latin typeface="Arial" panose="020B0604020202020204" pitchFamily="34" charset="0"/>
                </a:endParaRPr>
              </a:p>
            </p:txBody>
          </p:sp>
          <p:sp>
            <p:nvSpPr>
              <p:cNvPr id="522542" name="Rectangle 302">
                <a:extLst>
                  <a:ext uri="{FF2B5EF4-FFF2-40B4-BE49-F238E27FC236}">
                    <a16:creationId xmlns:a16="http://schemas.microsoft.com/office/drawing/2014/main" id="{2AE65176-B8C2-F13F-0BF0-A7A3939338A5}"/>
                  </a:ext>
                </a:extLst>
              </p:cNvPr>
              <p:cNvSpPr>
                <a:spLocks noChangeArrowheads="1"/>
              </p:cNvSpPr>
              <p:nvPr/>
            </p:nvSpPr>
            <p:spPr bwMode="auto">
              <a:xfrm>
                <a:off x="2164" y="2034"/>
                <a:ext cx="337"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120F, 100% RH,</a:t>
                </a:r>
                <a:endParaRPr lang="en-US" altLang="en-US" sz="2500">
                  <a:latin typeface="Arial" panose="020B0604020202020204" pitchFamily="34" charset="0"/>
                </a:endParaRPr>
              </a:p>
            </p:txBody>
          </p:sp>
          <p:sp>
            <p:nvSpPr>
              <p:cNvPr id="522543" name="Rectangle 303">
                <a:extLst>
                  <a:ext uri="{FF2B5EF4-FFF2-40B4-BE49-F238E27FC236}">
                    <a16:creationId xmlns:a16="http://schemas.microsoft.com/office/drawing/2014/main" id="{857111B6-08B6-EE6E-DDD8-2D051B0E2367}"/>
                  </a:ext>
                </a:extLst>
              </p:cNvPr>
              <p:cNvSpPr>
                <a:spLocks noChangeArrowheads="1"/>
              </p:cNvSpPr>
              <p:nvPr/>
            </p:nvSpPr>
            <p:spPr bwMode="auto">
              <a:xfrm>
                <a:off x="2517" y="2034"/>
                <a:ext cx="13"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2544" name="Rectangle 304">
                <a:extLst>
                  <a:ext uri="{FF2B5EF4-FFF2-40B4-BE49-F238E27FC236}">
                    <a16:creationId xmlns:a16="http://schemas.microsoft.com/office/drawing/2014/main" id="{D779E5FD-D6BA-C1D9-6101-3B9E4428AFD4}"/>
                  </a:ext>
                </a:extLst>
              </p:cNvPr>
              <p:cNvSpPr>
                <a:spLocks noChangeArrowheads="1"/>
              </p:cNvSpPr>
              <p:nvPr/>
            </p:nvSpPr>
            <p:spPr bwMode="auto">
              <a:xfrm>
                <a:off x="144" y="1978"/>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45" name="Rectangle 305">
                <a:extLst>
                  <a:ext uri="{FF2B5EF4-FFF2-40B4-BE49-F238E27FC236}">
                    <a16:creationId xmlns:a16="http://schemas.microsoft.com/office/drawing/2014/main" id="{FF82A104-0BF1-A37C-FF92-D3F8ED864DC2}"/>
                  </a:ext>
                </a:extLst>
              </p:cNvPr>
              <p:cNvSpPr>
                <a:spLocks noChangeArrowheads="1"/>
              </p:cNvSpPr>
              <p:nvPr/>
            </p:nvSpPr>
            <p:spPr bwMode="auto">
              <a:xfrm>
                <a:off x="147" y="1978"/>
                <a:ext cx="290"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46" name="Rectangle 306">
                <a:extLst>
                  <a:ext uri="{FF2B5EF4-FFF2-40B4-BE49-F238E27FC236}">
                    <a16:creationId xmlns:a16="http://schemas.microsoft.com/office/drawing/2014/main" id="{A6CF8FF2-978E-7D6E-534A-8BE9AA55CD2B}"/>
                  </a:ext>
                </a:extLst>
              </p:cNvPr>
              <p:cNvSpPr>
                <a:spLocks noChangeArrowheads="1"/>
              </p:cNvSpPr>
              <p:nvPr/>
            </p:nvSpPr>
            <p:spPr bwMode="auto">
              <a:xfrm>
                <a:off x="437" y="1978"/>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47" name="Rectangle 307">
                <a:extLst>
                  <a:ext uri="{FF2B5EF4-FFF2-40B4-BE49-F238E27FC236}">
                    <a16:creationId xmlns:a16="http://schemas.microsoft.com/office/drawing/2014/main" id="{C481F34A-7C05-4054-281C-9AF60591F6F2}"/>
                  </a:ext>
                </a:extLst>
              </p:cNvPr>
              <p:cNvSpPr>
                <a:spLocks noChangeArrowheads="1"/>
              </p:cNvSpPr>
              <p:nvPr/>
            </p:nvSpPr>
            <p:spPr bwMode="auto">
              <a:xfrm>
                <a:off x="440" y="1978"/>
                <a:ext cx="642"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48" name="Rectangle 308">
                <a:extLst>
                  <a:ext uri="{FF2B5EF4-FFF2-40B4-BE49-F238E27FC236}">
                    <a16:creationId xmlns:a16="http://schemas.microsoft.com/office/drawing/2014/main" id="{B95A7B5B-F55E-97E2-4761-49A8693138CB}"/>
                  </a:ext>
                </a:extLst>
              </p:cNvPr>
              <p:cNvSpPr>
                <a:spLocks noChangeArrowheads="1"/>
              </p:cNvSpPr>
              <p:nvPr/>
            </p:nvSpPr>
            <p:spPr bwMode="auto">
              <a:xfrm>
                <a:off x="1082" y="1978"/>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49" name="Rectangle 309">
                <a:extLst>
                  <a:ext uri="{FF2B5EF4-FFF2-40B4-BE49-F238E27FC236}">
                    <a16:creationId xmlns:a16="http://schemas.microsoft.com/office/drawing/2014/main" id="{7C01AC75-1D1B-E911-11D3-C4CC61A25F9F}"/>
                  </a:ext>
                </a:extLst>
              </p:cNvPr>
              <p:cNvSpPr>
                <a:spLocks noChangeArrowheads="1"/>
              </p:cNvSpPr>
              <p:nvPr/>
            </p:nvSpPr>
            <p:spPr bwMode="auto">
              <a:xfrm>
                <a:off x="1085" y="1978"/>
                <a:ext cx="695"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50" name="Rectangle 310">
                <a:extLst>
                  <a:ext uri="{FF2B5EF4-FFF2-40B4-BE49-F238E27FC236}">
                    <a16:creationId xmlns:a16="http://schemas.microsoft.com/office/drawing/2014/main" id="{E1A7C088-2B0F-8362-DEDD-1A5A9D4364B4}"/>
                  </a:ext>
                </a:extLst>
              </p:cNvPr>
              <p:cNvSpPr>
                <a:spLocks noChangeArrowheads="1"/>
              </p:cNvSpPr>
              <p:nvPr/>
            </p:nvSpPr>
            <p:spPr bwMode="auto">
              <a:xfrm>
                <a:off x="1780" y="1978"/>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51" name="Rectangle 311">
                <a:extLst>
                  <a:ext uri="{FF2B5EF4-FFF2-40B4-BE49-F238E27FC236}">
                    <a16:creationId xmlns:a16="http://schemas.microsoft.com/office/drawing/2014/main" id="{CE738885-FA3A-71E5-6AB5-564D80B2DC8A}"/>
                  </a:ext>
                </a:extLst>
              </p:cNvPr>
              <p:cNvSpPr>
                <a:spLocks noChangeArrowheads="1"/>
              </p:cNvSpPr>
              <p:nvPr/>
            </p:nvSpPr>
            <p:spPr bwMode="auto">
              <a:xfrm>
                <a:off x="1783" y="1978"/>
                <a:ext cx="37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52" name="Rectangle 312">
                <a:extLst>
                  <a:ext uri="{FF2B5EF4-FFF2-40B4-BE49-F238E27FC236}">
                    <a16:creationId xmlns:a16="http://schemas.microsoft.com/office/drawing/2014/main" id="{5D171006-6A9C-C7B7-467F-10AF66A4065E}"/>
                  </a:ext>
                </a:extLst>
              </p:cNvPr>
              <p:cNvSpPr>
                <a:spLocks noChangeArrowheads="1"/>
              </p:cNvSpPr>
              <p:nvPr/>
            </p:nvSpPr>
            <p:spPr bwMode="auto">
              <a:xfrm>
                <a:off x="2156" y="1978"/>
                <a:ext cx="2"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53" name="Rectangle 313">
                <a:extLst>
                  <a:ext uri="{FF2B5EF4-FFF2-40B4-BE49-F238E27FC236}">
                    <a16:creationId xmlns:a16="http://schemas.microsoft.com/office/drawing/2014/main" id="{AE67CCC2-DE9C-544F-8AE0-9C2D5C035E37}"/>
                  </a:ext>
                </a:extLst>
              </p:cNvPr>
              <p:cNvSpPr>
                <a:spLocks noChangeArrowheads="1"/>
              </p:cNvSpPr>
              <p:nvPr/>
            </p:nvSpPr>
            <p:spPr bwMode="auto">
              <a:xfrm>
                <a:off x="2158" y="1978"/>
                <a:ext cx="588"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54" name="Rectangle 314">
                <a:extLst>
                  <a:ext uri="{FF2B5EF4-FFF2-40B4-BE49-F238E27FC236}">
                    <a16:creationId xmlns:a16="http://schemas.microsoft.com/office/drawing/2014/main" id="{B0ACB3C3-314C-ED62-60C9-42690EFC3688}"/>
                  </a:ext>
                </a:extLst>
              </p:cNvPr>
              <p:cNvSpPr>
                <a:spLocks noChangeArrowheads="1"/>
              </p:cNvSpPr>
              <p:nvPr/>
            </p:nvSpPr>
            <p:spPr bwMode="auto">
              <a:xfrm>
                <a:off x="2746" y="1978"/>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55" name="Rectangle 315">
                <a:extLst>
                  <a:ext uri="{FF2B5EF4-FFF2-40B4-BE49-F238E27FC236}">
                    <a16:creationId xmlns:a16="http://schemas.microsoft.com/office/drawing/2014/main" id="{9CD97684-E923-8328-4C87-A50361D2E291}"/>
                  </a:ext>
                </a:extLst>
              </p:cNvPr>
              <p:cNvSpPr>
                <a:spLocks noChangeArrowheads="1"/>
              </p:cNvSpPr>
              <p:nvPr/>
            </p:nvSpPr>
            <p:spPr bwMode="auto">
              <a:xfrm>
                <a:off x="144" y="1981"/>
                <a:ext cx="3" cy="16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56" name="Rectangle 316">
                <a:extLst>
                  <a:ext uri="{FF2B5EF4-FFF2-40B4-BE49-F238E27FC236}">
                    <a16:creationId xmlns:a16="http://schemas.microsoft.com/office/drawing/2014/main" id="{84D82D9C-0328-EF1A-DD0C-1D0839FC3267}"/>
                  </a:ext>
                </a:extLst>
              </p:cNvPr>
              <p:cNvSpPr>
                <a:spLocks noChangeArrowheads="1"/>
              </p:cNvSpPr>
              <p:nvPr/>
            </p:nvSpPr>
            <p:spPr bwMode="auto">
              <a:xfrm>
                <a:off x="437" y="1981"/>
                <a:ext cx="3" cy="16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57" name="Rectangle 317">
                <a:extLst>
                  <a:ext uri="{FF2B5EF4-FFF2-40B4-BE49-F238E27FC236}">
                    <a16:creationId xmlns:a16="http://schemas.microsoft.com/office/drawing/2014/main" id="{3A082C2C-E2D9-0F61-6950-448B4446A067}"/>
                  </a:ext>
                </a:extLst>
              </p:cNvPr>
              <p:cNvSpPr>
                <a:spLocks noChangeArrowheads="1"/>
              </p:cNvSpPr>
              <p:nvPr/>
            </p:nvSpPr>
            <p:spPr bwMode="auto">
              <a:xfrm>
                <a:off x="1082" y="1981"/>
                <a:ext cx="3" cy="16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58" name="Rectangle 318">
                <a:extLst>
                  <a:ext uri="{FF2B5EF4-FFF2-40B4-BE49-F238E27FC236}">
                    <a16:creationId xmlns:a16="http://schemas.microsoft.com/office/drawing/2014/main" id="{42FD6D91-FF2E-6BEA-7138-859533FE4B22}"/>
                  </a:ext>
                </a:extLst>
              </p:cNvPr>
              <p:cNvSpPr>
                <a:spLocks noChangeArrowheads="1"/>
              </p:cNvSpPr>
              <p:nvPr/>
            </p:nvSpPr>
            <p:spPr bwMode="auto">
              <a:xfrm>
                <a:off x="1780" y="1981"/>
                <a:ext cx="3" cy="16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59" name="Rectangle 319">
                <a:extLst>
                  <a:ext uri="{FF2B5EF4-FFF2-40B4-BE49-F238E27FC236}">
                    <a16:creationId xmlns:a16="http://schemas.microsoft.com/office/drawing/2014/main" id="{2A7CF152-AC97-4FB0-2CCC-5015182F1AAB}"/>
                  </a:ext>
                </a:extLst>
              </p:cNvPr>
              <p:cNvSpPr>
                <a:spLocks noChangeArrowheads="1"/>
              </p:cNvSpPr>
              <p:nvPr/>
            </p:nvSpPr>
            <p:spPr bwMode="auto">
              <a:xfrm>
                <a:off x="2156" y="1981"/>
                <a:ext cx="2" cy="16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60" name="Rectangle 320">
                <a:extLst>
                  <a:ext uri="{FF2B5EF4-FFF2-40B4-BE49-F238E27FC236}">
                    <a16:creationId xmlns:a16="http://schemas.microsoft.com/office/drawing/2014/main" id="{1459DFB3-28DE-C366-5A27-641B6E255CE4}"/>
                  </a:ext>
                </a:extLst>
              </p:cNvPr>
              <p:cNvSpPr>
                <a:spLocks noChangeArrowheads="1"/>
              </p:cNvSpPr>
              <p:nvPr/>
            </p:nvSpPr>
            <p:spPr bwMode="auto">
              <a:xfrm>
                <a:off x="2746" y="1981"/>
                <a:ext cx="3" cy="16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61" name="Rectangle 321">
                <a:extLst>
                  <a:ext uri="{FF2B5EF4-FFF2-40B4-BE49-F238E27FC236}">
                    <a16:creationId xmlns:a16="http://schemas.microsoft.com/office/drawing/2014/main" id="{815E7D41-02B5-83D3-8084-699C038D28E3}"/>
                  </a:ext>
                </a:extLst>
              </p:cNvPr>
              <p:cNvSpPr>
                <a:spLocks noChangeArrowheads="1"/>
              </p:cNvSpPr>
              <p:nvPr/>
            </p:nvSpPr>
            <p:spPr bwMode="auto">
              <a:xfrm>
                <a:off x="153" y="2147"/>
                <a:ext cx="38"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M</a:t>
                </a:r>
                <a:endParaRPr lang="en-US" altLang="en-US" sz="2500">
                  <a:latin typeface="Arial" panose="020B0604020202020204" pitchFamily="34" charset="0"/>
                </a:endParaRPr>
              </a:p>
            </p:txBody>
          </p:sp>
          <p:sp>
            <p:nvSpPr>
              <p:cNvPr id="522562" name="Rectangle 322">
                <a:extLst>
                  <a:ext uri="{FF2B5EF4-FFF2-40B4-BE49-F238E27FC236}">
                    <a16:creationId xmlns:a16="http://schemas.microsoft.com/office/drawing/2014/main" id="{BC0F550F-FC99-DC44-8249-FB4CA365E686}"/>
                  </a:ext>
                </a:extLst>
              </p:cNvPr>
              <p:cNvSpPr>
                <a:spLocks noChangeArrowheads="1"/>
              </p:cNvSpPr>
              <p:nvPr/>
            </p:nvSpPr>
            <p:spPr bwMode="auto">
              <a:xfrm>
                <a:off x="192" y="2147"/>
                <a:ext cx="79"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otor</a:t>
                </a:r>
                <a:endParaRPr lang="en-US" altLang="en-US" sz="2500">
                  <a:latin typeface="Arial" panose="020B0604020202020204" pitchFamily="34" charset="0"/>
                </a:endParaRPr>
              </a:p>
            </p:txBody>
          </p:sp>
          <p:sp>
            <p:nvSpPr>
              <p:cNvPr id="522563" name="Rectangle 323">
                <a:extLst>
                  <a:ext uri="{FF2B5EF4-FFF2-40B4-BE49-F238E27FC236}">
                    <a16:creationId xmlns:a16="http://schemas.microsoft.com/office/drawing/2014/main" id="{9229F725-7E04-9D63-534F-9E0603A2AF36}"/>
                  </a:ext>
                </a:extLst>
              </p:cNvPr>
              <p:cNvSpPr>
                <a:spLocks noChangeArrowheads="1"/>
              </p:cNvSpPr>
              <p:nvPr/>
            </p:nvSpPr>
            <p:spPr bwMode="auto">
              <a:xfrm>
                <a:off x="275" y="2147"/>
                <a:ext cx="13"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2564" name="Rectangle 324">
                <a:extLst>
                  <a:ext uri="{FF2B5EF4-FFF2-40B4-BE49-F238E27FC236}">
                    <a16:creationId xmlns:a16="http://schemas.microsoft.com/office/drawing/2014/main" id="{F9395B7C-5D94-4EF6-B638-4DE06889DCE1}"/>
                  </a:ext>
                </a:extLst>
              </p:cNvPr>
              <p:cNvSpPr>
                <a:spLocks noChangeArrowheads="1"/>
              </p:cNvSpPr>
              <p:nvPr/>
            </p:nvSpPr>
            <p:spPr bwMode="auto">
              <a:xfrm>
                <a:off x="153" y="2202"/>
                <a:ext cx="13"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2565" name="Rectangle 325">
                <a:extLst>
                  <a:ext uri="{FF2B5EF4-FFF2-40B4-BE49-F238E27FC236}">
                    <a16:creationId xmlns:a16="http://schemas.microsoft.com/office/drawing/2014/main" id="{46060CAB-53ED-DD15-18AC-F356024CB8E4}"/>
                  </a:ext>
                </a:extLst>
              </p:cNvPr>
              <p:cNvSpPr>
                <a:spLocks noChangeArrowheads="1"/>
              </p:cNvSpPr>
              <p:nvPr/>
            </p:nvSpPr>
            <p:spPr bwMode="auto">
              <a:xfrm>
                <a:off x="446" y="2147"/>
                <a:ext cx="588"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Transforms electrical energy </a:t>
                </a:r>
                <a:endParaRPr lang="en-US" altLang="en-US" sz="2500">
                  <a:latin typeface="Arial" panose="020B0604020202020204" pitchFamily="34" charset="0"/>
                </a:endParaRPr>
              </a:p>
            </p:txBody>
          </p:sp>
          <p:sp>
            <p:nvSpPr>
              <p:cNvPr id="522566" name="Rectangle 326">
                <a:extLst>
                  <a:ext uri="{FF2B5EF4-FFF2-40B4-BE49-F238E27FC236}">
                    <a16:creationId xmlns:a16="http://schemas.microsoft.com/office/drawing/2014/main" id="{A2F1081A-0B52-20A0-DC0A-1AA0E142E1FE}"/>
                  </a:ext>
                </a:extLst>
              </p:cNvPr>
              <p:cNvSpPr>
                <a:spLocks noChangeArrowheads="1"/>
              </p:cNvSpPr>
              <p:nvPr/>
            </p:nvSpPr>
            <p:spPr bwMode="auto">
              <a:xfrm>
                <a:off x="446" y="2202"/>
                <a:ext cx="558"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into shaft torque to turn fan </a:t>
                </a:r>
                <a:endParaRPr lang="en-US" altLang="en-US" sz="2500">
                  <a:latin typeface="Arial" panose="020B0604020202020204" pitchFamily="34" charset="0"/>
                </a:endParaRPr>
              </a:p>
            </p:txBody>
          </p:sp>
          <p:sp>
            <p:nvSpPr>
              <p:cNvPr id="522567" name="Rectangle 327">
                <a:extLst>
                  <a:ext uri="{FF2B5EF4-FFF2-40B4-BE49-F238E27FC236}">
                    <a16:creationId xmlns:a16="http://schemas.microsoft.com/office/drawing/2014/main" id="{6B9AA73B-D432-3659-8B27-323F4237CBCA}"/>
                  </a:ext>
                </a:extLst>
              </p:cNvPr>
              <p:cNvSpPr>
                <a:spLocks noChangeArrowheads="1"/>
              </p:cNvSpPr>
              <p:nvPr/>
            </p:nvSpPr>
            <p:spPr bwMode="auto">
              <a:xfrm>
                <a:off x="446" y="2257"/>
                <a:ext cx="111"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blade</a:t>
                </a:r>
                <a:endParaRPr lang="en-US" altLang="en-US" sz="2500">
                  <a:latin typeface="Arial" panose="020B0604020202020204" pitchFamily="34" charset="0"/>
                </a:endParaRPr>
              </a:p>
            </p:txBody>
          </p:sp>
          <p:sp>
            <p:nvSpPr>
              <p:cNvPr id="522568" name="Rectangle 328">
                <a:extLst>
                  <a:ext uri="{FF2B5EF4-FFF2-40B4-BE49-F238E27FC236}">
                    <a16:creationId xmlns:a16="http://schemas.microsoft.com/office/drawing/2014/main" id="{EA2BBBB2-3020-204F-A727-8DD6E9B4D76D}"/>
                  </a:ext>
                </a:extLst>
              </p:cNvPr>
              <p:cNvSpPr>
                <a:spLocks noChangeArrowheads="1"/>
              </p:cNvSpPr>
              <p:nvPr/>
            </p:nvSpPr>
            <p:spPr bwMode="auto">
              <a:xfrm>
                <a:off x="563" y="2257"/>
                <a:ext cx="13"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2569" name="Rectangle 329">
                <a:extLst>
                  <a:ext uri="{FF2B5EF4-FFF2-40B4-BE49-F238E27FC236}">
                    <a16:creationId xmlns:a16="http://schemas.microsoft.com/office/drawing/2014/main" id="{38D3E4B9-925F-92E1-05F8-D76B41E63860}"/>
                  </a:ext>
                </a:extLst>
              </p:cNvPr>
              <p:cNvSpPr>
                <a:spLocks noChangeArrowheads="1"/>
              </p:cNvSpPr>
              <p:nvPr/>
            </p:nvSpPr>
            <p:spPr bwMode="auto">
              <a:xfrm>
                <a:off x="1090" y="2147"/>
                <a:ext cx="453"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"x" torque at "y" speed</a:t>
                </a:r>
                <a:endParaRPr lang="en-US" altLang="en-US" sz="2500">
                  <a:latin typeface="Arial" panose="020B0604020202020204" pitchFamily="34" charset="0"/>
                </a:endParaRPr>
              </a:p>
            </p:txBody>
          </p:sp>
          <p:sp>
            <p:nvSpPr>
              <p:cNvPr id="522570" name="Rectangle 330">
                <a:extLst>
                  <a:ext uri="{FF2B5EF4-FFF2-40B4-BE49-F238E27FC236}">
                    <a16:creationId xmlns:a16="http://schemas.microsoft.com/office/drawing/2014/main" id="{76E0D3E9-6DB6-F9C9-28BC-D501BF182521}"/>
                  </a:ext>
                </a:extLst>
              </p:cNvPr>
              <p:cNvSpPr>
                <a:spLocks noChangeArrowheads="1"/>
              </p:cNvSpPr>
              <p:nvPr/>
            </p:nvSpPr>
            <p:spPr bwMode="auto">
              <a:xfrm>
                <a:off x="1564" y="2147"/>
                <a:ext cx="13"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2571" name="Rectangle 331">
                <a:extLst>
                  <a:ext uri="{FF2B5EF4-FFF2-40B4-BE49-F238E27FC236}">
                    <a16:creationId xmlns:a16="http://schemas.microsoft.com/office/drawing/2014/main" id="{CD7F2031-96A5-69CC-4182-1AA0AE8A8A8F}"/>
                  </a:ext>
                </a:extLst>
              </p:cNvPr>
              <p:cNvSpPr>
                <a:spLocks noChangeArrowheads="1"/>
              </p:cNvSpPr>
              <p:nvPr/>
            </p:nvSpPr>
            <p:spPr bwMode="auto">
              <a:xfrm>
                <a:off x="1090" y="2202"/>
                <a:ext cx="13"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2572" name="Rectangle 332">
                <a:extLst>
                  <a:ext uri="{FF2B5EF4-FFF2-40B4-BE49-F238E27FC236}">
                    <a16:creationId xmlns:a16="http://schemas.microsoft.com/office/drawing/2014/main" id="{C1A60A01-45E5-FC06-D88F-E2E0A94451AD}"/>
                  </a:ext>
                </a:extLst>
              </p:cNvPr>
              <p:cNvSpPr>
                <a:spLocks noChangeArrowheads="1"/>
              </p:cNvSpPr>
              <p:nvPr/>
            </p:nvSpPr>
            <p:spPr bwMode="auto">
              <a:xfrm>
                <a:off x="1789" y="2147"/>
                <a:ext cx="13"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2573" name="Rectangle 333">
                <a:extLst>
                  <a:ext uri="{FF2B5EF4-FFF2-40B4-BE49-F238E27FC236}">
                    <a16:creationId xmlns:a16="http://schemas.microsoft.com/office/drawing/2014/main" id="{79192764-50CD-4733-997D-CC5550EBC1BF}"/>
                  </a:ext>
                </a:extLst>
              </p:cNvPr>
              <p:cNvSpPr>
                <a:spLocks noChangeArrowheads="1"/>
              </p:cNvSpPr>
              <p:nvPr/>
            </p:nvSpPr>
            <p:spPr bwMode="auto">
              <a:xfrm>
                <a:off x="2167" y="2147"/>
                <a:ext cx="420"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Normal atmospheric </a:t>
                </a:r>
                <a:endParaRPr lang="en-US" altLang="en-US" sz="2500">
                  <a:latin typeface="Arial" panose="020B0604020202020204" pitchFamily="34" charset="0"/>
                </a:endParaRPr>
              </a:p>
            </p:txBody>
          </p:sp>
          <p:sp>
            <p:nvSpPr>
              <p:cNvPr id="522574" name="Rectangle 334">
                <a:extLst>
                  <a:ext uri="{FF2B5EF4-FFF2-40B4-BE49-F238E27FC236}">
                    <a16:creationId xmlns:a16="http://schemas.microsoft.com/office/drawing/2014/main" id="{19C37E1C-8376-CCF6-30CF-9CB49F941B81}"/>
                  </a:ext>
                </a:extLst>
              </p:cNvPr>
              <p:cNvSpPr>
                <a:spLocks noChangeArrowheads="1"/>
              </p:cNvSpPr>
              <p:nvPr/>
            </p:nvSpPr>
            <p:spPr bwMode="auto">
              <a:xfrm>
                <a:off x="2175" y="2202"/>
                <a:ext cx="339"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pressure, benign</a:t>
                </a:r>
                <a:endParaRPr lang="en-US" altLang="en-US" sz="2500">
                  <a:latin typeface="Arial" panose="020B0604020202020204" pitchFamily="34" charset="0"/>
                </a:endParaRPr>
              </a:p>
            </p:txBody>
          </p:sp>
          <p:sp>
            <p:nvSpPr>
              <p:cNvPr id="522575" name="Rectangle 335">
                <a:extLst>
                  <a:ext uri="{FF2B5EF4-FFF2-40B4-BE49-F238E27FC236}">
                    <a16:creationId xmlns:a16="http://schemas.microsoft.com/office/drawing/2014/main" id="{7F8CBF41-D548-E189-79D2-967A38CAFBF9}"/>
                  </a:ext>
                </a:extLst>
              </p:cNvPr>
              <p:cNvSpPr>
                <a:spLocks noChangeArrowheads="1"/>
              </p:cNvSpPr>
              <p:nvPr/>
            </p:nvSpPr>
            <p:spPr bwMode="auto">
              <a:xfrm>
                <a:off x="2531" y="2202"/>
                <a:ext cx="13"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2576" name="Rectangle 336">
                <a:extLst>
                  <a:ext uri="{FF2B5EF4-FFF2-40B4-BE49-F238E27FC236}">
                    <a16:creationId xmlns:a16="http://schemas.microsoft.com/office/drawing/2014/main" id="{559DDEAE-8485-078B-DD0B-7C3F9F59EFB0}"/>
                  </a:ext>
                </a:extLst>
              </p:cNvPr>
              <p:cNvSpPr>
                <a:spLocks noChangeArrowheads="1"/>
              </p:cNvSpPr>
              <p:nvPr/>
            </p:nvSpPr>
            <p:spPr bwMode="auto">
              <a:xfrm>
                <a:off x="144" y="2145"/>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77" name="Rectangle 337">
                <a:extLst>
                  <a:ext uri="{FF2B5EF4-FFF2-40B4-BE49-F238E27FC236}">
                    <a16:creationId xmlns:a16="http://schemas.microsoft.com/office/drawing/2014/main" id="{CC2EA23B-69AD-1527-9475-66CB2B726BF7}"/>
                  </a:ext>
                </a:extLst>
              </p:cNvPr>
              <p:cNvSpPr>
                <a:spLocks noChangeArrowheads="1"/>
              </p:cNvSpPr>
              <p:nvPr/>
            </p:nvSpPr>
            <p:spPr bwMode="auto">
              <a:xfrm>
                <a:off x="147" y="2145"/>
                <a:ext cx="290"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78" name="Rectangle 338">
                <a:extLst>
                  <a:ext uri="{FF2B5EF4-FFF2-40B4-BE49-F238E27FC236}">
                    <a16:creationId xmlns:a16="http://schemas.microsoft.com/office/drawing/2014/main" id="{3FC434A8-57E3-AF7C-C43E-707807E26896}"/>
                  </a:ext>
                </a:extLst>
              </p:cNvPr>
              <p:cNvSpPr>
                <a:spLocks noChangeArrowheads="1"/>
              </p:cNvSpPr>
              <p:nvPr/>
            </p:nvSpPr>
            <p:spPr bwMode="auto">
              <a:xfrm>
                <a:off x="437" y="2145"/>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79" name="Rectangle 339">
                <a:extLst>
                  <a:ext uri="{FF2B5EF4-FFF2-40B4-BE49-F238E27FC236}">
                    <a16:creationId xmlns:a16="http://schemas.microsoft.com/office/drawing/2014/main" id="{B784DC4E-81BE-4648-43AA-B2841B3CF504}"/>
                  </a:ext>
                </a:extLst>
              </p:cNvPr>
              <p:cNvSpPr>
                <a:spLocks noChangeArrowheads="1"/>
              </p:cNvSpPr>
              <p:nvPr/>
            </p:nvSpPr>
            <p:spPr bwMode="auto">
              <a:xfrm>
                <a:off x="440" y="2145"/>
                <a:ext cx="642"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80" name="Rectangle 340">
                <a:extLst>
                  <a:ext uri="{FF2B5EF4-FFF2-40B4-BE49-F238E27FC236}">
                    <a16:creationId xmlns:a16="http://schemas.microsoft.com/office/drawing/2014/main" id="{3AD43B9D-F722-0182-1914-CCEDC18CA6CD}"/>
                  </a:ext>
                </a:extLst>
              </p:cNvPr>
              <p:cNvSpPr>
                <a:spLocks noChangeArrowheads="1"/>
              </p:cNvSpPr>
              <p:nvPr/>
            </p:nvSpPr>
            <p:spPr bwMode="auto">
              <a:xfrm>
                <a:off x="1082" y="2145"/>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81" name="Rectangle 341">
                <a:extLst>
                  <a:ext uri="{FF2B5EF4-FFF2-40B4-BE49-F238E27FC236}">
                    <a16:creationId xmlns:a16="http://schemas.microsoft.com/office/drawing/2014/main" id="{01037B47-73D6-7794-AA0C-0CC49615E25D}"/>
                  </a:ext>
                </a:extLst>
              </p:cNvPr>
              <p:cNvSpPr>
                <a:spLocks noChangeArrowheads="1"/>
              </p:cNvSpPr>
              <p:nvPr/>
            </p:nvSpPr>
            <p:spPr bwMode="auto">
              <a:xfrm>
                <a:off x="1085" y="2145"/>
                <a:ext cx="695"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82" name="Rectangle 342">
                <a:extLst>
                  <a:ext uri="{FF2B5EF4-FFF2-40B4-BE49-F238E27FC236}">
                    <a16:creationId xmlns:a16="http://schemas.microsoft.com/office/drawing/2014/main" id="{15073E46-F31B-CF4F-5483-47463625CE1A}"/>
                  </a:ext>
                </a:extLst>
              </p:cNvPr>
              <p:cNvSpPr>
                <a:spLocks noChangeArrowheads="1"/>
              </p:cNvSpPr>
              <p:nvPr/>
            </p:nvSpPr>
            <p:spPr bwMode="auto">
              <a:xfrm>
                <a:off x="1780" y="2145"/>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83" name="Rectangle 343">
                <a:extLst>
                  <a:ext uri="{FF2B5EF4-FFF2-40B4-BE49-F238E27FC236}">
                    <a16:creationId xmlns:a16="http://schemas.microsoft.com/office/drawing/2014/main" id="{81ADAB4F-B1DA-D882-057C-C474BE1C5D3B}"/>
                  </a:ext>
                </a:extLst>
              </p:cNvPr>
              <p:cNvSpPr>
                <a:spLocks noChangeArrowheads="1"/>
              </p:cNvSpPr>
              <p:nvPr/>
            </p:nvSpPr>
            <p:spPr bwMode="auto">
              <a:xfrm>
                <a:off x="2156" y="2145"/>
                <a:ext cx="2"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84" name="Rectangle 344">
                <a:extLst>
                  <a:ext uri="{FF2B5EF4-FFF2-40B4-BE49-F238E27FC236}">
                    <a16:creationId xmlns:a16="http://schemas.microsoft.com/office/drawing/2014/main" id="{7BCF24DF-0567-0A91-7FB3-48C435E5B29C}"/>
                  </a:ext>
                </a:extLst>
              </p:cNvPr>
              <p:cNvSpPr>
                <a:spLocks noChangeArrowheads="1"/>
              </p:cNvSpPr>
              <p:nvPr/>
            </p:nvSpPr>
            <p:spPr bwMode="auto">
              <a:xfrm>
                <a:off x="2746" y="2145"/>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85" name="Rectangle 345">
                <a:extLst>
                  <a:ext uri="{FF2B5EF4-FFF2-40B4-BE49-F238E27FC236}">
                    <a16:creationId xmlns:a16="http://schemas.microsoft.com/office/drawing/2014/main" id="{6F253312-837C-14E8-FD10-458E813DA586}"/>
                  </a:ext>
                </a:extLst>
              </p:cNvPr>
              <p:cNvSpPr>
                <a:spLocks noChangeArrowheads="1"/>
              </p:cNvSpPr>
              <p:nvPr/>
            </p:nvSpPr>
            <p:spPr bwMode="auto">
              <a:xfrm>
                <a:off x="144" y="2148"/>
                <a:ext cx="3" cy="16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86" name="Rectangle 346">
                <a:extLst>
                  <a:ext uri="{FF2B5EF4-FFF2-40B4-BE49-F238E27FC236}">
                    <a16:creationId xmlns:a16="http://schemas.microsoft.com/office/drawing/2014/main" id="{8A39554F-6C4C-55B9-7E02-802279EA87AE}"/>
                  </a:ext>
                </a:extLst>
              </p:cNvPr>
              <p:cNvSpPr>
                <a:spLocks noChangeArrowheads="1"/>
              </p:cNvSpPr>
              <p:nvPr/>
            </p:nvSpPr>
            <p:spPr bwMode="auto">
              <a:xfrm>
                <a:off x="437" y="2148"/>
                <a:ext cx="3" cy="16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87" name="Rectangle 347">
                <a:extLst>
                  <a:ext uri="{FF2B5EF4-FFF2-40B4-BE49-F238E27FC236}">
                    <a16:creationId xmlns:a16="http://schemas.microsoft.com/office/drawing/2014/main" id="{5BADE4AE-BA1B-31DE-F7A4-8FB37F23DF52}"/>
                  </a:ext>
                </a:extLst>
              </p:cNvPr>
              <p:cNvSpPr>
                <a:spLocks noChangeArrowheads="1"/>
              </p:cNvSpPr>
              <p:nvPr/>
            </p:nvSpPr>
            <p:spPr bwMode="auto">
              <a:xfrm>
                <a:off x="1082" y="2148"/>
                <a:ext cx="3" cy="16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88" name="Rectangle 348">
                <a:extLst>
                  <a:ext uri="{FF2B5EF4-FFF2-40B4-BE49-F238E27FC236}">
                    <a16:creationId xmlns:a16="http://schemas.microsoft.com/office/drawing/2014/main" id="{45DB911D-2831-EBBB-2B17-EFFE6940563E}"/>
                  </a:ext>
                </a:extLst>
              </p:cNvPr>
              <p:cNvSpPr>
                <a:spLocks noChangeArrowheads="1"/>
              </p:cNvSpPr>
              <p:nvPr/>
            </p:nvSpPr>
            <p:spPr bwMode="auto">
              <a:xfrm>
                <a:off x="1780" y="2148"/>
                <a:ext cx="3" cy="16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89" name="Rectangle 349">
                <a:extLst>
                  <a:ext uri="{FF2B5EF4-FFF2-40B4-BE49-F238E27FC236}">
                    <a16:creationId xmlns:a16="http://schemas.microsoft.com/office/drawing/2014/main" id="{6E293A9E-CA9E-80E6-E887-9CA565675565}"/>
                  </a:ext>
                </a:extLst>
              </p:cNvPr>
              <p:cNvSpPr>
                <a:spLocks noChangeArrowheads="1"/>
              </p:cNvSpPr>
              <p:nvPr/>
            </p:nvSpPr>
            <p:spPr bwMode="auto">
              <a:xfrm>
                <a:off x="2156" y="2148"/>
                <a:ext cx="2" cy="16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90" name="Rectangle 350">
                <a:extLst>
                  <a:ext uri="{FF2B5EF4-FFF2-40B4-BE49-F238E27FC236}">
                    <a16:creationId xmlns:a16="http://schemas.microsoft.com/office/drawing/2014/main" id="{7F112BB7-81C1-28CE-6A2A-DD5B0F4AE602}"/>
                  </a:ext>
                </a:extLst>
              </p:cNvPr>
              <p:cNvSpPr>
                <a:spLocks noChangeArrowheads="1"/>
              </p:cNvSpPr>
              <p:nvPr/>
            </p:nvSpPr>
            <p:spPr bwMode="auto">
              <a:xfrm>
                <a:off x="2746" y="2148"/>
                <a:ext cx="3" cy="16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591" name="Rectangle 351">
                <a:extLst>
                  <a:ext uri="{FF2B5EF4-FFF2-40B4-BE49-F238E27FC236}">
                    <a16:creationId xmlns:a16="http://schemas.microsoft.com/office/drawing/2014/main" id="{3186472E-69DE-4011-66C0-1E9734AC70D7}"/>
                  </a:ext>
                </a:extLst>
              </p:cNvPr>
              <p:cNvSpPr>
                <a:spLocks noChangeArrowheads="1"/>
              </p:cNvSpPr>
              <p:nvPr/>
            </p:nvSpPr>
            <p:spPr bwMode="auto">
              <a:xfrm>
                <a:off x="153" y="2315"/>
                <a:ext cx="13"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2592" name="Rectangle 352">
                <a:extLst>
                  <a:ext uri="{FF2B5EF4-FFF2-40B4-BE49-F238E27FC236}">
                    <a16:creationId xmlns:a16="http://schemas.microsoft.com/office/drawing/2014/main" id="{B85A3249-A492-2A4E-8843-FE06B34CBB6B}"/>
                  </a:ext>
                </a:extLst>
              </p:cNvPr>
              <p:cNvSpPr>
                <a:spLocks noChangeArrowheads="1"/>
              </p:cNvSpPr>
              <p:nvPr/>
            </p:nvSpPr>
            <p:spPr bwMode="auto">
              <a:xfrm>
                <a:off x="446" y="2315"/>
                <a:ext cx="560"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Fan blade mounting system</a:t>
                </a:r>
                <a:endParaRPr lang="en-US" altLang="en-US" sz="2500">
                  <a:latin typeface="Arial" panose="020B0604020202020204" pitchFamily="34" charset="0"/>
                </a:endParaRPr>
              </a:p>
            </p:txBody>
          </p:sp>
          <p:sp>
            <p:nvSpPr>
              <p:cNvPr id="522593" name="Rectangle 353">
                <a:extLst>
                  <a:ext uri="{FF2B5EF4-FFF2-40B4-BE49-F238E27FC236}">
                    <a16:creationId xmlns:a16="http://schemas.microsoft.com/office/drawing/2014/main" id="{6E979D88-C180-5980-F8EB-8A807F02788F}"/>
                  </a:ext>
                </a:extLst>
              </p:cNvPr>
              <p:cNvSpPr>
                <a:spLocks noChangeArrowheads="1"/>
              </p:cNvSpPr>
              <p:nvPr/>
            </p:nvSpPr>
            <p:spPr bwMode="auto">
              <a:xfrm>
                <a:off x="1033" y="2315"/>
                <a:ext cx="13"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2594" name="Rectangle 354">
                <a:extLst>
                  <a:ext uri="{FF2B5EF4-FFF2-40B4-BE49-F238E27FC236}">
                    <a16:creationId xmlns:a16="http://schemas.microsoft.com/office/drawing/2014/main" id="{99846490-5120-B1A1-419B-B9953BD89511}"/>
                  </a:ext>
                </a:extLst>
              </p:cNvPr>
              <p:cNvSpPr>
                <a:spLocks noChangeArrowheads="1"/>
              </p:cNvSpPr>
              <p:nvPr/>
            </p:nvSpPr>
            <p:spPr bwMode="auto">
              <a:xfrm>
                <a:off x="446" y="2370"/>
                <a:ext cx="13"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2595" name="Rectangle 355">
                <a:extLst>
                  <a:ext uri="{FF2B5EF4-FFF2-40B4-BE49-F238E27FC236}">
                    <a16:creationId xmlns:a16="http://schemas.microsoft.com/office/drawing/2014/main" id="{37361A01-8D36-82B9-215B-235C5BFF5352}"/>
                  </a:ext>
                </a:extLst>
              </p:cNvPr>
              <p:cNvSpPr>
                <a:spLocks noChangeArrowheads="1"/>
              </p:cNvSpPr>
              <p:nvPr/>
            </p:nvSpPr>
            <p:spPr bwMode="auto">
              <a:xfrm>
                <a:off x="1090" y="2315"/>
                <a:ext cx="553"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Able to support fan weight, </a:t>
                </a:r>
                <a:endParaRPr lang="en-US" altLang="en-US" sz="2500">
                  <a:latin typeface="Arial" panose="020B0604020202020204" pitchFamily="34" charset="0"/>
                </a:endParaRPr>
              </a:p>
            </p:txBody>
          </p:sp>
          <p:sp>
            <p:nvSpPr>
              <p:cNvPr id="522596" name="Rectangle 356">
                <a:extLst>
                  <a:ext uri="{FF2B5EF4-FFF2-40B4-BE49-F238E27FC236}">
                    <a16:creationId xmlns:a16="http://schemas.microsoft.com/office/drawing/2014/main" id="{C6716719-4F7D-64BB-C2D5-F1837E5B83E8}"/>
                  </a:ext>
                </a:extLst>
              </p:cNvPr>
              <p:cNvSpPr>
                <a:spLocks noChangeArrowheads="1"/>
              </p:cNvSpPr>
              <p:nvPr/>
            </p:nvSpPr>
            <p:spPr bwMode="auto">
              <a:xfrm>
                <a:off x="1090" y="2370"/>
                <a:ext cx="535"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startup &amp; operating thrusts</a:t>
                </a:r>
                <a:endParaRPr lang="en-US" altLang="en-US" sz="2500">
                  <a:latin typeface="Arial" panose="020B0604020202020204" pitchFamily="34" charset="0"/>
                </a:endParaRPr>
              </a:p>
            </p:txBody>
          </p:sp>
          <p:sp>
            <p:nvSpPr>
              <p:cNvPr id="522597" name="Rectangle 357">
                <a:extLst>
                  <a:ext uri="{FF2B5EF4-FFF2-40B4-BE49-F238E27FC236}">
                    <a16:creationId xmlns:a16="http://schemas.microsoft.com/office/drawing/2014/main" id="{7A92C139-AEDA-A20B-C6AC-A49DC1D9CBC9}"/>
                  </a:ext>
                </a:extLst>
              </p:cNvPr>
              <p:cNvSpPr>
                <a:spLocks noChangeArrowheads="1"/>
              </p:cNvSpPr>
              <p:nvPr/>
            </p:nvSpPr>
            <p:spPr bwMode="auto">
              <a:xfrm>
                <a:off x="1651" y="2370"/>
                <a:ext cx="13"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2598" name="Rectangle 358">
                <a:extLst>
                  <a:ext uri="{FF2B5EF4-FFF2-40B4-BE49-F238E27FC236}">
                    <a16:creationId xmlns:a16="http://schemas.microsoft.com/office/drawing/2014/main" id="{0C719384-8D66-066B-E664-DCB02E0ABF70}"/>
                  </a:ext>
                </a:extLst>
              </p:cNvPr>
              <p:cNvSpPr>
                <a:spLocks noChangeArrowheads="1"/>
              </p:cNvSpPr>
              <p:nvPr/>
            </p:nvSpPr>
            <p:spPr bwMode="auto">
              <a:xfrm>
                <a:off x="1789" y="2315"/>
                <a:ext cx="13"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2599" name="Rectangle 359">
                <a:extLst>
                  <a:ext uri="{FF2B5EF4-FFF2-40B4-BE49-F238E27FC236}">
                    <a16:creationId xmlns:a16="http://schemas.microsoft.com/office/drawing/2014/main" id="{A07C1EA4-624D-CD67-741A-F55E708E9272}"/>
                  </a:ext>
                </a:extLst>
              </p:cNvPr>
              <p:cNvSpPr>
                <a:spLocks noChangeArrowheads="1"/>
              </p:cNvSpPr>
              <p:nvPr/>
            </p:nvSpPr>
            <p:spPr bwMode="auto">
              <a:xfrm>
                <a:off x="2167" y="2315"/>
                <a:ext cx="415"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Ground environment</a:t>
                </a:r>
                <a:endParaRPr lang="en-US" altLang="en-US" sz="2500">
                  <a:latin typeface="Arial" panose="020B0604020202020204" pitchFamily="34" charset="0"/>
                </a:endParaRPr>
              </a:p>
            </p:txBody>
          </p:sp>
          <p:sp>
            <p:nvSpPr>
              <p:cNvPr id="522600" name="Rectangle 360">
                <a:extLst>
                  <a:ext uri="{FF2B5EF4-FFF2-40B4-BE49-F238E27FC236}">
                    <a16:creationId xmlns:a16="http://schemas.microsoft.com/office/drawing/2014/main" id="{0F880E3A-2730-A27F-409F-FF37ECCE1E15}"/>
                  </a:ext>
                </a:extLst>
              </p:cNvPr>
              <p:cNvSpPr>
                <a:spLocks noChangeArrowheads="1"/>
              </p:cNvSpPr>
              <p:nvPr/>
            </p:nvSpPr>
            <p:spPr bwMode="auto">
              <a:xfrm>
                <a:off x="2603" y="2315"/>
                <a:ext cx="13"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2601" name="Rectangle 361">
                <a:extLst>
                  <a:ext uri="{FF2B5EF4-FFF2-40B4-BE49-F238E27FC236}">
                    <a16:creationId xmlns:a16="http://schemas.microsoft.com/office/drawing/2014/main" id="{DF03F7DA-9CAE-8045-CA68-42881B225F6B}"/>
                  </a:ext>
                </a:extLst>
              </p:cNvPr>
              <p:cNvSpPr>
                <a:spLocks noChangeArrowheads="1"/>
              </p:cNvSpPr>
              <p:nvPr/>
            </p:nvSpPr>
            <p:spPr bwMode="auto">
              <a:xfrm>
                <a:off x="144" y="2313"/>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02" name="Rectangle 362">
                <a:extLst>
                  <a:ext uri="{FF2B5EF4-FFF2-40B4-BE49-F238E27FC236}">
                    <a16:creationId xmlns:a16="http://schemas.microsoft.com/office/drawing/2014/main" id="{1EF84F31-B345-A674-598A-37070451CC9D}"/>
                  </a:ext>
                </a:extLst>
              </p:cNvPr>
              <p:cNvSpPr>
                <a:spLocks noChangeArrowheads="1"/>
              </p:cNvSpPr>
              <p:nvPr/>
            </p:nvSpPr>
            <p:spPr bwMode="auto">
              <a:xfrm>
                <a:off x="147" y="2313"/>
                <a:ext cx="290"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03" name="Rectangle 363">
                <a:extLst>
                  <a:ext uri="{FF2B5EF4-FFF2-40B4-BE49-F238E27FC236}">
                    <a16:creationId xmlns:a16="http://schemas.microsoft.com/office/drawing/2014/main" id="{2C566F29-3917-62DC-807A-EFD705D81A5F}"/>
                  </a:ext>
                </a:extLst>
              </p:cNvPr>
              <p:cNvSpPr>
                <a:spLocks noChangeArrowheads="1"/>
              </p:cNvSpPr>
              <p:nvPr/>
            </p:nvSpPr>
            <p:spPr bwMode="auto">
              <a:xfrm>
                <a:off x="437" y="2313"/>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04" name="Rectangle 364">
                <a:extLst>
                  <a:ext uri="{FF2B5EF4-FFF2-40B4-BE49-F238E27FC236}">
                    <a16:creationId xmlns:a16="http://schemas.microsoft.com/office/drawing/2014/main" id="{B405FD65-46F0-8BB7-EA8F-9AD1C629CC71}"/>
                  </a:ext>
                </a:extLst>
              </p:cNvPr>
              <p:cNvSpPr>
                <a:spLocks noChangeArrowheads="1"/>
              </p:cNvSpPr>
              <p:nvPr/>
            </p:nvSpPr>
            <p:spPr bwMode="auto">
              <a:xfrm>
                <a:off x="440" y="2313"/>
                <a:ext cx="642"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05" name="Rectangle 365">
                <a:extLst>
                  <a:ext uri="{FF2B5EF4-FFF2-40B4-BE49-F238E27FC236}">
                    <a16:creationId xmlns:a16="http://schemas.microsoft.com/office/drawing/2014/main" id="{D0453075-826F-2803-A919-CD88602EEA5C}"/>
                  </a:ext>
                </a:extLst>
              </p:cNvPr>
              <p:cNvSpPr>
                <a:spLocks noChangeArrowheads="1"/>
              </p:cNvSpPr>
              <p:nvPr/>
            </p:nvSpPr>
            <p:spPr bwMode="auto">
              <a:xfrm>
                <a:off x="1082" y="2313"/>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06" name="Rectangle 366">
                <a:extLst>
                  <a:ext uri="{FF2B5EF4-FFF2-40B4-BE49-F238E27FC236}">
                    <a16:creationId xmlns:a16="http://schemas.microsoft.com/office/drawing/2014/main" id="{8DAF241C-FE5C-9AE5-D697-8586CC33EE3B}"/>
                  </a:ext>
                </a:extLst>
              </p:cNvPr>
              <p:cNvSpPr>
                <a:spLocks noChangeArrowheads="1"/>
              </p:cNvSpPr>
              <p:nvPr/>
            </p:nvSpPr>
            <p:spPr bwMode="auto">
              <a:xfrm>
                <a:off x="1085" y="2313"/>
                <a:ext cx="695"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07" name="Rectangle 367">
                <a:extLst>
                  <a:ext uri="{FF2B5EF4-FFF2-40B4-BE49-F238E27FC236}">
                    <a16:creationId xmlns:a16="http://schemas.microsoft.com/office/drawing/2014/main" id="{422D3356-31BD-FBF2-E3AA-CFD25DC6E3E4}"/>
                  </a:ext>
                </a:extLst>
              </p:cNvPr>
              <p:cNvSpPr>
                <a:spLocks noChangeArrowheads="1"/>
              </p:cNvSpPr>
              <p:nvPr/>
            </p:nvSpPr>
            <p:spPr bwMode="auto">
              <a:xfrm>
                <a:off x="1780" y="2313"/>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08" name="Rectangle 368">
                <a:extLst>
                  <a:ext uri="{FF2B5EF4-FFF2-40B4-BE49-F238E27FC236}">
                    <a16:creationId xmlns:a16="http://schemas.microsoft.com/office/drawing/2014/main" id="{E1B27963-1EF3-E5FC-E6AB-9F5D8938B1BD}"/>
                  </a:ext>
                </a:extLst>
              </p:cNvPr>
              <p:cNvSpPr>
                <a:spLocks noChangeArrowheads="1"/>
              </p:cNvSpPr>
              <p:nvPr/>
            </p:nvSpPr>
            <p:spPr bwMode="auto">
              <a:xfrm>
                <a:off x="2156" y="2313"/>
                <a:ext cx="2"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09" name="Rectangle 369">
                <a:extLst>
                  <a:ext uri="{FF2B5EF4-FFF2-40B4-BE49-F238E27FC236}">
                    <a16:creationId xmlns:a16="http://schemas.microsoft.com/office/drawing/2014/main" id="{276F2ACD-4555-C155-59BC-62418B1BBC95}"/>
                  </a:ext>
                </a:extLst>
              </p:cNvPr>
              <p:cNvSpPr>
                <a:spLocks noChangeArrowheads="1"/>
              </p:cNvSpPr>
              <p:nvPr/>
            </p:nvSpPr>
            <p:spPr bwMode="auto">
              <a:xfrm>
                <a:off x="2746" y="2313"/>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10" name="Rectangle 370">
                <a:extLst>
                  <a:ext uri="{FF2B5EF4-FFF2-40B4-BE49-F238E27FC236}">
                    <a16:creationId xmlns:a16="http://schemas.microsoft.com/office/drawing/2014/main" id="{193F2794-815C-8522-CB6E-B16DF5CBD3B3}"/>
                  </a:ext>
                </a:extLst>
              </p:cNvPr>
              <p:cNvSpPr>
                <a:spLocks noChangeArrowheads="1"/>
              </p:cNvSpPr>
              <p:nvPr/>
            </p:nvSpPr>
            <p:spPr bwMode="auto">
              <a:xfrm>
                <a:off x="144" y="2316"/>
                <a:ext cx="3"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11" name="Rectangle 371">
                <a:extLst>
                  <a:ext uri="{FF2B5EF4-FFF2-40B4-BE49-F238E27FC236}">
                    <a16:creationId xmlns:a16="http://schemas.microsoft.com/office/drawing/2014/main" id="{1D546C09-7256-7766-7492-D924122864F2}"/>
                  </a:ext>
                </a:extLst>
              </p:cNvPr>
              <p:cNvSpPr>
                <a:spLocks noChangeArrowheads="1"/>
              </p:cNvSpPr>
              <p:nvPr/>
            </p:nvSpPr>
            <p:spPr bwMode="auto">
              <a:xfrm>
                <a:off x="437" y="2316"/>
                <a:ext cx="3"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12" name="Rectangle 372">
                <a:extLst>
                  <a:ext uri="{FF2B5EF4-FFF2-40B4-BE49-F238E27FC236}">
                    <a16:creationId xmlns:a16="http://schemas.microsoft.com/office/drawing/2014/main" id="{BCA10DBC-A269-A688-07D3-ACEF27B85C7A}"/>
                  </a:ext>
                </a:extLst>
              </p:cNvPr>
              <p:cNvSpPr>
                <a:spLocks noChangeArrowheads="1"/>
              </p:cNvSpPr>
              <p:nvPr/>
            </p:nvSpPr>
            <p:spPr bwMode="auto">
              <a:xfrm>
                <a:off x="1082" y="2316"/>
                <a:ext cx="3"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13" name="Rectangle 373">
                <a:extLst>
                  <a:ext uri="{FF2B5EF4-FFF2-40B4-BE49-F238E27FC236}">
                    <a16:creationId xmlns:a16="http://schemas.microsoft.com/office/drawing/2014/main" id="{1FB8BA3E-61A6-AB1C-D38D-BE096BFEA14F}"/>
                  </a:ext>
                </a:extLst>
              </p:cNvPr>
              <p:cNvSpPr>
                <a:spLocks noChangeArrowheads="1"/>
              </p:cNvSpPr>
              <p:nvPr/>
            </p:nvSpPr>
            <p:spPr bwMode="auto">
              <a:xfrm>
                <a:off x="1780" y="2316"/>
                <a:ext cx="3"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14" name="Rectangle 374">
                <a:extLst>
                  <a:ext uri="{FF2B5EF4-FFF2-40B4-BE49-F238E27FC236}">
                    <a16:creationId xmlns:a16="http://schemas.microsoft.com/office/drawing/2014/main" id="{76989726-6A35-97A1-1902-CE4F043A690E}"/>
                  </a:ext>
                </a:extLst>
              </p:cNvPr>
              <p:cNvSpPr>
                <a:spLocks noChangeArrowheads="1"/>
              </p:cNvSpPr>
              <p:nvPr/>
            </p:nvSpPr>
            <p:spPr bwMode="auto">
              <a:xfrm>
                <a:off x="2156" y="2316"/>
                <a:ext cx="2"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15" name="Rectangle 375">
                <a:extLst>
                  <a:ext uri="{FF2B5EF4-FFF2-40B4-BE49-F238E27FC236}">
                    <a16:creationId xmlns:a16="http://schemas.microsoft.com/office/drawing/2014/main" id="{E169F533-4DAD-640D-923F-F216FF818CDC}"/>
                  </a:ext>
                </a:extLst>
              </p:cNvPr>
              <p:cNvSpPr>
                <a:spLocks noChangeArrowheads="1"/>
              </p:cNvSpPr>
              <p:nvPr/>
            </p:nvSpPr>
            <p:spPr bwMode="auto">
              <a:xfrm>
                <a:off x="2746" y="2316"/>
                <a:ext cx="3"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16" name="Rectangle 376">
                <a:extLst>
                  <a:ext uri="{FF2B5EF4-FFF2-40B4-BE49-F238E27FC236}">
                    <a16:creationId xmlns:a16="http://schemas.microsoft.com/office/drawing/2014/main" id="{480EDA81-992E-9390-BD02-E7585CA8D2C0}"/>
                  </a:ext>
                </a:extLst>
              </p:cNvPr>
              <p:cNvSpPr>
                <a:spLocks noChangeArrowheads="1"/>
              </p:cNvSpPr>
              <p:nvPr/>
            </p:nvSpPr>
            <p:spPr bwMode="auto">
              <a:xfrm>
                <a:off x="153" y="2427"/>
                <a:ext cx="145"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Battery</a:t>
                </a:r>
                <a:endParaRPr lang="en-US" altLang="en-US" sz="2500">
                  <a:latin typeface="Arial" panose="020B0604020202020204" pitchFamily="34" charset="0"/>
                </a:endParaRPr>
              </a:p>
            </p:txBody>
          </p:sp>
          <p:sp>
            <p:nvSpPr>
              <p:cNvPr id="522617" name="Rectangle 377">
                <a:extLst>
                  <a:ext uri="{FF2B5EF4-FFF2-40B4-BE49-F238E27FC236}">
                    <a16:creationId xmlns:a16="http://schemas.microsoft.com/office/drawing/2014/main" id="{C4102F6C-2DD0-F7A1-3FFD-ED99D5D4065E}"/>
                  </a:ext>
                </a:extLst>
              </p:cNvPr>
              <p:cNvSpPr>
                <a:spLocks noChangeArrowheads="1"/>
              </p:cNvSpPr>
              <p:nvPr/>
            </p:nvSpPr>
            <p:spPr bwMode="auto">
              <a:xfrm>
                <a:off x="304" y="2427"/>
                <a:ext cx="13"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2618" name="Rectangle 378">
                <a:extLst>
                  <a:ext uri="{FF2B5EF4-FFF2-40B4-BE49-F238E27FC236}">
                    <a16:creationId xmlns:a16="http://schemas.microsoft.com/office/drawing/2014/main" id="{13C04093-01D9-4DE3-1567-AA0201D87728}"/>
                  </a:ext>
                </a:extLst>
              </p:cNvPr>
              <p:cNvSpPr>
                <a:spLocks noChangeArrowheads="1"/>
              </p:cNvSpPr>
              <p:nvPr/>
            </p:nvSpPr>
            <p:spPr bwMode="auto">
              <a:xfrm>
                <a:off x="446" y="2427"/>
                <a:ext cx="192"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Provide e</a:t>
                </a:r>
                <a:endParaRPr lang="en-US" altLang="en-US" sz="2500">
                  <a:latin typeface="Arial" panose="020B0604020202020204" pitchFamily="34" charset="0"/>
                </a:endParaRPr>
              </a:p>
            </p:txBody>
          </p:sp>
          <p:sp>
            <p:nvSpPr>
              <p:cNvPr id="522619" name="Rectangle 379">
                <a:extLst>
                  <a:ext uri="{FF2B5EF4-FFF2-40B4-BE49-F238E27FC236}">
                    <a16:creationId xmlns:a16="http://schemas.microsoft.com/office/drawing/2014/main" id="{BA3C32AE-E8E3-3BCC-0A81-8D47C6BFAE03}"/>
                  </a:ext>
                </a:extLst>
              </p:cNvPr>
              <p:cNvSpPr>
                <a:spLocks noChangeArrowheads="1"/>
              </p:cNvSpPr>
              <p:nvPr/>
            </p:nvSpPr>
            <p:spPr bwMode="auto">
              <a:xfrm>
                <a:off x="648" y="2427"/>
                <a:ext cx="355"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lectrical power to </a:t>
                </a:r>
                <a:endParaRPr lang="en-US" altLang="en-US" sz="2500">
                  <a:latin typeface="Arial" panose="020B0604020202020204" pitchFamily="34" charset="0"/>
                </a:endParaRPr>
              </a:p>
            </p:txBody>
          </p:sp>
          <p:sp>
            <p:nvSpPr>
              <p:cNvPr id="522620" name="Rectangle 380">
                <a:extLst>
                  <a:ext uri="{FF2B5EF4-FFF2-40B4-BE49-F238E27FC236}">
                    <a16:creationId xmlns:a16="http://schemas.microsoft.com/office/drawing/2014/main" id="{EBEF5244-7197-AF44-8CA4-36DDB1E5DFF6}"/>
                  </a:ext>
                </a:extLst>
              </p:cNvPr>
              <p:cNvSpPr>
                <a:spLocks noChangeArrowheads="1"/>
              </p:cNvSpPr>
              <p:nvPr/>
            </p:nvSpPr>
            <p:spPr bwMode="auto">
              <a:xfrm>
                <a:off x="446" y="2482"/>
                <a:ext cx="195"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fan circuit</a:t>
                </a:r>
                <a:endParaRPr lang="en-US" altLang="en-US" sz="2500">
                  <a:latin typeface="Arial" panose="020B0604020202020204" pitchFamily="34" charset="0"/>
                </a:endParaRPr>
              </a:p>
            </p:txBody>
          </p:sp>
          <p:sp>
            <p:nvSpPr>
              <p:cNvPr id="522621" name="Rectangle 381">
                <a:extLst>
                  <a:ext uri="{FF2B5EF4-FFF2-40B4-BE49-F238E27FC236}">
                    <a16:creationId xmlns:a16="http://schemas.microsoft.com/office/drawing/2014/main" id="{45D61AFF-FFCB-36B8-BC9B-8DA6E03DB71E}"/>
                  </a:ext>
                </a:extLst>
              </p:cNvPr>
              <p:cNvSpPr>
                <a:spLocks noChangeArrowheads="1"/>
              </p:cNvSpPr>
              <p:nvPr/>
            </p:nvSpPr>
            <p:spPr bwMode="auto">
              <a:xfrm>
                <a:off x="651" y="2482"/>
                <a:ext cx="13"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2622" name="Rectangle 382">
                <a:extLst>
                  <a:ext uri="{FF2B5EF4-FFF2-40B4-BE49-F238E27FC236}">
                    <a16:creationId xmlns:a16="http://schemas.microsoft.com/office/drawing/2014/main" id="{AC277E5C-3C24-8E62-EE76-861BBEECAF95}"/>
                  </a:ext>
                </a:extLst>
              </p:cNvPr>
              <p:cNvSpPr>
                <a:spLocks noChangeArrowheads="1"/>
              </p:cNvSpPr>
              <p:nvPr/>
            </p:nvSpPr>
            <p:spPr bwMode="auto">
              <a:xfrm>
                <a:off x="1090" y="2427"/>
                <a:ext cx="413"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Provide "m" amps at</a:t>
                </a:r>
                <a:endParaRPr lang="en-US" altLang="en-US" sz="2500">
                  <a:latin typeface="Arial" panose="020B0604020202020204" pitchFamily="34" charset="0"/>
                </a:endParaRPr>
              </a:p>
            </p:txBody>
          </p:sp>
          <p:sp>
            <p:nvSpPr>
              <p:cNvPr id="522623" name="Rectangle 383">
                <a:extLst>
                  <a:ext uri="{FF2B5EF4-FFF2-40B4-BE49-F238E27FC236}">
                    <a16:creationId xmlns:a16="http://schemas.microsoft.com/office/drawing/2014/main" id="{5A25EC7D-B570-3CD1-14CF-7303516A5460}"/>
                  </a:ext>
                </a:extLst>
              </p:cNvPr>
              <p:cNvSpPr>
                <a:spLocks noChangeArrowheads="1"/>
              </p:cNvSpPr>
              <p:nvPr/>
            </p:nvSpPr>
            <p:spPr bwMode="auto">
              <a:xfrm>
                <a:off x="1523" y="2427"/>
                <a:ext cx="13"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2624" name="Rectangle 384">
                <a:extLst>
                  <a:ext uri="{FF2B5EF4-FFF2-40B4-BE49-F238E27FC236}">
                    <a16:creationId xmlns:a16="http://schemas.microsoft.com/office/drawing/2014/main" id="{7EEAD99E-6F03-84B0-CF94-90334F13D91D}"/>
                  </a:ext>
                </a:extLst>
              </p:cNvPr>
              <p:cNvSpPr>
                <a:spLocks noChangeArrowheads="1"/>
              </p:cNvSpPr>
              <p:nvPr/>
            </p:nvSpPr>
            <p:spPr bwMode="auto">
              <a:xfrm>
                <a:off x="1090" y="2482"/>
                <a:ext cx="621"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"n" volts for a minimum of 2 hr.</a:t>
                </a:r>
                <a:endParaRPr lang="en-US" altLang="en-US" sz="2500">
                  <a:latin typeface="Arial" panose="020B0604020202020204" pitchFamily="34" charset="0"/>
                </a:endParaRPr>
              </a:p>
            </p:txBody>
          </p:sp>
          <p:sp>
            <p:nvSpPr>
              <p:cNvPr id="522625" name="Rectangle 385">
                <a:extLst>
                  <a:ext uri="{FF2B5EF4-FFF2-40B4-BE49-F238E27FC236}">
                    <a16:creationId xmlns:a16="http://schemas.microsoft.com/office/drawing/2014/main" id="{F716CB12-C656-BAFE-036B-563851ADC8D3}"/>
                  </a:ext>
                </a:extLst>
              </p:cNvPr>
              <p:cNvSpPr>
                <a:spLocks noChangeArrowheads="1"/>
              </p:cNvSpPr>
              <p:nvPr/>
            </p:nvSpPr>
            <p:spPr bwMode="auto">
              <a:xfrm>
                <a:off x="1740" y="2482"/>
                <a:ext cx="13"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2626" name="Rectangle 386">
                <a:extLst>
                  <a:ext uri="{FF2B5EF4-FFF2-40B4-BE49-F238E27FC236}">
                    <a16:creationId xmlns:a16="http://schemas.microsoft.com/office/drawing/2014/main" id="{CB544078-E180-38BA-C5E7-FECEB7C06527}"/>
                  </a:ext>
                </a:extLst>
              </p:cNvPr>
              <p:cNvSpPr>
                <a:spLocks noChangeArrowheads="1"/>
              </p:cNvSpPr>
              <p:nvPr/>
            </p:nvSpPr>
            <p:spPr bwMode="auto">
              <a:xfrm>
                <a:off x="1789" y="2427"/>
                <a:ext cx="13"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2627" name="Rectangle 387">
                <a:extLst>
                  <a:ext uri="{FF2B5EF4-FFF2-40B4-BE49-F238E27FC236}">
                    <a16:creationId xmlns:a16="http://schemas.microsoft.com/office/drawing/2014/main" id="{A010DA62-3AA4-95C0-7FE0-EE9FD3D70E88}"/>
                  </a:ext>
                </a:extLst>
              </p:cNvPr>
              <p:cNvSpPr>
                <a:spLocks noChangeArrowheads="1"/>
              </p:cNvSpPr>
              <p:nvPr/>
            </p:nvSpPr>
            <p:spPr bwMode="auto">
              <a:xfrm>
                <a:off x="2164" y="2427"/>
                <a:ext cx="13"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2628" name="Rectangle 388">
                <a:extLst>
                  <a:ext uri="{FF2B5EF4-FFF2-40B4-BE49-F238E27FC236}">
                    <a16:creationId xmlns:a16="http://schemas.microsoft.com/office/drawing/2014/main" id="{894DBB57-410F-74FE-A502-24526CA8641F}"/>
                  </a:ext>
                </a:extLst>
              </p:cNvPr>
              <p:cNvSpPr>
                <a:spLocks noChangeArrowheads="1"/>
              </p:cNvSpPr>
              <p:nvPr/>
            </p:nvSpPr>
            <p:spPr bwMode="auto">
              <a:xfrm>
                <a:off x="144" y="2426"/>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29" name="Rectangle 389">
                <a:extLst>
                  <a:ext uri="{FF2B5EF4-FFF2-40B4-BE49-F238E27FC236}">
                    <a16:creationId xmlns:a16="http://schemas.microsoft.com/office/drawing/2014/main" id="{4C4B5D99-46FD-020D-38F6-54F395E9DE28}"/>
                  </a:ext>
                </a:extLst>
              </p:cNvPr>
              <p:cNvSpPr>
                <a:spLocks noChangeArrowheads="1"/>
              </p:cNvSpPr>
              <p:nvPr/>
            </p:nvSpPr>
            <p:spPr bwMode="auto">
              <a:xfrm>
                <a:off x="147" y="2426"/>
                <a:ext cx="290"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30" name="Rectangle 390">
                <a:extLst>
                  <a:ext uri="{FF2B5EF4-FFF2-40B4-BE49-F238E27FC236}">
                    <a16:creationId xmlns:a16="http://schemas.microsoft.com/office/drawing/2014/main" id="{C25DCE01-D88C-4B0E-7AE9-9A624DF04F66}"/>
                  </a:ext>
                </a:extLst>
              </p:cNvPr>
              <p:cNvSpPr>
                <a:spLocks noChangeArrowheads="1"/>
              </p:cNvSpPr>
              <p:nvPr/>
            </p:nvSpPr>
            <p:spPr bwMode="auto">
              <a:xfrm>
                <a:off x="437" y="2426"/>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31" name="Rectangle 391">
                <a:extLst>
                  <a:ext uri="{FF2B5EF4-FFF2-40B4-BE49-F238E27FC236}">
                    <a16:creationId xmlns:a16="http://schemas.microsoft.com/office/drawing/2014/main" id="{2ED611EE-C0E3-943D-1584-211C4560BE33}"/>
                  </a:ext>
                </a:extLst>
              </p:cNvPr>
              <p:cNvSpPr>
                <a:spLocks noChangeArrowheads="1"/>
              </p:cNvSpPr>
              <p:nvPr/>
            </p:nvSpPr>
            <p:spPr bwMode="auto">
              <a:xfrm>
                <a:off x="440" y="2426"/>
                <a:ext cx="642"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32" name="Rectangle 392">
                <a:extLst>
                  <a:ext uri="{FF2B5EF4-FFF2-40B4-BE49-F238E27FC236}">
                    <a16:creationId xmlns:a16="http://schemas.microsoft.com/office/drawing/2014/main" id="{057A9726-BD2B-0589-638A-FA13EBD6B766}"/>
                  </a:ext>
                </a:extLst>
              </p:cNvPr>
              <p:cNvSpPr>
                <a:spLocks noChangeArrowheads="1"/>
              </p:cNvSpPr>
              <p:nvPr/>
            </p:nvSpPr>
            <p:spPr bwMode="auto">
              <a:xfrm>
                <a:off x="1082" y="2426"/>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33" name="Rectangle 393">
                <a:extLst>
                  <a:ext uri="{FF2B5EF4-FFF2-40B4-BE49-F238E27FC236}">
                    <a16:creationId xmlns:a16="http://schemas.microsoft.com/office/drawing/2014/main" id="{A7DE141B-7100-9F06-CA5B-0A4C5FC8A07E}"/>
                  </a:ext>
                </a:extLst>
              </p:cNvPr>
              <p:cNvSpPr>
                <a:spLocks noChangeArrowheads="1"/>
              </p:cNvSpPr>
              <p:nvPr/>
            </p:nvSpPr>
            <p:spPr bwMode="auto">
              <a:xfrm>
                <a:off x="1085" y="2426"/>
                <a:ext cx="695"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34" name="Rectangle 394">
                <a:extLst>
                  <a:ext uri="{FF2B5EF4-FFF2-40B4-BE49-F238E27FC236}">
                    <a16:creationId xmlns:a16="http://schemas.microsoft.com/office/drawing/2014/main" id="{9171916F-1C5F-9692-B606-4AF594791155}"/>
                  </a:ext>
                </a:extLst>
              </p:cNvPr>
              <p:cNvSpPr>
                <a:spLocks noChangeArrowheads="1"/>
              </p:cNvSpPr>
              <p:nvPr/>
            </p:nvSpPr>
            <p:spPr bwMode="auto">
              <a:xfrm>
                <a:off x="1780" y="2426"/>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35" name="Rectangle 395">
                <a:extLst>
                  <a:ext uri="{FF2B5EF4-FFF2-40B4-BE49-F238E27FC236}">
                    <a16:creationId xmlns:a16="http://schemas.microsoft.com/office/drawing/2014/main" id="{7EE5E5D8-C0B6-AA29-2C6C-7093A1F6BB08}"/>
                  </a:ext>
                </a:extLst>
              </p:cNvPr>
              <p:cNvSpPr>
                <a:spLocks noChangeArrowheads="1"/>
              </p:cNvSpPr>
              <p:nvPr/>
            </p:nvSpPr>
            <p:spPr bwMode="auto">
              <a:xfrm>
                <a:off x="2156" y="2426"/>
                <a:ext cx="2"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36" name="Rectangle 396">
                <a:extLst>
                  <a:ext uri="{FF2B5EF4-FFF2-40B4-BE49-F238E27FC236}">
                    <a16:creationId xmlns:a16="http://schemas.microsoft.com/office/drawing/2014/main" id="{583028EB-03B2-3CFD-82EC-51DC2297F8C5}"/>
                  </a:ext>
                </a:extLst>
              </p:cNvPr>
              <p:cNvSpPr>
                <a:spLocks noChangeArrowheads="1"/>
              </p:cNvSpPr>
              <p:nvPr/>
            </p:nvSpPr>
            <p:spPr bwMode="auto">
              <a:xfrm>
                <a:off x="2746" y="2426"/>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37" name="Rectangle 397">
                <a:extLst>
                  <a:ext uri="{FF2B5EF4-FFF2-40B4-BE49-F238E27FC236}">
                    <a16:creationId xmlns:a16="http://schemas.microsoft.com/office/drawing/2014/main" id="{F24DE1E8-EE3E-3474-A0C1-353FBD06CDB5}"/>
                  </a:ext>
                </a:extLst>
              </p:cNvPr>
              <p:cNvSpPr>
                <a:spLocks noChangeArrowheads="1"/>
              </p:cNvSpPr>
              <p:nvPr/>
            </p:nvSpPr>
            <p:spPr bwMode="auto">
              <a:xfrm>
                <a:off x="144" y="2429"/>
                <a:ext cx="3"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38" name="Rectangle 398">
                <a:extLst>
                  <a:ext uri="{FF2B5EF4-FFF2-40B4-BE49-F238E27FC236}">
                    <a16:creationId xmlns:a16="http://schemas.microsoft.com/office/drawing/2014/main" id="{F6638B24-672C-85B8-D74C-86FB7FB4168A}"/>
                  </a:ext>
                </a:extLst>
              </p:cNvPr>
              <p:cNvSpPr>
                <a:spLocks noChangeArrowheads="1"/>
              </p:cNvSpPr>
              <p:nvPr/>
            </p:nvSpPr>
            <p:spPr bwMode="auto">
              <a:xfrm>
                <a:off x="437" y="2429"/>
                <a:ext cx="3"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39" name="Rectangle 399">
                <a:extLst>
                  <a:ext uri="{FF2B5EF4-FFF2-40B4-BE49-F238E27FC236}">
                    <a16:creationId xmlns:a16="http://schemas.microsoft.com/office/drawing/2014/main" id="{C9ED263C-91CD-FA52-2521-EAB77FE3CCA9}"/>
                  </a:ext>
                </a:extLst>
              </p:cNvPr>
              <p:cNvSpPr>
                <a:spLocks noChangeArrowheads="1"/>
              </p:cNvSpPr>
              <p:nvPr/>
            </p:nvSpPr>
            <p:spPr bwMode="auto">
              <a:xfrm>
                <a:off x="1082" y="2429"/>
                <a:ext cx="3"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40" name="Rectangle 400">
                <a:extLst>
                  <a:ext uri="{FF2B5EF4-FFF2-40B4-BE49-F238E27FC236}">
                    <a16:creationId xmlns:a16="http://schemas.microsoft.com/office/drawing/2014/main" id="{1C1F4D09-5B9C-80BD-CBF0-A2D2A417641E}"/>
                  </a:ext>
                </a:extLst>
              </p:cNvPr>
              <p:cNvSpPr>
                <a:spLocks noChangeArrowheads="1"/>
              </p:cNvSpPr>
              <p:nvPr/>
            </p:nvSpPr>
            <p:spPr bwMode="auto">
              <a:xfrm>
                <a:off x="1780" y="2429"/>
                <a:ext cx="3"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41" name="Rectangle 401">
                <a:extLst>
                  <a:ext uri="{FF2B5EF4-FFF2-40B4-BE49-F238E27FC236}">
                    <a16:creationId xmlns:a16="http://schemas.microsoft.com/office/drawing/2014/main" id="{C4B508E0-1AA6-19BA-A236-D8A8D1A53B4A}"/>
                  </a:ext>
                </a:extLst>
              </p:cNvPr>
              <p:cNvSpPr>
                <a:spLocks noChangeArrowheads="1"/>
              </p:cNvSpPr>
              <p:nvPr/>
            </p:nvSpPr>
            <p:spPr bwMode="auto">
              <a:xfrm>
                <a:off x="2156" y="2429"/>
                <a:ext cx="2"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42" name="Rectangle 402">
                <a:extLst>
                  <a:ext uri="{FF2B5EF4-FFF2-40B4-BE49-F238E27FC236}">
                    <a16:creationId xmlns:a16="http://schemas.microsoft.com/office/drawing/2014/main" id="{2D924790-F7CD-CFB3-3478-8E1BEA86EE84}"/>
                  </a:ext>
                </a:extLst>
              </p:cNvPr>
              <p:cNvSpPr>
                <a:spLocks noChangeArrowheads="1"/>
              </p:cNvSpPr>
              <p:nvPr/>
            </p:nvSpPr>
            <p:spPr bwMode="auto">
              <a:xfrm>
                <a:off x="2746" y="2429"/>
                <a:ext cx="3" cy="10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43" name="Rectangle 403">
                <a:extLst>
                  <a:ext uri="{FF2B5EF4-FFF2-40B4-BE49-F238E27FC236}">
                    <a16:creationId xmlns:a16="http://schemas.microsoft.com/office/drawing/2014/main" id="{3B185517-B444-574C-5591-381D59A5C774}"/>
                  </a:ext>
                </a:extLst>
              </p:cNvPr>
              <p:cNvSpPr>
                <a:spLocks noChangeArrowheads="1"/>
              </p:cNvSpPr>
              <p:nvPr/>
            </p:nvSpPr>
            <p:spPr bwMode="auto">
              <a:xfrm>
                <a:off x="153" y="2540"/>
                <a:ext cx="134"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Switch</a:t>
                </a:r>
                <a:endParaRPr lang="en-US" altLang="en-US" sz="2500">
                  <a:latin typeface="Arial" panose="020B0604020202020204" pitchFamily="34" charset="0"/>
                </a:endParaRPr>
              </a:p>
            </p:txBody>
          </p:sp>
          <p:sp>
            <p:nvSpPr>
              <p:cNvPr id="522644" name="Rectangle 404">
                <a:extLst>
                  <a:ext uri="{FF2B5EF4-FFF2-40B4-BE49-F238E27FC236}">
                    <a16:creationId xmlns:a16="http://schemas.microsoft.com/office/drawing/2014/main" id="{F76EEF1E-B348-E622-B63E-064C852D9AFA}"/>
                  </a:ext>
                </a:extLst>
              </p:cNvPr>
              <p:cNvSpPr>
                <a:spLocks noChangeArrowheads="1"/>
              </p:cNvSpPr>
              <p:nvPr/>
            </p:nvSpPr>
            <p:spPr bwMode="auto">
              <a:xfrm>
                <a:off x="293" y="2540"/>
                <a:ext cx="13"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2645" name="Rectangle 405">
                <a:extLst>
                  <a:ext uri="{FF2B5EF4-FFF2-40B4-BE49-F238E27FC236}">
                    <a16:creationId xmlns:a16="http://schemas.microsoft.com/office/drawing/2014/main" id="{AB65B35B-ED2D-0A5B-5BB4-E7DB986CC2E9}"/>
                  </a:ext>
                </a:extLst>
              </p:cNvPr>
              <p:cNvSpPr>
                <a:spLocks noChangeArrowheads="1"/>
              </p:cNvSpPr>
              <p:nvPr/>
            </p:nvSpPr>
            <p:spPr bwMode="auto">
              <a:xfrm>
                <a:off x="153" y="2595"/>
                <a:ext cx="13"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2646" name="Rectangle 406">
                <a:extLst>
                  <a:ext uri="{FF2B5EF4-FFF2-40B4-BE49-F238E27FC236}">
                    <a16:creationId xmlns:a16="http://schemas.microsoft.com/office/drawing/2014/main" id="{60186273-19F3-A5CB-301A-972FB2513E97}"/>
                  </a:ext>
                </a:extLst>
              </p:cNvPr>
              <p:cNvSpPr>
                <a:spLocks noChangeArrowheads="1"/>
              </p:cNvSpPr>
              <p:nvPr/>
            </p:nvSpPr>
            <p:spPr bwMode="auto">
              <a:xfrm>
                <a:off x="446" y="2540"/>
                <a:ext cx="587"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Provides electrical continuity </a:t>
                </a:r>
                <a:endParaRPr lang="en-US" altLang="en-US" sz="2500">
                  <a:latin typeface="Arial" panose="020B0604020202020204" pitchFamily="34" charset="0"/>
                </a:endParaRPr>
              </a:p>
            </p:txBody>
          </p:sp>
          <p:sp>
            <p:nvSpPr>
              <p:cNvPr id="522647" name="Rectangle 407">
                <a:extLst>
                  <a:ext uri="{FF2B5EF4-FFF2-40B4-BE49-F238E27FC236}">
                    <a16:creationId xmlns:a16="http://schemas.microsoft.com/office/drawing/2014/main" id="{E9FE1B75-8B95-CA1E-23B7-1F3E4C4CD807}"/>
                  </a:ext>
                </a:extLst>
              </p:cNvPr>
              <p:cNvSpPr>
                <a:spLocks noChangeArrowheads="1"/>
              </p:cNvSpPr>
              <p:nvPr/>
            </p:nvSpPr>
            <p:spPr bwMode="auto">
              <a:xfrm>
                <a:off x="446" y="2595"/>
                <a:ext cx="258"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(on demand)</a:t>
                </a:r>
                <a:endParaRPr lang="en-US" altLang="en-US" sz="2500">
                  <a:latin typeface="Arial" panose="020B0604020202020204" pitchFamily="34" charset="0"/>
                </a:endParaRPr>
              </a:p>
            </p:txBody>
          </p:sp>
          <p:sp>
            <p:nvSpPr>
              <p:cNvPr id="522648" name="Rectangle 408">
                <a:extLst>
                  <a:ext uri="{FF2B5EF4-FFF2-40B4-BE49-F238E27FC236}">
                    <a16:creationId xmlns:a16="http://schemas.microsoft.com/office/drawing/2014/main" id="{929B2446-B80A-372F-A728-97B610847C2C}"/>
                  </a:ext>
                </a:extLst>
              </p:cNvPr>
              <p:cNvSpPr>
                <a:spLocks noChangeArrowheads="1"/>
              </p:cNvSpPr>
              <p:nvPr/>
            </p:nvSpPr>
            <p:spPr bwMode="auto">
              <a:xfrm>
                <a:off x="717" y="2595"/>
                <a:ext cx="13"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2649" name="Rectangle 409">
                <a:extLst>
                  <a:ext uri="{FF2B5EF4-FFF2-40B4-BE49-F238E27FC236}">
                    <a16:creationId xmlns:a16="http://schemas.microsoft.com/office/drawing/2014/main" id="{6F222EE6-C370-C0BC-CCE3-3E91FE356512}"/>
                  </a:ext>
                </a:extLst>
              </p:cNvPr>
              <p:cNvSpPr>
                <a:spLocks noChangeArrowheads="1"/>
              </p:cNvSpPr>
              <p:nvPr/>
            </p:nvSpPr>
            <p:spPr bwMode="auto">
              <a:xfrm>
                <a:off x="1090" y="2540"/>
                <a:ext cx="605"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Conduct "m" amps at "n" volts</a:t>
                </a:r>
                <a:endParaRPr lang="en-US" altLang="en-US" sz="2500">
                  <a:latin typeface="Arial" panose="020B0604020202020204" pitchFamily="34" charset="0"/>
                </a:endParaRPr>
              </a:p>
            </p:txBody>
          </p:sp>
          <p:sp>
            <p:nvSpPr>
              <p:cNvPr id="522650" name="Rectangle 410">
                <a:extLst>
                  <a:ext uri="{FF2B5EF4-FFF2-40B4-BE49-F238E27FC236}">
                    <a16:creationId xmlns:a16="http://schemas.microsoft.com/office/drawing/2014/main" id="{63C8FC1F-0BA9-87EB-91D2-1AD5D694EC53}"/>
                  </a:ext>
                </a:extLst>
              </p:cNvPr>
              <p:cNvSpPr>
                <a:spLocks noChangeArrowheads="1"/>
              </p:cNvSpPr>
              <p:nvPr/>
            </p:nvSpPr>
            <p:spPr bwMode="auto">
              <a:xfrm>
                <a:off x="1723" y="2540"/>
                <a:ext cx="13"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2651" name="Rectangle 411">
                <a:extLst>
                  <a:ext uri="{FF2B5EF4-FFF2-40B4-BE49-F238E27FC236}">
                    <a16:creationId xmlns:a16="http://schemas.microsoft.com/office/drawing/2014/main" id="{5207CE74-F0E6-FB1E-4E13-DBB1F36A3924}"/>
                  </a:ext>
                </a:extLst>
              </p:cNvPr>
              <p:cNvSpPr>
                <a:spLocks noChangeArrowheads="1"/>
              </p:cNvSpPr>
              <p:nvPr/>
            </p:nvSpPr>
            <p:spPr bwMode="auto">
              <a:xfrm>
                <a:off x="1789" y="2540"/>
                <a:ext cx="13"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2652" name="Rectangle 412">
                <a:extLst>
                  <a:ext uri="{FF2B5EF4-FFF2-40B4-BE49-F238E27FC236}">
                    <a16:creationId xmlns:a16="http://schemas.microsoft.com/office/drawing/2014/main" id="{7BE97A47-DE98-2C5A-9512-F45F0C242C9B}"/>
                  </a:ext>
                </a:extLst>
              </p:cNvPr>
              <p:cNvSpPr>
                <a:spLocks noChangeArrowheads="1"/>
              </p:cNvSpPr>
              <p:nvPr/>
            </p:nvSpPr>
            <p:spPr bwMode="auto">
              <a:xfrm>
                <a:off x="2164" y="2540"/>
                <a:ext cx="13"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2653" name="Rectangle 413">
                <a:extLst>
                  <a:ext uri="{FF2B5EF4-FFF2-40B4-BE49-F238E27FC236}">
                    <a16:creationId xmlns:a16="http://schemas.microsoft.com/office/drawing/2014/main" id="{E783A13B-D2AF-98AC-EE8D-576C1DDAA5FD}"/>
                  </a:ext>
                </a:extLst>
              </p:cNvPr>
              <p:cNvSpPr>
                <a:spLocks noChangeArrowheads="1"/>
              </p:cNvSpPr>
              <p:nvPr/>
            </p:nvSpPr>
            <p:spPr bwMode="auto">
              <a:xfrm>
                <a:off x="144" y="2538"/>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54" name="Rectangle 414">
                <a:extLst>
                  <a:ext uri="{FF2B5EF4-FFF2-40B4-BE49-F238E27FC236}">
                    <a16:creationId xmlns:a16="http://schemas.microsoft.com/office/drawing/2014/main" id="{266AEC17-889E-D86C-2A2F-1F3A4A80FA30}"/>
                  </a:ext>
                </a:extLst>
              </p:cNvPr>
              <p:cNvSpPr>
                <a:spLocks noChangeArrowheads="1"/>
              </p:cNvSpPr>
              <p:nvPr/>
            </p:nvSpPr>
            <p:spPr bwMode="auto">
              <a:xfrm>
                <a:off x="147" y="2538"/>
                <a:ext cx="290"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55" name="Rectangle 415">
                <a:extLst>
                  <a:ext uri="{FF2B5EF4-FFF2-40B4-BE49-F238E27FC236}">
                    <a16:creationId xmlns:a16="http://schemas.microsoft.com/office/drawing/2014/main" id="{E63EC620-C400-6B3D-6365-E94F405E6088}"/>
                  </a:ext>
                </a:extLst>
              </p:cNvPr>
              <p:cNvSpPr>
                <a:spLocks noChangeArrowheads="1"/>
              </p:cNvSpPr>
              <p:nvPr/>
            </p:nvSpPr>
            <p:spPr bwMode="auto">
              <a:xfrm>
                <a:off x="437" y="2538"/>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56" name="Rectangle 416">
                <a:extLst>
                  <a:ext uri="{FF2B5EF4-FFF2-40B4-BE49-F238E27FC236}">
                    <a16:creationId xmlns:a16="http://schemas.microsoft.com/office/drawing/2014/main" id="{90DED92F-1E0B-8F6A-AEFB-918ED8CD87C8}"/>
                  </a:ext>
                </a:extLst>
              </p:cNvPr>
              <p:cNvSpPr>
                <a:spLocks noChangeArrowheads="1"/>
              </p:cNvSpPr>
              <p:nvPr/>
            </p:nvSpPr>
            <p:spPr bwMode="auto">
              <a:xfrm>
                <a:off x="440" y="2538"/>
                <a:ext cx="642"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57" name="Rectangle 417">
                <a:extLst>
                  <a:ext uri="{FF2B5EF4-FFF2-40B4-BE49-F238E27FC236}">
                    <a16:creationId xmlns:a16="http://schemas.microsoft.com/office/drawing/2014/main" id="{1A249E93-80A0-172C-943B-985C09BDEE13}"/>
                  </a:ext>
                </a:extLst>
              </p:cNvPr>
              <p:cNvSpPr>
                <a:spLocks noChangeArrowheads="1"/>
              </p:cNvSpPr>
              <p:nvPr/>
            </p:nvSpPr>
            <p:spPr bwMode="auto">
              <a:xfrm>
                <a:off x="1082" y="2538"/>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58" name="Rectangle 418">
                <a:extLst>
                  <a:ext uri="{FF2B5EF4-FFF2-40B4-BE49-F238E27FC236}">
                    <a16:creationId xmlns:a16="http://schemas.microsoft.com/office/drawing/2014/main" id="{79AF3C7F-6DD4-4251-FF5D-2D879ACFBE14}"/>
                  </a:ext>
                </a:extLst>
              </p:cNvPr>
              <p:cNvSpPr>
                <a:spLocks noChangeArrowheads="1"/>
              </p:cNvSpPr>
              <p:nvPr/>
            </p:nvSpPr>
            <p:spPr bwMode="auto">
              <a:xfrm>
                <a:off x="1085" y="2538"/>
                <a:ext cx="695"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59" name="Rectangle 419">
                <a:extLst>
                  <a:ext uri="{FF2B5EF4-FFF2-40B4-BE49-F238E27FC236}">
                    <a16:creationId xmlns:a16="http://schemas.microsoft.com/office/drawing/2014/main" id="{4ADC2E5F-28A4-AD11-7304-F2C4687447B2}"/>
                  </a:ext>
                </a:extLst>
              </p:cNvPr>
              <p:cNvSpPr>
                <a:spLocks noChangeArrowheads="1"/>
              </p:cNvSpPr>
              <p:nvPr/>
            </p:nvSpPr>
            <p:spPr bwMode="auto">
              <a:xfrm>
                <a:off x="1780" y="2538"/>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60" name="Rectangle 420">
                <a:extLst>
                  <a:ext uri="{FF2B5EF4-FFF2-40B4-BE49-F238E27FC236}">
                    <a16:creationId xmlns:a16="http://schemas.microsoft.com/office/drawing/2014/main" id="{A701F391-FAA1-E26A-39C3-45691EB82E8D}"/>
                  </a:ext>
                </a:extLst>
              </p:cNvPr>
              <p:cNvSpPr>
                <a:spLocks noChangeArrowheads="1"/>
              </p:cNvSpPr>
              <p:nvPr/>
            </p:nvSpPr>
            <p:spPr bwMode="auto">
              <a:xfrm>
                <a:off x="2156" y="2538"/>
                <a:ext cx="2"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61" name="Rectangle 421">
                <a:extLst>
                  <a:ext uri="{FF2B5EF4-FFF2-40B4-BE49-F238E27FC236}">
                    <a16:creationId xmlns:a16="http://schemas.microsoft.com/office/drawing/2014/main" id="{0C7126ED-700C-8661-3D69-7C30B1303B70}"/>
                  </a:ext>
                </a:extLst>
              </p:cNvPr>
              <p:cNvSpPr>
                <a:spLocks noChangeArrowheads="1"/>
              </p:cNvSpPr>
              <p:nvPr/>
            </p:nvSpPr>
            <p:spPr bwMode="auto">
              <a:xfrm>
                <a:off x="2746" y="2538"/>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62" name="Rectangle 422">
                <a:extLst>
                  <a:ext uri="{FF2B5EF4-FFF2-40B4-BE49-F238E27FC236}">
                    <a16:creationId xmlns:a16="http://schemas.microsoft.com/office/drawing/2014/main" id="{D2181A28-03B8-AEE5-2633-6A23622202C3}"/>
                  </a:ext>
                </a:extLst>
              </p:cNvPr>
              <p:cNvSpPr>
                <a:spLocks noChangeArrowheads="1"/>
              </p:cNvSpPr>
              <p:nvPr/>
            </p:nvSpPr>
            <p:spPr bwMode="auto">
              <a:xfrm>
                <a:off x="144" y="2541"/>
                <a:ext cx="3"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63" name="Rectangle 423">
                <a:extLst>
                  <a:ext uri="{FF2B5EF4-FFF2-40B4-BE49-F238E27FC236}">
                    <a16:creationId xmlns:a16="http://schemas.microsoft.com/office/drawing/2014/main" id="{F7AEC530-416D-51DE-649C-B4D317339EDA}"/>
                  </a:ext>
                </a:extLst>
              </p:cNvPr>
              <p:cNvSpPr>
                <a:spLocks noChangeArrowheads="1"/>
              </p:cNvSpPr>
              <p:nvPr/>
            </p:nvSpPr>
            <p:spPr bwMode="auto">
              <a:xfrm>
                <a:off x="437" y="2541"/>
                <a:ext cx="3"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64" name="Rectangle 424">
                <a:extLst>
                  <a:ext uri="{FF2B5EF4-FFF2-40B4-BE49-F238E27FC236}">
                    <a16:creationId xmlns:a16="http://schemas.microsoft.com/office/drawing/2014/main" id="{731335EF-CB63-DF08-7204-C59A39A66FC1}"/>
                  </a:ext>
                </a:extLst>
              </p:cNvPr>
              <p:cNvSpPr>
                <a:spLocks noChangeArrowheads="1"/>
              </p:cNvSpPr>
              <p:nvPr/>
            </p:nvSpPr>
            <p:spPr bwMode="auto">
              <a:xfrm>
                <a:off x="1082" y="2541"/>
                <a:ext cx="3"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65" name="Rectangle 425">
                <a:extLst>
                  <a:ext uri="{FF2B5EF4-FFF2-40B4-BE49-F238E27FC236}">
                    <a16:creationId xmlns:a16="http://schemas.microsoft.com/office/drawing/2014/main" id="{D82BB5BA-AD62-8061-7F84-2BB66928FBEE}"/>
                  </a:ext>
                </a:extLst>
              </p:cNvPr>
              <p:cNvSpPr>
                <a:spLocks noChangeArrowheads="1"/>
              </p:cNvSpPr>
              <p:nvPr/>
            </p:nvSpPr>
            <p:spPr bwMode="auto">
              <a:xfrm>
                <a:off x="1780" y="2541"/>
                <a:ext cx="3"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66" name="Rectangle 426">
                <a:extLst>
                  <a:ext uri="{FF2B5EF4-FFF2-40B4-BE49-F238E27FC236}">
                    <a16:creationId xmlns:a16="http://schemas.microsoft.com/office/drawing/2014/main" id="{F8628A41-3F14-4ED0-94AC-F5CBC801FDB3}"/>
                  </a:ext>
                </a:extLst>
              </p:cNvPr>
              <p:cNvSpPr>
                <a:spLocks noChangeArrowheads="1"/>
              </p:cNvSpPr>
              <p:nvPr/>
            </p:nvSpPr>
            <p:spPr bwMode="auto">
              <a:xfrm>
                <a:off x="2156" y="2541"/>
                <a:ext cx="2"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67" name="Rectangle 427">
                <a:extLst>
                  <a:ext uri="{FF2B5EF4-FFF2-40B4-BE49-F238E27FC236}">
                    <a16:creationId xmlns:a16="http://schemas.microsoft.com/office/drawing/2014/main" id="{FC7A21F0-6E6E-9A16-1C2B-0443B97C46F1}"/>
                  </a:ext>
                </a:extLst>
              </p:cNvPr>
              <p:cNvSpPr>
                <a:spLocks noChangeArrowheads="1"/>
              </p:cNvSpPr>
              <p:nvPr/>
            </p:nvSpPr>
            <p:spPr bwMode="auto">
              <a:xfrm>
                <a:off x="2746" y="2541"/>
                <a:ext cx="3"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68" name="Rectangle 428">
                <a:extLst>
                  <a:ext uri="{FF2B5EF4-FFF2-40B4-BE49-F238E27FC236}">
                    <a16:creationId xmlns:a16="http://schemas.microsoft.com/office/drawing/2014/main" id="{2E2FF912-B3E8-5C2C-6760-2E1CEE44AAF4}"/>
                  </a:ext>
                </a:extLst>
              </p:cNvPr>
              <p:cNvSpPr>
                <a:spLocks noChangeArrowheads="1"/>
              </p:cNvSpPr>
              <p:nvPr/>
            </p:nvSpPr>
            <p:spPr bwMode="auto">
              <a:xfrm>
                <a:off x="153" y="2653"/>
                <a:ext cx="13"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2669" name="Rectangle 429">
                <a:extLst>
                  <a:ext uri="{FF2B5EF4-FFF2-40B4-BE49-F238E27FC236}">
                    <a16:creationId xmlns:a16="http://schemas.microsoft.com/office/drawing/2014/main" id="{5ED7F60D-3466-1CE3-3603-26590F6127D3}"/>
                  </a:ext>
                </a:extLst>
              </p:cNvPr>
              <p:cNvSpPr>
                <a:spLocks noChangeArrowheads="1"/>
              </p:cNvSpPr>
              <p:nvPr/>
            </p:nvSpPr>
            <p:spPr bwMode="auto">
              <a:xfrm>
                <a:off x="446" y="2653"/>
                <a:ext cx="595"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Interrupts circuit (on demand)</a:t>
                </a:r>
                <a:endParaRPr lang="en-US" altLang="en-US" sz="2500">
                  <a:latin typeface="Arial" panose="020B0604020202020204" pitchFamily="34" charset="0"/>
                </a:endParaRPr>
              </a:p>
            </p:txBody>
          </p:sp>
          <p:sp>
            <p:nvSpPr>
              <p:cNvPr id="522670" name="Rectangle 430">
                <a:extLst>
                  <a:ext uri="{FF2B5EF4-FFF2-40B4-BE49-F238E27FC236}">
                    <a16:creationId xmlns:a16="http://schemas.microsoft.com/office/drawing/2014/main" id="{066662D9-A286-7372-F59B-02D27E359F4F}"/>
                  </a:ext>
                </a:extLst>
              </p:cNvPr>
              <p:cNvSpPr>
                <a:spLocks noChangeArrowheads="1"/>
              </p:cNvSpPr>
              <p:nvPr/>
            </p:nvSpPr>
            <p:spPr bwMode="auto">
              <a:xfrm>
                <a:off x="1070" y="2653"/>
                <a:ext cx="13"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2671" name="Rectangle 431">
                <a:extLst>
                  <a:ext uri="{FF2B5EF4-FFF2-40B4-BE49-F238E27FC236}">
                    <a16:creationId xmlns:a16="http://schemas.microsoft.com/office/drawing/2014/main" id="{2DD3B6A7-E50F-57B7-A216-31A3E1774CEE}"/>
                  </a:ext>
                </a:extLst>
              </p:cNvPr>
              <p:cNvSpPr>
                <a:spLocks noChangeArrowheads="1"/>
              </p:cNvSpPr>
              <p:nvPr/>
            </p:nvSpPr>
            <p:spPr bwMode="auto">
              <a:xfrm>
                <a:off x="1090" y="2653"/>
                <a:ext cx="605"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Interrupt "m" amps at "n" volts</a:t>
                </a:r>
                <a:endParaRPr lang="en-US" altLang="en-US" sz="2500">
                  <a:latin typeface="Arial" panose="020B0604020202020204" pitchFamily="34" charset="0"/>
                </a:endParaRPr>
              </a:p>
            </p:txBody>
          </p:sp>
          <p:sp>
            <p:nvSpPr>
              <p:cNvPr id="522672" name="Rectangle 432">
                <a:extLst>
                  <a:ext uri="{FF2B5EF4-FFF2-40B4-BE49-F238E27FC236}">
                    <a16:creationId xmlns:a16="http://schemas.microsoft.com/office/drawing/2014/main" id="{3FF4FC9B-E66F-4D12-10E8-048BEEEC91D2}"/>
                  </a:ext>
                </a:extLst>
              </p:cNvPr>
              <p:cNvSpPr>
                <a:spLocks noChangeArrowheads="1"/>
              </p:cNvSpPr>
              <p:nvPr/>
            </p:nvSpPr>
            <p:spPr bwMode="auto">
              <a:xfrm>
                <a:off x="1723" y="2653"/>
                <a:ext cx="13"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2673" name="Rectangle 433">
                <a:extLst>
                  <a:ext uri="{FF2B5EF4-FFF2-40B4-BE49-F238E27FC236}">
                    <a16:creationId xmlns:a16="http://schemas.microsoft.com/office/drawing/2014/main" id="{C1C94751-170F-1D6B-99B1-5EAFA4AE9165}"/>
                  </a:ext>
                </a:extLst>
              </p:cNvPr>
              <p:cNvSpPr>
                <a:spLocks noChangeArrowheads="1"/>
              </p:cNvSpPr>
              <p:nvPr/>
            </p:nvSpPr>
            <p:spPr bwMode="auto">
              <a:xfrm>
                <a:off x="1789" y="2653"/>
                <a:ext cx="13"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2674" name="Rectangle 434">
                <a:extLst>
                  <a:ext uri="{FF2B5EF4-FFF2-40B4-BE49-F238E27FC236}">
                    <a16:creationId xmlns:a16="http://schemas.microsoft.com/office/drawing/2014/main" id="{5EDA782E-016A-474B-9B27-C0A09F3CCA96}"/>
                  </a:ext>
                </a:extLst>
              </p:cNvPr>
              <p:cNvSpPr>
                <a:spLocks noChangeArrowheads="1"/>
              </p:cNvSpPr>
              <p:nvPr/>
            </p:nvSpPr>
            <p:spPr bwMode="auto">
              <a:xfrm>
                <a:off x="2164" y="2653"/>
                <a:ext cx="13"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2675" name="Rectangle 435">
                <a:extLst>
                  <a:ext uri="{FF2B5EF4-FFF2-40B4-BE49-F238E27FC236}">
                    <a16:creationId xmlns:a16="http://schemas.microsoft.com/office/drawing/2014/main" id="{EDF1C974-2713-43C2-52ED-631870DECDC3}"/>
                  </a:ext>
                </a:extLst>
              </p:cNvPr>
              <p:cNvSpPr>
                <a:spLocks noChangeArrowheads="1"/>
              </p:cNvSpPr>
              <p:nvPr/>
            </p:nvSpPr>
            <p:spPr bwMode="auto">
              <a:xfrm>
                <a:off x="144" y="2651"/>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76" name="Rectangle 436">
                <a:extLst>
                  <a:ext uri="{FF2B5EF4-FFF2-40B4-BE49-F238E27FC236}">
                    <a16:creationId xmlns:a16="http://schemas.microsoft.com/office/drawing/2014/main" id="{71440C34-C848-E3D3-A145-E2D994B1D39F}"/>
                  </a:ext>
                </a:extLst>
              </p:cNvPr>
              <p:cNvSpPr>
                <a:spLocks noChangeArrowheads="1"/>
              </p:cNvSpPr>
              <p:nvPr/>
            </p:nvSpPr>
            <p:spPr bwMode="auto">
              <a:xfrm>
                <a:off x="147" y="2651"/>
                <a:ext cx="290"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77" name="Rectangle 437">
                <a:extLst>
                  <a:ext uri="{FF2B5EF4-FFF2-40B4-BE49-F238E27FC236}">
                    <a16:creationId xmlns:a16="http://schemas.microsoft.com/office/drawing/2014/main" id="{24942AC5-31C7-CB47-8C80-9F2C628F5C55}"/>
                  </a:ext>
                </a:extLst>
              </p:cNvPr>
              <p:cNvSpPr>
                <a:spLocks noChangeArrowheads="1"/>
              </p:cNvSpPr>
              <p:nvPr/>
            </p:nvSpPr>
            <p:spPr bwMode="auto">
              <a:xfrm>
                <a:off x="437" y="2651"/>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78" name="Rectangle 438">
                <a:extLst>
                  <a:ext uri="{FF2B5EF4-FFF2-40B4-BE49-F238E27FC236}">
                    <a16:creationId xmlns:a16="http://schemas.microsoft.com/office/drawing/2014/main" id="{2E6F5756-3A80-BD35-6916-818295E2C5D6}"/>
                  </a:ext>
                </a:extLst>
              </p:cNvPr>
              <p:cNvSpPr>
                <a:spLocks noChangeArrowheads="1"/>
              </p:cNvSpPr>
              <p:nvPr/>
            </p:nvSpPr>
            <p:spPr bwMode="auto">
              <a:xfrm>
                <a:off x="440" y="2651"/>
                <a:ext cx="642"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79" name="Rectangle 439">
                <a:extLst>
                  <a:ext uri="{FF2B5EF4-FFF2-40B4-BE49-F238E27FC236}">
                    <a16:creationId xmlns:a16="http://schemas.microsoft.com/office/drawing/2014/main" id="{62FBB8FF-C866-A622-C9C4-A55F7FEB449A}"/>
                  </a:ext>
                </a:extLst>
              </p:cNvPr>
              <p:cNvSpPr>
                <a:spLocks noChangeArrowheads="1"/>
              </p:cNvSpPr>
              <p:nvPr/>
            </p:nvSpPr>
            <p:spPr bwMode="auto">
              <a:xfrm>
                <a:off x="1082" y="2651"/>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80" name="Rectangle 440">
                <a:extLst>
                  <a:ext uri="{FF2B5EF4-FFF2-40B4-BE49-F238E27FC236}">
                    <a16:creationId xmlns:a16="http://schemas.microsoft.com/office/drawing/2014/main" id="{B98E6732-F2E0-22AA-4BA8-548DC556565A}"/>
                  </a:ext>
                </a:extLst>
              </p:cNvPr>
              <p:cNvSpPr>
                <a:spLocks noChangeArrowheads="1"/>
              </p:cNvSpPr>
              <p:nvPr/>
            </p:nvSpPr>
            <p:spPr bwMode="auto">
              <a:xfrm>
                <a:off x="1085" y="2651"/>
                <a:ext cx="695"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sp>
          <p:nvSpPr>
            <p:cNvPr id="522682" name="Rectangle 442">
              <a:extLst>
                <a:ext uri="{FF2B5EF4-FFF2-40B4-BE49-F238E27FC236}">
                  <a16:creationId xmlns:a16="http://schemas.microsoft.com/office/drawing/2014/main" id="{6E6FB121-CBD1-8F66-01B0-17200EEDAD09}"/>
                </a:ext>
              </a:extLst>
            </p:cNvPr>
            <p:cNvSpPr>
              <a:spLocks noChangeArrowheads="1"/>
            </p:cNvSpPr>
            <p:nvPr/>
          </p:nvSpPr>
          <p:spPr bwMode="auto">
            <a:xfrm>
              <a:off x="1780" y="2651"/>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83" name="Rectangle 443">
              <a:extLst>
                <a:ext uri="{FF2B5EF4-FFF2-40B4-BE49-F238E27FC236}">
                  <a16:creationId xmlns:a16="http://schemas.microsoft.com/office/drawing/2014/main" id="{532D25FB-0D32-0279-EEF5-338D57E0DA26}"/>
                </a:ext>
              </a:extLst>
            </p:cNvPr>
            <p:cNvSpPr>
              <a:spLocks noChangeArrowheads="1"/>
            </p:cNvSpPr>
            <p:nvPr/>
          </p:nvSpPr>
          <p:spPr bwMode="auto">
            <a:xfrm>
              <a:off x="2156" y="2651"/>
              <a:ext cx="2"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85" name="Rectangle 445">
              <a:extLst>
                <a:ext uri="{FF2B5EF4-FFF2-40B4-BE49-F238E27FC236}">
                  <a16:creationId xmlns:a16="http://schemas.microsoft.com/office/drawing/2014/main" id="{8F90E9F6-79F1-D9DF-A9A0-69943B2F9FE9}"/>
                </a:ext>
              </a:extLst>
            </p:cNvPr>
            <p:cNvSpPr>
              <a:spLocks noChangeArrowheads="1"/>
            </p:cNvSpPr>
            <p:nvPr/>
          </p:nvSpPr>
          <p:spPr bwMode="auto">
            <a:xfrm>
              <a:off x="144" y="2654"/>
              <a:ext cx="3"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86" name="Rectangle 446">
              <a:extLst>
                <a:ext uri="{FF2B5EF4-FFF2-40B4-BE49-F238E27FC236}">
                  <a16:creationId xmlns:a16="http://schemas.microsoft.com/office/drawing/2014/main" id="{9149583D-CAB5-F37E-B301-64C9CBA99D81}"/>
                </a:ext>
              </a:extLst>
            </p:cNvPr>
            <p:cNvSpPr>
              <a:spLocks noChangeArrowheads="1"/>
            </p:cNvSpPr>
            <p:nvPr/>
          </p:nvSpPr>
          <p:spPr bwMode="auto">
            <a:xfrm>
              <a:off x="437" y="2654"/>
              <a:ext cx="3"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87" name="Rectangle 447">
              <a:extLst>
                <a:ext uri="{FF2B5EF4-FFF2-40B4-BE49-F238E27FC236}">
                  <a16:creationId xmlns:a16="http://schemas.microsoft.com/office/drawing/2014/main" id="{5DE4AB3A-B698-2EDC-B93E-617A3A7FDE00}"/>
                </a:ext>
              </a:extLst>
            </p:cNvPr>
            <p:cNvSpPr>
              <a:spLocks noChangeArrowheads="1"/>
            </p:cNvSpPr>
            <p:nvPr/>
          </p:nvSpPr>
          <p:spPr bwMode="auto">
            <a:xfrm>
              <a:off x="1082" y="2654"/>
              <a:ext cx="3"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88" name="Rectangle 448">
              <a:extLst>
                <a:ext uri="{FF2B5EF4-FFF2-40B4-BE49-F238E27FC236}">
                  <a16:creationId xmlns:a16="http://schemas.microsoft.com/office/drawing/2014/main" id="{4008D9F9-925D-797B-0B95-3E2A84E59FE7}"/>
                </a:ext>
              </a:extLst>
            </p:cNvPr>
            <p:cNvSpPr>
              <a:spLocks noChangeArrowheads="1"/>
            </p:cNvSpPr>
            <p:nvPr/>
          </p:nvSpPr>
          <p:spPr bwMode="auto">
            <a:xfrm>
              <a:off x="1780" y="2654"/>
              <a:ext cx="3"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89" name="Rectangle 449">
              <a:extLst>
                <a:ext uri="{FF2B5EF4-FFF2-40B4-BE49-F238E27FC236}">
                  <a16:creationId xmlns:a16="http://schemas.microsoft.com/office/drawing/2014/main" id="{1269FA4F-27A0-5161-FDC6-429DAB8E312E}"/>
                </a:ext>
              </a:extLst>
            </p:cNvPr>
            <p:cNvSpPr>
              <a:spLocks noChangeArrowheads="1"/>
            </p:cNvSpPr>
            <p:nvPr/>
          </p:nvSpPr>
          <p:spPr bwMode="auto">
            <a:xfrm>
              <a:off x="2156" y="2654"/>
              <a:ext cx="2"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90" name="Rectangle 450">
              <a:extLst>
                <a:ext uri="{FF2B5EF4-FFF2-40B4-BE49-F238E27FC236}">
                  <a16:creationId xmlns:a16="http://schemas.microsoft.com/office/drawing/2014/main" id="{DA87A1BD-8C44-385D-6532-1A82696D86BA}"/>
                </a:ext>
              </a:extLst>
            </p:cNvPr>
            <p:cNvSpPr>
              <a:spLocks noChangeArrowheads="1"/>
            </p:cNvSpPr>
            <p:nvPr/>
          </p:nvSpPr>
          <p:spPr bwMode="auto">
            <a:xfrm>
              <a:off x="2746" y="2654"/>
              <a:ext cx="3"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691" name="Rectangle 451">
              <a:extLst>
                <a:ext uri="{FF2B5EF4-FFF2-40B4-BE49-F238E27FC236}">
                  <a16:creationId xmlns:a16="http://schemas.microsoft.com/office/drawing/2014/main" id="{D4459511-71B3-A33C-DAE5-21EB26A82252}"/>
                </a:ext>
              </a:extLst>
            </p:cNvPr>
            <p:cNvSpPr>
              <a:spLocks noChangeArrowheads="1"/>
            </p:cNvSpPr>
            <p:nvPr/>
          </p:nvSpPr>
          <p:spPr bwMode="auto">
            <a:xfrm>
              <a:off x="153" y="2711"/>
              <a:ext cx="13"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2692" name="Rectangle 452">
              <a:extLst>
                <a:ext uri="{FF2B5EF4-FFF2-40B4-BE49-F238E27FC236}">
                  <a16:creationId xmlns:a16="http://schemas.microsoft.com/office/drawing/2014/main" id="{C7C42D19-5EF1-3E94-B244-3D692741EF74}"/>
                </a:ext>
              </a:extLst>
            </p:cNvPr>
            <p:cNvSpPr>
              <a:spLocks noChangeArrowheads="1"/>
            </p:cNvSpPr>
            <p:nvPr/>
          </p:nvSpPr>
          <p:spPr bwMode="auto">
            <a:xfrm>
              <a:off x="446" y="2711"/>
              <a:ext cx="336"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Allows selection </a:t>
              </a:r>
              <a:endParaRPr lang="en-US" altLang="en-US" sz="2500">
                <a:latin typeface="Arial" panose="020B0604020202020204" pitchFamily="34" charset="0"/>
              </a:endParaRPr>
            </a:p>
          </p:txBody>
        </p:sp>
        <p:sp>
          <p:nvSpPr>
            <p:cNvPr id="522693" name="Rectangle 453">
              <a:extLst>
                <a:ext uri="{FF2B5EF4-FFF2-40B4-BE49-F238E27FC236}">
                  <a16:creationId xmlns:a16="http://schemas.microsoft.com/office/drawing/2014/main" id="{D82263B4-C72D-2806-E880-88AD500DE1E2}"/>
                </a:ext>
              </a:extLst>
            </p:cNvPr>
            <p:cNvSpPr>
              <a:spLocks noChangeArrowheads="1"/>
            </p:cNvSpPr>
            <p:nvPr/>
          </p:nvSpPr>
          <p:spPr bwMode="auto">
            <a:xfrm>
              <a:off x="799" y="2711"/>
              <a:ext cx="233"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of “high” or </a:t>
              </a:r>
              <a:endParaRPr lang="en-US" altLang="en-US" sz="2500">
                <a:latin typeface="Arial" panose="020B0604020202020204" pitchFamily="34" charset="0"/>
              </a:endParaRPr>
            </a:p>
          </p:txBody>
        </p:sp>
        <p:sp>
          <p:nvSpPr>
            <p:cNvPr id="522694" name="Rectangle 454">
              <a:extLst>
                <a:ext uri="{FF2B5EF4-FFF2-40B4-BE49-F238E27FC236}">
                  <a16:creationId xmlns:a16="http://schemas.microsoft.com/office/drawing/2014/main" id="{95965FF4-FA3A-B809-4EE8-589F2CB23265}"/>
                </a:ext>
              </a:extLst>
            </p:cNvPr>
            <p:cNvSpPr>
              <a:spLocks noChangeArrowheads="1"/>
            </p:cNvSpPr>
            <p:nvPr/>
          </p:nvSpPr>
          <p:spPr bwMode="auto">
            <a:xfrm>
              <a:off x="446" y="2766"/>
              <a:ext cx="383" cy="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“low” speed or “off”</a:t>
              </a:r>
              <a:endParaRPr lang="en-US" altLang="en-US" sz="2500">
                <a:latin typeface="Arial" panose="020B0604020202020204" pitchFamily="34" charset="0"/>
              </a:endParaRPr>
            </a:p>
          </p:txBody>
        </p:sp>
        <p:sp>
          <p:nvSpPr>
            <p:cNvPr id="522695" name="Rectangle 455">
              <a:extLst>
                <a:ext uri="{FF2B5EF4-FFF2-40B4-BE49-F238E27FC236}">
                  <a16:creationId xmlns:a16="http://schemas.microsoft.com/office/drawing/2014/main" id="{25B0A17A-34ED-7738-4324-ED4B3DC23418}"/>
                </a:ext>
              </a:extLst>
            </p:cNvPr>
            <p:cNvSpPr>
              <a:spLocks noChangeArrowheads="1"/>
            </p:cNvSpPr>
            <p:nvPr/>
          </p:nvSpPr>
          <p:spPr bwMode="auto">
            <a:xfrm>
              <a:off x="847" y="2766"/>
              <a:ext cx="13" cy="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2696" name="Rectangle 456">
              <a:extLst>
                <a:ext uri="{FF2B5EF4-FFF2-40B4-BE49-F238E27FC236}">
                  <a16:creationId xmlns:a16="http://schemas.microsoft.com/office/drawing/2014/main" id="{0A0EB371-A696-B0E6-24CB-1CC38A44701A}"/>
                </a:ext>
              </a:extLst>
            </p:cNvPr>
            <p:cNvSpPr>
              <a:spLocks noChangeArrowheads="1"/>
            </p:cNvSpPr>
            <p:nvPr/>
          </p:nvSpPr>
          <p:spPr bwMode="auto">
            <a:xfrm>
              <a:off x="1090" y="2711"/>
              <a:ext cx="640"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Switch circuit from “off” to “low” </a:t>
              </a:r>
              <a:endParaRPr lang="en-US" altLang="en-US" sz="2500">
                <a:latin typeface="Arial" panose="020B0604020202020204" pitchFamily="34" charset="0"/>
              </a:endParaRPr>
            </a:p>
          </p:txBody>
        </p:sp>
        <p:sp>
          <p:nvSpPr>
            <p:cNvPr id="522697" name="Rectangle 457">
              <a:extLst>
                <a:ext uri="{FF2B5EF4-FFF2-40B4-BE49-F238E27FC236}">
                  <a16:creationId xmlns:a16="http://schemas.microsoft.com/office/drawing/2014/main" id="{4676687C-94FF-7AC1-F2F2-5CB6798993C7}"/>
                </a:ext>
              </a:extLst>
            </p:cNvPr>
            <p:cNvSpPr>
              <a:spLocks noChangeArrowheads="1"/>
            </p:cNvSpPr>
            <p:nvPr/>
          </p:nvSpPr>
          <p:spPr bwMode="auto">
            <a:xfrm>
              <a:off x="1090" y="2766"/>
              <a:ext cx="510" cy="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to “high” and back to “off”</a:t>
              </a:r>
              <a:endParaRPr lang="en-US" altLang="en-US" sz="2500">
                <a:latin typeface="Arial" panose="020B0604020202020204" pitchFamily="34" charset="0"/>
              </a:endParaRPr>
            </a:p>
          </p:txBody>
        </p:sp>
        <p:sp>
          <p:nvSpPr>
            <p:cNvPr id="522698" name="Rectangle 458">
              <a:extLst>
                <a:ext uri="{FF2B5EF4-FFF2-40B4-BE49-F238E27FC236}">
                  <a16:creationId xmlns:a16="http://schemas.microsoft.com/office/drawing/2014/main" id="{F3BC0034-3DBA-DBB0-BA35-BFC2A8DECF13}"/>
                </a:ext>
              </a:extLst>
            </p:cNvPr>
            <p:cNvSpPr>
              <a:spLocks noChangeArrowheads="1"/>
            </p:cNvSpPr>
            <p:nvPr/>
          </p:nvSpPr>
          <p:spPr bwMode="auto">
            <a:xfrm>
              <a:off x="1624" y="2766"/>
              <a:ext cx="13" cy="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2699" name="Rectangle 459">
              <a:extLst>
                <a:ext uri="{FF2B5EF4-FFF2-40B4-BE49-F238E27FC236}">
                  <a16:creationId xmlns:a16="http://schemas.microsoft.com/office/drawing/2014/main" id="{B86EC3A7-9E8F-BB7F-225A-BB3E81065D33}"/>
                </a:ext>
              </a:extLst>
            </p:cNvPr>
            <p:cNvSpPr>
              <a:spLocks noChangeArrowheads="1"/>
            </p:cNvSpPr>
            <p:nvPr/>
          </p:nvSpPr>
          <p:spPr bwMode="auto">
            <a:xfrm>
              <a:off x="1789" y="2711"/>
              <a:ext cx="13"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2700" name="Rectangle 460">
              <a:extLst>
                <a:ext uri="{FF2B5EF4-FFF2-40B4-BE49-F238E27FC236}">
                  <a16:creationId xmlns:a16="http://schemas.microsoft.com/office/drawing/2014/main" id="{B49CD76A-D7F9-6AA6-7444-B9182104CC50}"/>
                </a:ext>
              </a:extLst>
            </p:cNvPr>
            <p:cNvSpPr>
              <a:spLocks noChangeArrowheads="1"/>
            </p:cNvSpPr>
            <p:nvPr/>
          </p:nvSpPr>
          <p:spPr bwMode="auto">
            <a:xfrm>
              <a:off x="2164" y="2711"/>
              <a:ext cx="13"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2701" name="Rectangle 461">
              <a:extLst>
                <a:ext uri="{FF2B5EF4-FFF2-40B4-BE49-F238E27FC236}">
                  <a16:creationId xmlns:a16="http://schemas.microsoft.com/office/drawing/2014/main" id="{09394833-75FD-EF07-4563-AE7545894293}"/>
                </a:ext>
              </a:extLst>
            </p:cNvPr>
            <p:cNvSpPr>
              <a:spLocks noChangeArrowheads="1"/>
            </p:cNvSpPr>
            <p:nvPr/>
          </p:nvSpPr>
          <p:spPr bwMode="auto">
            <a:xfrm>
              <a:off x="144" y="2709"/>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702" name="Rectangle 462">
              <a:extLst>
                <a:ext uri="{FF2B5EF4-FFF2-40B4-BE49-F238E27FC236}">
                  <a16:creationId xmlns:a16="http://schemas.microsoft.com/office/drawing/2014/main" id="{06FA27DA-8E17-017E-9863-CEEB6B27F73A}"/>
                </a:ext>
              </a:extLst>
            </p:cNvPr>
            <p:cNvSpPr>
              <a:spLocks noChangeArrowheads="1"/>
            </p:cNvSpPr>
            <p:nvPr/>
          </p:nvSpPr>
          <p:spPr bwMode="auto">
            <a:xfrm>
              <a:off x="147" y="2709"/>
              <a:ext cx="290"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704" name="Rectangle 464">
              <a:extLst>
                <a:ext uri="{FF2B5EF4-FFF2-40B4-BE49-F238E27FC236}">
                  <a16:creationId xmlns:a16="http://schemas.microsoft.com/office/drawing/2014/main" id="{FC28706B-AF78-B578-82F6-46607ED6258D}"/>
                </a:ext>
              </a:extLst>
            </p:cNvPr>
            <p:cNvSpPr>
              <a:spLocks noChangeArrowheads="1"/>
            </p:cNvSpPr>
            <p:nvPr/>
          </p:nvSpPr>
          <p:spPr bwMode="auto">
            <a:xfrm>
              <a:off x="440" y="2709"/>
              <a:ext cx="642"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706" name="Rectangle 466">
              <a:extLst>
                <a:ext uri="{FF2B5EF4-FFF2-40B4-BE49-F238E27FC236}">
                  <a16:creationId xmlns:a16="http://schemas.microsoft.com/office/drawing/2014/main" id="{A9A68846-131D-063D-9692-79B924296443}"/>
                </a:ext>
              </a:extLst>
            </p:cNvPr>
            <p:cNvSpPr>
              <a:spLocks noChangeArrowheads="1"/>
            </p:cNvSpPr>
            <p:nvPr/>
          </p:nvSpPr>
          <p:spPr bwMode="auto">
            <a:xfrm>
              <a:off x="1085" y="2709"/>
              <a:ext cx="695"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707" name="Rectangle 467">
              <a:extLst>
                <a:ext uri="{FF2B5EF4-FFF2-40B4-BE49-F238E27FC236}">
                  <a16:creationId xmlns:a16="http://schemas.microsoft.com/office/drawing/2014/main" id="{D29082ED-4ADF-3252-0C80-2A5F0CA5B88E}"/>
                </a:ext>
              </a:extLst>
            </p:cNvPr>
            <p:cNvSpPr>
              <a:spLocks noChangeArrowheads="1"/>
            </p:cNvSpPr>
            <p:nvPr/>
          </p:nvSpPr>
          <p:spPr bwMode="auto">
            <a:xfrm>
              <a:off x="1780" y="2709"/>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708" name="Rectangle 468">
              <a:extLst>
                <a:ext uri="{FF2B5EF4-FFF2-40B4-BE49-F238E27FC236}">
                  <a16:creationId xmlns:a16="http://schemas.microsoft.com/office/drawing/2014/main" id="{43D25DED-8531-1263-3FF7-36BAF4A1E2CE}"/>
                </a:ext>
              </a:extLst>
            </p:cNvPr>
            <p:cNvSpPr>
              <a:spLocks noChangeArrowheads="1"/>
            </p:cNvSpPr>
            <p:nvPr/>
          </p:nvSpPr>
          <p:spPr bwMode="auto">
            <a:xfrm>
              <a:off x="2156" y="2709"/>
              <a:ext cx="2"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710" name="Rectangle 470">
              <a:extLst>
                <a:ext uri="{FF2B5EF4-FFF2-40B4-BE49-F238E27FC236}">
                  <a16:creationId xmlns:a16="http://schemas.microsoft.com/office/drawing/2014/main" id="{2CD8A6BA-0A9D-B406-EC50-CD1AED7D420C}"/>
                </a:ext>
              </a:extLst>
            </p:cNvPr>
            <p:cNvSpPr>
              <a:spLocks noChangeArrowheads="1"/>
            </p:cNvSpPr>
            <p:nvPr/>
          </p:nvSpPr>
          <p:spPr bwMode="auto">
            <a:xfrm>
              <a:off x="144" y="2712"/>
              <a:ext cx="3"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711" name="Rectangle 471">
              <a:extLst>
                <a:ext uri="{FF2B5EF4-FFF2-40B4-BE49-F238E27FC236}">
                  <a16:creationId xmlns:a16="http://schemas.microsoft.com/office/drawing/2014/main" id="{0211E198-62EE-10EF-EBD9-6276ECC67521}"/>
                </a:ext>
              </a:extLst>
            </p:cNvPr>
            <p:cNvSpPr>
              <a:spLocks noChangeArrowheads="1"/>
            </p:cNvSpPr>
            <p:nvPr/>
          </p:nvSpPr>
          <p:spPr bwMode="auto">
            <a:xfrm>
              <a:off x="437" y="2712"/>
              <a:ext cx="3"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712" name="Rectangle 472">
              <a:extLst>
                <a:ext uri="{FF2B5EF4-FFF2-40B4-BE49-F238E27FC236}">
                  <a16:creationId xmlns:a16="http://schemas.microsoft.com/office/drawing/2014/main" id="{01AFF047-DD83-0E2A-045F-355B9E85CE9F}"/>
                </a:ext>
              </a:extLst>
            </p:cNvPr>
            <p:cNvSpPr>
              <a:spLocks noChangeArrowheads="1"/>
            </p:cNvSpPr>
            <p:nvPr/>
          </p:nvSpPr>
          <p:spPr bwMode="auto">
            <a:xfrm>
              <a:off x="1082" y="2712"/>
              <a:ext cx="3"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713" name="Rectangle 473">
              <a:extLst>
                <a:ext uri="{FF2B5EF4-FFF2-40B4-BE49-F238E27FC236}">
                  <a16:creationId xmlns:a16="http://schemas.microsoft.com/office/drawing/2014/main" id="{D6BA2FB5-0BA8-C972-B122-9DB19603168C}"/>
                </a:ext>
              </a:extLst>
            </p:cNvPr>
            <p:cNvSpPr>
              <a:spLocks noChangeArrowheads="1"/>
            </p:cNvSpPr>
            <p:nvPr/>
          </p:nvSpPr>
          <p:spPr bwMode="auto">
            <a:xfrm>
              <a:off x="1780" y="2712"/>
              <a:ext cx="3"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714" name="Rectangle 474">
              <a:extLst>
                <a:ext uri="{FF2B5EF4-FFF2-40B4-BE49-F238E27FC236}">
                  <a16:creationId xmlns:a16="http://schemas.microsoft.com/office/drawing/2014/main" id="{31FE6846-66AE-7B3C-3A23-8C6948234D90}"/>
                </a:ext>
              </a:extLst>
            </p:cNvPr>
            <p:cNvSpPr>
              <a:spLocks noChangeArrowheads="1"/>
            </p:cNvSpPr>
            <p:nvPr/>
          </p:nvSpPr>
          <p:spPr bwMode="auto">
            <a:xfrm>
              <a:off x="2156" y="2712"/>
              <a:ext cx="2"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715" name="Rectangle 475">
              <a:extLst>
                <a:ext uri="{FF2B5EF4-FFF2-40B4-BE49-F238E27FC236}">
                  <a16:creationId xmlns:a16="http://schemas.microsoft.com/office/drawing/2014/main" id="{7F668717-742A-8D7E-5E2C-D3B6AA06BFCA}"/>
                </a:ext>
              </a:extLst>
            </p:cNvPr>
            <p:cNvSpPr>
              <a:spLocks noChangeArrowheads="1"/>
            </p:cNvSpPr>
            <p:nvPr/>
          </p:nvSpPr>
          <p:spPr bwMode="auto">
            <a:xfrm>
              <a:off x="2746" y="2712"/>
              <a:ext cx="3"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716" name="Rectangle 476">
              <a:extLst>
                <a:ext uri="{FF2B5EF4-FFF2-40B4-BE49-F238E27FC236}">
                  <a16:creationId xmlns:a16="http://schemas.microsoft.com/office/drawing/2014/main" id="{9745E512-B872-6F3D-5AD8-9855F0FD47DE}"/>
                </a:ext>
              </a:extLst>
            </p:cNvPr>
            <p:cNvSpPr>
              <a:spLocks noChangeArrowheads="1"/>
            </p:cNvSpPr>
            <p:nvPr/>
          </p:nvSpPr>
          <p:spPr bwMode="auto">
            <a:xfrm>
              <a:off x="153" y="2823"/>
              <a:ext cx="117"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Wires</a:t>
              </a:r>
              <a:endParaRPr lang="en-US" altLang="en-US" sz="2500">
                <a:latin typeface="Arial" panose="020B0604020202020204" pitchFamily="34" charset="0"/>
              </a:endParaRPr>
            </a:p>
          </p:txBody>
        </p:sp>
        <p:sp>
          <p:nvSpPr>
            <p:cNvPr id="522717" name="Rectangle 477">
              <a:extLst>
                <a:ext uri="{FF2B5EF4-FFF2-40B4-BE49-F238E27FC236}">
                  <a16:creationId xmlns:a16="http://schemas.microsoft.com/office/drawing/2014/main" id="{4045F6C0-BE0F-9BFD-1F82-AB40D46AFDD8}"/>
                </a:ext>
              </a:extLst>
            </p:cNvPr>
            <p:cNvSpPr>
              <a:spLocks noChangeArrowheads="1"/>
            </p:cNvSpPr>
            <p:nvPr/>
          </p:nvSpPr>
          <p:spPr bwMode="auto">
            <a:xfrm>
              <a:off x="275" y="2823"/>
              <a:ext cx="13"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2718" name="Rectangle 478">
              <a:extLst>
                <a:ext uri="{FF2B5EF4-FFF2-40B4-BE49-F238E27FC236}">
                  <a16:creationId xmlns:a16="http://schemas.microsoft.com/office/drawing/2014/main" id="{BF74C425-F0B7-AB10-5C55-4C7B0F89DFCE}"/>
                </a:ext>
              </a:extLst>
            </p:cNvPr>
            <p:cNvSpPr>
              <a:spLocks noChangeArrowheads="1"/>
            </p:cNvSpPr>
            <p:nvPr/>
          </p:nvSpPr>
          <p:spPr bwMode="auto">
            <a:xfrm>
              <a:off x="446" y="2823"/>
              <a:ext cx="577"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Provide electrical continuity, </a:t>
              </a:r>
              <a:endParaRPr lang="en-US" altLang="en-US" sz="2500">
                <a:latin typeface="Arial" panose="020B0604020202020204" pitchFamily="34" charset="0"/>
              </a:endParaRPr>
            </a:p>
          </p:txBody>
        </p:sp>
        <p:sp>
          <p:nvSpPr>
            <p:cNvPr id="522719" name="Rectangle 479">
              <a:extLst>
                <a:ext uri="{FF2B5EF4-FFF2-40B4-BE49-F238E27FC236}">
                  <a16:creationId xmlns:a16="http://schemas.microsoft.com/office/drawing/2014/main" id="{E44C6CC3-C882-82B9-81D2-0F3E1E4CD603}"/>
                </a:ext>
              </a:extLst>
            </p:cNvPr>
            <p:cNvSpPr>
              <a:spLocks noChangeArrowheads="1"/>
            </p:cNvSpPr>
            <p:nvPr/>
          </p:nvSpPr>
          <p:spPr bwMode="auto">
            <a:xfrm>
              <a:off x="446" y="2878"/>
              <a:ext cx="506" cy="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transmit electrical energy</a:t>
              </a:r>
              <a:endParaRPr lang="en-US" altLang="en-US" sz="2500">
                <a:latin typeface="Arial" panose="020B0604020202020204" pitchFamily="34" charset="0"/>
              </a:endParaRPr>
            </a:p>
          </p:txBody>
        </p:sp>
        <p:sp>
          <p:nvSpPr>
            <p:cNvPr id="522720" name="Rectangle 480">
              <a:extLst>
                <a:ext uri="{FF2B5EF4-FFF2-40B4-BE49-F238E27FC236}">
                  <a16:creationId xmlns:a16="http://schemas.microsoft.com/office/drawing/2014/main" id="{5B982ED4-A0EE-AE07-8A79-94F751AF63A9}"/>
                </a:ext>
              </a:extLst>
            </p:cNvPr>
            <p:cNvSpPr>
              <a:spLocks noChangeArrowheads="1"/>
            </p:cNvSpPr>
            <p:nvPr/>
          </p:nvSpPr>
          <p:spPr bwMode="auto">
            <a:xfrm>
              <a:off x="976" y="2878"/>
              <a:ext cx="13" cy="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2721" name="Rectangle 481">
              <a:extLst>
                <a:ext uri="{FF2B5EF4-FFF2-40B4-BE49-F238E27FC236}">
                  <a16:creationId xmlns:a16="http://schemas.microsoft.com/office/drawing/2014/main" id="{FF927574-225C-B398-31AF-2C90ED2B7EB2}"/>
                </a:ext>
              </a:extLst>
            </p:cNvPr>
            <p:cNvSpPr>
              <a:spLocks noChangeArrowheads="1"/>
            </p:cNvSpPr>
            <p:nvPr/>
          </p:nvSpPr>
          <p:spPr bwMode="auto">
            <a:xfrm>
              <a:off x="1090" y="2823"/>
              <a:ext cx="605"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Conduct "m" amps at "n" volts</a:t>
              </a:r>
              <a:endParaRPr lang="en-US" altLang="en-US" sz="2500">
                <a:latin typeface="Arial" panose="020B0604020202020204" pitchFamily="34" charset="0"/>
              </a:endParaRPr>
            </a:p>
          </p:txBody>
        </p:sp>
        <p:sp>
          <p:nvSpPr>
            <p:cNvPr id="522722" name="Rectangle 482">
              <a:extLst>
                <a:ext uri="{FF2B5EF4-FFF2-40B4-BE49-F238E27FC236}">
                  <a16:creationId xmlns:a16="http://schemas.microsoft.com/office/drawing/2014/main" id="{74938C0B-95BC-3068-025B-2F56458477BF}"/>
                </a:ext>
              </a:extLst>
            </p:cNvPr>
            <p:cNvSpPr>
              <a:spLocks noChangeArrowheads="1"/>
            </p:cNvSpPr>
            <p:nvPr/>
          </p:nvSpPr>
          <p:spPr bwMode="auto">
            <a:xfrm>
              <a:off x="1723" y="2823"/>
              <a:ext cx="13"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2723" name="Rectangle 483">
              <a:extLst>
                <a:ext uri="{FF2B5EF4-FFF2-40B4-BE49-F238E27FC236}">
                  <a16:creationId xmlns:a16="http://schemas.microsoft.com/office/drawing/2014/main" id="{677AC378-5FE6-C706-AB64-066349ABCC85}"/>
                </a:ext>
              </a:extLst>
            </p:cNvPr>
            <p:cNvSpPr>
              <a:spLocks noChangeArrowheads="1"/>
            </p:cNvSpPr>
            <p:nvPr/>
          </p:nvSpPr>
          <p:spPr bwMode="auto">
            <a:xfrm>
              <a:off x="1789" y="2823"/>
              <a:ext cx="13"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2724" name="Rectangle 484">
              <a:extLst>
                <a:ext uri="{FF2B5EF4-FFF2-40B4-BE49-F238E27FC236}">
                  <a16:creationId xmlns:a16="http://schemas.microsoft.com/office/drawing/2014/main" id="{48B3DD1E-31A7-9896-81A8-D7304F5DECC2}"/>
                </a:ext>
              </a:extLst>
            </p:cNvPr>
            <p:cNvSpPr>
              <a:spLocks noChangeArrowheads="1"/>
            </p:cNvSpPr>
            <p:nvPr/>
          </p:nvSpPr>
          <p:spPr bwMode="auto">
            <a:xfrm>
              <a:off x="2164" y="2823"/>
              <a:ext cx="13" cy="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Arial" panose="020B0604020202020204" pitchFamily="34" charset="0"/>
                </a:rPr>
                <a:t> </a:t>
              </a:r>
              <a:endParaRPr lang="en-US" altLang="en-US" sz="2500">
                <a:latin typeface="Arial" panose="020B0604020202020204" pitchFamily="34" charset="0"/>
              </a:endParaRPr>
            </a:p>
          </p:txBody>
        </p:sp>
        <p:sp>
          <p:nvSpPr>
            <p:cNvPr id="522726" name="Rectangle 486">
              <a:extLst>
                <a:ext uri="{FF2B5EF4-FFF2-40B4-BE49-F238E27FC236}">
                  <a16:creationId xmlns:a16="http://schemas.microsoft.com/office/drawing/2014/main" id="{D385C861-6B04-CA6B-2240-A9333F3D3628}"/>
                </a:ext>
              </a:extLst>
            </p:cNvPr>
            <p:cNvSpPr>
              <a:spLocks noChangeArrowheads="1"/>
            </p:cNvSpPr>
            <p:nvPr/>
          </p:nvSpPr>
          <p:spPr bwMode="auto">
            <a:xfrm>
              <a:off x="147" y="2822"/>
              <a:ext cx="290"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727" name="Rectangle 487">
              <a:extLst>
                <a:ext uri="{FF2B5EF4-FFF2-40B4-BE49-F238E27FC236}">
                  <a16:creationId xmlns:a16="http://schemas.microsoft.com/office/drawing/2014/main" id="{FFC8609C-E5C4-6397-C5BD-ABA8E0DC4445}"/>
                </a:ext>
              </a:extLst>
            </p:cNvPr>
            <p:cNvSpPr>
              <a:spLocks noChangeArrowheads="1"/>
            </p:cNvSpPr>
            <p:nvPr/>
          </p:nvSpPr>
          <p:spPr bwMode="auto">
            <a:xfrm>
              <a:off x="437" y="2822"/>
              <a:ext cx="3"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728" name="Rectangle 488">
              <a:extLst>
                <a:ext uri="{FF2B5EF4-FFF2-40B4-BE49-F238E27FC236}">
                  <a16:creationId xmlns:a16="http://schemas.microsoft.com/office/drawing/2014/main" id="{7D149EA0-996C-9A1E-C7DA-E8C0F23BA87A}"/>
                </a:ext>
              </a:extLst>
            </p:cNvPr>
            <p:cNvSpPr>
              <a:spLocks noChangeArrowheads="1"/>
            </p:cNvSpPr>
            <p:nvPr/>
          </p:nvSpPr>
          <p:spPr bwMode="auto">
            <a:xfrm>
              <a:off x="440" y="2822"/>
              <a:ext cx="642"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729" name="Rectangle 489">
              <a:extLst>
                <a:ext uri="{FF2B5EF4-FFF2-40B4-BE49-F238E27FC236}">
                  <a16:creationId xmlns:a16="http://schemas.microsoft.com/office/drawing/2014/main" id="{05435CF3-8F67-C839-87C8-C9E637411CB6}"/>
                </a:ext>
              </a:extLst>
            </p:cNvPr>
            <p:cNvSpPr>
              <a:spLocks noChangeArrowheads="1"/>
            </p:cNvSpPr>
            <p:nvPr/>
          </p:nvSpPr>
          <p:spPr bwMode="auto">
            <a:xfrm>
              <a:off x="1082" y="2822"/>
              <a:ext cx="3"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730" name="Rectangle 490">
              <a:extLst>
                <a:ext uri="{FF2B5EF4-FFF2-40B4-BE49-F238E27FC236}">
                  <a16:creationId xmlns:a16="http://schemas.microsoft.com/office/drawing/2014/main" id="{3222C4D5-F2A1-3523-05A5-9764E050DE6E}"/>
                </a:ext>
              </a:extLst>
            </p:cNvPr>
            <p:cNvSpPr>
              <a:spLocks noChangeArrowheads="1"/>
            </p:cNvSpPr>
            <p:nvPr/>
          </p:nvSpPr>
          <p:spPr bwMode="auto">
            <a:xfrm>
              <a:off x="1085" y="2822"/>
              <a:ext cx="695"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733" name="Rectangle 493">
              <a:extLst>
                <a:ext uri="{FF2B5EF4-FFF2-40B4-BE49-F238E27FC236}">
                  <a16:creationId xmlns:a16="http://schemas.microsoft.com/office/drawing/2014/main" id="{AA084820-9DB7-0E57-8423-DE2FDD06BBB2}"/>
                </a:ext>
              </a:extLst>
            </p:cNvPr>
            <p:cNvSpPr>
              <a:spLocks noChangeArrowheads="1"/>
            </p:cNvSpPr>
            <p:nvPr/>
          </p:nvSpPr>
          <p:spPr bwMode="auto">
            <a:xfrm>
              <a:off x="2746" y="2822"/>
              <a:ext cx="3"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734" name="Rectangle 494">
              <a:extLst>
                <a:ext uri="{FF2B5EF4-FFF2-40B4-BE49-F238E27FC236}">
                  <a16:creationId xmlns:a16="http://schemas.microsoft.com/office/drawing/2014/main" id="{BA913565-6D9B-0B05-6C81-9CB8BFBE40C8}"/>
                </a:ext>
              </a:extLst>
            </p:cNvPr>
            <p:cNvSpPr>
              <a:spLocks noChangeArrowheads="1"/>
            </p:cNvSpPr>
            <p:nvPr/>
          </p:nvSpPr>
          <p:spPr bwMode="auto">
            <a:xfrm>
              <a:off x="144" y="2824"/>
              <a:ext cx="3"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735" name="Rectangle 495">
              <a:extLst>
                <a:ext uri="{FF2B5EF4-FFF2-40B4-BE49-F238E27FC236}">
                  <a16:creationId xmlns:a16="http://schemas.microsoft.com/office/drawing/2014/main" id="{89831DAF-96FB-405E-1472-5CF3E9DCA1B8}"/>
                </a:ext>
              </a:extLst>
            </p:cNvPr>
            <p:cNvSpPr>
              <a:spLocks noChangeArrowheads="1"/>
            </p:cNvSpPr>
            <p:nvPr/>
          </p:nvSpPr>
          <p:spPr bwMode="auto">
            <a:xfrm>
              <a:off x="144" y="2935"/>
              <a:ext cx="293"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736" name="Rectangle 496">
              <a:extLst>
                <a:ext uri="{FF2B5EF4-FFF2-40B4-BE49-F238E27FC236}">
                  <a16:creationId xmlns:a16="http://schemas.microsoft.com/office/drawing/2014/main" id="{0C44B40C-3C8A-10DB-E12C-239DA0DF49B2}"/>
                </a:ext>
              </a:extLst>
            </p:cNvPr>
            <p:cNvSpPr>
              <a:spLocks noChangeArrowheads="1"/>
            </p:cNvSpPr>
            <p:nvPr/>
          </p:nvSpPr>
          <p:spPr bwMode="auto">
            <a:xfrm>
              <a:off x="437" y="2824"/>
              <a:ext cx="3"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737" name="Rectangle 497">
              <a:extLst>
                <a:ext uri="{FF2B5EF4-FFF2-40B4-BE49-F238E27FC236}">
                  <a16:creationId xmlns:a16="http://schemas.microsoft.com/office/drawing/2014/main" id="{0298F8DB-705F-E9F3-3FA1-52A283EF7131}"/>
                </a:ext>
              </a:extLst>
            </p:cNvPr>
            <p:cNvSpPr>
              <a:spLocks noChangeArrowheads="1"/>
            </p:cNvSpPr>
            <p:nvPr/>
          </p:nvSpPr>
          <p:spPr bwMode="auto">
            <a:xfrm>
              <a:off x="437" y="2935"/>
              <a:ext cx="6"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738" name="Rectangle 498">
              <a:extLst>
                <a:ext uri="{FF2B5EF4-FFF2-40B4-BE49-F238E27FC236}">
                  <a16:creationId xmlns:a16="http://schemas.microsoft.com/office/drawing/2014/main" id="{243C25EA-2028-4B54-222D-B4B84F9E9888}"/>
                </a:ext>
              </a:extLst>
            </p:cNvPr>
            <p:cNvSpPr>
              <a:spLocks noChangeArrowheads="1"/>
            </p:cNvSpPr>
            <p:nvPr/>
          </p:nvSpPr>
          <p:spPr bwMode="auto">
            <a:xfrm>
              <a:off x="443" y="2935"/>
              <a:ext cx="639"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739" name="Rectangle 499">
              <a:extLst>
                <a:ext uri="{FF2B5EF4-FFF2-40B4-BE49-F238E27FC236}">
                  <a16:creationId xmlns:a16="http://schemas.microsoft.com/office/drawing/2014/main" id="{54A4E928-1035-DC8F-5B25-A9E7A2E35B2C}"/>
                </a:ext>
              </a:extLst>
            </p:cNvPr>
            <p:cNvSpPr>
              <a:spLocks noChangeArrowheads="1"/>
            </p:cNvSpPr>
            <p:nvPr/>
          </p:nvSpPr>
          <p:spPr bwMode="auto">
            <a:xfrm>
              <a:off x="1082" y="2824"/>
              <a:ext cx="3"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740" name="Rectangle 500">
              <a:extLst>
                <a:ext uri="{FF2B5EF4-FFF2-40B4-BE49-F238E27FC236}">
                  <a16:creationId xmlns:a16="http://schemas.microsoft.com/office/drawing/2014/main" id="{0BF293A6-8892-411A-7E6D-64A58B20789A}"/>
                </a:ext>
              </a:extLst>
            </p:cNvPr>
            <p:cNvSpPr>
              <a:spLocks noChangeArrowheads="1"/>
            </p:cNvSpPr>
            <p:nvPr/>
          </p:nvSpPr>
          <p:spPr bwMode="auto">
            <a:xfrm>
              <a:off x="1082" y="2935"/>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741" name="Rectangle 501">
              <a:extLst>
                <a:ext uri="{FF2B5EF4-FFF2-40B4-BE49-F238E27FC236}">
                  <a16:creationId xmlns:a16="http://schemas.microsoft.com/office/drawing/2014/main" id="{F959A78C-7EED-C02B-E6D1-8ECD325D48BB}"/>
                </a:ext>
              </a:extLst>
            </p:cNvPr>
            <p:cNvSpPr>
              <a:spLocks noChangeArrowheads="1"/>
            </p:cNvSpPr>
            <p:nvPr/>
          </p:nvSpPr>
          <p:spPr bwMode="auto">
            <a:xfrm>
              <a:off x="1087" y="2935"/>
              <a:ext cx="693"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742" name="Rectangle 502">
              <a:extLst>
                <a:ext uri="{FF2B5EF4-FFF2-40B4-BE49-F238E27FC236}">
                  <a16:creationId xmlns:a16="http://schemas.microsoft.com/office/drawing/2014/main" id="{7BB66F0D-3F14-E727-BBA2-1EDA059FF021}"/>
                </a:ext>
              </a:extLst>
            </p:cNvPr>
            <p:cNvSpPr>
              <a:spLocks noChangeArrowheads="1"/>
            </p:cNvSpPr>
            <p:nvPr/>
          </p:nvSpPr>
          <p:spPr bwMode="auto">
            <a:xfrm>
              <a:off x="1780" y="2824"/>
              <a:ext cx="3"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743" name="Rectangle 503">
              <a:extLst>
                <a:ext uri="{FF2B5EF4-FFF2-40B4-BE49-F238E27FC236}">
                  <a16:creationId xmlns:a16="http://schemas.microsoft.com/office/drawing/2014/main" id="{050BDAD9-CDF4-72DD-57E1-CBF86DE33CFD}"/>
                </a:ext>
              </a:extLst>
            </p:cNvPr>
            <p:cNvSpPr>
              <a:spLocks noChangeArrowheads="1"/>
            </p:cNvSpPr>
            <p:nvPr/>
          </p:nvSpPr>
          <p:spPr bwMode="auto">
            <a:xfrm>
              <a:off x="1780" y="2935"/>
              <a:ext cx="6"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744" name="Rectangle 504">
              <a:extLst>
                <a:ext uri="{FF2B5EF4-FFF2-40B4-BE49-F238E27FC236}">
                  <a16:creationId xmlns:a16="http://schemas.microsoft.com/office/drawing/2014/main" id="{EB6B993F-C68C-1DF6-27B7-39BDD9A63712}"/>
                </a:ext>
              </a:extLst>
            </p:cNvPr>
            <p:cNvSpPr>
              <a:spLocks noChangeArrowheads="1"/>
            </p:cNvSpPr>
            <p:nvPr/>
          </p:nvSpPr>
          <p:spPr bwMode="auto">
            <a:xfrm>
              <a:off x="1786" y="2935"/>
              <a:ext cx="370"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745" name="Rectangle 505">
              <a:extLst>
                <a:ext uri="{FF2B5EF4-FFF2-40B4-BE49-F238E27FC236}">
                  <a16:creationId xmlns:a16="http://schemas.microsoft.com/office/drawing/2014/main" id="{119C615F-1E0D-63B0-A734-924B15748197}"/>
                </a:ext>
              </a:extLst>
            </p:cNvPr>
            <p:cNvSpPr>
              <a:spLocks noChangeArrowheads="1"/>
            </p:cNvSpPr>
            <p:nvPr/>
          </p:nvSpPr>
          <p:spPr bwMode="auto">
            <a:xfrm>
              <a:off x="2156" y="2824"/>
              <a:ext cx="2"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746" name="Rectangle 506">
              <a:extLst>
                <a:ext uri="{FF2B5EF4-FFF2-40B4-BE49-F238E27FC236}">
                  <a16:creationId xmlns:a16="http://schemas.microsoft.com/office/drawing/2014/main" id="{5C64AE3A-360C-BAF8-836C-1EA8B087DDBE}"/>
                </a:ext>
              </a:extLst>
            </p:cNvPr>
            <p:cNvSpPr>
              <a:spLocks noChangeArrowheads="1"/>
            </p:cNvSpPr>
            <p:nvPr/>
          </p:nvSpPr>
          <p:spPr bwMode="auto">
            <a:xfrm>
              <a:off x="2156" y="2935"/>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747" name="Rectangle 507">
              <a:extLst>
                <a:ext uri="{FF2B5EF4-FFF2-40B4-BE49-F238E27FC236}">
                  <a16:creationId xmlns:a16="http://schemas.microsoft.com/office/drawing/2014/main" id="{3E802DE9-47B5-CF85-7A3C-3DCCDADDD56B}"/>
                </a:ext>
              </a:extLst>
            </p:cNvPr>
            <p:cNvSpPr>
              <a:spLocks noChangeArrowheads="1"/>
            </p:cNvSpPr>
            <p:nvPr/>
          </p:nvSpPr>
          <p:spPr bwMode="auto">
            <a:xfrm>
              <a:off x="2161" y="2935"/>
              <a:ext cx="58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748" name="Rectangle 508">
              <a:extLst>
                <a:ext uri="{FF2B5EF4-FFF2-40B4-BE49-F238E27FC236}">
                  <a16:creationId xmlns:a16="http://schemas.microsoft.com/office/drawing/2014/main" id="{B222B44C-ED86-9983-57AB-83A15355860B}"/>
                </a:ext>
              </a:extLst>
            </p:cNvPr>
            <p:cNvSpPr>
              <a:spLocks noChangeArrowheads="1"/>
            </p:cNvSpPr>
            <p:nvPr/>
          </p:nvSpPr>
          <p:spPr bwMode="auto">
            <a:xfrm>
              <a:off x="2746" y="2824"/>
              <a:ext cx="3"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749" name="Rectangle 509">
              <a:extLst>
                <a:ext uri="{FF2B5EF4-FFF2-40B4-BE49-F238E27FC236}">
                  <a16:creationId xmlns:a16="http://schemas.microsoft.com/office/drawing/2014/main" id="{A9998A9F-2034-9DE5-4484-9D26F4263CF2}"/>
                </a:ext>
              </a:extLst>
            </p:cNvPr>
            <p:cNvSpPr>
              <a:spLocks noChangeArrowheads="1"/>
            </p:cNvSpPr>
            <p:nvPr/>
          </p:nvSpPr>
          <p:spPr bwMode="auto">
            <a:xfrm>
              <a:off x="2746" y="2935"/>
              <a:ext cx="3"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2750" name="Rectangle 510">
              <a:extLst>
                <a:ext uri="{FF2B5EF4-FFF2-40B4-BE49-F238E27FC236}">
                  <a16:creationId xmlns:a16="http://schemas.microsoft.com/office/drawing/2014/main" id="{239B62AF-0A41-0120-0B25-CA08FFC72579}"/>
                </a:ext>
              </a:extLst>
            </p:cNvPr>
            <p:cNvSpPr>
              <a:spLocks noChangeArrowheads="1"/>
            </p:cNvSpPr>
            <p:nvPr/>
          </p:nvSpPr>
          <p:spPr bwMode="auto">
            <a:xfrm>
              <a:off x="153" y="2941"/>
              <a:ext cx="11" cy="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000">
                  <a:solidFill>
                    <a:srgbClr val="000000"/>
                  </a:solidFill>
                  <a:latin typeface="Arial" panose="020B0604020202020204" pitchFamily="34" charset="0"/>
                </a:rPr>
                <a:t> </a:t>
              </a:r>
              <a:endParaRPr lang="en-US" altLang="en-US" sz="2500">
                <a:latin typeface="Arial" panose="020B0604020202020204" pitchFamily="34" charset="0"/>
              </a:endParaRPr>
            </a:p>
          </p:txBody>
        </p:sp>
      </p:grpSp>
      <p:grpSp>
        <p:nvGrpSpPr>
          <p:cNvPr id="522787" name="Group 547">
            <a:extLst>
              <a:ext uri="{FF2B5EF4-FFF2-40B4-BE49-F238E27FC236}">
                <a16:creationId xmlns:a16="http://schemas.microsoft.com/office/drawing/2014/main" id="{103426DB-A75F-2BD9-FF5A-3F81A54E1F50}"/>
              </a:ext>
            </a:extLst>
          </p:cNvPr>
          <p:cNvGrpSpPr>
            <a:grpSpLocks/>
          </p:cNvGrpSpPr>
          <p:nvPr/>
        </p:nvGrpSpPr>
        <p:grpSpPr bwMode="auto">
          <a:xfrm>
            <a:off x="5027613" y="936625"/>
            <a:ext cx="2744787" cy="1806575"/>
            <a:chOff x="3272" y="691"/>
            <a:chExt cx="1557" cy="1012"/>
          </a:xfrm>
        </p:grpSpPr>
        <p:sp>
          <p:nvSpPr>
            <p:cNvPr id="522754" name="Line 514">
              <a:extLst>
                <a:ext uri="{FF2B5EF4-FFF2-40B4-BE49-F238E27FC236}">
                  <a16:creationId xmlns:a16="http://schemas.microsoft.com/office/drawing/2014/main" id="{C46760FF-54C9-205B-5745-0EA38909AF3D}"/>
                </a:ext>
              </a:extLst>
            </p:cNvPr>
            <p:cNvSpPr>
              <a:spLocks noChangeShapeType="1"/>
            </p:cNvSpPr>
            <p:nvPr/>
          </p:nvSpPr>
          <p:spPr bwMode="auto">
            <a:xfrm>
              <a:off x="3512" y="739"/>
              <a:ext cx="1" cy="48"/>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755" name="Line 515">
              <a:extLst>
                <a:ext uri="{FF2B5EF4-FFF2-40B4-BE49-F238E27FC236}">
                  <a16:creationId xmlns:a16="http://schemas.microsoft.com/office/drawing/2014/main" id="{DD342A10-E9CB-0249-C342-EC03ECE0FD2C}"/>
                </a:ext>
              </a:extLst>
            </p:cNvPr>
            <p:cNvSpPr>
              <a:spLocks noChangeShapeType="1"/>
            </p:cNvSpPr>
            <p:nvPr/>
          </p:nvSpPr>
          <p:spPr bwMode="auto">
            <a:xfrm>
              <a:off x="3560" y="691"/>
              <a:ext cx="1" cy="144"/>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756" name="Line 516">
              <a:extLst>
                <a:ext uri="{FF2B5EF4-FFF2-40B4-BE49-F238E27FC236}">
                  <a16:creationId xmlns:a16="http://schemas.microsoft.com/office/drawing/2014/main" id="{48174F9F-EE47-AF4B-634A-7D0109ABCBA6}"/>
                </a:ext>
              </a:extLst>
            </p:cNvPr>
            <p:cNvSpPr>
              <a:spLocks noChangeShapeType="1"/>
            </p:cNvSpPr>
            <p:nvPr/>
          </p:nvSpPr>
          <p:spPr bwMode="auto">
            <a:xfrm>
              <a:off x="3609" y="739"/>
              <a:ext cx="1" cy="48"/>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757" name="Line 517">
              <a:extLst>
                <a:ext uri="{FF2B5EF4-FFF2-40B4-BE49-F238E27FC236}">
                  <a16:creationId xmlns:a16="http://schemas.microsoft.com/office/drawing/2014/main" id="{AB641E77-7409-13DE-19F6-C4AA4D7B647C}"/>
                </a:ext>
              </a:extLst>
            </p:cNvPr>
            <p:cNvSpPr>
              <a:spLocks noChangeShapeType="1"/>
            </p:cNvSpPr>
            <p:nvPr/>
          </p:nvSpPr>
          <p:spPr bwMode="auto">
            <a:xfrm>
              <a:off x="3657" y="691"/>
              <a:ext cx="1" cy="144"/>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758" name="Line 518">
              <a:extLst>
                <a:ext uri="{FF2B5EF4-FFF2-40B4-BE49-F238E27FC236}">
                  <a16:creationId xmlns:a16="http://schemas.microsoft.com/office/drawing/2014/main" id="{37B787BE-7EEC-35CC-FD32-64A3B7C56017}"/>
                </a:ext>
              </a:extLst>
            </p:cNvPr>
            <p:cNvSpPr>
              <a:spLocks noChangeShapeType="1"/>
            </p:cNvSpPr>
            <p:nvPr/>
          </p:nvSpPr>
          <p:spPr bwMode="auto">
            <a:xfrm>
              <a:off x="3705" y="739"/>
              <a:ext cx="1" cy="48"/>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759" name="Line 519">
              <a:extLst>
                <a:ext uri="{FF2B5EF4-FFF2-40B4-BE49-F238E27FC236}">
                  <a16:creationId xmlns:a16="http://schemas.microsoft.com/office/drawing/2014/main" id="{69778CF1-C988-03CF-8B04-AB96F63369ED}"/>
                </a:ext>
              </a:extLst>
            </p:cNvPr>
            <p:cNvSpPr>
              <a:spLocks noChangeShapeType="1"/>
            </p:cNvSpPr>
            <p:nvPr/>
          </p:nvSpPr>
          <p:spPr bwMode="auto">
            <a:xfrm>
              <a:off x="3753" y="691"/>
              <a:ext cx="1" cy="144"/>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760" name="Rectangle 520">
              <a:extLst>
                <a:ext uri="{FF2B5EF4-FFF2-40B4-BE49-F238E27FC236}">
                  <a16:creationId xmlns:a16="http://schemas.microsoft.com/office/drawing/2014/main" id="{986672FC-0421-D87F-CDCB-3D81EF2A3310}"/>
                </a:ext>
              </a:extLst>
            </p:cNvPr>
            <p:cNvSpPr>
              <a:spLocks noChangeArrowheads="1"/>
            </p:cNvSpPr>
            <p:nvPr/>
          </p:nvSpPr>
          <p:spPr bwMode="auto">
            <a:xfrm>
              <a:off x="3504" y="912"/>
              <a:ext cx="319" cy="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Helv" charset="0"/>
                </a:rPr>
                <a:t>Battery</a:t>
              </a:r>
              <a:endParaRPr lang="en-US" altLang="en-US" sz="1500">
                <a:latin typeface="Arial" panose="020B0604020202020204" pitchFamily="34" charset="0"/>
              </a:endParaRPr>
            </a:p>
          </p:txBody>
        </p:sp>
        <p:sp>
          <p:nvSpPr>
            <p:cNvPr id="522761" name="Line 521">
              <a:extLst>
                <a:ext uri="{FF2B5EF4-FFF2-40B4-BE49-F238E27FC236}">
                  <a16:creationId xmlns:a16="http://schemas.microsoft.com/office/drawing/2014/main" id="{EF0CA9CE-8D6B-DF36-B1E2-64DA7DE5A2C6}"/>
                </a:ext>
              </a:extLst>
            </p:cNvPr>
            <p:cNvSpPr>
              <a:spLocks noChangeShapeType="1"/>
            </p:cNvSpPr>
            <p:nvPr/>
          </p:nvSpPr>
          <p:spPr bwMode="auto">
            <a:xfrm>
              <a:off x="3753" y="763"/>
              <a:ext cx="577"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762" name="Line 522">
              <a:extLst>
                <a:ext uri="{FF2B5EF4-FFF2-40B4-BE49-F238E27FC236}">
                  <a16:creationId xmlns:a16="http://schemas.microsoft.com/office/drawing/2014/main" id="{70A44F63-2A3D-E686-9261-7733504DBD33}"/>
                </a:ext>
              </a:extLst>
            </p:cNvPr>
            <p:cNvSpPr>
              <a:spLocks noChangeShapeType="1"/>
            </p:cNvSpPr>
            <p:nvPr/>
          </p:nvSpPr>
          <p:spPr bwMode="auto">
            <a:xfrm>
              <a:off x="4330" y="763"/>
              <a:ext cx="1" cy="193"/>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763" name="Oval 523">
              <a:extLst>
                <a:ext uri="{FF2B5EF4-FFF2-40B4-BE49-F238E27FC236}">
                  <a16:creationId xmlns:a16="http://schemas.microsoft.com/office/drawing/2014/main" id="{A1E42334-C1C5-E67F-67D4-A465B661881C}"/>
                </a:ext>
              </a:extLst>
            </p:cNvPr>
            <p:cNvSpPr>
              <a:spLocks noChangeArrowheads="1"/>
            </p:cNvSpPr>
            <p:nvPr/>
          </p:nvSpPr>
          <p:spPr bwMode="auto">
            <a:xfrm>
              <a:off x="4233" y="956"/>
              <a:ext cx="241" cy="240"/>
            </a:xfrm>
            <a:prstGeom prst="ellipse">
              <a:avLst/>
            </a:prstGeom>
            <a:solidFill>
              <a:srgbClr val="FFFFFF"/>
            </a:solidFill>
            <a:ln w="12700">
              <a:solidFill>
                <a:srgbClr val="000000"/>
              </a:solidFill>
              <a:round/>
              <a:headEnd/>
              <a:tailEnd/>
            </a:ln>
          </p:spPr>
          <p:txBody>
            <a:bodyPr/>
            <a:lstStyle/>
            <a:p>
              <a:endParaRPr lang="en-US"/>
            </a:p>
          </p:txBody>
        </p:sp>
        <p:sp>
          <p:nvSpPr>
            <p:cNvPr id="522764" name="Line 524">
              <a:extLst>
                <a:ext uri="{FF2B5EF4-FFF2-40B4-BE49-F238E27FC236}">
                  <a16:creationId xmlns:a16="http://schemas.microsoft.com/office/drawing/2014/main" id="{A8B035D7-2815-B6E2-F1A2-1757BA2B1E81}"/>
                </a:ext>
              </a:extLst>
            </p:cNvPr>
            <p:cNvSpPr>
              <a:spLocks noChangeShapeType="1"/>
            </p:cNvSpPr>
            <p:nvPr/>
          </p:nvSpPr>
          <p:spPr bwMode="auto">
            <a:xfrm>
              <a:off x="4330" y="1196"/>
              <a:ext cx="1" cy="24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765" name="Line 525">
              <a:extLst>
                <a:ext uri="{FF2B5EF4-FFF2-40B4-BE49-F238E27FC236}">
                  <a16:creationId xmlns:a16="http://schemas.microsoft.com/office/drawing/2014/main" id="{AC2AD64D-3665-E545-3600-8B791B3618BF}"/>
                </a:ext>
              </a:extLst>
            </p:cNvPr>
            <p:cNvSpPr>
              <a:spLocks noChangeShapeType="1"/>
            </p:cNvSpPr>
            <p:nvPr/>
          </p:nvSpPr>
          <p:spPr bwMode="auto">
            <a:xfrm>
              <a:off x="3945" y="1436"/>
              <a:ext cx="385"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766" name="Line 526">
              <a:extLst>
                <a:ext uri="{FF2B5EF4-FFF2-40B4-BE49-F238E27FC236}">
                  <a16:creationId xmlns:a16="http://schemas.microsoft.com/office/drawing/2014/main" id="{6BACE92D-C0E7-CAE7-AE13-00B4FB8C28E8}"/>
                </a:ext>
              </a:extLst>
            </p:cNvPr>
            <p:cNvSpPr>
              <a:spLocks noChangeShapeType="1"/>
            </p:cNvSpPr>
            <p:nvPr/>
          </p:nvSpPr>
          <p:spPr bwMode="auto">
            <a:xfrm>
              <a:off x="3795" y="1418"/>
              <a:ext cx="150" cy="18"/>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767" name="Line 527">
              <a:extLst>
                <a:ext uri="{FF2B5EF4-FFF2-40B4-BE49-F238E27FC236}">
                  <a16:creationId xmlns:a16="http://schemas.microsoft.com/office/drawing/2014/main" id="{20B1C50E-DFA2-0DC0-9FC0-8A7796222068}"/>
                </a:ext>
              </a:extLst>
            </p:cNvPr>
            <p:cNvSpPr>
              <a:spLocks noChangeShapeType="1"/>
            </p:cNvSpPr>
            <p:nvPr/>
          </p:nvSpPr>
          <p:spPr bwMode="auto">
            <a:xfrm flipH="1">
              <a:off x="3753" y="1340"/>
              <a:ext cx="96"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768" name="Line 528">
              <a:extLst>
                <a:ext uri="{FF2B5EF4-FFF2-40B4-BE49-F238E27FC236}">
                  <a16:creationId xmlns:a16="http://schemas.microsoft.com/office/drawing/2014/main" id="{16E45AE4-1E75-6F1E-87ED-6C79D60B91ED}"/>
                </a:ext>
              </a:extLst>
            </p:cNvPr>
            <p:cNvSpPr>
              <a:spLocks noChangeShapeType="1"/>
            </p:cNvSpPr>
            <p:nvPr/>
          </p:nvSpPr>
          <p:spPr bwMode="auto">
            <a:xfrm flipH="1">
              <a:off x="3416" y="1340"/>
              <a:ext cx="96"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769" name="Line 529">
              <a:extLst>
                <a:ext uri="{FF2B5EF4-FFF2-40B4-BE49-F238E27FC236}">
                  <a16:creationId xmlns:a16="http://schemas.microsoft.com/office/drawing/2014/main" id="{48EA5CCE-6F63-5DA8-3183-AA065E3E10E1}"/>
                </a:ext>
              </a:extLst>
            </p:cNvPr>
            <p:cNvSpPr>
              <a:spLocks noChangeShapeType="1"/>
            </p:cNvSpPr>
            <p:nvPr/>
          </p:nvSpPr>
          <p:spPr bwMode="auto">
            <a:xfrm>
              <a:off x="3416" y="1340"/>
              <a:ext cx="1" cy="193"/>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770" name="Line 530">
              <a:extLst>
                <a:ext uri="{FF2B5EF4-FFF2-40B4-BE49-F238E27FC236}">
                  <a16:creationId xmlns:a16="http://schemas.microsoft.com/office/drawing/2014/main" id="{CC12161C-856D-7C4B-594C-6B8DBC2F56E2}"/>
                </a:ext>
              </a:extLst>
            </p:cNvPr>
            <p:cNvSpPr>
              <a:spLocks noChangeShapeType="1"/>
            </p:cNvSpPr>
            <p:nvPr/>
          </p:nvSpPr>
          <p:spPr bwMode="auto">
            <a:xfrm>
              <a:off x="3416" y="1533"/>
              <a:ext cx="433"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771" name="Line 531">
              <a:extLst>
                <a:ext uri="{FF2B5EF4-FFF2-40B4-BE49-F238E27FC236}">
                  <a16:creationId xmlns:a16="http://schemas.microsoft.com/office/drawing/2014/main" id="{B684E6AF-E57B-09C7-D9B0-CED460E27560}"/>
                </a:ext>
              </a:extLst>
            </p:cNvPr>
            <p:cNvSpPr>
              <a:spLocks noChangeShapeType="1"/>
            </p:cNvSpPr>
            <p:nvPr/>
          </p:nvSpPr>
          <p:spPr bwMode="auto">
            <a:xfrm flipH="1">
              <a:off x="3272" y="1436"/>
              <a:ext cx="144"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772" name="Line 532">
              <a:extLst>
                <a:ext uri="{FF2B5EF4-FFF2-40B4-BE49-F238E27FC236}">
                  <a16:creationId xmlns:a16="http://schemas.microsoft.com/office/drawing/2014/main" id="{B11B4FF2-86E0-74E9-1CA4-296C86EBD6F1}"/>
                </a:ext>
              </a:extLst>
            </p:cNvPr>
            <p:cNvSpPr>
              <a:spLocks noChangeShapeType="1"/>
            </p:cNvSpPr>
            <p:nvPr/>
          </p:nvSpPr>
          <p:spPr bwMode="auto">
            <a:xfrm flipV="1">
              <a:off x="3272" y="763"/>
              <a:ext cx="1" cy="673"/>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773" name="Line 533">
              <a:extLst>
                <a:ext uri="{FF2B5EF4-FFF2-40B4-BE49-F238E27FC236}">
                  <a16:creationId xmlns:a16="http://schemas.microsoft.com/office/drawing/2014/main" id="{474AADA4-DA89-88D4-5427-6E98DC22CA10}"/>
                </a:ext>
              </a:extLst>
            </p:cNvPr>
            <p:cNvSpPr>
              <a:spLocks noChangeShapeType="1"/>
            </p:cNvSpPr>
            <p:nvPr/>
          </p:nvSpPr>
          <p:spPr bwMode="auto">
            <a:xfrm>
              <a:off x="3272" y="763"/>
              <a:ext cx="240"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774" name="Oval 534">
              <a:extLst>
                <a:ext uri="{FF2B5EF4-FFF2-40B4-BE49-F238E27FC236}">
                  <a16:creationId xmlns:a16="http://schemas.microsoft.com/office/drawing/2014/main" id="{6300760B-DCBC-FFE2-DFDE-353988ACA2CC}"/>
                </a:ext>
              </a:extLst>
            </p:cNvPr>
            <p:cNvSpPr>
              <a:spLocks noChangeArrowheads="1"/>
            </p:cNvSpPr>
            <p:nvPr/>
          </p:nvSpPr>
          <p:spPr bwMode="auto">
            <a:xfrm>
              <a:off x="4504" y="751"/>
              <a:ext cx="84" cy="319"/>
            </a:xfrm>
            <a:prstGeom prst="ellipse">
              <a:avLst/>
            </a:prstGeom>
            <a:solidFill>
              <a:srgbClr val="FFFFFF"/>
            </a:solidFill>
            <a:ln w="12700">
              <a:solidFill>
                <a:srgbClr val="000000"/>
              </a:solidFill>
              <a:round/>
              <a:headEnd/>
              <a:tailEnd/>
            </a:ln>
          </p:spPr>
          <p:txBody>
            <a:bodyPr/>
            <a:lstStyle/>
            <a:p>
              <a:endParaRPr lang="en-US"/>
            </a:p>
          </p:txBody>
        </p:sp>
        <p:sp>
          <p:nvSpPr>
            <p:cNvPr id="522775" name="Oval 535">
              <a:extLst>
                <a:ext uri="{FF2B5EF4-FFF2-40B4-BE49-F238E27FC236}">
                  <a16:creationId xmlns:a16="http://schemas.microsoft.com/office/drawing/2014/main" id="{9D60C925-EA62-9D8E-483B-38D73975199E}"/>
                </a:ext>
              </a:extLst>
            </p:cNvPr>
            <p:cNvSpPr>
              <a:spLocks noChangeArrowheads="1"/>
            </p:cNvSpPr>
            <p:nvPr/>
          </p:nvSpPr>
          <p:spPr bwMode="auto">
            <a:xfrm>
              <a:off x="4504" y="1076"/>
              <a:ext cx="84" cy="318"/>
            </a:xfrm>
            <a:prstGeom prst="ellipse">
              <a:avLst/>
            </a:prstGeom>
            <a:solidFill>
              <a:srgbClr val="FFFFFF"/>
            </a:solidFill>
            <a:ln w="12700">
              <a:solidFill>
                <a:srgbClr val="000000"/>
              </a:solidFill>
              <a:round/>
              <a:headEnd/>
              <a:tailEnd/>
            </a:ln>
          </p:spPr>
          <p:txBody>
            <a:bodyPr/>
            <a:lstStyle/>
            <a:p>
              <a:endParaRPr lang="en-US"/>
            </a:p>
          </p:txBody>
        </p:sp>
        <p:sp>
          <p:nvSpPr>
            <p:cNvPr id="522776" name="Line 536">
              <a:extLst>
                <a:ext uri="{FF2B5EF4-FFF2-40B4-BE49-F238E27FC236}">
                  <a16:creationId xmlns:a16="http://schemas.microsoft.com/office/drawing/2014/main" id="{9A5A2E41-6DE2-D99D-A803-6202DC28E81C}"/>
                </a:ext>
              </a:extLst>
            </p:cNvPr>
            <p:cNvSpPr>
              <a:spLocks noChangeShapeType="1"/>
            </p:cNvSpPr>
            <p:nvPr/>
          </p:nvSpPr>
          <p:spPr bwMode="auto">
            <a:xfrm>
              <a:off x="4474" y="1070"/>
              <a:ext cx="66" cy="1"/>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2777" name="Rectangle 537">
              <a:extLst>
                <a:ext uri="{FF2B5EF4-FFF2-40B4-BE49-F238E27FC236}">
                  <a16:creationId xmlns:a16="http://schemas.microsoft.com/office/drawing/2014/main" id="{B5E29847-608F-2125-1263-AB417B6C976D}"/>
                </a:ext>
              </a:extLst>
            </p:cNvPr>
            <p:cNvSpPr>
              <a:spLocks noChangeArrowheads="1"/>
            </p:cNvSpPr>
            <p:nvPr/>
          </p:nvSpPr>
          <p:spPr bwMode="auto">
            <a:xfrm>
              <a:off x="4300" y="1007"/>
              <a:ext cx="83"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Helv" charset="0"/>
                </a:rPr>
                <a:t>M</a:t>
              </a:r>
              <a:endParaRPr lang="en-US" altLang="en-US" sz="1500">
                <a:latin typeface="Arial" panose="020B0604020202020204" pitchFamily="34" charset="0"/>
              </a:endParaRPr>
            </a:p>
          </p:txBody>
        </p:sp>
        <p:sp>
          <p:nvSpPr>
            <p:cNvPr id="522778" name="Rectangle 538">
              <a:extLst>
                <a:ext uri="{FF2B5EF4-FFF2-40B4-BE49-F238E27FC236}">
                  <a16:creationId xmlns:a16="http://schemas.microsoft.com/office/drawing/2014/main" id="{B2EECEEB-8815-481E-942D-DDF7A1946F4A}"/>
                </a:ext>
              </a:extLst>
            </p:cNvPr>
            <p:cNvSpPr>
              <a:spLocks noChangeArrowheads="1"/>
            </p:cNvSpPr>
            <p:nvPr/>
          </p:nvSpPr>
          <p:spPr bwMode="auto">
            <a:xfrm>
              <a:off x="3512" y="1298"/>
              <a:ext cx="241" cy="72"/>
            </a:xfrm>
            <a:prstGeom prst="rect">
              <a:avLst/>
            </a:prstGeom>
            <a:solidFill>
              <a:srgbClr val="FFFFFF"/>
            </a:solidFill>
            <a:ln w="12700">
              <a:solidFill>
                <a:srgbClr val="000000"/>
              </a:solidFill>
              <a:miter lim="800000"/>
              <a:headEnd/>
              <a:tailEnd/>
            </a:ln>
          </p:spPr>
          <p:txBody>
            <a:bodyPr/>
            <a:lstStyle/>
            <a:p>
              <a:endParaRPr lang="en-US"/>
            </a:p>
          </p:txBody>
        </p:sp>
        <p:sp>
          <p:nvSpPr>
            <p:cNvPr id="522779" name="Oval 539">
              <a:extLst>
                <a:ext uri="{FF2B5EF4-FFF2-40B4-BE49-F238E27FC236}">
                  <a16:creationId xmlns:a16="http://schemas.microsoft.com/office/drawing/2014/main" id="{EC4F2FEA-690D-57C0-F575-1A95B0B9C07E}"/>
                </a:ext>
              </a:extLst>
            </p:cNvPr>
            <p:cNvSpPr>
              <a:spLocks noChangeArrowheads="1"/>
            </p:cNvSpPr>
            <p:nvPr/>
          </p:nvSpPr>
          <p:spPr bwMode="auto">
            <a:xfrm>
              <a:off x="3823" y="1513"/>
              <a:ext cx="47" cy="31"/>
            </a:xfrm>
            <a:prstGeom prst="ellipse">
              <a:avLst/>
            </a:prstGeom>
            <a:solidFill>
              <a:srgbClr val="000000"/>
            </a:solidFill>
            <a:ln w="12700">
              <a:solidFill>
                <a:srgbClr val="000000"/>
              </a:solidFill>
              <a:round/>
              <a:headEnd/>
              <a:tailEnd/>
            </a:ln>
          </p:spPr>
          <p:txBody>
            <a:bodyPr/>
            <a:lstStyle/>
            <a:p>
              <a:endParaRPr lang="en-US"/>
            </a:p>
          </p:txBody>
        </p:sp>
        <p:sp>
          <p:nvSpPr>
            <p:cNvPr id="522780" name="Oval 540">
              <a:extLst>
                <a:ext uri="{FF2B5EF4-FFF2-40B4-BE49-F238E27FC236}">
                  <a16:creationId xmlns:a16="http://schemas.microsoft.com/office/drawing/2014/main" id="{480504C7-74F3-09A1-1719-39354C8CE115}"/>
                </a:ext>
              </a:extLst>
            </p:cNvPr>
            <p:cNvSpPr>
              <a:spLocks noChangeArrowheads="1"/>
            </p:cNvSpPr>
            <p:nvPr/>
          </p:nvSpPr>
          <p:spPr bwMode="auto">
            <a:xfrm>
              <a:off x="3934" y="1423"/>
              <a:ext cx="47" cy="30"/>
            </a:xfrm>
            <a:prstGeom prst="ellipse">
              <a:avLst/>
            </a:prstGeom>
            <a:solidFill>
              <a:srgbClr val="000000"/>
            </a:solidFill>
            <a:ln w="12700">
              <a:solidFill>
                <a:srgbClr val="000000"/>
              </a:solidFill>
              <a:round/>
              <a:headEnd/>
              <a:tailEnd/>
            </a:ln>
          </p:spPr>
          <p:txBody>
            <a:bodyPr/>
            <a:lstStyle/>
            <a:p>
              <a:endParaRPr lang="en-US"/>
            </a:p>
          </p:txBody>
        </p:sp>
        <p:sp>
          <p:nvSpPr>
            <p:cNvPr id="522781" name="Oval 541">
              <a:extLst>
                <a:ext uri="{FF2B5EF4-FFF2-40B4-BE49-F238E27FC236}">
                  <a16:creationId xmlns:a16="http://schemas.microsoft.com/office/drawing/2014/main" id="{23E66F4B-AAF0-66D2-5F18-35FFDC81459D}"/>
                </a:ext>
              </a:extLst>
            </p:cNvPr>
            <p:cNvSpPr>
              <a:spLocks noChangeArrowheads="1"/>
            </p:cNvSpPr>
            <p:nvPr/>
          </p:nvSpPr>
          <p:spPr bwMode="auto">
            <a:xfrm>
              <a:off x="3823" y="1328"/>
              <a:ext cx="47" cy="30"/>
            </a:xfrm>
            <a:prstGeom prst="ellipse">
              <a:avLst/>
            </a:prstGeom>
            <a:solidFill>
              <a:srgbClr val="000000"/>
            </a:solidFill>
            <a:ln w="12700">
              <a:solidFill>
                <a:srgbClr val="000000"/>
              </a:solidFill>
              <a:round/>
              <a:headEnd/>
              <a:tailEnd/>
            </a:ln>
          </p:spPr>
          <p:txBody>
            <a:bodyPr/>
            <a:lstStyle/>
            <a:p>
              <a:endParaRPr lang="en-US"/>
            </a:p>
          </p:txBody>
        </p:sp>
        <p:sp>
          <p:nvSpPr>
            <p:cNvPr id="522782" name="Rectangle 542">
              <a:extLst>
                <a:ext uri="{FF2B5EF4-FFF2-40B4-BE49-F238E27FC236}">
                  <a16:creationId xmlns:a16="http://schemas.microsoft.com/office/drawing/2014/main" id="{451BDF80-8875-A23F-6D83-F67DC5C8B247}"/>
                </a:ext>
              </a:extLst>
            </p:cNvPr>
            <p:cNvSpPr>
              <a:spLocks noChangeArrowheads="1"/>
            </p:cNvSpPr>
            <p:nvPr/>
          </p:nvSpPr>
          <p:spPr bwMode="auto">
            <a:xfrm>
              <a:off x="4656" y="1008"/>
              <a:ext cx="173"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Helv" charset="0"/>
                </a:rPr>
                <a:t>Fan</a:t>
              </a:r>
              <a:endParaRPr lang="en-US" altLang="en-US" sz="1500">
                <a:latin typeface="Arial" panose="020B0604020202020204" pitchFamily="34" charset="0"/>
              </a:endParaRPr>
            </a:p>
          </p:txBody>
        </p:sp>
        <p:sp>
          <p:nvSpPr>
            <p:cNvPr id="522783" name="Rectangle 543">
              <a:extLst>
                <a:ext uri="{FF2B5EF4-FFF2-40B4-BE49-F238E27FC236}">
                  <a16:creationId xmlns:a16="http://schemas.microsoft.com/office/drawing/2014/main" id="{3D7CD362-36DB-DEAB-04FE-4EF887768895}"/>
                </a:ext>
              </a:extLst>
            </p:cNvPr>
            <p:cNvSpPr>
              <a:spLocks noChangeArrowheads="1"/>
            </p:cNvSpPr>
            <p:nvPr/>
          </p:nvSpPr>
          <p:spPr bwMode="auto">
            <a:xfrm>
              <a:off x="4080" y="1584"/>
              <a:ext cx="297"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Helv" charset="0"/>
                </a:rPr>
                <a:t>Switch</a:t>
              </a:r>
              <a:endParaRPr lang="en-US" altLang="en-US" sz="1500">
                <a:latin typeface="Arial" panose="020B0604020202020204" pitchFamily="34" charset="0"/>
              </a:endParaRPr>
            </a:p>
          </p:txBody>
        </p:sp>
        <p:sp>
          <p:nvSpPr>
            <p:cNvPr id="522784" name="Rectangle 544">
              <a:extLst>
                <a:ext uri="{FF2B5EF4-FFF2-40B4-BE49-F238E27FC236}">
                  <a16:creationId xmlns:a16="http://schemas.microsoft.com/office/drawing/2014/main" id="{45731A4D-0C78-259F-BAEB-16CFDA3DD748}"/>
                </a:ext>
              </a:extLst>
            </p:cNvPr>
            <p:cNvSpPr>
              <a:spLocks noChangeArrowheads="1"/>
            </p:cNvSpPr>
            <p:nvPr/>
          </p:nvSpPr>
          <p:spPr bwMode="auto">
            <a:xfrm>
              <a:off x="3410" y="1169"/>
              <a:ext cx="369" cy="1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Helv" charset="0"/>
                </a:rPr>
                <a:t>Resistor</a:t>
              </a:r>
              <a:endParaRPr lang="en-US" altLang="en-US" sz="1500">
                <a:latin typeface="Arial" panose="020B0604020202020204" pitchFamily="34" charset="0"/>
              </a:endParaRPr>
            </a:p>
          </p:txBody>
        </p:sp>
        <p:sp>
          <p:nvSpPr>
            <p:cNvPr id="522785" name="Rectangle 545">
              <a:extLst>
                <a:ext uri="{FF2B5EF4-FFF2-40B4-BE49-F238E27FC236}">
                  <a16:creationId xmlns:a16="http://schemas.microsoft.com/office/drawing/2014/main" id="{464EE75E-6050-1D80-E198-874906D3F82A}"/>
                </a:ext>
              </a:extLst>
            </p:cNvPr>
            <p:cNvSpPr>
              <a:spLocks noChangeArrowheads="1"/>
            </p:cNvSpPr>
            <p:nvPr/>
          </p:nvSpPr>
          <p:spPr bwMode="auto">
            <a:xfrm>
              <a:off x="3867" y="1224"/>
              <a:ext cx="158"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Helv" charset="0"/>
                </a:rPr>
                <a:t>Low</a:t>
              </a:r>
              <a:endParaRPr lang="en-US" altLang="en-US" sz="1500">
                <a:latin typeface="Arial" panose="020B0604020202020204" pitchFamily="34" charset="0"/>
              </a:endParaRPr>
            </a:p>
          </p:txBody>
        </p:sp>
        <p:sp>
          <p:nvSpPr>
            <p:cNvPr id="522786" name="Rectangle 546">
              <a:extLst>
                <a:ext uri="{FF2B5EF4-FFF2-40B4-BE49-F238E27FC236}">
                  <a16:creationId xmlns:a16="http://schemas.microsoft.com/office/drawing/2014/main" id="{64F32B71-4073-D80D-43B6-CBD0C612E736}"/>
                </a:ext>
              </a:extLst>
            </p:cNvPr>
            <p:cNvSpPr>
              <a:spLocks noChangeArrowheads="1"/>
            </p:cNvSpPr>
            <p:nvPr/>
          </p:nvSpPr>
          <p:spPr bwMode="auto">
            <a:xfrm>
              <a:off x="3867" y="1572"/>
              <a:ext cx="177" cy="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solidFill>
                    <a:srgbClr val="000000"/>
                  </a:solidFill>
                  <a:latin typeface="Helv" charset="0"/>
                </a:rPr>
                <a:t>High</a:t>
              </a:r>
              <a:endParaRPr lang="en-US" altLang="en-US" sz="1500">
                <a:latin typeface="Arial" panose="020B0604020202020204" pitchFamily="34" charset="0"/>
              </a:endParaRPr>
            </a:p>
          </p:txBody>
        </p:sp>
      </p:grpSp>
      <p:sp>
        <p:nvSpPr>
          <p:cNvPr id="522788" name="Text Box 548">
            <a:extLst>
              <a:ext uri="{FF2B5EF4-FFF2-40B4-BE49-F238E27FC236}">
                <a16:creationId xmlns:a16="http://schemas.microsoft.com/office/drawing/2014/main" id="{D858FCA7-E534-9105-25A9-CCA574DFE855}"/>
              </a:ext>
            </a:extLst>
          </p:cNvPr>
          <p:cNvSpPr txBox="1">
            <a:spLocks noChangeArrowheads="1"/>
          </p:cNvSpPr>
          <p:nvPr/>
        </p:nvSpPr>
        <p:spPr bwMode="auto">
          <a:xfrm>
            <a:off x="6553200" y="6324600"/>
            <a:ext cx="2000250"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15.2 10-12</a:t>
            </a:r>
            <a:endParaRPr lang="en-US" altLang="en-US" sz="1300">
              <a:latin typeface="Arial" panose="020B060402020202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5320" name="Rectangle 8">
            <a:extLst>
              <a:ext uri="{FF2B5EF4-FFF2-40B4-BE49-F238E27FC236}">
                <a16:creationId xmlns:a16="http://schemas.microsoft.com/office/drawing/2014/main" id="{7A60890C-603E-1A21-F6FE-D5688DD38DFC}"/>
              </a:ext>
            </a:extLst>
          </p:cNvPr>
          <p:cNvSpPr>
            <a:spLocks noGrp="1" noChangeArrowheads="1"/>
          </p:cNvSpPr>
          <p:nvPr>
            <p:ph type="title"/>
          </p:nvPr>
        </p:nvSpPr>
        <p:spPr/>
        <p:txBody>
          <a:bodyPr/>
          <a:lstStyle/>
          <a:p>
            <a:r>
              <a:rPr lang="en-US" altLang="en-US"/>
              <a:t>2. Determine the Analysis Level of Detail</a:t>
            </a:r>
          </a:p>
        </p:txBody>
      </p:sp>
      <p:sp>
        <p:nvSpPr>
          <p:cNvPr id="525342" name="Rectangle 30">
            <a:extLst>
              <a:ext uri="{FF2B5EF4-FFF2-40B4-BE49-F238E27FC236}">
                <a16:creationId xmlns:a16="http://schemas.microsoft.com/office/drawing/2014/main" id="{167EFDBA-2CC4-DBA8-0409-871341B59C0F}"/>
              </a:ext>
            </a:extLst>
          </p:cNvPr>
          <p:cNvSpPr>
            <a:spLocks noChangeArrowheads="1"/>
          </p:cNvSpPr>
          <p:nvPr/>
        </p:nvSpPr>
        <p:spPr bwMode="auto">
          <a:xfrm>
            <a:off x="1849438" y="1457325"/>
            <a:ext cx="3175" cy="1588"/>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347" name="Rectangle 35">
            <a:extLst>
              <a:ext uri="{FF2B5EF4-FFF2-40B4-BE49-F238E27FC236}">
                <a16:creationId xmlns:a16="http://schemas.microsoft.com/office/drawing/2014/main" id="{33445919-502B-C121-576C-D9855ED3C24A}"/>
              </a:ext>
            </a:extLst>
          </p:cNvPr>
          <p:cNvSpPr>
            <a:spLocks noChangeArrowheads="1"/>
          </p:cNvSpPr>
          <p:nvPr/>
        </p:nvSpPr>
        <p:spPr bwMode="auto">
          <a:xfrm>
            <a:off x="2416175" y="1457325"/>
            <a:ext cx="3175" cy="1588"/>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464" name="Rectangle 152">
            <a:extLst>
              <a:ext uri="{FF2B5EF4-FFF2-40B4-BE49-F238E27FC236}">
                <a16:creationId xmlns:a16="http://schemas.microsoft.com/office/drawing/2014/main" id="{96767866-3516-ABF7-026A-1207D3722E4A}"/>
              </a:ext>
            </a:extLst>
          </p:cNvPr>
          <p:cNvSpPr>
            <a:spLocks noChangeArrowheads="1"/>
          </p:cNvSpPr>
          <p:nvPr/>
        </p:nvSpPr>
        <p:spPr bwMode="auto">
          <a:xfrm>
            <a:off x="1844675" y="2339975"/>
            <a:ext cx="4763" cy="476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466" name="Rectangle 154">
            <a:extLst>
              <a:ext uri="{FF2B5EF4-FFF2-40B4-BE49-F238E27FC236}">
                <a16:creationId xmlns:a16="http://schemas.microsoft.com/office/drawing/2014/main" id="{5E382FE7-0F6B-3036-033F-4C4E11734843}"/>
              </a:ext>
            </a:extLst>
          </p:cNvPr>
          <p:cNvSpPr>
            <a:spLocks noChangeArrowheads="1"/>
          </p:cNvSpPr>
          <p:nvPr/>
        </p:nvSpPr>
        <p:spPr bwMode="auto">
          <a:xfrm>
            <a:off x="2411413" y="2339975"/>
            <a:ext cx="4762" cy="476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nvGrpSpPr>
          <p:cNvPr id="525508" name="Group 196">
            <a:extLst>
              <a:ext uri="{FF2B5EF4-FFF2-40B4-BE49-F238E27FC236}">
                <a16:creationId xmlns:a16="http://schemas.microsoft.com/office/drawing/2014/main" id="{DDC54F8C-3A20-0C1B-00F6-146584A04B89}"/>
              </a:ext>
            </a:extLst>
          </p:cNvPr>
          <p:cNvGrpSpPr>
            <a:grpSpLocks/>
          </p:cNvGrpSpPr>
          <p:nvPr/>
        </p:nvGrpSpPr>
        <p:grpSpPr bwMode="auto">
          <a:xfrm>
            <a:off x="228600" y="990600"/>
            <a:ext cx="8763000" cy="4191000"/>
            <a:chOff x="803" y="912"/>
            <a:chExt cx="1795" cy="793"/>
          </a:xfrm>
        </p:grpSpPr>
        <p:sp>
          <p:nvSpPr>
            <p:cNvPr id="525323" name="Rectangle 11">
              <a:extLst>
                <a:ext uri="{FF2B5EF4-FFF2-40B4-BE49-F238E27FC236}">
                  <a16:creationId xmlns:a16="http://schemas.microsoft.com/office/drawing/2014/main" id="{4DF095FE-7BE9-9F3D-F6B6-C38F39CF5D66}"/>
                </a:ext>
              </a:extLst>
            </p:cNvPr>
            <p:cNvSpPr>
              <a:spLocks noChangeArrowheads="1"/>
            </p:cNvSpPr>
            <p:nvPr/>
          </p:nvSpPr>
          <p:spPr bwMode="auto">
            <a:xfrm>
              <a:off x="809" y="918"/>
              <a:ext cx="11" cy="54"/>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324" name="Rectangle 12">
              <a:extLst>
                <a:ext uri="{FF2B5EF4-FFF2-40B4-BE49-F238E27FC236}">
                  <a16:creationId xmlns:a16="http://schemas.microsoft.com/office/drawing/2014/main" id="{8D9661DE-3C73-A5DE-2A14-2211AAF1B94F}"/>
                </a:ext>
              </a:extLst>
            </p:cNvPr>
            <p:cNvSpPr>
              <a:spLocks noChangeArrowheads="1"/>
            </p:cNvSpPr>
            <p:nvPr/>
          </p:nvSpPr>
          <p:spPr bwMode="auto">
            <a:xfrm>
              <a:off x="1149" y="918"/>
              <a:ext cx="13" cy="54"/>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325" name="Rectangle 13">
              <a:extLst>
                <a:ext uri="{FF2B5EF4-FFF2-40B4-BE49-F238E27FC236}">
                  <a16:creationId xmlns:a16="http://schemas.microsoft.com/office/drawing/2014/main" id="{DC33B18E-3414-C6A4-1EFA-4F389199054E}"/>
                </a:ext>
              </a:extLst>
            </p:cNvPr>
            <p:cNvSpPr>
              <a:spLocks noChangeArrowheads="1"/>
            </p:cNvSpPr>
            <p:nvPr/>
          </p:nvSpPr>
          <p:spPr bwMode="auto">
            <a:xfrm>
              <a:off x="820" y="918"/>
              <a:ext cx="329" cy="55"/>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326" name="Rectangle 14">
              <a:extLst>
                <a:ext uri="{FF2B5EF4-FFF2-40B4-BE49-F238E27FC236}">
                  <a16:creationId xmlns:a16="http://schemas.microsoft.com/office/drawing/2014/main" id="{7E505042-1307-60C2-A91C-F6B653745F23}"/>
                </a:ext>
              </a:extLst>
            </p:cNvPr>
            <p:cNvSpPr>
              <a:spLocks noChangeArrowheads="1"/>
            </p:cNvSpPr>
            <p:nvPr/>
          </p:nvSpPr>
          <p:spPr bwMode="auto">
            <a:xfrm>
              <a:off x="820" y="917"/>
              <a:ext cx="192" cy="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a:solidFill>
                    <a:srgbClr val="000000"/>
                  </a:solidFill>
                  <a:latin typeface="Arial" panose="020B0604020202020204" pitchFamily="34" charset="0"/>
                </a:rPr>
                <a:t>SYSTEM</a:t>
              </a:r>
              <a:endParaRPr lang="en-US" altLang="en-US" sz="3700">
                <a:latin typeface="Arial" panose="020B0604020202020204" pitchFamily="34" charset="0"/>
              </a:endParaRPr>
            </a:p>
          </p:txBody>
        </p:sp>
        <p:sp>
          <p:nvSpPr>
            <p:cNvPr id="525327" name="Rectangle 15">
              <a:extLst>
                <a:ext uri="{FF2B5EF4-FFF2-40B4-BE49-F238E27FC236}">
                  <a16:creationId xmlns:a16="http://schemas.microsoft.com/office/drawing/2014/main" id="{FBF5FD52-D35B-7188-9598-10C1726511F7}"/>
                </a:ext>
              </a:extLst>
            </p:cNvPr>
            <p:cNvSpPr>
              <a:spLocks noChangeArrowheads="1"/>
            </p:cNvSpPr>
            <p:nvPr/>
          </p:nvSpPr>
          <p:spPr bwMode="auto">
            <a:xfrm>
              <a:off x="1016" y="917"/>
              <a:ext cx="13" cy="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5328" name="Rectangle 16">
              <a:extLst>
                <a:ext uri="{FF2B5EF4-FFF2-40B4-BE49-F238E27FC236}">
                  <a16:creationId xmlns:a16="http://schemas.microsoft.com/office/drawing/2014/main" id="{F2AC90B9-B476-5783-D459-161090ADB056}"/>
                </a:ext>
              </a:extLst>
            </p:cNvPr>
            <p:cNvSpPr>
              <a:spLocks noChangeArrowheads="1"/>
            </p:cNvSpPr>
            <p:nvPr/>
          </p:nvSpPr>
          <p:spPr bwMode="auto">
            <a:xfrm>
              <a:off x="1165" y="918"/>
              <a:ext cx="12" cy="54"/>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329" name="Rectangle 17">
              <a:extLst>
                <a:ext uri="{FF2B5EF4-FFF2-40B4-BE49-F238E27FC236}">
                  <a16:creationId xmlns:a16="http://schemas.microsoft.com/office/drawing/2014/main" id="{48B035F0-3132-5842-45DE-4EC4139A42CD}"/>
                </a:ext>
              </a:extLst>
            </p:cNvPr>
            <p:cNvSpPr>
              <a:spLocks noChangeArrowheads="1"/>
            </p:cNvSpPr>
            <p:nvPr/>
          </p:nvSpPr>
          <p:spPr bwMode="auto">
            <a:xfrm>
              <a:off x="1506" y="918"/>
              <a:ext cx="13" cy="54"/>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330" name="Rectangle 18">
              <a:extLst>
                <a:ext uri="{FF2B5EF4-FFF2-40B4-BE49-F238E27FC236}">
                  <a16:creationId xmlns:a16="http://schemas.microsoft.com/office/drawing/2014/main" id="{B1CDCBD4-6C9A-589C-3FBF-B33DEDA762B6}"/>
                </a:ext>
              </a:extLst>
            </p:cNvPr>
            <p:cNvSpPr>
              <a:spLocks noChangeArrowheads="1"/>
            </p:cNvSpPr>
            <p:nvPr/>
          </p:nvSpPr>
          <p:spPr bwMode="auto">
            <a:xfrm>
              <a:off x="1177" y="918"/>
              <a:ext cx="329" cy="55"/>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331" name="Rectangle 19">
              <a:extLst>
                <a:ext uri="{FF2B5EF4-FFF2-40B4-BE49-F238E27FC236}">
                  <a16:creationId xmlns:a16="http://schemas.microsoft.com/office/drawing/2014/main" id="{6A4501E3-0C91-7812-4842-7F43AC027103}"/>
                </a:ext>
              </a:extLst>
            </p:cNvPr>
            <p:cNvSpPr>
              <a:spLocks noChangeArrowheads="1"/>
            </p:cNvSpPr>
            <p:nvPr/>
          </p:nvSpPr>
          <p:spPr bwMode="auto">
            <a:xfrm>
              <a:off x="1177" y="917"/>
              <a:ext cx="278" cy="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a:solidFill>
                    <a:srgbClr val="000000"/>
                  </a:solidFill>
                  <a:latin typeface="Arial" panose="020B0604020202020204" pitchFamily="34" charset="0"/>
                </a:rPr>
                <a:t>EQUIPMENT</a:t>
              </a:r>
              <a:endParaRPr lang="en-US" altLang="en-US" sz="3700">
                <a:latin typeface="Arial" panose="020B0604020202020204" pitchFamily="34" charset="0"/>
              </a:endParaRPr>
            </a:p>
          </p:txBody>
        </p:sp>
        <p:sp>
          <p:nvSpPr>
            <p:cNvPr id="525332" name="Rectangle 20">
              <a:extLst>
                <a:ext uri="{FF2B5EF4-FFF2-40B4-BE49-F238E27FC236}">
                  <a16:creationId xmlns:a16="http://schemas.microsoft.com/office/drawing/2014/main" id="{7E8EF2C2-369C-1CB9-DC13-879A7FD3D0F1}"/>
                </a:ext>
              </a:extLst>
            </p:cNvPr>
            <p:cNvSpPr>
              <a:spLocks noChangeArrowheads="1"/>
            </p:cNvSpPr>
            <p:nvPr/>
          </p:nvSpPr>
          <p:spPr bwMode="auto">
            <a:xfrm>
              <a:off x="1461" y="917"/>
              <a:ext cx="13" cy="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5333" name="Rectangle 21">
              <a:extLst>
                <a:ext uri="{FF2B5EF4-FFF2-40B4-BE49-F238E27FC236}">
                  <a16:creationId xmlns:a16="http://schemas.microsoft.com/office/drawing/2014/main" id="{CFE2DDE4-2164-C982-31FB-E39304AA4985}"/>
                </a:ext>
              </a:extLst>
            </p:cNvPr>
            <p:cNvSpPr>
              <a:spLocks noChangeArrowheads="1"/>
            </p:cNvSpPr>
            <p:nvPr/>
          </p:nvSpPr>
          <p:spPr bwMode="auto">
            <a:xfrm>
              <a:off x="1522" y="918"/>
              <a:ext cx="12" cy="54"/>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334" name="Rectangle 22">
              <a:extLst>
                <a:ext uri="{FF2B5EF4-FFF2-40B4-BE49-F238E27FC236}">
                  <a16:creationId xmlns:a16="http://schemas.microsoft.com/office/drawing/2014/main" id="{B316F886-DFCE-6C1B-13A3-3AE7740D1C98}"/>
                </a:ext>
              </a:extLst>
            </p:cNvPr>
            <p:cNvSpPr>
              <a:spLocks noChangeArrowheads="1"/>
            </p:cNvSpPr>
            <p:nvPr/>
          </p:nvSpPr>
          <p:spPr bwMode="auto">
            <a:xfrm>
              <a:off x="2581" y="918"/>
              <a:ext cx="11" cy="54"/>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335" name="Rectangle 23">
              <a:extLst>
                <a:ext uri="{FF2B5EF4-FFF2-40B4-BE49-F238E27FC236}">
                  <a16:creationId xmlns:a16="http://schemas.microsoft.com/office/drawing/2014/main" id="{0A387241-D506-16D9-224B-E955F06614E9}"/>
                </a:ext>
              </a:extLst>
            </p:cNvPr>
            <p:cNvSpPr>
              <a:spLocks noChangeArrowheads="1"/>
            </p:cNvSpPr>
            <p:nvPr/>
          </p:nvSpPr>
          <p:spPr bwMode="auto">
            <a:xfrm>
              <a:off x="1534" y="918"/>
              <a:ext cx="1047" cy="55"/>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336" name="Rectangle 24">
              <a:extLst>
                <a:ext uri="{FF2B5EF4-FFF2-40B4-BE49-F238E27FC236}">
                  <a16:creationId xmlns:a16="http://schemas.microsoft.com/office/drawing/2014/main" id="{4DCCEBC0-0240-9CAC-CC3A-C1F73D1A29EF}"/>
                </a:ext>
              </a:extLst>
            </p:cNvPr>
            <p:cNvSpPr>
              <a:spLocks noChangeArrowheads="1"/>
            </p:cNvSpPr>
            <p:nvPr/>
          </p:nvSpPr>
          <p:spPr bwMode="auto">
            <a:xfrm>
              <a:off x="1534" y="917"/>
              <a:ext cx="336" cy="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a:solidFill>
                    <a:srgbClr val="000000"/>
                  </a:solidFill>
                  <a:latin typeface="Arial" panose="020B0604020202020204" pitchFamily="34" charset="0"/>
                </a:rPr>
                <a:t>COMPONENTS</a:t>
              </a:r>
              <a:endParaRPr lang="en-US" altLang="en-US" sz="3700">
                <a:latin typeface="Arial" panose="020B0604020202020204" pitchFamily="34" charset="0"/>
              </a:endParaRPr>
            </a:p>
          </p:txBody>
        </p:sp>
        <p:sp>
          <p:nvSpPr>
            <p:cNvPr id="525337" name="Rectangle 25">
              <a:extLst>
                <a:ext uri="{FF2B5EF4-FFF2-40B4-BE49-F238E27FC236}">
                  <a16:creationId xmlns:a16="http://schemas.microsoft.com/office/drawing/2014/main" id="{4A5F70DC-4AD5-81EE-FE3E-3F0A21598299}"/>
                </a:ext>
              </a:extLst>
            </p:cNvPr>
            <p:cNvSpPr>
              <a:spLocks noChangeArrowheads="1"/>
            </p:cNvSpPr>
            <p:nvPr/>
          </p:nvSpPr>
          <p:spPr bwMode="auto">
            <a:xfrm>
              <a:off x="1876" y="917"/>
              <a:ext cx="13" cy="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5338" name="Rectangle 26">
              <a:extLst>
                <a:ext uri="{FF2B5EF4-FFF2-40B4-BE49-F238E27FC236}">
                  <a16:creationId xmlns:a16="http://schemas.microsoft.com/office/drawing/2014/main" id="{5E7FCFAA-108F-96EC-4769-77B71DDEFD6E}"/>
                </a:ext>
              </a:extLst>
            </p:cNvPr>
            <p:cNvSpPr>
              <a:spLocks noChangeArrowheads="1"/>
            </p:cNvSpPr>
            <p:nvPr/>
          </p:nvSpPr>
          <p:spPr bwMode="auto">
            <a:xfrm>
              <a:off x="803" y="912"/>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339" name="Rectangle 27">
              <a:extLst>
                <a:ext uri="{FF2B5EF4-FFF2-40B4-BE49-F238E27FC236}">
                  <a16:creationId xmlns:a16="http://schemas.microsoft.com/office/drawing/2014/main" id="{9C8C224C-0BFF-7F92-8D4D-36BC7894B7B2}"/>
                </a:ext>
              </a:extLst>
            </p:cNvPr>
            <p:cNvSpPr>
              <a:spLocks noChangeArrowheads="1"/>
            </p:cNvSpPr>
            <p:nvPr/>
          </p:nvSpPr>
          <p:spPr bwMode="auto">
            <a:xfrm>
              <a:off x="803" y="912"/>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340" name="Rectangle 28">
              <a:extLst>
                <a:ext uri="{FF2B5EF4-FFF2-40B4-BE49-F238E27FC236}">
                  <a16:creationId xmlns:a16="http://schemas.microsoft.com/office/drawing/2014/main" id="{28BDFBBE-AD3C-130F-0B5D-3D6C43A74F8C}"/>
                </a:ext>
              </a:extLst>
            </p:cNvPr>
            <p:cNvSpPr>
              <a:spLocks noChangeArrowheads="1"/>
            </p:cNvSpPr>
            <p:nvPr/>
          </p:nvSpPr>
          <p:spPr bwMode="auto">
            <a:xfrm>
              <a:off x="809" y="912"/>
              <a:ext cx="353"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341" name="Rectangle 29">
              <a:extLst>
                <a:ext uri="{FF2B5EF4-FFF2-40B4-BE49-F238E27FC236}">
                  <a16:creationId xmlns:a16="http://schemas.microsoft.com/office/drawing/2014/main" id="{B6CA7312-7FAD-CD0D-A636-2A7FF735423D}"/>
                </a:ext>
              </a:extLst>
            </p:cNvPr>
            <p:cNvSpPr>
              <a:spLocks noChangeArrowheads="1"/>
            </p:cNvSpPr>
            <p:nvPr/>
          </p:nvSpPr>
          <p:spPr bwMode="auto">
            <a:xfrm>
              <a:off x="809" y="918"/>
              <a:ext cx="353" cy="1"/>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343" name="Rectangle 31">
              <a:extLst>
                <a:ext uri="{FF2B5EF4-FFF2-40B4-BE49-F238E27FC236}">
                  <a16:creationId xmlns:a16="http://schemas.microsoft.com/office/drawing/2014/main" id="{AB4AEE9F-34B5-B3B1-011E-9CE233A0435C}"/>
                </a:ext>
              </a:extLst>
            </p:cNvPr>
            <p:cNvSpPr>
              <a:spLocks noChangeArrowheads="1"/>
            </p:cNvSpPr>
            <p:nvPr/>
          </p:nvSpPr>
          <p:spPr bwMode="auto">
            <a:xfrm>
              <a:off x="1162" y="918"/>
              <a:ext cx="3"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344" name="Rectangle 32">
              <a:extLst>
                <a:ext uri="{FF2B5EF4-FFF2-40B4-BE49-F238E27FC236}">
                  <a16:creationId xmlns:a16="http://schemas.microsoft.com/office/drawing/2014/main" id="{E7429954-DA2F-71ED-3C7F-3261087AC0F4}"/>
                </a:ext>
              </a:extLst>
            </p:cNvPr>
            <p:cNvSpPr>
              <a:spLocks noChangeArrowheads="1"/>
            </p:cNvSpPr>
            <p:nvPr/>
          </p:nvSpPr>
          <p:spPr bwMode="auto">
            <a:xfrm>
              <a:off x="1162" y="912"/>
              <a:ext cx="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345" name="Rectangle 33">
              <a:extLst>
                <a:ext uri="{FF2B5EF4-FFF2-40B4-BE49-F238E27FC236}">
                  <a16:creationId xmlns:a16="http://schemas.microsoft.com/office/drawing/2014/main" id="{BC40DAB8-3E46-1695-C116-8BC605029236}"/>
                </a:ext>
              </a:extLst>
            </p:cNvPr>
            <p:cNvSpPr>
              <a:spLocks noChangeArrowheads="1"/>
            </p:cNvSpPr>
            <p:nvPr/>
          </p:nvSpPr>
          <p:spPr bwMode="auto">
            <a:xfrm>
              <a:off x="1167" y="912"/>
              <a:ext cx="35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346" name="Rectangle 34">
              <a:extLst>
                <a:ext uri="{FF2B5EF4-FFF2-40B4-BE49-F238E27FC236}">
                  <a16:creationId xmlns:a16="http://schemas.microsoft.com/office/drawing/2014/main" id="{B3D3D7F8-9999-6DB9-62F9-BED166BF4BBF}"/>
                </a:ext>
              </a:extLst>
            </p:cNvPr>
            <p:cNvSpPr>
              <a:spLocks noChangeArrowheads="1"/>
            </p:cNvSpPr>
            <p:nvPr/>
          </p:nvSpPr>
          <p:spPr bwMode="auto">
            <a:xfrm>
              <a:off x="1167" y="918"/>
              <a:ext cx="352" cy="1"/>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348" name="Rectangle 36">
              <a:extLst>
                <a:ext uri="{FF2B5EF4-FFF2-40B4-BE49-F238E27FC236}">
                  <a16:creationId xmlns:a16="http://schemas.microsoft.com/office/drawing/2014/main" id="{5FABD0B5-6AE9-9A4F-60B4-6BD55D83D7A0}"/>
                </a:ext>
              </a:extLst>
            </p:cNvPr>
            <p:cNvSpPr>
              <a:spLocks noChangeArrowheads="1"/>
            </p:cNvSpPr>
            <p:nvPr/>
          </p:nvSpPr>
          <p:spPr bwMode="auto">
            <a:xfrm>
              <a:off x="1519" y="918"/>
              <a:ext cx="3"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349" name="Rectangle 37">
              <a:extLst>
                <a:ext uri="{FF2B5EF4-FFF2-40B4-BE49-F238E27FC236}">
                  <a16:creationId xmlns:a16="http://schemas.microsoft.com/office/drawing/2014/main" id="{26DBEA61-A5F1-8833-01BE-F0C755B1F240}"/>
                </a:ext>
              </a:extLst>
            </p:cNvPr>
            <p:cNvSpPr>
              <a:spLocks noChangeArrowheads="1"/>
            </p:cNvSpPr>
            <p:nvPr/>
          </p:nvSpPr>
          <p:spPr bwMode="auto">
            <a:xfrm>
              <a:off x="1519" y="912"/>
              <a:ext cx="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350" name="Rectangle 38">
              <a:extLst>
                <a:ext uri="{FF2B5EF4-FFF2-40B4-BE49-F238E27FC236}">
                  <a16:creationId xmlns:a16="http://schemas.microsoft.com/office/drawing/2014/main" id="{3C76D0AA-AF8D-FE10-CF79-E70A27C6FF02}"/>
                </a:ext>
              </a:extLst>
            </p:cNvPr>
            <p:cNvSpPr>
              <a:spLocks noChangeArrowheads="1"/>
            </p:cNvSpPr>
            <p:nvPr/>
          </p:nvSpPr>
          <p:spPr bwMode="auto">
            <a:xfrm>
              <a:off x="1524" y="912"/>
              <a:ext cx="1068"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351" name="Rectangle 39">
              <a:extLst>
                <a:ext uri="{FF2B5EF4-FFF2-40B4-BE49-F238E27FC236}">
                  <a16:creationId xmlns:a16="http://schemas.microsoft.com/office/drawing/2014/main" id="{A1F1BDD5-1A89-189C-BFF7-15338D6CADDA}"/>
                </a:ext>
              </a:extLst>
            </p:cNvPr>
            <p:cNvSpPr>
              <a:spLocks noChangeArrowheads="1"/>
            </p:cNvSpPr>
            <p:nvPr/>
          </p:nvSpPr>
          <p:spPr bwMode="auto">
            <a:xfrm>
              <a:off x="1524" y="918"/>
              <a:ext cx="1068" cy="1"/>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352" name="Rectangle 40">
              <a:extLst>
                <a:ext uri="{FF2B5EF4-FFF2-40B4-BE49-F238E27FC236}">
                  <a16:creationId xmlns:a16="http://schemas.microsoft.com/office/drawing/2014/main" id="{3AAA6A6B-6D5D-9207-6D70-C1F1AE7F4C4B}"/>
                </a:ext>
              </a:extLst>
            </p:cNvPr>
            <p:cNvSpPr>
              <a:spLocks noChangeArrowheads="1"/>
            </p:cNvSpPr>
            <p:nvPr/>
          </p:nvSpPr>
          <p:spPr bwMode="auto">
            <a:xfrm>
              <a:off x="2592" y="912"/>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353" name="Rectangle 41">
              <a:extLst>
                <a:ext uri="{FF2B5EF4-FFF2-40B4-BE49-F238E27FC236}">
                  <a16:creationId xmlns:a16="http://schemas.microsoft.com/office/drawing/2014/main" id="{576206A8-8EAB-7C19-7ECD-801815E2AE21}"/>
                </a:ext>
              </a:extLst>
            </p:cNvPr>
            <p:cNvSpPr>
              <a:spLocks noChangeArrowheads="1"/>
            </p:cNvSpPr>
            <p:nvPr/>
          </p:nvSpPr>
          <p:spPr bwMode="auto">
            <a:xfrm>
              <a:off x="2592" y="912"/>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354" name="Rectangle 42">
              <a:extLst>
                <a:ext uri="{FF2B5EF4-FFF2-40B4-BE49-F238E27FC236}">
                  <a16:creationId xmlns:a16="http://schemas.microsoft.com/office/drawing/2014/main" id="{D50E4A05-EC7F-489C-F8CA-D03371299457}"/>
                </a:ext>
              </a:extLst>
            </p:cNvPr>
            <p:cNvSpPr>
              <a:spLocks noChangeArrowheads="1"/>
            </p:cNvSpPr>
            <p:nvPr/>
          </p:nvSpPr>
          <p:spPr bwMode="auto">
            <a:xfrm>
              <a:off x="803" y="918"/>
              <a:ext cx="6" cy="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355" name="Rectangle 43">
              <a:extLst>
                <a:ext uri="{FF2B5EF4-FFF2-40B4-BE49-F238E27FC236}">
                  <a16:creationId xmlns:a16="http://schemas.microsoft.com/office/drawing/2014/main" id="{FB417812-8F65-EFE4-ABBC-1BC47AAB80B1}"/>
                </a:ext>
              </a:extLst>
            </p:cNvPr>
            <p:cNvSpPr>
              <a:spLocks noChangeArrowheads="1"/>
            </p:cNvSpPr>
            <p:nvPr/>
          </p:nvSpPr>
          <p:spPr bwMode="auto">
            <a:xfrm>
              <a:off x="1162" y="918"/>
              <a:ext cx="3" cy="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356" name="Rectangle 44">
              <a:extLst>
                <a:ext uri="{FF2B5EF4-FFF2-40B4-BE49-F238E27FC236}">
                  <a16:creationId xmlns:a16="http://schemas.microsoft.com/office/drawing/2014/main" id="{8479D6F9-1D6F-FB69-71CB-0026D1DFE4A4}"/>
                </a:ext>
              </a:extLst>
            </p:cNvPr>
            <p:cNvSpPr>
              <a:spLocks noChangeArrowheads="1"/>
            </p:cNvSpPr>
            <p:nvPr/>
          </p:nvSpPr>
          <p:spPr bwMode="auto">
            <a:xfrm>
              <a:off x="1519" y="918"/>
              <a:ext cx="3" cy="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357" name="Rectangle 45">
              <a:extLst>
                <a:ext uri="{FF2B5EF4-FFF2-40B4-BE49-F238E27FC236}">
                  <a16:creationId xmlns:a16="http://schemas.microsoft.com/office/drawing/2014/main" id="{28281DCD-768B-0138-A9AF-59A27841F54E}"/>
                </a:ext>
              </a:extLst>
            </p:cNvPr>
            <p:cNvSpPr>
              <a:spLocks noChangeArrowheads="1"/>
            </p:cNvSpPr>
            <p:nvPr/>
          </p:nvSpPr>
          <p:spPr bwMode="auto">
            <a:xfrm>
              <a:off x="2592" y="918"/>
              <a:ext cx="6" cy="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358" name="Rectangle 46">
              <a:extLst>
                <a:ext uri="{FF2B5EF4-FFF2-40B4-BE49-F238E27FC236}">
                  <a16:creationId xmlns:a16="http://schemas.microsoft.com/office/drawing/2014/main" id="{AAA99AFD-7689-7ACC-92B4-79DDA3F14805}"/>
                </a:ext>
              </a:extLst>
            </p:cNvPr>
            <p:cNvSpPr>
              <a:spLocks noChangeArrowheads="1"/>
            </p:cNvSpPr>
            <p:nvPr/>
          </p:nvSpPr>
          <p:spPr bwMode="auto">
            <a:xfrm>
              <a:off x="820" y="974"/>
              <a:ext cx="250" cy="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Two Speed </a:t>
              </a:r>
              <a:endParaRPr lang="en-US" altLang="en-US" sz="3700">
                <a:latin typeface="Arial" panose="020B0604020202020204" pitchFamily="34" charset="0"/>
              </a:endParaRPr>
            </a:p>
          </p:txBody>
        </p:sp>
        <p:sp>
          <p:nvSpPr>
            <p:cNvPr id="525359" name="Rectangle 47">
              <a:extLst>
                <a:ext uri="{FF2B5EF4-FFF2-40B4-BE49-F238E27FC236}">
                  <a16:creationId xmlns:a16="http://schemas.microsoft.com/office/drawing/2014/main" id="{9F26B511-A494-4F3D-134B-ADFC5178BB26}"/>
                </a:ext>
              </a:extLst>
            </p:cNvPr>
            <p:cNvSpPr>
              <a:spLocks noChangeArrowheads="1"/>
            </p:cNvSpPr>
            <p:nvPr/>
          </p:nvSpPr>
          <p:spPr bwMode="auto">
            <a:xfrm>
              <a:off x="820" y="1029"/>
              <a:ext cx="268" cy="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Portable Fan</a:t>
              </a:r>
              <a:endParaRPr lang="en-US" altLang="en-US" sz="3700">
                <a:latin typeface="Arial" panose="020B0604020202020204" pitchFamily="34" charset="0"/>
              </a:endParaRPr>
            </a:p>
          </p:txBody>
        </p:sp>
        <p:sp>
          <p:nvSpPr>
            <p:cNvPr id="525360" name="Rectangle 48">
              <a:extLst>
                <a:ext uri="{FF2B5EF4-FFF2-40B4-BE49-F238E27FC236}">
                  <a16:creationId xmlns:a16="http://schemas.microsoft.com/office/drawing/2014/main" id="{DB1DC427-2B49-530B-0FBA-5330C63022A2}"/>
                </a:ext>
              </a:extLst>
            </p:cNvPr>
            <p:cNvSpPr>
              <a:spLocks noChangeArrowheads="1"/>
            </p:cNvSpPr>
            <p:nvPr/>
          </p:nvSpPr>
          <p:spPr bwMode="auto">
            <a:xfrm>
              <a:off x="1094" y="1029"/>
              <a:ext cx="13" cy="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5361" name="Rectangle 49">
              <a:extLst>
                <a:ext uri="{FF2B5EF4-FFF2-40B4-BE49-F238E27FC236}">
                  <a16:creationId xmlns:a16="http://schemas.microsoft.com/office/drawing/2014/main" id="{320435CA-FC83-C31B-6B03-C5B2F7EFAA7F}"/>
                </a:ext>
              </a:extLst>
            </p:cNvPr>
            <p:cNvSpPr>
              <a:spLocks noChangeArrowheads="1"/>
            </p:cNvSpPr>
            <p:nvPr/>
          </p:nvSpPr>
          <p:spPr bwMode="auto">
            <a:xfrm>
              <a:off x="1177" y="974"/>
              <a:ext cx="159" cy="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10. Fan</a:t>
              </a:r>
              <a:endParaRPr lang="en-US" altLang="en-US" sz="3700">
                <a:latin typeface="Arial" panose="020B0604020202020204" pitchFamily="34" charset="0"/>
              </a:endParaRPr>
            </a:p>
          </p:txBody>
        </p:sp>
        <p:sp>
          <p:nvSpPr>
            <p:cNvPr id="525362" name="Rectangle 50">
              <a:extLst>
                <a:ext uri="{FF2B5EF4-FFF2-40B4-BE49-F238E27FC236}">
                  <a16:creationId xmlns:a16="http://schemas.microsoft.com/office/drawing/2014/main" id="{86E1BE62-5B77-2332-50C9-8937397E206E}"/>
                </a:ext>
              </a:extLst>
            </p:cNvPr>
            <p:cNvSpPr>
              <a:spLocks noChangeArrowheads="1"/>
            </p:cNvSpPr>
            <p:nvPr/>
          </p:nvSpPr>
          <p:spPr bwMode="auto">
            <a:xfrm>
              <a:off x="1339" y="974"/>
              <a:ext cx="13" cy="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5363" name="Rectangle 51">
              <a:extLst>
                <a:ext uri="{FF2B5EF4-FFF2-40B4-BE49-F238E27FC236}">
                  <a16:creationId xmlns:a16="http://schemas.microsoft.com/office/drawing/2014/main" id="{CBE57DB1-4699-659E-C12E-6207AB14AE2E}"/>
                </a:ext>
              </a:extLst>
            </p:cNvPr>
            <p:cNvSpPr>
              <a:spLocks noChangeArrowheads="1"/>
            </p:cNvSpPr>
            <p:nvPr/>
          </p:nvSpPr>
          <p:spPr bwMode="auto">
            <a:xfrm>
              <a:off x="1177" y="1029"/>
              <a:ext cx="13" cy="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5364" name="Rectangle 52">
              <a:extLst>
                <a:ext uri="{FF2B5EF4-FFF2-40B4-BE49-F238E27FC236}">
                  <a16:creationId xmlns:a16="http://schemas.microsoft.com/office/drawing/2014/main" id="{E8C0C91C-A5CC-33B2-2A0A-BD517D39E4FA}"/>
                </a:ext>
              </a:extLst>
            </p:cNvPr>
            <p:cNvSpPr>
              <a:spLocks noChangeArrowheads="1"/>
            </p:cNvSpPr>
            <p:nvPr/>
          </p:nvSpPr>
          <p:spPr bwMode="auto">
            <a:xfrm>
              <a:off x="1534" y="974"/>
              <a:ext cx="315" cy="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11. Fan Blades</a:t>
              </a:r>
              <a:endParaRPr lang="en-US" altLang="en-US" sz="3700">
                <a:latin typeface="Arial" panose="020B0604020202020204" pitchFamily="34" charset="0"/>
              </a:endParaRPr>
            </a:p>
          </p:txBody>
        </p:sp>
        <p:sp>
          <p:nvSpPr>
            <p:cNvPr id="525365" name="Rectangle 53">
              <a:extLst>
                <a:ext uri="{FF2B5EF4-FFF2-40B4-BE49-F238E27FC236}">
                  <a16:creationId xmlns:a16="http://schemas.microsoft.com/office/drawing/2014/main" id="{310FB3D0-E1A4-C3F5-3AF3-75DDAB5DCC50}"/>
                </a:ext>
              </a:extLst>
            </p:cNvPr>
            <p:cNvSpPr>
              <a:spLocks noChangeArrowheads="1"/>
            </p:cNvSpPr>
            <p:nvPr/>
          </p:nvSpPr>
          <p:spPr bwMode="auto">
            <a:xfrm>
              <a:off x="1855" y="974"/>
              <a:ext cx="13" cy="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5366" name="Rectangle 54">
              <a:extLst>
                <a:ext uri="{FF2B5EF4-FFF2-40B4-BE49-F238E27FC236}">
                  <a16:creationId xmlns:a16="http://schemas.microsoft.com/office/drawing/2014/main" id="{7A632E2E-BA67-923C-ECEF-55EA4EBF1C32}"/>
                </a:ext>
              </a:extLst>
            </p:cNvPr>
            <p:cNvSpPr>
              <a:spLocks noChangeArrowheads="1"/>
            </p:cNvSpPr>
            <p:nvPr/>
          </p:nvSpPr>
          <p:spPr bwMode="auto">
            <a:xfrm>
              <a:off x="1534" y="1029"/>
              <a:ext cx="258" cy="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12. Fan Hub</a:t>
              </a:r>
              <a:endParaRPr lang="en-US" altLang="en-US" sz="3700">
                <a:latin typeface="Arial" panose="020B0604020202020204" pitchFamily="34" charset="0"/>
              </a:endParaRPr>
            </a:p>
          </p:txBody>
        </p:sp>
        <p:sp>
          <p:nvSpPr>
            <p:cNvPr id="525367" name="Rectangle 55">
              <a:extLst>
                <a:ext uri="{FF2B5EF4-FFF2-40B4-BE49-F238E27FC236}">
                  <a16:creationId xmlns:a16="http://schemas.microsoft.com/office/drawing/2014/main" id="{15B4E6C8-33C2-42D1-A752-B7E28C0CB5EC}"/>
                </a:ext>
              </a:extLst>
            </p:cNvPr>
            <p:cNvSpPr>
              <a:spLocks noChangeArrowheads="1"/>
            </p:cNvSpPr>
            <p:nvPr/>
          </p:nvSpPr>
          <p:spPr bwMode="auto">
            <a:xfrm>
              <a:off x="1797" y="1029"/>
              <a:ext cx="13" cy="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5368" name="Rectangle 56">
              <a:extLst>
                <a:ext uri="{FF2B5EF4-FFF2-40B4-BE49-F238E27FC236}">
                  <a16:creationId xmlns:a16="http://schemas.microsoft.com/office/drawing/2014/main" id="{CE2B0E5A-5E2C-2E90-DA22-907860DBD51D}"/>
                </a:ext>
              </a:extLst>
            </p:cNvPr>
            <p:cNvSpPr>
              <a:spLocks noChangeArrowheads="1"/>
            </p:cNvSpPr>
            <p:nvPr/>
          </p:nvSpPr>
          <p:spPr bwMode="auto">
            <a:xfrm>
              <a:off x="2070" y="974"/>
              <a:ext cx="330" cy="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13. Shaft Spline</a:t>
              </a:r>
              <a:endParaRPr lang="en-US" altLang="en-US" sz="3700">
                <a:latin typeface="Arial" panose="020B0604020202020204" pitchFamily="34" charset="0"/>
              </a:endParaRPr>
            </a:p>
          </p:txBody>
        </p:sp>
        <p:sp>
          <p:nvSpPr>
            <p:cNvPr id="525369" name="Rectangle 57">
              <a:extLst>
                <a:ext uri="{FF2B5EF4-FFF2-40B4-BE49-F238E27FC236}">
                  <a16:creationId xmlns:a16="http://schemas.microsoft.com/office/drawing/2014/main" id="{7B72CED0-6C60-BCC9-B932-F6C3A5455472}"/>
                </a:ext>
              </a:extLst>
            </p:cNvPr>
            <p:cNvSpPr>
              <a:spLocks noChangeArrowheads="1"/>
            </p:cNvSpPr>
            <p:nvPr/>
          </p:nvSpPr>
          <p:spPr bwMode="auto">
            <a:xfrm>
              <a:off x="2407" y="974"/>
              <a:ext cx="13" cy="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5370" name="Rectangle 58">
              <a:extLst>
                <a:ext uri="{FF2B5EF4-FFF2-40B4-BE49-F238E27FC236}">
                  <a16:creationId xmlns:a16="http://schemas.microsoft.com/office/drawing/2014/main" id="{D08F02AD-749F-4D12-BA53-1DC32645A70E}"/>
                </a:ext>
              </a:extLst>
            </p:cNvPr>
            <p:cNvSpPr>
              <a:spLocks noChangeArrowheads="1"/>
            </p:cNvSpPr>
            <p:nvPr/>
          </p:nvSpPr>
          <p:spPr bwMode="auto">
            <a:xfrm>
              <a:off x="803" y="972"/>
              <a:ext cx="6"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371" name="Rectangle 59">
              <a:extLst>
                <a:ext uri="{FF2B5EF4-FFF2-40B4-BE49-F238E27FC236}">
                  <a16:creationId xmlns:a16="http://schemas.microsoft.com/office/drawing/2014/main" id="{DC72BC69-BD0B-F6CD-2217-E76147C8B839}"/>
                </a:ext>
              </a:extLst>
            </p:cNvPr>
            <p:cNvSpPr>
              <a:spLocks noChangeArrowheads="1"/>
            </p:cNvSpPr>
            <p:nvPr/>
          </p:nvSpPr>
          <p:spPr bwMode="auto">
            <a:xfrm>
              <a:off x="809" y="972"/>
              <a:ext cx="35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372" name="Rectangle 60">
              <a:extLst>
                <a:ext uri="{FF2B5EF4-FFF2-40B4-BE49-F238E27FC236}">
                  <a16:creationId xmlns:a16="http://schemas.microsoft.com/office/drawing/2014/main" id="{1B954CB3-C283-5937-DA51-A7419AAC75FD}"/>
                </a:ext>
              </a:extLst>
            </p:cNvPr>
            <p:cNvSpPr>
              <a:spLocks noChangeArrowheads="1"/>
            </p:cNvSpPr>
            <p:nvPr/>
          </p:nvSpPr>
          <p:spPr bwMode="auto">
            <a:xfrm>
              <a:off x="1162" y="972"/>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373" name="Rectangle 61">
              <a:extLst>
                <a:ext uri="{FF2B5EF4-FFF2-40B4-BE49-F238E27FC236}">
                  <a16:creationId xmlns:a16="http://schemas.microsoft.com/office/drawing/2014/main" id="{9E1E0EB5-66DD-3991-3FB3-07EC6CC1D6C7}"/>
                </a:ext>
              </a:extLst>
            </p:cNvPr>
            <p:cNvSpPr>
              <a:spLocks noChangeArrowheads="1"/>
            </p:cNvSpPr>
            <p:nvPr/>
          </p:nvSpPr>
          <p:spPr bwMode="auto">
            <a:xfrm>
              <a:off x="1165" y="972"/>
              <a:ext cx="354"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374" name="Rectangle 62">
              <a:extLst>
                <a:ext uri="{FF2B5EF4-FFF2-40B4-BE49-F238E27FC236}">
                  <a16:creationId xmlns:a16="http://schemas.microsoft.com/office/drawing/2014/main" id="{230CAED2-E0F6-0BA7-BB37-A8253AB96905}"/>
                </a:ext>
              </a:extLst>
            </p:cNvPr>
            <p:cNvSpPr>
              <a:spLocks noChangeArrowheads="1"/>
            </p:cNvSpPr>
            <p:nvPr/>
          </p:nvSpPr>
          <p:spPr bwMode="auto">
            <a:xfrm>
              <a:off x="1519" y="972"/>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375" name="Rectangle 63">
              <a:extLst>
                <a:ext uri="{FF2B5EF4-FFF2-40B4-BE49-F238E27FC236}">
                  <a16:creationId xmlns:a16="http://schemas.microsoft.com/office/drawing/2014/main" id="{22976FAA-2AA1-E054-A7CD-7A4D8A54E7C6}"/>
                </a:ext>
              </a:extLst>
            </p:cNvPr>
            <p:cNvSpPr>
              <a:spLocks noChangeArrowheads="1"/>
            </p:cNvSpPr>
            <p:nvPr/>
          </p:nvSpPr>
          <p:spPr bwMode="auto">
            <a:xfrm>
              <a:off x="1522" y="972"/>
              <a:ext cx="531"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376" name="Rectangle 64">
              <a:extLst>
                <a:ext uri="{FF2B5EF4-FFF2-40B4-BE49-F238E27FC236}">
                  <a16:creationId xmlns:a16="http://schemas.microsoft.com/office/drawing/2014/main" id="{EC8CB5A9-F0BC-1E0A-C7B0-A01CA7CCA11A}"/>
                </a:ext>
              </a:extLst>
            </p:cNvPr>
            <p:cNvSpPr>
              <a:spLocks noChangeArrowheads="1"/>
            </p:cNvSpPr>
            <p:nvPr/>
          </p:nvSpPr>
          <p:spPr bwMode="auto">
            <a:xfrm>
              <a:off x="2053" y="972"/>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377" name="Rectangle 65">
              <a:extLst>
                <a:ext uri="{FF2B5EF4-FFF2-40B4-BE49-F238E27FC236}">
                  <a16:creationId xmlns:a16="http://schemas.microsoft.com/office/drawing/2014/main" id="{AF1DF8C7-BAD5-43D4-F63E-B3B03327991A}"/>
                </a:ext>
              </a:extLst>
            </p:cNvPr>
            <p:cNvSpPr>
              <a:spLocks noChangeArrowheads="1"/>
            </p:cNvSpPr>
            <p:nvPr/>
          </p:nvSpPr>
          <p:spPr bwMode="auto">
            <a:xfrm>
              <a:off x="2056" y="972"/>
              <a:ext cx="536"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378" name="Rectangle 66">
              <a:extLst>
                <a:ext uri="{FF2B5EF4-FFF2-40B4-BE49-F238E27FC236}">
                  <a16:creationId xmlns:a16="http://schemas.microsoft.com/office/drawing/2014/main" id="{81DC28E2-4E77-B86E-CBC9-E46A7BFED218}"/>
                </a:ext>
              </a:extLst>
            </p:cNvPr>
            <p:cNvSpPr>
              <a:spLocks noChangeArrowheads="1"/>
            </p:cNvSpPr>
            <p:nvPr/>
          </p:nvSpPr>
          <p:spPr bwMode="auto">
            <a:xfrm>
              <a:off x="2592" y="972"/>
              <a:ext cx="6"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379" name="Rectangle 67">
              <a:extLst>
                <a:ext uri="{FF2B5EF4-FFF2-40B4-BE49-F238E27FC236}">
                  <a16:creationId xmlns:a16="http://schemas.microsoft.com/office/drawing/2014/main" id="{FD9D7719-5D43-8E69-5AD6-F6CB5ECD2FD0}"/>
                </a:ext>
              </a:extLst>
            </p:cNvPr>
            <p:cNvSpPr>
              <a:spLocks noChangeArrowheads="1"/>
            </p:cNvSpPr>
            <p:nvPr/>
          </p:nvSpPr>
          <p:spPr bwMode="auto">
            <a:xfrm>
              <a:off x="803" y="975"/>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380" name="Rectangle 68">
              <a:extLst>
                <a:ext uri="{FF2B5EF4-FFF2-40B4-BE49-F238E27FC236}">
                  <a16:creationId xmlns:a16="http://schemas.microsoft.com/office/drawing/2014/main" id="{D469D07C-629A-6724-17A5-8B9897CD44FC}"/>
                </a:ext>
              </a:extLst>
            </p:cNvPr>
            <p:cNvSpPr>
              <a:spLocks noChangeArrowheads="1"/>
            </p:cNvSpPr>
            <p:nvPr/>
          </p:nvSpPr>
          <p:spPr bwMode="auto">
            <a:xfrm>
              <a:off x="1162" y="975"/>
              <a:ext cx="3"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381" name="Rectangle 69">
              <a:extLst>
                <a:ext uri="{FF2B5EF4-FFF2-40B4-BE49-F238E27FC236}">
                  <a16:creationId xmlns:a16="http://schemas.microsoft.com/office/drawing/2014/main" id="{B70D50C4-CF0C-12D7-3D22-32F0FA4BFDA9}"/>
                </a:ext>
              </a:extLst>
            </p:cNvPr>
            <p:cNvSpPr>
              <a:spLocks noChangeArrowheads="1"/>
            </p:cNvSpPr>
            <p:nvPr/>
          </p:nvSpPr>
          <p:spPr bwMode="auto">
            <a:xfrm>
              <a:off x="1519" y="975"/>
              <a:ext cx="3"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382" name="Rectangle 70">
              <a:extLst>
                <a:ext uri="{FF2B5EF4-FFF2-40B4-BE49-F238E27FC236}">
                  <a16:creationId xmlns:a16="http://schemas.microsoft.com/office/drawing/2014/main" id="{999E260E-5CF1-C5AE-33C7-CF6F7F54E93B}"/>
                </a:ext>
              </a:extLst>
            </p:cNvPr>
            <p:cNvSpPr>
              <a:spLocks noChangeArrowheads="1"/>
            </p:cNvSpPr>
            <p:nvPr/>
          </p:nvSpPr>
          <p:spPr bwMode="auto">
            <a:xfrm>
              <a:off x="2053" y="975"/>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383" name="Rectangle 71">
              <a:extLst>
                <a:ext uri="{FF2B5EF4-FFF2-40B4-BE49-F238E27FC236}">
                  <a16:creationId xmlns:a16="http://schemas.microsoft.com/office/drawing/2014/main" id="{D06B6488-3B51-8D80-8CD9-3A56D0425630}"/>
                </a:ext>
              </a:extLst>
            </p:cNvPr>
            <p:cNvSpPr>
              <a:spLocks noChangeArrowheads="1"/>
            </p:cNvSpPr>
            <p:nvPr/>
          </p:nvSpPr>
          <p:spPr bwMode="auto">
            <a:xfrm>
              <a:off x="2592" y="975"/>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384" name="Rectangle 72">
              <a:extLst>
                <a:ext uri="{FF2B5EF4-FFF2-40B4-BE49-F238E27FC236}">
                  <a16:creationId xmlns:a16="http://schemas.microsoft.com/office/drawing/2014/main" id="{9B2C4428-8B2F-4F37-ECC0-73625BD13637}"/>
                </a:ext>
              </a:extLst>
            </p:cNvPr>
            <p:cNvSpPr>
              <a:spLocks noChangeArrowheads="1"/>
            </p:cNvSpPr>
            <p:nvPr/>
          </p:nvSpPr>
          <p:spPr bwMode="auto">
            <a:xfrm>
              <a:off x="820" y="1087"/>
              <a:ext cx="13" cy="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5385" name="Rectangle 73">
              <a:extLst>
                <a:ext uri="{FF2B5EF4-FFF2-40B4-BE49-F238E27FC236}">
                  <a16:creationId xmlns:a16="http://schemas.microsoft.com/office/drawing/2014/main" id="{E94013A8-03E4-4E03-6EF8-7931F9936BAC}"/>
                </a:ext>
              </a:extLst>
            </p:cNvPr>
            <p:cNvSpPr>
              <a:spLocks noChangeArrowheads="1"/>
            </p:cNvSpPr>
            <p:nvPr/>
          </p:nvSpPr>
          <p:spPr bwMode="auto">
            <a:xfrm>
              <a:off x="1177" y="1087"/>
              <a:ext cx="198" cy="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20. Motor</a:t>
              </a:r>
              <a:endParaRPr lang="en-US" altLang="en-US" sz="3700">
                <a:latin typeface="Arial" panose="020B0604020202020204" pitchFamily="34" charset="0"/>
              </a:endParaRPr>
            </a:p>
          </p:txBody>
        </p:sp>
        <p:sp>
          <p:nvSpPr>
            <p:cNvPr id="525386" name="Rectangle 74">
              <a:extLst>
                <a:ext uri="{FF2B5EF4-FFF2-40B4-BE49-F238E27FC236}">
                  <a16:creationId xmlns:a16="http://schemas.microsoft.com/office/drawing/2014/main" id="{CFD1D85C-7EA7-113B-D4D7-9B3F0358C435}"/>
                </a:ext>
              </a:extLst>
            </p:cNvPr>
            <p:cNvSpPr>
              <a:spLocks noChangeArrowheads="1"/>
            </p:cNvSpPr>
            <p:nvPr/>
          </p:nvSpPr>
          <p:spPr bwMode="auto">
            <a:xfrm>
              <a:off x="1379" y="1087"/>
              <a:ext cx="13" cy="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5387" name="Rectangle 75">
              <a:extLst>
                <a:ext uri="{FF2B5EF4-FFF2-40B4-BE49-F238E27FC236}">
                  <a16:creationId xmlns:a16="http://schemas.microsoft.com/office/drawing/2014/main" id="{BB2D7F3C-AD03-7E11-E180-55F52BA90E78}"/>
                </a:ext>
              </a:extLst>
            </p:cNvPr>
            <p:cNvSpPr>
              <a:spLocks noChangeArrowheads="1"/>
            </p:cNvSpPr>
            <p:nvPr/>
          </p:nvSpPr>
          <p:spPr bwMode="auto">
            <a:xfrm>
              <a:off x="1534" y="1087"/>
              <a:ext cx="200" cy="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21. Case </a:t>
              </a:r>
              <a:endParaRPr lang="en-US" altLang="en-US" sz="3700">
                <a:latin typeface="Arial" panose="020B0604020202020204" pitchFamily="34" charset="0"/>
              </a:endParaRPr>
            </a:p>
          </p:txBody>
        </p:sp>
        <p:sp>
          <p:nvSpPr>
            <p:cNvPr id="525388" name="Rectangle 76">
              <a:extLst>
                <a:ext uri="{FF2B5EF4-FFF2-40B4-BE49-F238E27FC236}">
                  <a16:creationId xmlns:a16="http://schemas.microsoft.com/office/drawing/2014/main" id="{8C6236BB-5DA9-C426-1248-8C04EBD86094}"/>
                </a:ext>
              </a:extLst>
            </p:cNvPr>
            <p:cNvSpPr>
              <a:spLocks noChangeArrowheads="1"/>
            </p:cNvSpPr>
            <p:nvPr/>
          </p:nvSpPr>
          <p:spPr bwMode="auto">
            <a:xfrm>
              <a:off x="1739" y="1087"/>
              <a:ext cx="13" cy="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5389" name="Rectangle 77">
              <a:extLst>
                <a:ext uri="{FF2B5EF4-FFF2-40B4-BE49-F238E27FC236}">
                  <a16:creationId xmlns:a16="http://schemas.microsoft.com/office/drawing/2014/main" id="{35BC0155-6638-9971-2E0C-ED6F79FE72CF}"/>
                </a:ext>
              </a:extLst>
            </p:cNvPr>
            <p:cNvSpPr>
              <a:spLocks noChangeArrowheads="1"/>
            </p:cNvSpPr>
            <p:nvPr/>
          </p:nvSpPr>
          <p:spPr bwMode="auto">
            <a:xfrm>
              <a:off x="1534" y="1142"/>
              <a:ext cx="276" cy="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22. End Bells</a:t>
              </a:r>
              <a:endParaRPr lang="en-US" altLang="en-US" sz="3700">
                <a:latin typeface="Arial" panose="020B0604020202020204" pitchFamily="34" charset="0"/>
              </a:endParaRPr>
            </a:p>
          </p:txBody>
        </p:sp>
        <p:sp>
          <p:nvSpPr>
            <p:cNvPr id="525390" name="Rectangle 78">
              <a:extLst>
                <a:ext uri="{FF2B5EF4-FFF2-40B4-BE49-F238E27FC236}">
                  <a16:creationId xmlns:a16="http://schemas.microsoft.com/office/drawing/2014/main" id="{8EA21A0C-15B1-82EC-0196-32CD0E219481}"/>
                </a:ext>
              </a:extLst>
            </p:cNvPr>
            <p:cNvSpPr>
              <a:spLocks noChangeArrowheads="1"/>
            </p:cNvSpPr>
            <p:nvPr/>
          </p:nvSpPr>
          <p:spPr bwMode="auto">
            <a:xfrm>
              <a:off x="1815" y="1142"/>
              <a:ext cx="13" cy="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5391" name="Rectangle 79">
              <a:extLst>
                <a:ext uri="{FF2B5EF4-FFF2-40B4-BE49-F238E27FC236}">
                  <a16:creationId xmlns:a16="http://schemas.microsoft.com/office/drawing/2014/main" id="{7534ED4F-2A44-439C-7EDF-59F683D8D4D7}"/>
                </a:ext>
              </a:extLst>
            </p:cNvPr>
            <p:cNvSpPr>
              <a:spLocks noChangeArrowheads="1"/>
            </p:cNvSpPr>
            <p:nvPr/>
          </p:nvSpPr>
          <p:spPr bwMode="auto">
            <a:xfrm>
              <a:off x="1534" y="1196"/>
              <a:ext cx="187" cy="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23. Shaft</a:t>
              </a:r>
              <a:endParaRPr lang="en-US" altLang="en-US" sz="3700">
                <a:latin typeface="Arial" panose="020B0604020202020204" pitchFamily="34" charset="0"/>
              </a:endParaRPr>
            </a:p>
          </p:txBody>
        </p:sp>
        <p:sp>
          <p:nvSpPr>
            <p:cNvPr id="525392" name="Rectangle 80">
              <a:extLst>
                <a:ext uri="{FF2B5EF4-FFF2-40B4-BE49-F238E27FC236}">
                  <a16:creationId xmlns:a16="http://schemas.microsoft.com/office/drawing/2014/main" id="{D33A5461-FB85-9D1A-AC90-21B5C15D23AE}"/>
                </a:ext>
              </a:extLst>
            </p:cNvPr>
            <p:cNvSpPr>
              <a:spLocks noChangeArrowheads="1"/>
            </p:cNvSpPr>
            <p:nvPr/>
          </p:nvSpPr>
          <p:spPr bwMode="auto">
            <a:xfrm>
              <a:off x="1725" y="1196"/>
              <a:ext cx="13" cy="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5393" name="Rectangle 81">
              <a:extLst>
                <a:ext uri="{FF2B5EF4-FFF2-40B4-BE49-F238E27FC236}">
                  <a16:creationId xmlns:a16="http://schemas.microsoft.com/office/drawing/2014/main" id="{D8B3771F-6851-187F-019A-A5DCEDE9EBA8}"/>
                </a:ext>
              </a:extLst>
            </p:cNvPr>
            <p:cNvSpPr>
              <a:spLocks noChangeArrowheads="1"/>
            </p:cNvSpPr>
            <p:nvPr/>
          </p:nvSpPr>
          <p:spPr bwMode="auto">
            <a:xfrm>
              <a:off x="1534" y="1251"/>
              <a:ext cx="263" cy="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24. Bearings</a:t>
              </a:r>
              <a:endParaRPr lang="en-US" altLang="en-US" sz="3700">
                <a:latin typeface="Arial" panose="020B0604020202020204" pitchFamily="34" charset="0"/>
              </a:endParaRPr>
            </a:p>
          </p:txBody>
        </p:sp>
        <p:sp>
          <p:nvSpPr>
            <p:cNvPr id="525394" name="Rectangle 82">
              <a:extLst>
                <a:ext uri="{FF2B5EF4-FFF2-40B4-BE49-F238E27FC236}">
                  <a16:creationId xmlns:a16="http://schemas.microsoft.com/office/drawing/2014/main" id="{63846FBF-D2EA-5CD6-AC2D-D5229C88B7DA}"/>
                </a:ext>
              </a:extLst>
            </p:cNvPr>
            <p:cNvSpPr>
              <a:spLocks noChangeArrowheads="1"/>
            </p:cNvSpPr>
            <p:nvPr/>
          </p:nvSpPr>
          <p:spPr bwMode="auto">
            <a:xfrm>
              <a:off x="1802" y="1251"/>
              <a:ext cx="13" cy="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5395" name="Rectangle 83">
              <a:extLst>
                <a:ext uri="{FF2B5EF4-FFF2-40B4-BE49-F238E27FC236}">
                  <a16:creationId xmlns:a16="http://schemas.microsoft.com/office/drawing/2014/main" id="{4422D136-9AFB-27D7-65E7-1D8AC1CB596D}"/>
                </a:ext>
              </a:extLst>
            </p:cNvPr>
            <p:cNvSpPr>
              <a:spLocks noChangeArrowheads="1"/>
            </p:cNvSpPr>
            <p:nvPr/>
          </p:nvSpPr>
          <p:spPr bwMode="auto">
            <a:xfrm>
              <a:off x="1534" y="1306"/>
              <a:ext cx="203" cy="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25. Stator</a:t>
              </a:r>
              <a:endParaRPr lang="en-US" altLang="en-US" sz="3700">
                <a:latin typeface="Arial" panose="020B0604020202020204" pitchFamily="34" charset="0"/>
              </a:endParaRPr>
            </a:p>
          </p:txBody>
        </p:sp>
        <p:sp>
          <p:nvSpPr>
            <p:cNvPr id="525396" name="Rectangle 84">
              <a:extLst>
                <a:ext uri="{FF2B5EF4-FFF2-40B4-BE49-F238E27FC236}">
                  <a16:creationId xmlns:a16="http://schemas.microsoft.com/office/drawing/2014/main" id="{EA7F1F93-4669-EEC1-DBBC-958AB55E737D}"/>
                </a:ext>
              </a:extLst>
            </p:cNvPr>
            <p:cNvSpPr>
              <a:spLocks noChangeArrowheads="1"/>
            </p:cNvSpPr>
            <p:nvPr/>
          </p:nvSpPr>
          <p:spPr bwMode="auto">
            <a:xfrm>
              <a:off x="1741" y="1306"/>
              <a:ext cx="13" cy="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5397" name="Rectangle 85">
              <a:extLst>
                <a:ext uri="{FF2B5EF4-FFF2-40B4-BE49-F238E27FC236}">
                  <a16:creationId xmlns:a16="http://schemas.microsoft.com/office/drawing/2014/main" id="{B3C3322B-C20E-AE7A-28EA-B670652E4C1A}"/>
                </a:ext>
              </a:extLst>
            </p:cNvPr>
            <p:cNvSpPr>
              <a:spLocks noChangeArrowheads="1"/>
            </p:cNvSpPr>
            <p:nvPr/>
          </p:nvSpPr>
          <p:spPr bwMode="auto">
            <a:xfrm>
              <a:off x="2070" y="1087"/>
              <a:ext cx="192" cy="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26. Rotor</a:t>
              </a:r>
              <a:endParaRPr lang="en-US" altLang="en-US" sz="3700">
                <a:latin typeface="Arial" panose="020B0604020202020204" pitchFamily="34" charset="0"/>
              </a:endParaRPr>
            </a:p>
          </p:txBody>
        </p:sp>
        <p:sp>
          <p:nvSpPr>
            <p:cNvPr id="525398" name="Rectangle 86">
              <a:extLst>
                <a:ext uri="{FF2B5EF4-FFF2-40B4-BE49-F238E27FC236}">
                  <a16:creationId xmlns:a16="http://schemas.microsoft.com/office/drawing/2014/main" id="{4A923018-EBB9-7F0C-BAF7-778800C6B3E4}"/>
                </a:ext>
              </a:extLst>
            </p:cNvPr>
            <p:cNvSpPr>
              <a:spLocks noChangeArrowheads="1"/>
            </p:cNvSpPr>
            <p:nvPr/>
          </p:nvSpPr>
          <p:spPr bwMode="auto">
            <a:xfrm>
              <a:off x="2266" y="1087"/>
              <a:ext cx="13" cy="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5399" name="Rectangle 87">
              <a:extLst>
                <a:ext uri="{FF2B5EF4-FFF2-40B4-BE49-F238E27FC236}">
                  <a16:creationId xmlns:a16="http://schemas.microsoft.com/office/drawing/2014/main" id="{EE2C2585-C321-9B44-5C17-59A9EC68411B}"/>
                </a:ext>
              </a:extLst>
            </p:cNvPr>
            <p:cNvSpPr>
              <a:spLocks noChangeArrowheads="1"/>
            </p:cNvSpPr>
            <p:nvPr/>
          </p:nvSpPr>
          <p:spPr bwMode="auto">
            <a:xfrm>
              <a:off x="2070" y="1142"/>
              <a:ext cx="395" cy="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27. Collector Rings</a:t>
              </a:r>
              <a:endParaRPr lang="en-US" altLang="en-US" sz="3700">
                <a:latin typeface="Arial" panose="020B0604020202020204" pitchFamily="34" charset="0"/>
              </a:endParaRPr>
            </a:p>
          </p:txBody>
        </p:sp>
        <p:sp>
          <p:nvSpPr>
            <p:cNvPr id="525400" name="Rectangle 88">
              <a:extLst>
                <a:ext uri="{FF2B5EF4-FFF2-40B4-BE49-F238E27FC236}">
                  <a16:creationId xmlns:a16="http://schemas.microsoft.com/office/drawing/2014/main" id="{A072CE26-B2F9-3574-9369-20E53DCC4A3A}"/>
                </a:ext>
              </a:extLst>
            </p:cNvPr>
            <p:cNvSpPr>
              <a:spLocks noChangeArrowheads="1"/>
            </p:cNvSpPr>
            <p:nvPr/>
          </p:nvSpPr>
          <p:spPr bwMode="auto">
            <a:xfrm>
              <a:off x="2472" y="1142"/>
              <a:ext cx="13" cy="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5401" name="Rectangle 89">
              <a:extLst>
                <a:ext uri="{FF2B5EF4-FFF2-40B4-BE49-F238E27FC236}">
                  <a16:creationId xmlns:a16="http://schemas.microsoft.com/office/drawing/2014/main" id="{574E252D-1DA7-8A32-D457-C70DD295EFB5}"/>
                </a:ext>
              </a:extLst>
            </p:cNvPr>
            <p:cNvSpPr>
              <a:spLocks noChangeArrowheads="1"/>
            </p:cNvSpPr>
            <p:nvPr/>
          </p:nvSpPr>
          <p:spPr bwMode="auto">
            <a:xfrm>
              <a:off x="2070" y="1196"/>
              <a:ext cx="250" cy="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28. Brushes</a:t>
              </a:r>
              <a:endParaRPr lang="en-US" altLang="en-US" sz="3700">
                <a:latin typeface="Arial" panose="020B0604020202020204" pitchFamily="34" charset="0"/>
              </a:endParaRPr>
            </a:p>
          </p:txBody>
        </p:sp>
        <p:sp>
          <p:nvSpPr>
            <p:cNvPr id="525402" name="Rectangle 90">
              <a:extLst>
                <a:ext uri="{FF2B5EF4-FFF2-40B4-BE49-F238E27FC236}">
                  <a16:creationId xmlns:a16="http://schemas.microsoft.com/office/drawing/2014/main" id="{A69AD41C-6FC4-EF97-1457-7AA5428CD136}"/>
                </a:ext>
              </a:extLst>
            </p:cNvPr>
            <p:cNvSpPr>
              <a:spLocks noChangeArrowheads="1"/>
            </p:cNvSpPr>
            <p:nvPr/>
          </p:nvSpPr>
          <p:spPr bwMode="auto">
            <a:xfrm>
              <a:off x="2325" y="1196"/>
              <a:ext cx="13" cy="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5403" name="Rectangle 91">
              <a:extLst>
                <a:ext uri="{FF2B5EF4-FFF2-40B4-BE49-F238E27FC236}">
                  <a16:creationId xmlns:a16="http://schemas.microsoft.com/office/drawing/2014/main" id="{B85B3573-DF97-C329-53E1-0E8EE4819E36}"/>
                </a:ext>
              </a:extLst>
            </p:cNvPr>
            <p:cNvSpPr>
              <a:spLocks noChangeArrowheads="1"/>
            </p:cNvSpPr>
            <p:nvPr/>
          </p:nvSpPr>
          <p:spPr bwMode="auto">
            <a:xfrm>
              <a:off x="2070" y="1251"/>
              <a:ext cx="205" cy="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29. Leads</a:t>
              </a:r>
              <a:endParaRPr lang="en-US" altLang="en-US" sz="3700">
                <a:latin typeface="Arial" panose="020B0604020202020204" pitchFamily="34" charset="0"/>
              </a:endParaRPr>
            </a:p>
          </p:txBody>
        </p:sp>
        <p:sp>
          <p:nvSpPr>
            <p:cNvPr id="525404" name="Rectangle 92">
              <a:extLst>
                <a:ext uri="{FF2B5EF4-FFF2-40B4-BE49-F238E27FC236}">
                  <a16:creationId xmlns:a16="http://schemas.microsoft.com/office/drawing/2014/main" id="{090BFC66-F91F-94AC-CE9E-30CC318AB8FB}"/>
                </a:ext>
              </a:extLst>
            </p:cNvPr>
            <p:cNvSpPr>
              <a:spLocks noChangeArrowheads="1"/>
            </p:cNvSpPr>
            <p:nvPr/>
          </p:nvSpPr>
          <p:spPr bwMode="auto">
            <a:xfrm>
              <a:off x="2279" y="1251"/>
              <a:ext cx="13" cy="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5405" name="Rectangle 93">
              <a:extLst>
                <a:ext uri="{FF2B5EF4-FFF2-40B4-BE49-F238E27FC236}">
                  <a16:creationId xmlns:a16="http://schemas.microsoft.com/office/drawing/2014/main" id="{803B0C35-B373-7139-3084-B048657E6640}"/>
                </a:ext>
              </a:extLst>
            </p:cNvPr>
            <p:cNvSpPr>
              <a:spLocks noChangeArrowheads="1"/>
            </p:cNvSpPr>
            <p:nvPr/>
          </p:nvSpPr>
          <p:spPr bwMode="auto">
            <a:xfrm>
              <a:off x="803" y="1085"/>
              <a:ext cx="6"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406" name="Rectangle 94">
              <a:extLst>
                <a:ext uri="{FF2B5EF4-FFF2-40B4-BE49-F238E27FC236}">
                  <a16:creationId xmlns:a16="http://schemas.microsoft.com/office/drawing/2014/main" id="{6F0DFBC9-5BFC-FB11-EB33-B38E415E01A5}"/>
                </a:ext>
              </a:extLst>
            </p:cNvPr>
            <p:cNvSpPr>
              <a:spLocks noChangeArrowheads="1"/>
            </p:cNvSpPr>
            <p:nvPr/>
          </p:nvSpPr>
          <p:spPr bwMode="auto">
            <a:xfrm>
              <a:off x="1162" y="1085"/>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407" name="Rectangle 95">
              <a:extLst>
                <a:ext uri="{FF2B5EF4-FFF2-40B4-BE49-F238E27FC236}">
                  <a16:creationId xmlns:a16="http://schemas.microsoft.com/office/drawing/2014/main" id="{9006B4E3-85DB-7FB3-B4D4-EF59A2C06BC7}"/>
                </a:ext>
              </a:extLst>
            </p:cNvPr>
            <p:cNvSpPr>
              <a:spLocks noChangeArrowheads="1"/>
            </p:cNvSpPr>
            <p:nvPr/>
          </p:nvSpPr>
          <p:spPr bwMode="auto">
            <a:xfrm>
              <a:off x="1165" y="1085"/>
              <a:ext cx="354"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408" name="Rectangle 96">
              <a:extLst>
                <a:ext uri="{FF2B5EF4-FFF2-40B4-BE49-F238E27FC236}">
                  <a16:creationId xmlns:a16="http://schemas.microsoft.com/office/drawing/2014/main" id="{B6E89F9A-1F02-DB87-0518-2329C294CE60}"/>
                </a:ext>
              </a:extLst>
            </p:cNvPr>
            <p:cNvSpPr>
              <a:spLocks noChangeArrowheads="1"/>
            </p:cNvSpPr>
            <p:nvPr/>
          </p:nvSpPr>
          <p:spPr bwMode="auto">
            <a:xfrm>
              <a:off x="1519" y="1085"/>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409" name="Rectangle 97">
              <a:extLst>
                <a:ext uri="{FF2B5EF4-FFF2-40B4-BE49-F238E27FC236}">
                  <a16:creationId xmlns:a16="http://schemas.microsoft.com/office/drawing/2014/main" id="{B6862004-42FE-6CCE-1183-3DB2A5A737F7}"/>
                </a:ext>
              </a:extLst>
            </p:cNvPr>
            <p:cNvSpPr>
              <a:spLocks noChangeArrowheads="1"/>
            </p:cNvSpPr>
            <p:nvPr/>
          </p:nvSpPr>
          <p:spPr bwMode="auto">
            <a:xfrm>
              <a:off x="1522" y="1085"/>
              <a:ext cx="531"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410" name="Rectangle 98">
              <a:extLst>
                <a:ext uri="{FF2B5EF4-FFF2-40B4-BE49-F238E27FC236}">
                  <a16:creationId xmlns:a16="http://schemas.microsoft.com/office/drawing/2014/main" id="{E45EA4FA-4EE3-FC65-BDB9-8B1EFC821175}"/>
                </a:ext>
              </a:extLst>
            </p:cNvPr>
            <p:cNvSpPr>
              <a:spLocks noChangeArrowheads="1"/>
            </p:cNvSpPr>
            <p:nvPr/>
          </p:nvSpPr>
          <p:spPr bwMode="auto">
            <a:xfrm>
              <a:off x="2053" y="1085"/>
              <a:ext cx="6"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411" name="Rectangle 99">
              <a:extLst>
                <a:ext uri="{FF2B5EF4-FFF2-40B4-BE49-F238E27FC236}">
                  <a16:creationId xmlns:a16="http://schemas.microsoft.com/office/drawing/2014/main" id="{F3AED1D1-51EB-46C5-5A85-D03C0884A5BE}"/>
                </a:ext>
              </a:extLst>
            </p:cNvPr>
            <p:cNvSpPr>
              <a:spLocks noChangeArrowheads="1"/>
            </p:cNvSpPr>
            <p:nvPr/>
          </p:nvSpPr>
          <p:spPr bwMode="auto">
            <a:xfrm>
              <a:off x="2059" y="1085"/>
              <a:ext cx="53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412" name="Rectangle 100">
              <a:extLst>
                <a:ext uri="{FF2B5EF4-FFF2-40B4-BE49-F238E27FC236}">
                  <a16:creationId xmlns:a16="http://schemas.microsoft.com/office/drawing/2014/main" id="{FAAA7234-4DDE-5CC8-5787-F7F5D027CC14}"/>
                </a:ext>
              </a:extLst>
            </p:cNvPr>
            <p:cNvSpPr>
              <a:spLocks noChangeArrowheads="1"/>
            </p:cNvSpPr>
            <p:nvPr/>
          </p:nvSpPr>
          <p:spPr bwMode="auto">
            <a:xfrm>
              <a:off x="2592" y="1085"/>
              <a:ext cx="6"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413" name="Rectangle 101">
              <a:extLst>
                <a:ext uri="{FF2B5EF4-FFF2-40B4-BE49-F238E27FC236}">
                  <a16:creationId xmlns:a16="http://schemas.microsoft.com/office/drawing/2014/main" id="{DF838EBD-179F-DC43-40E0-67E98E8B1199}"/>
                </a:ext>
              </a:extLst>
            </p:cNvPr>
            <p:cNvSpPr>
              <a:spLocks noChangeArrowheads="1"/>
            </p:cNvSpPr>
            <p:nvPr/>
          </p:nvSpPr>
          <p:spPr bwMode="auto">
            <a:xfrm>
              <a:off x="803" y="1088"/>
              <a:ext cx="6" cy="27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414" name="Rectangle 102">
              <a:extLst>
                <a:ext uri="{FF2B5EF4-FFF2-40B4-BE49-F238E27FC236}">
                  <a16:creationId xmlns:a16="http://schemas.microsoft.com/office/drawing/2014/main" id="{F923E43D-C87F-0D0B-8458-AB146D2AB0BA}"/>
                </a:ext>
              </a:extLst>
            </p:cNvPr>
            <p:cNvSpPr>
              <a:spLocks noChangeArrowheads="1"/>
            </p:cNvSpPr>
            <p:nvPr/>
          </p:nvSpPr>
          <p:spPr bwMode="auto">
            <a:xfrm>
              <a:off x="1162" y="1088"/>
              <a:ext cx="3" cy="27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415" name="Rectangle 103">
              <a:extLst>
                <a:ext uri="{FF2B5EF4-FFF2-40B4-BE49-F238E27FC236}">
                  <a16:creationId xmlns:a16="http://schemas.microsoft.com/office/drawing/2014/main" id="{68827A29-D33C-4B54-61A5-AD6EE633766D}"/>
                </a:ext>
              </a:extLst>
            </p:cNvPr>
            <p:cNvSpPr>
              <a:spLocks noChangeArrowheads="1"/>
            </p:cNvSpPr>
            <p:nvPr/>
          </p:nvSpPr>
          <p:spPr bwMode="auto">
            <a:xfrm>
              <a:off x="1519" y="1088"/>
              <a:ext cx="3" cy="27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416" name="Rectangle 104">
              <a:extLst>
                <a:ext uri="{FF2B5EF4-FFF2-40B4-BE49-F238E27FC236}">
                  <a16:creationId xmlns:a16="http://schemas.microsoft.com/office/drawing/2014/main" id="{8968E489-1E59-CBE7-8EF4-7778613B4963}"/>
                </a:ext>
              </a:extLst>
            </p:cNvPr>
            <p:cNvSpPr>
              <a:spLocks noChangeArrowheads="1"/>
            </p:cNvSpPr>
            <p:nvPr/>
          </p:nvSpPr>
          <p:spPr bwMode="auto">
            <a:xfrm>
              <a:off x="2053" y="1088"/>
              <a:ext cx="6" cy="27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417" name="Rectangle 105">
              <a:extLst>
                <a:ext uri="{FF2B5EF4-FFF2-40B4-BE49-F238E27FC236}">
                  <a16:creationId xmlns:a16="http://schemas.microsoft.com/office/drawing/2014/main" id="{D06E4BC8-3105-FF28-1DF8-D7972BAD88F1}"/>
                </a:ext>
              </a:extLst>
            </p:cNvPr>
            <p:cNvSpPr>
              <a:spLocks noChangeArrowheads="1"/>
            </p:cNvSpPr>
            <p:nvPr/>
          </p:nvSpPr>
          <p:spPr bwMode="auto">
            <a:xfrm>
              <a:off x="2592" y="1088"/>
              <a:ext cx="6" cy="27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418" name="Rectangle 106">
              <a:extLst>
                <a:ext uri="{FF2B5EF4-FFF2-40B4-BE49-F238E27FC236}">
                  <a16:creationId xmlns:a16="http://schemas.microsoft.com/office/drawing/2014/main" id="{7AB1F1A3-A1EE-BCAB-B10C-8A763548F473}"/>
                </a:ext>
              </a:extLst>
            </p:cNvPr>
            <p:cNvSpPr>
              <a:spLocks noChangeArrowheads="1"/>
            </p:cNvSpPr>
            <p:nvPr/>
          </p:nvSpPr>
          <p:spPr bwMode="auto">
            <a:xfrm>
              <a:off x="820" y="1363"/>
              <a:ext cx="13" cy="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5419" name="Rectangle 107">
              <a:extLst>
                <a:ext uri="{FF2B5EF4-FFF2-40B4-BE49-F238E27FC236}">
                  <a16:creationId xmlns:a16="http://schemas.microsoft.com/office/drawing/2014/main" id="{F876C7E3-A590-92AF-623C-C446562A6FDB}"/>
                </a:ext>
              </a:extLst>
            </p:cNvPr>
            <p:cNvSpPr>
              <a:spLocks noChangeArrowheads="1"/>
            </p:cNvSpPr>
            <p:nvPr/>
          </p:nvSpPr>
          <p:spPr bwMode="auto">
            <a:xfrm>
              <a:off x="1177" y="1363"/>
              <a:ext cx="203" cy="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30. Batter</a:t>
              </a:r>
              <a:endParaRPr lang="en-US" altLang="en-US" sz="3700">
                <a:latin typeface="Arial" panose="020B0604020202020204" pitchFamily="34" charset="0"/>
              </a:endParaRPr>
            </a:p>
          </p:txBody>
        </p:sp>
        <p:sp>
          <p:nvSpPr>
            <p:cNvPr id="525420" name="Rectangle 108">
              <a:extLst>
                <a:ext uri="{FF2B5EF4-FFF2-40B4-BE49-F238E27FC236}">
                  <a16:creationId xmlns:a16="http://schemas.microsoft.com/office/drawing/2014/main" id="{AD592228-B285-2FB5-A314-BF4D483CACFC}"/>
                </a:ext>
              </a:extLst>
            </p:cNvPr>
            <p:cNvSpPr>
              <a:spLocks noChangeArrowheads="1"/>
            </p:cNvSpPr>
            <p:nvPr/>
          </p:nvSpPr>
          <p:spPr bwMode="auto">
            <a:xfrm>
              <a:off x="1384" y="1363"/>
              <a:ext cx="24" cy="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y</a:t>
              </a:r>
              <a:endParaRPr lang="en-US" altLang="en-US" sz="3700">
                <a:latin typeface="Arial" panose="020B0604020202020204" pitchFamily="34" charset="0"/>
              </a:endParaRPr>
            </a:p>
          </p:txBody>
        </p:sp>
        <p:sp>
          <p:nvSpPr>
            <p:cNvPr id="525421" name="Rectangle 109">
              <a:extLst>
                <a:ext uri="{FF2B5EF4-FFF2-40B4-BE49-F238E27FC236}">
                  <a16:creationId xmlns:a16="http://schemas.microsoft.com/office/drawing/2014/main" id="{2E922800-9FAB-02C1-A941-32E2C62B3CC7}"/>
                </a:ext>
              </a:extLst>
            </p:cNvPr>
            <p:cNvSpPr>
              <a:spLocks noChangeArrowheads="1"/>
            </p:cNvSpPr>
            <p:nvPr/>
          </p:nvSpPr>
          <p:spPr bwMode="auto">
            <a:xfrm>
              <a:off x="1407" y="1363"/>
              <a:ext cx="13" cy="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5422" name="Rectangle 110">
              <a:extLst>
                <a:ext uri="{FF2B5EF4-FFF2-40B4-BE49-F238E27FC236}">
                  <a16:creationId xmlns:a16="http://schemas.microsoft.com/office/drawing/2014/main" id="{895140FE-CAEE-1BC0-54B9-01D046C71C52}"/>
                </a:ext>
              </a:extLst>
            </p:cNvPr>
            <p:cNvSpPr>
              <a:spLocks noChangeArrowheads="1"/>
            </p:cNvSpPr>
            <p:nvPr/>
          </p:nvSpPr>
          <p:spPr bwMode="auto">
            <a:xfrm>
              <a:off x="1534" y="1363"/>
              <a:ext cx="187" cy="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31. Case</a:t>
              </a:r>
              <a:endParaRPr lang="en-US" altLang="en-US" sz="3700">
                <a:latin typeface="Arial" panose="020B0604020202020204" pitchFamily="34" charset="0"/>
              </a:endParaRPr>
            </a:p>
          </p:txBody>
        </p:sp>
        <p:sp>
          <p:nvSpPr>
            <p:cNvPr id="525423" name="Rectangle 111">
              <a:extLst>
                <a:ext uri="{FF2B5EF4-FFF2-40B4-BE49-F238E27FC236}">
                  <a16:creationId xmlns:a16="http://schemas.microsoft.com/office/drawing/2014/main" id="{70A324E6-F478-EEB3-EE83-0A2FCD7A284E}"/>
                </a:ext>
              </a:extLst>
            </p:cNvPr>
            <p:cNvSpPr>
              <a:spLocks noChangeArrowheads="1"/>
            </p:cNvSpPr>
            <p:nvPr/>
          </p:nvSpPr>
          <p:spPr bwMode="auto">
            <a:xfrm>
              <a:off x="1725" y="1363"/>
              <a:ext cx="13" cy="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5424" name="Rectangle 112">
              <a:extLst>
                <a:ext uri="{FF2B5EF4-FFF2-40B4-BE49-F238E27FC236}">
                  <a16:creationId xmlns:a16="http://schemas.microsoft.com/office/drawing/2014/main" id="{C4C5D65D-E1B3-11B9-3152-021FD9E71206}"/>
                </a:ext>
              </a:extLst>
            </p:cNvPr>
            <p:cNvSpPr>
              <a:spLocks noChangeArrowheads="1"/>
            </p:cNvSpPr>
            <p:nvPr/>
          </p:nvSpPr>
          <p:spPr bwMode="auto">
            <a:xfrm>
              <a:off x="1534" y="1418"/>
              <a:ext cx="208" cy="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32. Plates</a:t>
              </a:r>
              <a:endParaRPr lang="en-US" altLang="en-US" sz="3700">
                <a:latin typeface="Arial" panose="020B0604020202020204" pitchFamily="34" charset="0"/>
              </a:endParaRPr>
            </a:p>
          </p:txBody>
        </p:sp>
        <p:sp>
          <p:nvSpPr>
            <p:cNvPr id="525425" name="Rectangle 113">
              <a:extLst>
                <a:ext uri="{FF2B5EF4-FFF2-40B4-BE49-F238E27FC236}">
                  <a16:creationId xmlns:a16="http://schemas.microsoft.com/office/drawing/2014/main" id="{610F562C-E894-F8D2-D203-E74CF98BDCD6}"/>
                </a:ext>
              </a:extLst>
            </p:cNvPr>
            <p:cNvSpPr>
              <a:spLocks noChangeArrowheads="1"/>
            </p:cNvSpPr>
            <p:nvPr/>
          </p:nvSpPr>
          <p:spPr bwMode="auto">
            <a:xfrm>
              <a:off x="1747" y="1418"/>
              <a:ext cx="13" cy="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5426" name="Rectangle 114">
              <a:extLst>
                <a:ext uri="{FF2B5EF4-FFF2-40B4-BE49-F238E27FC236}">
                  <a16:creationId xmlns:a16="http://schemas.microsoft.com/office/drawing/2014/main" id="{C5E83E51-41EB-F8B8-0EB2-B3F7F100B401}"/>
                </a:ext>
              </a:extLst>
            </p:cNvPr>
            <p:cNvSpPr>
              <a:spLocks noChangeArrowheads="1"/>
            </p:cNvSpPr>
            <p:nvPr/>
          </p:nvSpPr>
          <p:spPr bwMode="auto">
            <a:xfrm>
              <a:off x="2070" y="1363"/>
              <a:ext cx="296" cy="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33. Electrolyte</a:t>
              </a:r>
              <a:endParaRPr lang="en-US" altLang="en-US" sz="3700">
                <a:latin typeface="Arial" panose="020B0604020202020204" pitchFamily="34" charset="0"/>
              </a:endParaRPr>
            </a:p>
          </p:txBody>
        </p:sp>
        <p:sp>
          <p:nvSpPr>
            <p:cNvPr id="525427" name="Rectangle 115">
              <a:extLst>
                <a:ext uri="{FF2B5EF4-FFF2-40B4-BE49-F238E27FC236}">
                  <a16:creationId xmlns:a16="http://schemas.microsoft.com/office/drawing/2014/main" id="{09B18AB3-2EF1-914A-0E52-BE63573B11EA}"/>
                </a:ext>
              </a:extLst>
            </p:cNvPr>
            <p:cNvSpPr>
              <a:spLocks noChangeArrowheads="1"/>
            </p:cNvSpPr>
            <p:nvPr/>
          </p:nvSpPr>
          <p:spPr bwMode="auto">
            <a:xfrm>
              <a:off x="2372" y="1363"/>
              <a:ext cx="13" cy="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5428" name="Rectangle 116">
              <a:extLst>
                <a:ext uri="{FF2B5EF4-FFF2-40B4-BE49-F238E27FC236}">
                  <a16:creationId xmlns:a16="http://schemas.microsoft.com/office/drawing/2014/main" id="{24896702-4291-F1BB-E534-EBCBFF363E27}"/>
                </a:ext>
              </a:extLst>
            </p:cNvPr>
            <p:cNvSpPr>
              <a:spLocks noChangeArrowheads="1"/>
            </p:cNvSpPr>
            <p:nvPr/>
          </p:nvSpPr>
          <p:spPr bwMode="auto">
            <a:xfrm>
              <a:off x="2070" y="1418"/>
              <a:ext cx="283" cy="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34. Terminals</a:t>
              </a:r>
              <a:endParaRPr lang="en-US" altLang="en-US" sz="3700">
                <a:latin typeface="Arial" panose="020B0604020202020204" pitchFamily="34" charset="0"/>
              </a:endParaRPr>
            </a:p>
          </p:txBody>
        </p:sp>
        <p:sp>
          <p:nvSpPr>
            <p:cNvPr id="525429" name="Rectangle 117">
              <a:extLst>
                <a:ext uri="{FF2B5EF4-FFF2-40B4-BE49-F238E27FC236}">
                  <a16:creationId xmlns:a16="http://schemas.microsoft.com/office/drawing/2014/main" id="{603746BB-37C6-5241-F680-77734EA7296B}"/>
                </a:ext>
              </a:extLst>
            </p:cNvPr>
            <p:cNvSpPr>
              <a:spLocks noChangeArrowheads="1"/>
            </p:cNvSpPr>
            <p:nvPr/>
          </p:nvSpPr>
          <p:spPr bwMode="auto">
            <a:xfrm>
              <a:off x="2359" y="1418"/>
              <a:ext cx="13" cy="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5430" name="Rectangle 118">
              <a:extLst>
                <a:ext uri="{FF2B5EF4-FFF2-40B4-BE49-F238E27FC236}">
                  <a16:creationId xmlns:a16="http://schemas.microsoft.com/office/drawing/2014/main" id="{9191630B-5C52-7F7F-5D40-7CC767FAAB29}"/>
                </a:ext>
              </a:extLst>
            </p:cNvPr>
            <p:cNvSpPr>
              <a:spLocks noChangeArrowheads="1"/>
            </p:cNvSpPr>
            <p:nvPr/>
          </p:nvSpPr>
          <p:spPr bwMode="auto">
            <a:xfrm>
              <a:off x="803" y="1362"/>
              <a:ext cx="6"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431" name="Rectangle 119">
              <a:extLst>
                <a:ext uri="{FF2B5EF4-FFF2-40B4-BE49-F238E27FC236}">
                  <a16:creationId xmlns:a16="http://schemas.microsoft.com/office/drawing/2014/main" id="{6C85CBC1-CC9B-0473-1C25-CD9CB51E5364}"/>
                </a:ext>
              </a:extLst>
            </p:cNvPr>
            <p:cNvSpPr>
              <a:spLocks noChangeArrowheads="1"/>
            </p:cNvSpPr>
            <p:nvPr/>
          </p:nvSpPr>
          <p:spPr bwMode="auto">
            <a:xfrm>
              <a:off x="1162" y="1362"/>
              <a:ext cx="3"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432" name="Rectangle 120">
              <a:extLst>
                <a:ext uri="{FF2B5EF4-FFF2-40B4-BE49-F238E27FC236}">
                  <a16:creationId xmlns:a16="http://schemas.microsoft.com/office/drawing/2014/main" id="{4F13D66D-31AE-B806-5EA0-5C6999E528B0}"/>
                </a:ext>
              </a:extLst>
            </p:cNvPr>
            <p:cNvSpPr>
              <a:spLocks noChangeArrowheads="1"/>
            </p:cNvSpPr>
            <p:nvPr/>
          </p:nvSpPr>
          <p:spPr bwMode="auto">
            <a:xfrm>
              <a:off x="1165" y="1362"/>
              <a:ext cx="354"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433" name="Rectangle 121">
              <a:extLst>
                <a:ext uri="{FF2B5EF4-FFF2-40B4-BE49-F238E27FC236}">
                  <a16:creationId xmlns:a16="http://schemas.microsoft.com/office/drawing/2014/main" id="{E47BFA68-F0F0-E6E2-D9CB-AF1459AE22B2}"/>
                </a:ext>
              </a:extLst>
            </p:cNvPr>
            <p:cNvSpPr>
              <a:spLocks noChangeArrowheads="1"/>
            </p:cNvSpPr>
            <p:nvPr/>
          </p:nvSpPr>
          <p:spPr bwMode="auto">
            <a:xfrm>
              <a:off x="1519" y="1362"/>
              <a:ext cx="3"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434" name="Rectangle 122">
              <a:extLst>
                <a:ext uri="{FF2B5EF4-FFF2-40B4-BE49-F238E27FC236}">
                  <a16:creationId xmlns:a16="http://schemas.microsoft.com/office/drawing/2014/main" id="{B3817E26-9A39-C7E9-EC22-6D38E0087068}"/>
                </a:ext>
              </a:extLst>
            </p:cNvPr>
            <p:cNvSpPr>
              <a:spLocks noChangeArrowheads="1"/>
            </p:cNvSpPr>
            <p:nvPr/>
          </p:nvSpPr>
          <p:spPr bwMode="auto">
            <a:xfrm>
              <a:off x="1522" y="1362"/>
              <a:ext cx="531"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435" name="Rectangle 123">
              <a:extLst>
                <a:ext uri="{FF2B5EF4-FFF2-40B4-BE49-F238E27FC236}">
                  <a16:creationId xmlns:a16="http://schemas.microsoft.com/office/drawing/2014/main" id="{C288E522-D7E0-02AE-278C-933C22732529}"/>
                </a:ext>
              </a:extLst>
            </p:cNvPr>
            <p:cNvSpPr>
              <a:spLocks noChangeArrowheads="1"/>
            </p:cNvSpPr>
            <p:nvPr/>
          </p:nvSpPr>
          <p:spPr bwMode="auto">
            <a:xfrm>
              <a:off x="2053" y="1362"/>
              <a:ext cx="6"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436" name="Rectangle 124">
              <a:extLst>
                <a:ext uri="{FF2B5EF4-FFF2-40B4-BE49-F238E27FC236}">
                  <a16:creationId xmlns:a16="http://schemas.microsoft.com/office/drawing/2014/main" id="{D5914820-FDBD-7723-6ECB-55B81D33542C}"/>
                </a:ext>
              </a:extLst>
            </p:cNvPr>
            <p:cNvSpPr>
              <a:spLocks noChangeArrowheads="1"/>
            </p:cNvSpPr>
            <p:nvPr/>
          </p:nvSpPr>
          <p:spPr bwMode="auto">
            <a:xfrm>
              <a:off x="2059" y="1362"/>
              <a:ext cx="533"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437" name="Rectangle 125">
              <a:extLst>
                <a:ext uri="{FF2B5EF4-FFF2-40B4-BE49-F238E27FC236}">
                  <a16:creationId xmlns:a16="http://schemas.microsoft.com/office/drawing/2014/main" id="{BB9520AC-FE0F-D5B9-5DE0-69530FF806B7}"/>
                </a:ext>
              </a:extLst>
            </p:cNvPr>
            <p:cNvSpPr>
              <a:spLocks noChangeArrowheads="1"/>
            </p:cNvSpPr>
            <p:nvPr/>
          </p:nvSpPr>
          <p:spPr bwMode="auto">
            <a:xfrm>
              <a:off x="2592" y="1362"/>
              <a:ext cx="6"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438" name="Rectangle 126">
              <a:extLst>
                <a:ext uri="{FF2B5EF4-FFF2-40B4-BE49-F238E27FC236}">
                  <a16:creationId xmlns:a16="http://schemas.microsoft.com/office/drawing/2014/main" id="{F8E60669-4F3C-9FE5-7E07-92C547C280B8}"/>
                </a:ext>
              </a:extLst>
            </p:cNvPr>
            <p:cNvSpPr>
              <a:spLocks noChangeArrowheads="1"/>
            </p:cNvSpPr>
            <p:nvPr/>
          </p:nvSpPr>
          <p:spPr bwMode="auto">
            <a:xfrm>
              <a:off x="803" y="1364"/>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439" name="Rectangle 127">
              <a:extLst>
                <a:ext uri="{FF2B5EF4-FFF2-40B4-BE49-F238E27FC236}">
                  <a16:creationId xmlns:a16="http://schemas.microsoft.com/office/drawing/2014/main" id="{FE3AE440-DBDC-D456-00C8-6D3839EAF10A}"/>
                </a:ext>
              </a:extLst>
            </p:cNvPr>
            <p:cNvSpPr>
              <a:spLocks noChangeArrowheads="1"/>
            </p:cNvSpPr>
            <p:nvPr/>
          </p:nvSpPr>
          <p:spPr bwMode="auto">
            <a:xfrm>
              <a:off x="1162" y="1364"/>
              <a:ext cx="3"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440" name="Rectangle 128">
              <a:extLst>
                <a:ext uri="{FF2B5EF4-FFF2-40B4-BE49-F238E27FC236}">
                  <a16:creationId xmlns:a16="http://schemas.microsoft.com/office/drawing/2014/main" id="{FFE6425A-0430-8D60-CA41-6A7EB7592B1A}"/>
                </a:ext>
              </a:extLst>
            </p:cNvPr>
            <p:cNvSpPr>
              <a:spLocks noChangeArrowheads="1"/>
            </p:cNvSpPr>
            <p:nvPr/>
          </p:nvSpPr>
          <p:spPr bwMode="auto">
            <a:xfrm>
              <a:off x="1519" y="1364"/>
              <a:ext cx="3"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441" name="Rectangle 129">
              <a:extLst>
                <a:ext uri="{FF2B5EF4-FFF2-40B4-BE49-F238E27FC236}">
                  <a16:creationId xmlns:a16="http://schemas.microsoft.com/office/drawing/2014/main" id="{9A63BD38-7FF6-931C-9D1F-3AAC2979D7F2}"/>
                </a:ext>
              </a:extLst>
            </p:cNvPr>
            <p:cNvSpPr>
              <a:spLocks noChangeArrowheads="1"/>
            </p:cNvSpPr>
            <p:nvPr/>
          </p:nvSpPr>
          <p:spPr bwMode="auto">
            <a:xfrm>
              <a:off x="2053" y="1364"/>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442" name="Rectangle 130">
              <a:extLst>
                <a:ext uri="{FF2B5EF4-FFF2-40B4-BE49-F238E27FC236}">
                  <a16:creationId xmlns:a16="http://schemas.microsoft.com/office/drawing/2014/main" id="{7D050D7B-E90B-DB67-0ED5-B5E7D230A290}"/>
                </a:ext>
              </a:extLst>
            </p:cNvPr>
            <p:cNvSpPr>
              <a:spLocks noChangeArrowheads="1"/>
            </p:cNvSpPr>
            <p:nvPr/>
          </p:nvSpPr>
          <p:spPr bwMode="auto">
            <a:xfrm>
              <a:off x="2592" y="1364"/>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443" name="Rectangle 131">
              <a:extLst>
                <a:ext uri="{FF2B5EF4-FFF2-40B4-BE49-F238E27FC236}">
                  <a16:creationId xmlns:a16="http://schemas.microsoft.com/office/drawing/2014/main" id="{C1C6C3D9-B43C-A5B7-04E1-C0D34661B26D}"/>
                </a:ext>
              </a:extLst>
            </p:cNvPr>
            <p:cNvSpPr>
              <a:spLocks noChangeArrowheads="1"/>
            </p:cNvSpPr>
            <p:nvPr/>
          </p:nvSpPr>
          <p:spPr bwMode="auto">
            <a:xfrm>
              <a:off x="820" y="1476"/>
              <a:ext cx="13" cy="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5444" name="Rectangle 132">
              <a:extLst>
                <a:ext uri="{FF2B5EF4-FFF2-40B4-BE49-F238E27FC236}">
                  <a16:creationId xmlns:a16="http://schemas.microsoft.com/office/drawing/2014/main" id="{769F7983-0373-077D-3214-97CE64D4CB48}"/>
                </a:ext>
              </a:extLst>
            </p:cNvPr>
            <p:cNvSpPr>
              <a:spLocks noChangeArrowheads="1"/>
            </p:cNvSpPr>
            <p:nvPr/>
          </p:nvSpPr>
          <p:spPr bwMode="auto">
            <a:xfrm>
              <a:off x="1177" y="1476"/>
              <a:ext cx="234" cy="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40. Switch*</a:t>
              </a:r>
              <a:endParaRPr lang="en-US" altLang="en-US" sz="3700">
                <a:latin typeface="Arial" panose="020B0604020202020204" pitchFamily="34" charset="0"/>
              </a:endParaRPr>
            </a:p>
          </p:txBody>
        </p:sp>
        <p:sp>
          <p:nvSpPr>
            <p:cNvPr id="525445" name="Rectangle 133">
              <a:extLst>
                <a:ext uri="{FF2B5EF4-FFF2-40B4-BE49-F238E27FC236}">
                  <a16:creationId xmlns:a16="http://schemas.microsoft.com/office/drawing/2014/main" id="{20E4A1B8-903E-876B-A08E-A77AAF09472B}"/>
                </a:ext>
              </a:extLst>
            </p:cNvPr>
            <p:cNvSpPr>
              <a:spLocks noChangeArrowheads="1"/>
            </p:cNvSpPr>
            <p:nvPr/>
          </p:nvSpPr>
          <p:spPr bwMode="auto">
            <a:xfrm>
              <a:off x="1416" y="1476"/>
              <a:ext cx="13" cy="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5446" name="Rectangle 134">
              <a:extLst>
                <a:ext uri="{FF2B5EF4-FFF2-40B4-BE49-F238E27FC236}">
                  <a16:creationId xmlns:a16="http://schemas.microsoft.com/office/drawing/2014/main" id="{2A3D4130-68A0-6823-8DC9-3D5B1C4C0421}"/>
                </a:ext>
              </a:extLst>
            </p:cNvPr>
            <p:cNvSpPr>
              <a:spLocks noChangeArrowheads="1"/>
            </p:cNvSpPr>
            <p:nvPr/>
          </p:nvSpPr>
          <p:spPr bwMode="auto">
            <a:xfrm>
              <a:off x="1177" y="1530"/>
              <a:ext cx="13" cy="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5447" name="Rectangle 135">
              <a:extLst>
                <a:ext uri="{FF2B5EF4-FFF2-40B4-BE49-F238E27FC236}">
                  <a16:creationId xmlns:a16="http://schemas.microsoft.com/office/drawing/2014/main" id="{9EADA943-47EF-9A36-48A3-9C54ECF364FD}"/>
                </a:ext>
              </a:extLst>
            </p:cNvPr>
            <p:cNvSpPr>
              <a:spLocks noChangeArrowheads="1"/>
            </p:cNvSpPr>
            <p:nvPr/>
          </p:nvSpPr>
          <p:spPr bwMode="auto">
            <a:xfrm>
              <a:off x="1534" y="1476"/>
              <a:ext cx="276" cy="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41. Contacts </a:t>
              </a:r>
              <a:endParaRPr lang="en-US" altLang="en-US" sz="3700">
                <a:latin typeface="Arial" panose="020B0604020202020204" pitchFamily="34" charset="0"/>
              </a:endParaRPr>
            </a:p>
          </p:txBody>
        </p:sp>
        <p:sp>
          <p:nvSpPr>
            <p:cNvPr id="525448" name="Rectangle 136">
              <a:extLst>
                <a:ext uri="{FF2B5EF4-FFF2-40B4-BE49-F238E27FC236}">
                  <a16:creationId xmlns:a16="http://schemas.microsoft.com/office/drawing/2014/main" id="{E5EB3CBD-20A7-3840-92B0-8D3A2F480BBB}"/>
                </a:ext>
              </a:extLst>
            </p:cNvPr>
            <p:cNvSpPr>
              <a:spLocks noChangeArrowheads="1"/>
            </p:cNvSpPr>
            <p:nvPr/>
          </p:nvSpPr>
          <p:spPr bwMode="auto">
            <a:xfrm>
              <a:off x="1815" y="1476"/>
              <a:ext cx="16" cy="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a:t>
              </a:r>
              <a:endParaRPr lang="en-US" altLang="en-US" sz="3700">
                <a:latin typeface="Arial" panose="020B0604020202020204" pitchFamily="34" charset="0"/>
              </a:endParaRPr>
            </a:p>
          </p:txBody>
        </p:sp>
        <p:sp>
          <p:nvSpPr>
            <p:cNvPr id="525449" name="Rectangle 137">
              <a:extLst>
                <a:ext uri="{FF2B5EF4-FFF2-40B4-BE49-F238E27FC236}">
                  <a16:creationId xmlns:a16="http://schemas.microsoft.com/office/drawing/2014/main" id="{E005F26C-9C5C-2ECE-27A2-972B72D5A3F5}"/>
                </a:ext>
              </a:extLst>
            </p:cNvPr>
            <p:cNvSpPr>
              <a:spLocks noChangeArrowheads="1"/>
            </p:cNvSpPr>
            <p:nvPr/>
          </p:nvSpPr>
          <p:spPr bwMode="auto">
            <a:xfrm>
              <a:off x="1831" y="1476"/>
              <a:ext cx="109" cy="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High</a:t>
              </a:r>
              <a:endParaRPr lang="en-US" altLang="en-US" sz="3700">
                <a:latin typeface="Arial" panose="020B0604020202020204" pitchFamily="34" charset="0"/>
              </a:endParaRPr>
            </a:p>
          </p:txBody>
        </p:sp>
        <p:sp>
          <p:nvSpPr>
            <p:cNvPr id="525450" name="Rectangle 138">
              <a:extLst>
                <a:ext uri="{FF2B5EF4-FFF2-40B4-BE49-F238E27FC236}">
                  <a16:creationId xmlns:a16="http://schemas.microsoft.com/office/drawing/2014/main" id="{D02541F3-66F8-CCF1-CA3B-92AA1CFAF86D}"/>
                </a:ext>
              </a:extLst>
            </p:cNvPr>
            <p:cNvSpPr>
              <a:spLocks noChangeArrowheads="1"/>
            </p:cNvSpPr>
            <p:nvPr/>
          </p:nvSpPr>
          <p:spPr bwMode="auto">
            <a:xfrm>
              <a:off x="1942" y="1476"/>
              <a:ext cx="13" cy="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5451" name="Rectangle 139">
              <a:extLst>
                <a:ext uri="{FF2B5EF4-FFF2-40B4-BE49-F238E27FC236}">
                  <a16:creationId xmlns:a16="http://schemas.microsoft.com/office/drawing/2014/main" id="{79166F5B-1180-D581-98DE-4E96A9AA1690}"/>
                </a:ext>
              </a:extLst>
            </p:cNvPr>
            <p:cNvSpPr>
              <a:spLocks noChangeArrowheads="1"/>
            </p:cNvSpPr>
            <p:nvPr/>
          </p:nvSpPr>
          <p:spPr bwMode="auto">
            <a:xfrm>
              <a:off x="1534" y="1530"/>
              <a:ext cx="323" cy="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42. Switch Pole</a:t>
              </a:r>
              <a:endParaRPr lang="en-US" altLang="en-US" sz="3700">
                <a:latin typeface="Arial" panose="020B0604020202020204" pitchFamily="34" charset="0"/>
              </a:endParaRPr>
            </a:p>
          </p:txBody>
        </p:sp>
        <p:sp>
          <p:nvSpPr>
            <p:cNvPr id="525452" name="Rectangle 140">
              <a:extLst>
                <a:ext uri="{FF2B5EF4-FFF2-40B4-BE49-F238E27FC236}">
                  <a16:creationId xmlns:a16="http://schemas.microsoft.com/office/drawing/2014/main" id="{2B13BFA2-E058-8501-EE9A-1DE071C9E4A2}"/>
                </a:ext>
              </a:extLst>
            </p:cNvPr>
            <p:cNvSpPr>
              <a:spLocks noChangeArrowheads="1"/>
            </p:cNvSpPr>
            <p:nvPr/>
          </p:nvSpPr>
          <p:spPr bwMode="auto">
            <a:xfrm>
              <a:off x="1863" y="1530"/>
              <a:ext cx="13" cy="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5453" name="Rectangle 141">
              <a:extLst>
                <a:ext uri="{FF2B5EF4-FFF2-40B4-BE49-F238E27FC236}">
                  <a16:creationId xmlns:a16="http://schemas.microsoft.com/office/drawing/2014/main" id="{E7C7D729-6152-E1FE-944A-B86C8BEB76CC}"/>
                </a:ext>
              </a:extLst>
            </p:cNvPr>
            <p:cNvSpPr>
              <a:spLocks noChangeArrowheads="1"/>
            </p:cNvSpPr>
            <p:nvPr/>
          </p:nvSpPr>
          <p:spPr bwMode="auto">
            <a:xfrm>
              <a:off x="1534" y="1585"/>
              <a:ext cx="284" cy="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43. Terminals</a:t>
              </a:r>
              <a:endParaRPr lang="en-US" altLang="en-US" sz="3700">
                <a:latin typeface="Arial" panose="020B0604020202020204" pitchFamily="34" charset="0"/>
              </a:endParaRPr>
            </a:p>
          </p:txBody>
        </p:sp>
        <p:sp>
          <p:nvSpPr>
            <p:cNvPr id="525454" name="Rectangle 142">
              <a:extLst>
                <a:ext uri="{FF2B5EF4-FFF2-40B4-BE49-F238E27FC236}">
                  <a16:creationId xmlns:a16="http://schemas.microsoft.com/office/drawing/2014/main" id="{7B997B37-1A02-BA23-F69D-B4920ABFAAF4}"/>
                </a:ext>
              </a:extLst>
            </p:cNvPr>
            <p:cNvSpPr>
              <a:spLocks noChangeArrowheads="1"/>
            </p:cNvSpPr>
            <p:nvPr/>
          </p:nvSpPr>
          <p:spPr bwMode="auto">
            <a:xfrm>
              <a:off x="1823" y="1585"/>
              <a:ext cx="13" cy="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5455" name="Rectangle 143">
              <a:extLst>
                <a:ext uri="{FF2B5EF4-FFF2-40B4-BE49-F238E27FC236}">
                  <a16:creationId xmlns:a16="http://schemas.microsoft.com/office/drawing/2014/main" id="{69209CE7-06CD-24E6-399E-418E05D1ED66}"/>
                </a:ext>
              </a:extLst>
            </p:cNvPr>
            <p:cNvSpPr>
              <a:spLocks noChangeArrowheads="1"/>
            </p:cNvSpPr>
            <p:nvPr/>
          </p:nvSpPr>
          <p:spPr bwMode="auto">
            <a:xfrm>
              <a:off x="2070" y="1476"/>
              <a:ext cx="187" cy="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44. Case</a:t>
              </a:r>
              <a:endParaRPr lang="en-US" altLang="en-US" sz="3700">
                <a:latin typeface="Arial" panose="020B0604020202020204" pitchFamily="34" charset="0"/>
              </a:endParaRPr>
            </a:p>
          </p:txBody>
        </p:sp>
        <p:sp>
          <p:nvSpPr>
            <p:cNvPr id="525456" name="Rectangle 144">
              <a:extLst>
                <a:ext uri="{FF2B5EF4-FFF2-40B4-BE49-F238E27FC236}">
                  <a16:creationId xmlns:a16="http://schemas.microsoft.com/office/drawing/2014/main" id="{CDCB8D2D-14B4-7278-910A-308068069FA1}"/>
                </a:ext>
              </a:extLst>
            </p:cNvPr>
            <p:cNvSpPr>
              <a:spLocks noChangeArrowheads="1"/>
            </p:cNvSpPr>
            <p:nvPr/>
          </p:nvSpPr>
          <p:spPr bwMode="auto">
            <a:xfrm>
              <a:off x="2261" y="1476"/>
              <a:ext cx="13" cy="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5457" name="Rectangle 145">
              <a:extLst>
                <a:ext uri="{FF2B5EF4-FFF2-40B4-BE49-F238E27FC236}">
                  <a16:creationId xmlns:a16="http://schemas.microsoft.com/office/drawing/2014/main" id="{D6AA302C-E6BC-DF45-0304-E4C70126D5CF}"/>
                </a:ext>
              </a:extLst>
            </p:cNvPr>
            <p:cNvSpPr>
              <a:spLocks noChangeArrowheads="1"/>
            </p:cNvSpPr>
            <p:nvPr/>
          </p:nvSpPr>
          <p:spPr bwMode="auto">
            <a:xfrm>
              <a:off x="2070" y="1530"/>
              <a:ext cx="276" cy="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45. Contacts </a:t>
              </a:r>
              <a:endParaRPr lang="en-US" altLang="en-US" sz="3700">
                <a:latin typeface="Arial" panose="020B0604020202020204" pitchFamily="34" charset="0"/>
              </a:endParaRPr>
            </a:p>
          </p:txBody>
        </p:sp>
        <p:sp>
          <p:nvSpPr>
            <p:cNvPr id="525458" name="Rectangle 146">
              <a:extLst>
                <a:ext uri="{FF2B5EF4-FFF2-40B4-BE49-F238E27FC236}">
                  <a16:creationId xmlns:a16="http://schemas.microsoft.com/office/drawing/2014/main" id="{3E2B44E1-70D4-DD54-85E1-0D301AD22B69}"/>
                </a:ext>
              </a:extLst>
            </p:cNvPr>
            <p:cNvSpPr>
              <a:spLocks noChangeArrowheads="1"/>
            </p:cNvSpPr>
            <p:nvPr/>
          </p:nvSpPr>
          <p:spPr bwMode="auto">
            <a:xfrm>
              <a:off x="2351" y="1530"/>
              <a:ext cx="15" cy="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a:t>
              </a:r>
              <a:endParaRPr lang="en-US" altLang="en-US" sz="3700">
                <a:latin typeface="Arial" panose="020B0604020202020204" pitchFamily="34" charset="0"/>
              </a:endParaRPr>
            </a:p>
          </p:txBody>
        </p:sp>
        <p:sp>
          <p:nvSpPr>
            <p:cNvPr id="525459" name="Rectangle 147">
              <a:extLst>
                <a:ext uri="{FF2B5EF4-FFF2-40B4-BE49-F238E27FC236}">
                  <a16:creationId xmlns:a16="http://schemas.microsoft.com/office/drawing/2014/main" id="{300313BB-5F9B-35FB-BEDE-AAC147DE5506}"/>
                </a:ext>
              </a:extLst>
            </p:cNvPr>
            <p:cNvSpPr>
              <a:spLocks noChangeArrowheads="1"/>
            </p:cNvSpPr>
            <p:nvPr/>
          </p:nvSpPr>
          <p:spPr bwMode="auto">
            <a:xfrm>
              <a:off x="2367" y="1530"/>
              <a:ext cx="99" cy="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Low</a:t>
              </a:r>
              <a:endParaRPr lang="en-US" altLang="en-US" sz="3700">
                <a:latin typeface="Arial" panose="020B0604020202020204" pitchFamily="34" charset="0"/>
              </a:endParaRPr>
            </a:p>
          </p:txBody>
        </p:sp>
        <p:sp>
          <p:nvSpPr>
            <p:cNvPr id="525460" name="Rectangle 148">
              <a:extLst>
                <a:ext uri="{FF2B5EF4-FFF2-40B4-BE49-F238E27FC236}">
                  <a16:creationId xmlns:a16="http://schemas.microsoft.com/office/drawing/2014/main" id="{1761D768-8F8C-DA2B-A02C-DBC9F345B373}"/>
                </a:ext>
              </a:extLst>
            </p:cNvPr>
            <p:cNvSpPr>
              <a:spLocks noChangeArrowheads="1"/>
            </p:cNvSpPr>
            <p:nvPr/>
          </p:nvSpPr>
          <p:spPr bwMode="auto">
            <a:xfrm>
              <a:off x="2467" y="1530"/>
              <a:ext cx="13" cy="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5461" name="Rectangle 149">
              <a:extLst>
                <a:ext uri="{FF2B5EF4-FFF2-40B4-BE49-F238E27FC236}">
                  <a16:creationId xmlns:a16="http://schemas.microsoft.com/office/drawing/2014/main" id="{DC748F45-69C4-79DA-74A0-6A00C6B2C8F9}"/>
                </a:ext>
              </a:extLst>
            </p:cNvPr>
            <p:cNvSpPr>
              <a:spLocks noChangeArrowheads="1"/>
            </p:cNvSpPr>
            <p:nvPr/>
          </p:nvSpPr>
          <p:spPr bwMode="auto">
            <a:xfrm>
              <a:off x="2070" y="1585"/>
              <a:ext cx="250" cy="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46. Resistor</a:t>
              </a:r>
              <a:endParaRPr lang="en-US" altLang="en-US" sz="3700">
                <a:latin typeface="Arial" panose="020B0604020202020204" pitchFamily="34" charset="0"/>
              </a:endParaRPr>
            </a:p>
          </p:txBody>
        </p:sp>
        <p:sp>
          <p:nvSpPr>
            <p:cNvPr id="525462" name="Rectangle 150">
              <a:extLst>
                <a:ext uri="{FF2B5EF4-FFF2-40B4-BE49-F238E27FC236}">
                  <a16:creationId xmlns:a16="http://schemas.microsoft.com/office/drawing/2014/main" id="{D8037FD8-1E91-22F6-A8D1-45167ABFEBF2}"/>
                </a:ext>
              </a:extLst>
            </p:cNvPr>
            <p:cNvSpPr>
              <a:spLocks noChangeArrowheads="1"/>
            </p:cNvSpPr>
            <p:nvPr/>
          </p:nvSpPr>
          <p:spPr bwMode="auto">
            <a:xfrm>
              <a:off x="2324" y="1585"/>
              <a:ext cx="13" cy="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5463" name="Rectangle 151">
              <a:extLst>
                <a:ext uri="{FF2B5EF4-FFF2-40B4-BE49-F238E27FC236}">
                  <a16:creationId xmlns:a16="http://schemas.microsoft.com/office/drawing/2014/main" id="{BEDA6895-3A91-E88A-C572-C5D2235C188E}"/>
                </a:ext>
              </a:extLst>
            </p:cNvPr>
            <p:cNvSpPr>
              <a:spLocks noChangeArrowheads="1"/>
            </p:cNvSpPr>
            <p:nvPr/>
          </p:nvSpPr>
          <p:spPr bwMode="auto">
            <a:xfrm>
              <a:off x="803" y="1474"/>
              <a:ext cx="6"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465" name="Rectangle 153">
              <a:extLst>
                <a:ext uri="{FF2B5EF4-FFF2-40B4-BE49-F238E27FC236}">
                  <a16:creationId xmlns:a16="http://schemas.microsoft.com/office/drawing/2014/main" id="{4C87EFBD-E37A-7786-F2F1-65FE8381B6A4}"/>
                </a:ext>
              </a:extLst>
            </p:cNvPr>
            <p:cNvSpPr>
              <a:spLocks noChangeArrowheads="1"/>
            </p:cNvSpPr>
            <p:nvPr/>
          </p:nvSpPr>
          <p:spPr bwMode="auto">
            <a:xfrm>
              <a:off x="1165" y="1474"/>
              <a:ext cx="354"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467" name="Rectangle 155">
              <a:extLst>
                <a:ext uri="{FF2B5EF4-FFF2-40B4-BE49-F238E27FC236}">
                  <a16:creationId xmlns:a16="http://schemas.microsoft.com/office/drawing/2014/main" id="{6D404E1B-2079-89AF-AEE3-8BE543477955}"/>
                </a:ext>
              </a:extLst>
            </p:cNvPr>
            <p:cNvSpPr>
              <a:spLocks noChangeArrowheads="1"/>
            </p:cNvSpPr>
            <p:nvPr/>
          </p:nvSpPr>
          <p:spPr bwMode="auto">
            <a:xfrm>
              <a:off x="1522" y="1474"/>
              <a:ext cx="531"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468" name="Rectangle 156">
              <a:extLst>
                <a:ext uri="{FF2B5EF4-FFF2-40B4-BE49-F238E27FC236}">
                  <a16:creationId xmlns:a16="http://schemas.microsoft.com/office/drawing/2014/main" id="{F938BBC1-EFF9-E6DC-F8CC-ADD466715FAC}"/>
                </a:ext>
              </a:extLst>
            </p:cNvPr>
            <p:cNvSpPr>
              <a:spLocks noChangeArrowheads="1"/>
            </p:cNvSpPr>
            <p:nvPr/>
          </p:nvSpPr>
          <p:spPr bwMode="auto">
            <a:xfrm>
              <a:off x="2053" y="1474"/>
              <a:ext cx="6"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469" name="Rectangle 157">
              <a:extLst>
                <a:ext uri="{FF2B5EF4-FFF2-40B4-BE49-F238E27FC236}">
                  <a16:creationId xmlns:a16="http://schemas.microsoft.com/office/drawing/2014/main" id="{F2850C0A-9BC3-F178-2489-452FFF4D1DE7}"/>
                </a:ext>
              </a:extLst>
            </p:cNvPr>
            <p:cNvSpPr>
              <a:spLocks noChangeArrowheads="1"/>
            </p:cNvSpPr>
            <p:nvPr/>
          </p:nvSpPr>
          <p:spPr bwMode="auto">
            <a:xfrm>
              <a:off x="2059" y="1474"/>
              <a:ext cx="53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470" name="Rectangle 158">
              <a:extLst>
                <a:ext uri="{FF2B5EF4-FFF2-40B4-BE49-F238E27FC236}">
                  <a16:creationId xmlns:a16="http://schemas.microsoft.com/office/drawing/2014/main" id="{EAA3CC74-8684-8330-29CE-3F7F458A2003}"/>
                </a:ext>
              </a:extLst>
            </p:cNvPr>
            <p:cNvSpPr>
              <a:spLocks noChangeArrowheads="1"/>
            </p:cNvSpPr>
            <p:nvPr/>
          </p:nvSpPr>
          <p:spPr bwMode="auto">
            <a:xfrm>
              <a:off x="2592" y="1474"/>
              <a:ext cx="6"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471" name="Rectangle 159">
              <a:extLst>
                <a:ext uri="{FF2B5EF4-FFF2-40B4-BE49-F238E27FC236}">
                  <a16:creationId xmlns:a16="http://schemas.microsoft.com/office/drawing/2014/main" id="{2DC16D2E-546A-21E8-0C94-27B19713AF46}"/>
                </a:ext>
              </a:extLst>
            </p:cNvPr>
            <p:cNvSpPr>
              <a:spLocks noChangeArrowheads="1"/>
            </p:cNvSpPr>
            <p:nvPr/>
          </p:nvSpPr>
          <p:spPr bwMode="auto">
            <a:xfrm>
              <a:off x="803" y="1477"/>
              <a:ext cx="6" cy="16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472" name="Rectangle 160">
              <a:extLst>
                <a:ext uri="{FF2B5EF4-FFF2-40B4-BE49-F238E27FC236}">
                  <a16:creationId xmlns:a16="http://schemas.microsoft.com/office/drawing/2014/main" id="{0F48F2BE-614A-467C-CCFE-A1AD9160B370}"/>
                </a:ext>
              </a:extLst>
            </p:cNvPr>
            <p:cNvSpPr>
              <a:spLocks noChangeArrowheads="1"/>
            </p:cNvSpPr>
            <p:nvPr/>
          </p:nvSpPr>
          <p:spPr bwMode="auto">
            <a:xfrm>
              <a:off x="1162" y="1477"/>
              <a:ext cx="3" cy="16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473" name="Rectangle 161">
              <a:extLst>
                <a:ext uri="{FF2B5EF4-FFF2-40B4-BE49-F238E27FC236}">
                  <a16:creationId xmlns:a16="http://schemas.microsoft.com/office/drawing/2014/main" id="{F90A295B-E051-8CE2-5356-49B1A3DBAFDA}"/>
                </a:ext>
              </a:extLst>
            </p:cNvPr>
            <p:cNvSpPr>
              <a:spLocks noChangeArrowheads="1"/>
            </p:cNvSpPr>
            <p:nvPr/>
          </p:nvSpPr>
          <p:spPr bwMode="auto">
            <a:xfrm>
              <a:off x="1519" y="1477"/>
              <a:ext cx="3" cy="16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474" name="Rectangle 162">
              <a:extLst>
                <a:ext uri="{FF2B5EF4-FFF2-40B4-BE49-F238E27FC236}">
                  <a16:creationId xmlns:a16="http://schemas.microsoft.com/office/drawing/2014/main" id="{CAEF3920-B5E8-F055-D3A6-77D9E6872FF5}"/>
                </a:ext>
              </a:extLst>
            </p:cNvPr>
            <p:cNvSpPr>
              <a:spLocks noChangeArrowheads="1"/>
            </p:cNvSpPr>
            <p:nvPr/>
          </p:nvSpPr>
          <p:spPr bwMode="auto">
            <a:xfrm>
              <a:off x="2053" y="1477"/>
              <a:ext cx="6" cy="16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475" name="Rectangle 163">
              <a:extLst>
                <a:ext uri="{FF2B5EF4-FFF2-40B4-BE49-F238E27FC236}">
                  <a16:creationId xmlns:a16="http://schemas.microsoft.com/office/drawing/2014/main" id="{643C9101-8D64-2AC8-68A9-FE354603F860}"/>
                </a:ext>
              </a:extLst>
            </p:cNvPr>
            <p:cNvSpPr>
              <a:spLocks noChangeArrowheads="1"/>
            </p:cNvSpPr>
            <p:nvPr/>
          </p:nvSpPr>
          <p:spPr bwMode="auto">
            <a:xfrm>
              <a:off x="2592" y="1477"/>
              <a:ext cx="6" cy="16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476" name="Rectangle 164">
              <a:extLst>
                <a:ext uri="{FF2B5EF4-FFF2-40B4-BE49-F238E27FC236}">
                  <a16:creationId xmlns:a16="http://schemas.microsoft.com/office/drawing/2014/main" id="{ADD9AC36-4AE2-BBF1-E1D1-2912A53005DA}"/>
                </a:ext>
              </a:extLst>
            </p:cNvPr>
            <p:cNvSpPr>
              <a:spLocks noChangeArrowheads="1"/>
            </p:cNvSpPr>
            <p:nvPr/>
          </p:nvSpPr>
          <p:spPr bwMode="auto">
            <a:xfrm>
              <a:off x="820" y="1643"/>
              <a:ext cx="13" cy="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5477" name="Rectangle 165">
              <a:extLst>
                <a:ext uri="{FF2B5EF4-FFF2-40B4-BE49-F238E27FC236}">
                  <a16:creationId xmlns:a16="http://schemas.microsoft.com/office/drawing/2014/main" id="{F9DD329C-C7EC-5BB5-E964-B355185FED9F}"/>
                </a:ext>
              </a:extLst>
            </p:cNvPr>
            <p:cNvSpPr>
              <a:spLocks noChangeArrowheads="1"/>
            </p:cNvSpPr>
            <p:nvPr/>
          </p:nvSpPr>
          <p:spPr bwMode="auto">
            <a:xfrm>
              <a:off x="1177" y="1643"/>
              <a:ext cx="198" cy="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50. Wires</a:t>
              </a:r>
              <a:endParaRPr lang="en-US" altLang="en-US" sz="3700">
                <a:latin typeface="Arial" panose="020B0604020202020204" pitchFamily="34" charset="0"/>
              </a:endParaRPr>
            </a:p>
          </p:txBody>
        </p:sp>
        <p:sp>
          <p:nvSpPr>
            <p:cNvPr id="525478" name="Rectangle 166">
              <a:extLst>
                <a:ext uri="{FF2B5EF4-FFF2-40B4-BE49-F238E27FC236}">
                  <a16:creationId xmlns:a16="http://schemas.microsoft.com/office/drawing/2014/main" id="{1BBE706F-BD34-A978-CCF5-B8B0D0A6190C}"/>
                </a:ext>
              </a:extLst>
            </p:cNvPr>
            <p:cNvSpPr>
              <a:spLocks noChangeArrowheads="1"/>
            </p:cNvSpPr>
            <p:nvPr/>
          </p:nvSpPr>
          <p:spPr bwMode="auto">
            <a:xfrm>
              <a:off x="1379" y="1643"/>
              <a:ext cx="13" cy="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5479" name="Rectangle 167">
              <a:extLst>
                <a:ext uri="{FF2B5EF4-FFF2-40B4-BE49-F238E27FC236}">
                  <a16:creationId xmlns:a16="http://schemas.microsoft.com/office/drawing/2014/main" id="{98DC6ABD-1414-45B7-E605-D4F69AAD6B62}"/>
                </a:ext>
              </a:extLst>
            </p:cNvPr>
            <p:cNvSpPr>
              <a:spLocks noChangeArrowheads="1"/>
            </p:cNvSpPr>
            <p:nvPr/>
          </p:nvSpPr>
          <p:spPr bwMode="auto">
            <a:xfrm>
              <a:off x="1534" y="1643"/>
              <a:ext cx="398" cy="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51. Wire Segments</a:t>
              </a:r>
              <a:endParaRPr lang="en-US" altLang="en-US" sz="3700">
                <a:latin typeface="Arial" panose="020B0604020202020204" pitchFamily="34" charset="0"/>
              </a:endParaRPr>
            </a:p>
          </p:txBody>
        </p:sp>
        <p:sp>
          <p:nvSpPr>
            <p:cNvPr id="525480" name="Rectangle 168">
              <a:extLst>
                <a:ext uri="{FF2B5EF4-FFF2-40B4-BE49-F238E27FC236}">
                  <a16:creationId xmlns:a16="http://schemas.microsoft.com/office/drawing/2014/main" id="{8DC8F13F-30DD-6CF2-5B84-BB62527AF1D4}"/>
                </a:ext>
              </a:extLst>
            </p:cNvPr>
            <p:cNvSpPr>
              <a:spLocks noChangeArrowheads="1"/>
            </p:cNvSpPr>
            <p:nvPr/>
          </p:nvSpPr>
          <p:spPr bwMode="auto">
            <a:xfrm>
              <a:off x="1940" y="1643"/>
              <a:ext cx="13" cy="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5481" name="Rectangle 169">
              <a:extLst>
                <a:ext uri="{FF2B5EF4-FFF2-40B4-BE49-F238E27FC236}">
                  <a16:creationId xmlns:a16="http://schemas.microsoft.com/office/drawing/2014/main" id="{1CCA5AC4-F2EB-2F77-555C-886FC48A4A6C}"/>
                </a:ext>
              </a:extLst>
            </p:cNvPr>
            <p:cNvSpPr>
              <a:spLocks noChangeArrowheads="1"/>
            </p:cNvSpPr>
            <p:nvPr/>
          </p:nvSpPr>
          <p:spPr bwMode="auto">
            <a:xfrm>
              <a:off x="2070" y="1643"/>
              <a:ext cx="309" cy="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52. Wire Joints</a:t>
              </a:r>
              <a:endParaRPr lang="en-US" altLang="en-US" sz="3700">
                <a:latin typeface="Arial" panose="020B0604020202020204" pitchFamily="34" charset="0"/>
              </a:endParaRPr>
            </a:p>
          </p:txBody>
        </p:sp>
        <p:sp>
          <p:nvSpPr>
            <p:cNvPr id="525482" name="Rectangle 170">
              <a:extLst>
                <a:ext uri="{FF2B5EF4-FFF2-40B4-BE49-F238E27FC236}">
                  <a16:creationId xmlns:a16="http://schemas.microsoft.com/office/drawing/2014/main" id="{38C98704-132B-9473-C226-5B9E498F37C4}"/>
                </a:ext>
              </a:extLst>
            </p:cNvPr>
            <p:cNvSpPr>
              <a:spLocks noChangeArrowheads="1"/>
            </p:cNvSpPr>
            <p:nvPr/>
          </p:nvSpPr>
          <p:spPr bwMode="auto">
            <a:xfrm>
              <a:off x="2385" y="1643"/>
              <a:ext cx="13" cy="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a:solidFill>
                    <a:srgbClr val="000000"/>
                  </a:solidFill>
                  <a:latin typeface="Arial" panose="020B0604020202020204" pitchFamily="34" charset="0"/>
                </a:rPr>
                <a:t> </a:t>
              </a:r>
              <a:endParaRPr lang="en-US" altLang="en-US" sz="3700">
                <a:latin typeface="Arial" panose="020B0604020202020204" pitchFamily="34" charset="0"/>
              </a:endParaRPr>
            </a:p>
          </p:txBody>
        </p:sp>
        <p:sp>
          <p:nvSpPr>
            <p:cNvPr id="525483" name="Rectangle 171">
              <a:extLst>
                <a:ext uri="{FF2B5EF4-FFF2-40B4-BE49-F238E27FC236}">
                  <a16:creationId xmlns:a16="http://schemas.microsoft.com/office/drawing/2014/main" id="{C930626F-9498-118A-8A39-5AFA913185FD}"/>
                </a:ext>
              </a:extLst>
            </p:cNvPr>
            <p:cNvSpPr>
              <a:spLocks noChangeArrowheads="1"/>
            </p:cNvSpPr>
            <p:nvPr/>
          </p:nvSpPr>
          <p:spPr bwMode="auto">
            <a:xfrm>
              <a:off x="803" y="1641"/>
              <a:ext cx="6"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484" name="Rectangle 172">
              <a:extLst>
                <a:ext uri="{FF2B5EF4-FFF2-40B4-BE49-F238E27FC236}">
                  <a16:creationId xmlns:a16="http://schemas.microsoft.com/office/drawing/2014/main" id="{DADBAB8B-EDBF-8A6D-7928-86590931EF06}"/>
                </a:ext>
              </a:extLst>
            </p:cNvPr>
            <p:cNvSpPr>
              <a:spLocks noChangeArrowheads="1"/>
            </p:cNvSpPr>
            <p:nvPr/>
          </p:nvSpPr>
          <p:spPr bwMode="auto">
            <a:xfrm>
              <a:off x="1162" y="1641"/>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485" name="Rectangle 173">
              <a:extLst>
                <a:ext uri="{FF2B5EF4-FFF2-40B4-BE49-F238E27FC236}">
                  <a16:creationId xmlns:a16="http://schemas.microsoft.com/office/drawing/2014/main" id="{0260099D-399E-C4B9-8157-9D829E8E6B8C}"/>
                </a:ext>
              </a:extLst>
            </p:cNvPr>
            <p:cNvSpPr>
              <a:spLocks noChangeArrowheads="1"/>
            </p:cNvSpPr>
            <p:nvPr/>
          </p:nvSpPr>
          <p:spPr bwMode="auto">
            <a:xfrm>
              <a:off x="1165" y="1641"/>
              <a:ext cx="354"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486" name="Rectangle 174">
              <a:extLst>
                <a:ext uri="{FF2B5EF4-FFF2-40B4-BE49-F238E27FC236}">
                  <a16:creationId xmlns:a16="http://schemas.microsoft.com/office/drawing/2014/main" id="{F2372638-FEA2-5CA2-EA8C-81B9C74B066F}"/>
                </a:ext>
              </a:extLst>
            </p:cNvPr>
            <p:cNvSpPr>
              <a:spLocks noChangeArrowheads="1"/>
            </p:cNvSpPr>
            <p:nvPr/>
          </p:nvSpPr>
          <p:spPr bwMode="auto">
            <a:xfrm>
              <a:off x="1519" y="1641"/>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487" name="Rectangle 175">
              <a:extLst>
                <a:ext uri="{FF2B5EF4-FFF2-40B4-BE49-F238E27FC236}">
                  <a16:creationId xmlns:a16="http://schemas.microsoft.com/office/drawing/2014/main" id="{A67C8455-F3C1-7B65-D188-AD8C4ED0FDF0}"/>
                </a:ext>
              </a:extLst>
            </p:cNvPr>
            <p:cNvSpPr>
              <a:spLocks noChangeArrowheads="1"/>
            </p:cNvSpPr>
            <p:nvPr/>
          </p:nvSpPr>
          <p:spPr bwMode="auto">
            <a:xfrm>
              <a:off x="1522" y="1641"/>
              <a:ext cx="531"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488" name="Rectangle 176">
              <a:extLst>
                <a:ext uri="{FF2B5EF4-FFF2-40B4-BE49-F238E27FC236}">
                  <a16:creationId xmlns:a16="http://schemas.microsoft.com/office/drawing/2014/main" id="{FD15FC5F-1424-D8D3-4876-F0EF04228BF0}"/>
                </a:ext>
              </a:extLst>
            </p:cNvPr>
            <p:cNvSpPr>
              <a:spLocks noChangeArrowheads="1"/>
            </p:cNvSpPr>
            <p:nvPr/>
          </p:nvSpPr>
          <p:spPr bwMode="auto">
            <a:xfrm>
              <a:off x="2053" y="1641"/>
              <a:ext cx="6"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489" name="Rectangle 177">
              <a:extLst>
                <a:ext uri="{FF2B5EF4-FFF2-40B4-BE49-F238E27FC236}">
                  <a16:creationId xmlns:a16="http://schemas.microsoft.com/office/drawing/2014/main" id="{5D5AA1FF-1815-253C-6F51-ADE85E6BFEE8}"/>
                </a:ext>
              </a:extLst>
            </p:cNvPr>
            <p:cNvSpPr>
              <a:spLocks noChangeArrowheads="1"/>
            </p:cNvSpPr>
            <p:nvPr/>
          </p:nvSpPr>
          <p:spPr bwMode="auto">
            <a:xfrm>
              <a:off x="2059" y="1641"/>
              <a:ext cx="53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490" name="Rectangle 178">
              <a:extLst>
                <a:ext uri="{FF2B5EF4-FFF2-40B4-BE49-F238E27FC236}">
                  <a16:creationId xmlns:a16="http://schemas.microsoft.com/office/drawing/2014/main" id="{1C4D8532-BCCF-772F-8D59-78D217512080}"/>
                </a:ext>
              </a:extLst>
            </p:cNvPr>
            <p:cNvSpPr>
              <a:spLocks noChangeArrowheads="1"/>
            </p:cNvSpPr>
            <p:nvPr/>
          </p:nvSpPr>
          <p:spPr bwMode="auto">
            <a:xfrm>
              <a:off x="2592" y="1641"/>
              <a:ext cx="6"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491" name="Rectangle 179">
              <a:extLst>
                <a:ext uri="{FF2B5EF4-FFF2-40B4-BE49-F238E27FC236}">
                  <a16:creationId xmlns:a16="http://schemas.microsoft.com/office/drawing/2014/main" id="{BC483F42-8A5E-5B0A-C822-987C7D138B7D}"/>
                </a:ext>
              </a:extLst>
            </p:cNvPr>
            <p:cNvSpPr>
              <a:spLocks noChangeArrowheads="1"/>
            </p:cNvSpPr>
            <p:nvPr/>
          </p:nvSpPr>
          <p:spPr bwMode="auto">
            <a:xfrm>
              <a:off x="803" y="1644"/>
              <a:ext cx="6"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492" name="Rectangle 180">
              <a:extLst>
                <a:ext uri="{FF2B5EF4-FFF2-40B4-BE49-F238E27FC236}">
                  <a16:creationId xmlns:a16="http://schemas.microsoft.com/office/drawing/2014/main" id="{5F4B2142-BD0B-38AD-649A-1EC471967EDC}"/>
                </a:ext>
              </a:extLst>
            </p:cNvPr>
            <p:cNvSpPr>
              <a:spLocks noChangeArrowheads="1"/>
            </p:cNvSpPr>
            <p:nvPr/>
          </p:nvSpPr>
          <p:spPr bwMode="auto">
            <a:xfrm>
              <a:off x="803" y="1699"/>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493" name="Rectangle 181">
              <a:extLst>
                <a:ext uri="{FF2B5EF4-FFF2-40B4-BE49-F238E27FC236}">
                  <a16:creationId xmlns:a16="http://schemas.microsoft.com/office/drawing/2014/main" id="{3CDD8DAC-7160-2B79-AE9D-A7BA103F722B}"/>
                </a:ext>
              </a:extLst>
            </p:cNvPr>
            <p:cNvSpPr>
              <a:spLocks noChangeArrowheads="1"/>
            </p:cNvSpPr>
            <p:nvPr/>
          </p:nvSpPr>
          <p:spPr bwMode="auto">
            <a:xfrm>
              <a:off x="803" y="1699"/>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494" name="Rectangle 182">
              <a:extLst>
                <a:ext uri="{FF2B5EF4-FFF2-40B4-BE49-F238E27FC236}">
                  <a16:creationId xmlns:a16="http://schemas.microsoft.com/office/drawing/2014/main" id="{A453E294-0DC5-4C0B-A50D-B97896A35796}"/>
                </a:ext>
              </a:extLst>
            </p:cNvPr>
            <p:cNvSpPr>
              <a:spLocks noChangeArrowheads="1"/>
            </p:cNvSpPr>
            <p:nvPr/>
          </p:nvSpPr>
          <p:spPr bwMode="auto">
            <a:xfrm>
              <a:off x="809" y="1699"/>
              <a:ext cx="353"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495" name="Rectangle 183">
              <a:extLst>
                <a:ext uri="{FF2B5EF4-FFF2-40B4-BE49-F238E27FC236}">
                  <a16:creationId xmlns:a16="http://schemas.microsoft.com/office/drawing/2014/main" id="{D4C7932C-53AC-3062-AF4D-81C96B4DEB47}"/>
                </a:ext>
              </a:extLst>
            </p:cNvPr>
            <p:cNvSpPr>
              <a:spLocks noChangeArrowheads="1"/>
            </p:cNvSpPr>
            <p:nvPr/>
          </p:nvSpPr>
          <p:spPr bwMode="auto">
            <a:xfrm>
              <a:off x="1162" y="1644"/>
              <a:ext cx="3"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496" name="Rectangle 184">
              <a:extLst>
                <a:ext uri="{FF2B5EF4-FFF2-40B4-BE49-F238E27FC236}">
                  <a16:creationId xmlns:a16="http://schemas.microsoft.com/office/drawing/2014/main" id="{421BBF7E-F103-3ECD-2981-325D12FC7E50}"/>
                </a:ext>
              </a:extLst>
            </p:cNvPr>
            <p:cNvSpPr>
              <a:spLocks noChangeArrowheads="1"/>
            </p:cNvSpPr>
            <p:nvPr/>
          </p:nvSpPr>
          <p:spPr bwMode="auto">
            <a:xfrm>
              <a:off x="1162" y="1699"/>
              <a:ext cx="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497" name="Rectangle 185">
              <a:extLst>
                <a:ext uri="{FF2B5EF4-FFF2-40B4-BE49-F238E27FC236}">
                  <a16:creationId xmlns:a16="http://schemas.microsoft.com/office/drawing/2014/main" id="{B4674EBD-1BF5-B2C2-FB7F-729C701F0165}"/>
                </a:ext>
              </a:extLst>
            </p:cNvPr>
            <p:cNvSpPr>
              <a:spLocks noChangeArrowheads="1"/>
            </p:cNvSpPr>
            <p:nvPr/>
          </p:nvSpPr>
          <p:spPr bwMode="auto">
            <a:xfrm>
              <a:off x="1167" y="1699"/>
              <a:ext cx="35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498" name="Rectangle 186">
              <a:extLst>
                <a:ext uri="{FF2B5EF4-FFF2-40B4-BE49-F238E27FC236}">
                  <a16:creationId xmlns:a16="http://schemas.microsoft.com/office/drawing/2014/main" id="{3E0C1749-EF5A-9743-4130-0B49E4FAC22C}"/>
                </a:ext>
              </a:extLst>
            </p:cNvPr>
            <p:cNvSpPr>
              <a:spLocks noChangeArrowheads="1"/>
            </p:cNvSpPr>
            <p:nvPr/>
          </p:nvSpPr>
          <p:spPr bwMode="auto">
            <a:xfrm>
              <a:off x="1519" y="1644"/>
              <a:ext cx="3"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499" name="Rectangle 187">
              <a:extLst>
                <a:ext uri="{FF2B5EF4-FFF2-40B4-BE49-F238E27FC236}">
                  <a16:creationId xmlns:a16="http://schemas.microsoft.com/office/drawing/2014/main" id="{7E874C99-CE53-963A-6C10-106C6B0362B2}"/>
                </a:ext>
              </a:extLst>
            </p:cNvPr>
            <p:cNvSpPr>
              <a:spLocks noChangeArrowheads="1"/>
            </p:cNvSpPr>
            <p:nvPr/>
          </p:nvSpPr>
          <p:spPr bwMode="auto">
            <a:xfrm>
              <a:off x="1519" y="1699"/>
              <a:ext cx="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500" name="Rectangle 188">
              <a:extLst>
                <a:ext uri="{FF2B5EF4-FFF2-40B4-BE49-F238E27FC236}">
                  <a16:creationId xmlns:a16="http://schemas.microsoft.com/office/drawing/2014/main" id="{1CC8DCB9-696C-1028-1ECF-5071F2E2619C}"/>
                </a:ext>
              </a:extLst>
            </p:cNvPr>
            <p:cNvSpPr>
              <a:spLocks noChangeArrowheads="1"/>
            </p:cNvSpPr>
            <p:nvPr/>
          </p:nvSpPr>
          <p:spPr bwMode="auto">
            <a:xfrm>
              <a:off x="1524" y="1699"/>
              <a:ext cx="529"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501" name="Rectangle 189">
              <a:extLst>
                <a:ext uri="{FF2B5EF4-FFF2-40B4-BE49-F238E27FC236}">
                  <a16:creationId xmlns:a16="http://schemas.microsoft.com/office/drawing/2014/main" id="{DDCD267B-B736-A2C0-7961-8ABF5F58CD77}"/>
                </a:ext>
              </a:extLst>
            </p:cNvPr>
            <p:cNvSpPr>
              <a:spLocks noChangeArrowheads="1"/>
            </p:cNvSpPr>
            <p:nvPr/>
          </p:nvSpPr>
          <p:spPr bwMode="auto">
            <a:xfrm>
              <a:off x="2053" y="1644"/>
              <a:ext cx="6"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502" name="Rectangle 190">
              <a:extLst>
                <a:ext uri="{FF2B5EF4-FFF2-40B4-BE49-F238E27FC236}">
                  <a16:creationId xmlns:a16="http://schemas.microsoft.com/office/drawing/2014/main" id="{F4863FD3-0DA1-B30B-4F75-9FAE58104261}"/>
                </a:ext>
              </a:extLst>
            </p:cNvPr>
            <p:cNvSpPr>
              <a:spLocks noChangeArrowheads="1"/>
            </p:cNvSpPr>
            <p:nvPr/>
          </p:nvSpPr>
          <p:spPr bwMode="auto">
            <a:xfrm>
              <a:off x="2053" y="1699"/>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503" name="Rectangle 191">
              <a:extLst>
                <a:ext uri="{FF2B5EF4-FFF2-40B4-BE49-F238E27FC236}">
                  <a16:creationId xmlns:a16="http://schemas.microsoft.com/office/drawing/2014/main" id="{6AFC217E-4A0A-FA5B-C9D0-3B9726366310}"/>
                </a:ext>
              </a:extLst>
            </p:cNvPr>
            <p:cNvSpPr>
              <a:spLocks noChangeArrowheads="1"/>
            </p:cNvSpPr>
            <p:nvPr/>
          </p:nvSpPr>
          <p:spPr bwMode="auto">
            <a:xfrm>
              <a:off x="2059" y="1699"/>
              <a:ext cx="533"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504" name="Rectangle 192">
              <a:extLst>
                <a:ext uri="{FF2B5EF4-FFF2-40B4-BE49-F238E27FC236}">
                  <a16:creationId xmlns:a16="http://schemas.microsoft.com/office/drawing/2014/main" id="{82E0E9E5-CD07-4D02-A606-F8877C95FEAF}"/>
                </a:ext>
              </a:extLst>
            </p:cNvPr>
            <p:cNvSpPr>
              <a:spLocks noChangeArrowheads="1"/>
            </p:cNvSpPr>
            <p:nvPr/>
          </p:nvSpPr>
          <p:spPr bwMode="auto">
            <a:xfrm>
              <a:off x="2592" y="1644"/>
              <a:ext cx="6"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505" name="Rectangle 193">
              <a:extLst>
                <a:ext uri="{FF2B5EF4-FFF2-40B4-BE49-F238E27FC236}">
                  <a16:creationId xmlns:a16="http://schemas.microsoft.com/office/drawing/2014/main" id="{4C6ACEC7-729C-5E58-7558-E6B832F7E8FF}"/>
                </a:ext>
              </a:extLst>
            </p:cNvPr>
            <p:cNvSpPr>
              <a:spLocks noChangeArrowheads="1"/>
            </p:cNvSpPr>
            <p:nvPr/>
          </p:nvSpPr>
          <p:spPr bwMode="auto">
            <a:xfrm>
              <a:off x="2592" y="1699"/>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5506" name="Rectangle 194">
              <a:extLst>
                <a:ext uri="{FF2B5EF4-FFF2-40B4-BE49-F238E27FC236}">
                  <a16:creationId xmlns:a16="http://schemas.microsoft.com/office/drawing/2014/main" id="{32DF6C59-EAD9-8D48-58DA-DC72DD584DB6}"/>
                </a:ext>
              </a:extLst>
            </p:cNvPr>
            <p:cNvSpPr>
              <a:spLocks noChangeArrowheads="1"/>
            </p:cNvSpPr>
            <p:nvPr/>
          </p:nvSpPr>
          <p:spPr bwMode="auto">
            <a:xfrm>
              <a:off x="2592" y="1699"/>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sp>
        <p:nvSpPr>
          <p:cNvPr id="525509" name="Text Box 197">
            <a:extLst>
              <a:ext uri="{FF2B5EF4-FFF2-40B4-BE49-F238E27FC236}">
                <a16:creationId xmlns:a16="http://schemas.microsoft.com/office/drawing/2014/main" id="{43061EE7-5EB0-DE2E-8CEB-F1954DFE150C}"/>
              </a:ext>
            </a:extLst>
          </p:cNvPr>
          <p:cNvSpPr txBox="1">
            <a:spLocks noChangeArrowheads="1"/>
          </p:cNvSpPr>
          <p:nvPr/>
        </p:nvSpPr>
        <p:spPr bwMode="auto">
          <a:xfrm>
            <a:off x="6477000" y="6324600"/>
            <a:ext cx="2000250"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15.2 12-13</a:t>
            </a:r>
            <a:endParaRPr lang="en-US" altLang="en-US" sz="1300">
              <a:latin typeface="Arial" panose="020B0604020202020204"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9410" name="Rectangle 2">
            <a:extLst>
              <a:ext uri="{FF2B5EF4-FFF2-40B4-BE49-F238E27FC236}">
                <a16:creationId xmlns:a16="http://schemas.microsoft.com/office/drawing/2014/main" id="{6332CFCC-3CAB-350D-E030-79DB702D5467}"/>
              </a:ext>
            </a:extLst>
          </p:cNvPr>
          <p:cNvSpPr>
            <a:spLocks noGrp="1" noChangeArrowheads="1"/>
          </p:cNvSpPr>
          <p:nvPr>
            <p:ph type="title"/>
          </p:nvPr>
        </p:nvSpPr>
        <p:spPr/>
        <p:txBody>
          <a:bodyPr/>
          <a:lstStyle/>
          <a:p>
            <a:r>
              <a:rPr lang="en-US" altLang="en-US"/>
              <a:t>3. Develop the Functional Block Diagram</a:t>
            </a:r>
          </a:p>
        </p:txBody>
      </p:sp>
      <p:grpSp>
        <p:nvGrpSpPr>
          <p:cNvPr id="529412" name="Group 4">
            <a:extLst>
              <a:ext uri="{FF2B5EF4-FFF2-40B4-BE49-F238E27FC236}">
                <a16:creationId xmlns:a16="http://schemas.microsoft.com/office/drawing/2014/main" id="{245434A1-97BC-BAD0-333B-DC01350AB596}"/>
              </a:ext>
            </a:extLst>
          </p:cNvPr>
          <p:cNvGrpSpPr>
            <a:grpSpLocks/>
          </p:cNvGrpSpPr>
          <p:nvPr/>
        </p:nvGrpSpPr>
        <p:grpSpPr bwMode="auto">
          <a:xfrm>
            <a:off x="228600" y="1790700"/>
            <a:ext cx="8763000" cy="1171575"/>
            <a:chOff x="3345" y="3235"/>
            <a:chExt cx="8523" cy="1141"/>
          </a:xfrm>
        </p:grpSpPr>
        <p:sp>
          <p:nvSpPr>
            <p:cNvPr id="529413" name="Line 5">
              <a:extLst>
                <a:ext uri="{FF2B5EF4-FFF2-40B4-BE49-F238E27FC236}">
                  <a16:creationId xmlns:a16="http://schemas.microsoft.com/office/drawing/2014/main" id="{9B5BAB16-DF37-C51B-989C-21AEAB2649D0}"/>
                </a:ext>
              </a:extLst>
            </p:cNvPr>
            <p:cNvSpPr>
              <a:spLocks noChangeShapeType="1"/>
            </p:cNvSpPr>
            <p:nvPr/>
          </p:nvSpPr>
          <p:spPr bwMode="auto">
            <a:xfrm>
              <a:off x="4395" y="3604"/>
              <a:ext cx="7335"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29414" name="Text Box 6">
              <a:extLst>
                <a:ext uri="{FF2B5EF4-FFF2-40B4-BE49-F238E27FC236}">
                  <a16:creationId xmlns:a16="http://schemas.microsoft.com/office/drawing/2014/main" id="{B074BEB8-343D-D54B-551D-58CD20D2196F}"/>
                </a:ext>
              </a:extLst>
            </p:cNvPr>
            <p:cNvSpPr txBox="1">
              <a:spLocks noChangeArrowheads="1"/>
            </p:cNvSpPr>
            <p:nvPr/>
          </p:nvSpPr>
          <p:spPr bwMode="auto">
            <a:xfrm>
              <a:off x="3345" y="3235"/>
              <a:ext cx="1425" cy="615"/>
            </a:xfrm>
            <a:prstGeom prst="rect">
              <a:avLst/>
            </a:prstGeom>
            <a:solidFill>
              <a:srgbClr val="CCFFCC"/>
            </a:solidFill>
            <a:ln w="9525">
              <a:solidFill>
                <a:srgbClr val="000000"/>
              </a:solidFill>
              <a:miter lim="800000"/>
              <a:headEnd/>
              <a:tailEnd/>
            </a:ln>
          </p:spPr>
          <p:txBody>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800" b="1">
                  <a:latin typeface="Arial" panose="020B0604020202020204" pitchFamily="34" charset="0"/>
                  <a:ea typeface="Batang" panose="02030600000101010101" pitchFamily="18" charset="-127"/>
                </a:rPr>
                <a:t>Battery</a:t>
              </a:r>
            </a:p>
            <a:p>
              <a:pPr algn="ctr" eaLnBrk="1" hangingPunct="1"/>
              <a:r>
                <a:rPr lang="en-US" altLang="ko-KR" sz="1800" b="1">
                  <a:latin typeface="Arial" panose="020B0604020202020204" pitchFamily="34" charset="0"/>
                  <a:ea typeface="Batang" panose="02030600000101010101" pitchFamily="18" charset="-127"/>
                </a:rPr>
                <a:t>(30)</a:t>
              </a:r>
              <a:endParaRPr lang="en-US" altLang="en-US" sz="1900" b="1">
                <a:latin typeface="Arial" panose="020B0604020202020204" pitchFamily="34" charset="0"/>
              </a:endParaRPr>
            </a:p>
          </p:txBody>
        </p:sp>
        <p:sp>
          <p:nvSpPr>
            <p:cNvPr id="529415" name="Text Box 7">
              <a:extLst>
                <a:ext uri="{FF2B5EF4-FFF2-40B4-BE49-F238E27FC236}">
                  <a16:creationId xmlns:a16="http://schemas.microsoft.com/office/drawing/2014/main" id="{3ED9FEF1-D84F-DB01-32CC-E4D04295C3E8}"/>
                </a:ext>
              </a:extLst>
            </p:cNvPr>
            <p:cNvSpPr txBox="1">
              <a:spLocks noChangeArrowheads="1"/>
            </p:cNvSpPr>
            <p:nvPr/>
          </p:nvSpPr>
          <p:spPr bwMode="auto">
            <a:xfrm>
              <a:off x="4882" y="3236"/>
              <a:ext cx="1605" cy="615"/>
            </a:xfrm>
            <a:prstGeom prst="rect">
              <a:avLst/>
            </a:prstGeom>
            <a:solidFill>
              <a:srgbClr val="CCFFCC"/>
            </a:solidFill>
            <a:ln w="9525">
              <a:solidFill>
                <a:srgbClr val="000000"/>
              </a:solidFill>
              <a:miter lim="800000"/>
              <a:headEnd/>
              <a:tailEnd/>
            </a:ln>
          </p:spPr>
          <p:txBody>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800" b="1">
                  <a:latin typeface="Arial" panose="020B0604020202020204" pitchFamily="34" charset="0"/>
                  <a:ea typeface="Batang" panose="02030600000101010101" pitchFamily="18" charset="-127"/>
                </a:rPr>
                <a:t>Switch (High Speed) (40)</a:t>
              </a:r>
              <a:endParaRPr lang="en-US" altLang="en-US" sz="1900" b="1">
                <a:latin typeface="Arial" panose="020B0604020202020204" pitchFamily="34" charset="0"/>
              </a:endParaRPr>
            </a:p>
          </p:txBody>
        </p:sp>
        <p:sp>
          <p:nvSpPr>
            <p:cNvPr id="529416" name="Text Box 8">
              <a:extLst>
                <a:ext uri="{FF2B5EF4-FFF2-40B4-BE49-F238E27FC236}">
                  <a16:creationId xmlns:a16="http://schemas.microsoft.com/office/drawing/2014/main" id="{94B49FA0-DFAC-CF7A-66BC-E759B32B2153}"/>
                </a:ext>
              </a:extLst>
            </p:cNvPr>
            <p:cNvSpPr txBox="1">
              <a:spLocks noChangeArrowheads="1"/>
            </p:cNvSpPr>
            <p:nvPr/>
          </p:nvSpPr>
          <p:spPr bwMode="auto">
            <a:xfrm>
              <a:off x="6645" y="3235"/>
              <a:ext cx="1425" cy="615"/>
            </a:xfrm>
            <a:prstGeom prst="rect">
              <a:avLst/>
            </a:prstGeom>
            <a:solidFill>
              <a:srgbClr val="CCFFCC"/>
            </a:solidFill>
            <a:ln w="9525">
              <a:solidFill>
                <a:srgbClr val="000000"/>
              </a:solidFill>
              <a:miter lim="800000"/>
              <a:headEnd/>
              <a:tailEnd/>
            </a:ln>
          </p:spPr>
          <p:txBody>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800" b="1">
                  <a:latin typeface="Arial" panose="020B0604020202020204" pitchFamily="34" charset="0"/>
                  <a:ea typeface="Batang" panose="02030600000101010101" pitchFamily="18" charset="-127"/>
                </a:rPr>
                <a:t>Wires</a:t>
              </a:r>
            </a:p>
            <a:p>
              <a:pPr algn="ctr" eaLnBrk="1" hangingPunct="1"/>
              <a:r>
                <a:rPr lang="en-US" altLang="ko-KR" sz="1800" b="1">
                  <a:latin typeface="Arial" panose="020B0604020202020204" pitchFamily="34" charset="0"/>
                  <a:ea typeface="Batang" panose="02030600000101010101" pitchFamily="18" charset="-127"/>
                </a:rPr>
                <a:t>(50)</a:t>
              </a:r>
              <a:endParaRPr lang="en-US" altLang="en-US" sz="1900" b="1">
                <a:latin typeface="Arial" panose="020B0604020202020204" pitchFamily="34" charset="0"/>
              </a:endParaRPr>
            </a:p>
          </p:txBody>
        </p:sp>
        <p:sp>
          <p:nvSpPr>
            <p:cNvPr id="529417" name="Text Box 9">
              <a:extLst>
                <a:ext uri="{FF2B5EF4-FFF2-40B4-BE49-F238E27FC236}">
                  <a16:creationId xmlns:a16="http://schemas.microsoft.com/office/drawing/2014/main" id="{8244C84E-1D66-40D8-2AFD-4F55F830A805}"/>
                </a:ext>
              </a:extLst>
            </p:cNvPr>
            <p:cNvSpPr txBox="1">
              <a:spLocks noChangeArrowheads="1"/>
            </p:cNvSpPr>
            <p:nvPr/>
          </p:nvSpPr>
          <p:spPr bwMode="auto">
            <a:xfrm>
              <a:off x="8242" y="3235"/>
              <a:ext cx="1425" cy="615"/>
            </a:xfrm>
            <a:prstGeom prst="rect">
              <a:avLst/>
            </a:prstGeom>
            <a:solidFill>
              <a:srgbClr val="CCFFCC"/>
            </a:solidFill>
            <a:ln w="9525">
              <a:solidFill>
                <a:srgbClr val="000000"/>
              </a:solidFill>
              <a:miter lim="800000"/>
              <a:headEnd/>
              <a:tailEnd/>
            </a:ln>
          </p:spPr>
          <p:txBody>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800" b="1">
                  <a:latin typeface="Arial" panose="020B0604020202020204" pitchFamily="34" charset="0"/>
                  <a:ea typeface="Batang" panose="02030600000101010101" pitchFamily="18" charset="-127"/>
                </a:rPr>
                <a:t>Motor</a:t>
              </a:r>
            </a:p>
            <a:p>
              <a:pPr algn="ctr" eaLnBrk="1" hangingPunct="1"/>
              <a:r>
                <a:rPr lang="en-US" altLang="ko-KR" sz="1800" b="1">
                  <a:latin typeface="Arial" panose="020B0604020202020204" pitchFamily="34" charset="0"/>
                  <a:ea typeface="Batang" panose="02030600000101010101" pitchFamily="18" charset="-127"/>
                </a:rPr>
                <a:t>(20)</a:t>
              </a:r>
              <a:endParaRPr lang="en-US" altLang="en-US" sz="1900" b="1">
                <a:latin typeface="Arial" panose="020B0604020202020204" pitchFamily="34" charset="0"/>
              </a:endParaRPr>
            </a:p>
          </p:txBody>
        </p:sp>
        <p:sp>
          <p:nvSpPr>
            <p:cNvPr id="529418" name="Text Box 10">
              <a:extLst>
                <a:ext uri="{FF2B5EF4-FFF2-40B4-BE49-F238E27FC236}">
                  <a16:creationId xmlns:a16="http://schemas.microsoft.com/office/drawing/2014/main" id="{49317FF5-74F3-6BDC-1E84-7247865952C3}"/>
                </a:ext>
              </a:extLst>
            </p:cNvPr>
            <p:cNvSpPr txBox="1">
              <a:spLocks noChangeArrowheads="1"/>
            </p:cNvSpPr>
            <p:nvPr/>
          </p:nvSpPr>
          <p:spPr bwMode="auto">
            <a:xfrm>
              <a:off x="9840" y="3235"/>
              <a:ext cx="1425" cy="615"/>
            </a:xfrm>
            <a:prstGeom prst="rect">
              <a:avLst/>
            </a:prstGeom>
            <a:solidFill>
              <a:srgbClr val="CCFFCC"/>
            </a:solidFill>
            <a:ln w="9525">
              <a:solidFill>
                <a:srgbClr val="000000"/>
              </a:solidFill>
              <a:miter lim="800000"/>
              <a:headEnd/>
              <a:tailEnd/>
            </a:ln>
          </p:spPr>
          <p:txBody>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800" b="1">
                  <a:latin typeface="Arial" panose="020B0604020202020204" pitchFamily="34" charset="0"/>
                  <a:ea typeface="Batang" panose="02030600000101010101" pitchFamily="18" charset="-127"/>
                </a:rPr>
                <a:t>Fan</a:t>
              </a:r>
            </a:p>
            <a:p>
              <a:pPr algn="ctr" eaLnBrk="1" hangingPunct="1"/>
              <a:r>
                <a:rPr lang="en-US" altLang="ko-KR" sz="1800" b="1">
                  <a:latin typeface="Arial" panose="020B0604020202020204" pitchFamily="34" charset="0"/>
                  <a:ea typeface="Batang" panose="02030600000101010101" pitchFamily="18" charset="-127"/>
                </a:rPr>
                <a:t>(10)</a:t>
              </a:r>
              <a:endParaRPr lang="en-US" altLang="en-US" sz="1900" b="1">
                <a:latin typeface="Arial" panose="020B0604020202020204" pitchFamily="34" charset="0"/>
              </a:endParaRPr>
            </a:p>
          </p:txBody>
        </p:sp>
        <p:sp>
          <p:nvSpPr>
            <p:cNvPr id="529419" name="Text Box 11">
              <a:extLst>
                <a:ext uri="{FF2B5EF4-FFF2-40B4-BE49-F238E27FC236}">
                  <a16:creationId xmlns:a16="http://schemas.microsoft.com/office/drawing/2014/main" id="{714DF39E-FFB1-490A-1856-4C4CEA4C25AA}"/>
                </a:ext>
              </a:extLst>
            </p:cNvPr>
            <p:cNvSpPr txBox="1">
              <a:spLocks noChangeArrowheads="1"/>
            </p:cNvSpPr>
            <p:nvPr/>
          </p:nvSpPr>
          <p:spPr bwMode="auto">
            <a:xfrm>
              <a:off x="4318" y="3833"/>
              <a:ext cx="1065" cy="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FF"/>
                  </a:solidFill>
                  <a:miter lim="800000"/>
                  <a:headEnd/>
                  <a:tailEnd/>
                </a14:hiddenLine>
              </a:ext>
            </a:extLst>
          </p:spPr>
          <p:txBody>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200" b="1">
                  <a:latin typeface="Arial" panose="020B0604020202020204" pitchFamily="34" charset="0"/>
                  <a:ea typeface="Batang" panose="02030600000101010101" pitchFamily="18" charset="-127"/>
                </a:rPr>
                <a:t>Electrical</a:t>
              </a:r>
            </a:p>
            <a:p>
              <a:pPr algn="ctr" eaLnBrk="1" hangingPunct="1"/>
              <a:r>
                <a:rPr lang="en-US" altLang="ko-KR" sz="1200" b="1">
                  <a:latin typeface="Arial" panose="020B0604020202020204" pitchFamily="34" charset="0"/>
                  <a:ea typeface="Batang" panose="02030600000101010101" pitchFamily="18" charset="-127"/>
                </a:rPr>
                <a:t>Energy</a:t>
              </a:r>
              <a:endParaRPr lang="en-US" altLang="en-US" sz="1900" b="1">
                <a:latin typeface="Arial" panose="020B0604020202020204" pitchFamily="34" charset="0"/>
              </a:endParaRPr>
            </a:p>
          </p:txBody>
        </p:sp>
        <p:sp>
          <p:nvSpPr>
            <p:cNvPr id="529420" name="Text Box 12">
              <a:extLst>
                <a:ext uri="{FF2B5EF4-FFF2-40B4-BE49-F238E27FC236}">
                  <a16:creationId xmlns:a16="http://schemas.microsoft.com/office/drawing/2014/main" id="{F7AA95AC-2BB1-9F06-2408-A10C227AFDBF}"/>
                </a:ext>
              </a:extLst>
            </p:cNvPr>
            <p:cNvSpPr txBox="1">
              <a:spLocks noChangeArrowheads="1"/>
            </p:cNvSpPr>
            <p:nvPr/>
          </p:nvSpPr>
          <p:spPr bwMode="auto">
            <a:xfrm>
              <a:off x="5804" y="3833"/>
              <a:ext cx="1755" cy="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FF"/>
                  </a:solidFill>
                  <a:miter lim="800000"/>
                  <a:headEnd/>
                  <a:tailEnd/>
                </a14:hiddenLine>
              </a:ext>
            </a:extLst>
          </p:spPr>
          <p:txBody>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200" b="1">
                  <a:latin typeface="Arial" panose="020B0604020202020204" pitchFamily="34" charset="0"/>
                  <a:ea typeface="Batang" panose="02030600000101010101" pitchFamily="18" charset="-127"/>
                </a:rPr>
                <a:t>Electrical Continuity</a:t>
              </a:r>
              <a:endParaRPr lang="en-US" altLang="en-US" sz="1900" b="1">
                <a:latin typeface="Arial" panose="020B0604020202020204" pitchFamily="34" charset="0"/>
              </a:endParaRPr>
            </a:p>
          </p:txBody>
        </p:sp>
        <p:sp>
          <p:nvSpPr>
            <p:cNvPr id="529421" name="Text Box 13">
              <a:extLst>
                <a:ext uri="{FF2B5EF4-FFF2-40B4-BE49-F238E27FC236}">
                  <a16:creationId xmlns:a16="http://schemas.microsoft.com/office/drawing/2014/main" id="{7F7A99E1-61E6-4CC4-3119-A0725F4B1E7B}"/>
                </a:ext>
              </a:extLst>
            </p:cNvPr>
            <p:cNvSpPr txBox="1">
              <a:spLocks noChangeArrowheads="1"/>
            </p:cNvSpPr>
            <p:nvPr/>
          </p:nvSpPr>
          <p:spPr bwMode="auto">
            <a:xfrm>
              <a:off x="9368" y="3833"/>
              <a:ext cx="840"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FF"/>
                  </a:solidFill>
                  <a:miter lim="800000"/>
                  <a:headEnd/>
                  <a:tailEnd/>
                </a14:hiddenLine>
              </a:ext>
            </a:extLst>
          </p:spPr>
          <p:txBody>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200" b="1">
                  <a:latin typeface="Arial" panose="020B0604020202020204" pitchFamily="34" charset="0"/>
                  <a:ea typeface="Batang" panose="02030600000101010101" pitchFamily="18" charset="-127"/>
                </a:rPr>
                <a:t>Torque</a:t>
              </a:r>
              <a:endParaRPr lang="en-US" altLang="en-US" sz="1900" b="1">
                <a:latin typeface="Arial" panose="020B0604020202020204" pitchFamily="34" charset="0"/>
              </a:endParaRPr>
            </a:p>
          </p:txBody>
        </p:sp>
        <p:sp>
          <p:nvSpPr>
            <p:cNvPr id="529422" name="Text Box 14">
              <a:extLst>
                <a:ext uri="{FF2B5EF4-FFF2-40B4-BE49-F238E27FC236}">
                  <a16:creationId xmlns:a16="http://schemas.microsoft.com/office/drawing/2014/main" id="{521E5450-8D0E-5A4C-B350-AF1001A810AE}"/>
                </a:ext>
              </a:extLst>
            </p:cNvPr>
            <p:cNvSpPr txBox="1">
              <a:spLocks noChangeArrowheads="1"/>
            </p:cNvSpPr>
            <p:nvPr/>
          </p:nvSpPr>
          <p:spPr bwMode="auto">
            <a:xfrm>
              <a:off x="11028" y="3833"/>
              <a:ext cx="840" cy="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FF"/>
                  </a:solidFill>
                  <a:miter lim="800000"/>
                  <a:headEnd/>
                  <a:tailEnd/>
                </a14:hiddenLine>
              </a:ext>
            </a:extLst>
          </p:spPr>
          <p:txBody>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200" b="1">
                  <a:latin typeface="Arial" panose="020B0604020202020204" pitchFamily="34" charset="0"/>
                  <a:ea typeface="Batang" panose="02030600000101010101" pitchFamily="18" charset="-127"/>
                </a:rPr>
                <a:t>Cooling Air</a:t>
              </a:r>
              <a:endParaRPr lang="en-US" altLang="en-US" sz="1900" b="1">
                <a:latin typeface="Arial" panose="020B0604020202020204" pitchFamily="34" charset="0"/>
              </a:endParaRPr>
            </a:p>
          </p:txBody>
        </p:sp>
      </p:grpSp>
      <p:sp>
        <p:nvSpPr>
          <p:cNvPr id="529423" name="Text Box 15">
            <a:extLst>
              <a:ext uri="{FF2B5EF4-FFF2-40B4-BE49-F238E27FC236}">
                <a16:creationId xmlns:a16="http://schemas.microsoft.com/office/drawing/2014/main" id="{01F212AF-435F-5FC3-247D-AE2E0837B99D}"/>
              </a:ext>
            </a:extLst>
          </p:cNvPr>
          <p:cNvSpPr txBox="1">
            <a:spLocks noChangeArrowheads="1"/>
          </p:cNvSpPr>
          <p:nvPr/>
        </p:nvSpPr>
        <p:spPr bwMode="auto">
          <a:xfrm>
            <a:off x="6858000" y="6324600"/>
            <a:ext cx="1663700"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15.2-14</a:t>
            </a:r>
            <a:endParaRPr lang="en-US" altLang="en-US" sz="1300">
              <a:latin typeface="Arial" panose="020B0604020202020204"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1458" name="Rectangle 2">
            <a:extLst>
              <a:ext uri="{FF2B5EF4-FFF2-40B4-BE49-F238E27FC236}">
                <a16:creationId xmlns:a16="http://schemas.microsoft.com/office/drawing/2014/main" id="{23B62FA1-E465-F4A4-9FFB-7B953E153F84}"/>
              </a:ext>
            </a:extLst>
          </p:cNvPr>
          <p:cNvSpPr>
            <a:spLocks noGrp="1" noChangeArrowheads="1"/>
          </p:cNvSpPr>
          <p:nvPr>
            <p:ph type="title"/>
          </p:nvPr>
        </p:nvSpPr>
        <p:spPr/>
        <p:txBody>
          <a:bodyPr/>
          <a:lstStyle/>
          <a:p>
            <a:r>
              <a:rPr lang="en-US" altLang="en-US"/>
              <a:t>Develop the Reliability Block Diagram</a:t>
            </a:r>
          </a:p>
        </p:txBody>
      </p:sp>
      <p:grpSp>
        <p:nvGrpSpPr>
          <p:cNvPr id="531460" name="Group 4">
            <a:extLst>
              <a:ext uri="{FF2B5EF4-FFF2-40B4-BE49-F238E27FC236}">
                <a16:creationId xmlns:a16="http://schemas.microsoft.com/office/drawing/2014/main" id="{F70A551B-C6D6-546D-8456-23D9B5CAA526}"/>
              </a:ext>
            </a:extLst>
          </p:cNvPr>
          <p:cNvGrpSpPr>
            <a:grpSpLocks/>
          </p:cNvGrpSpPr>
          <p:nvPr/>
        </p:nvGrpSpPr>
        <p:grpSpPr bwMode="auto">
          <a:xfrm>
            <a:off x="152400" y="1600200"/>
            <a:ext cx="8763000" cy="625475"/>
            <a:chOff x="1470" y="8928"/>
            <a:chExt cx="8625" cy="616"/>
          </a:xfrm>
        </p:grpSpPr>
        <p:sp>
          <p:nvSpPr>
            <p:cNvPr id="531461" name="Line 5">
              <a:extLst>
                <a:ext uri="{FF2B5EF4-FFF2-40B4-BE49-F238E27FC236}">
                  <a16:creationId xmlns:a16="http://schemas.microsoft.com/office/drawing/2014/main" id="{63F5AED2-D7ED-29A3-0DB0-D8EA83E1167E}"/>
                </a:ext>
              </a:extLst>
            </p:cNvPr>
            <p:cNvSpPr>
              <a:spLocks noChangeShapeType="1"/>
            </p:cNvSpPr>
            <p:nvPr/>
          </p:nvSpPr>
          <p:spPr bwMode="auto">
            <a:xfrm>
              <a:off x="2625" y="9282"/>
              <a:ext cx="6255"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1462" name="Text Box 6">
              <a:extLst>
                <a:ext uri="{FF2B5EF4-FFF2-40B4-BE49-F238E27FC236}">
                  <a16:creationId xmlns:a16="http://schemas.microsoft.com/office/drawing/2014/main" id="{47DD8DC1-70CA-A94A-6DD5-27AF45C8F45F}"/>
                </a:ext>
              </a:extLst>
            </p:cNvPr>
            <p:cNvSpPr txBox="1">
              <a:spLocks noChangeArrowheads="1"/>
            </p:cNvSpPr>
            <p:nvPr/>
          </p:nvSpPr>
          <p:spPr bwMode="auto">
            <a:xfrm>
              <a:off x="1470" y="8928"/>
              <a:ext cx="1425" cy="615"/>
            </a:xfrm>
            <a:prstGeom prst="rect">
              <a:avLst/>
            </a:prstGeom>
            <a:solidFill>
              <a:srgbClr val="CCFFCC"/>
            </a:solidFill>
            <a:ln w="9525">
              <a:solidFill>
                <a:srgbClr val="000000"/>
              </a:solidFill>
              <a:miter lim="800000"/>
              <a:headEnd/>
              <a:tailEnd/>
            </a:ln>
          </p:spPr>
          <p:txBody>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800" b="1">
                  <a:latin typeface="Arial" panose="020B0604020202020204" pitchFamily="34" charset="0"/>
                  <a:ea typeface="Batang" panose="02030600000101010101" pitchFamily="18" charset="-127"/>
                </a:rPr>
                <a:t>Battery</a:t>
              </a:r>
            </a:p>
            <a:p>
              <a:pPr algn="ctr" eaLnBrk="1" hangingPunct="1"/>
              <a:r>
                <a:rPr lang="en-US" altLang="ko-KR" sz="1800" b="1">
                  <a:latin typeface="Arial" panose="020B0604020202020204" pitchFamily="34" charset="0"/>
                  <a:ea typeface="Batang" panose="02030600000101010101" pitchFamily="18" charset="-127"/>
                </a:rPr>
                <a:t>(30)</a:t>
              </a:r>
              <a:endParaRPr lang="en-US" altLang="en-US" sz="1900" b="1">
                <a:latin typeface="Arial" panose="020B0604020202020204" pitchFamily="34" charset="0"/>
              </a:endParaRPr>
            </a:p>
          </p:txBody>
        </p:sp>
        <p:sp>
          <p:nvSpPr>
            <p:cNvPr id="531463" name="Text Box 7">
              <a:extLst>
                <a:ext uri="{FF2B5EF4-FFF2-40B4-BE49-F238E27FC236}">
                  <a16:creationId xmlns:a16="http://schemas.microsoft.com/office/drawing/2014/main" id="{B9715C94-50D3-A9CB-6A22-53F07487778C}"/>
                </a:ext>
              </a:extLst>
            </p:cNvPr>
            <p:cNvSpPr txBox="1">
              <a:spLocks noChangeArrowheads="1"/>
            </p:cNvSpPr>
            <p:nvPr/>
          </p:nvSpPr>
          <p:spPr bwMode="auto">
            <a:xfrm>
              <a:off x="3270" y="8929"/>
              <a:ext cx="1425" cy="615"/>
            </a:xfrm>
            <a:prstGeom prst="rect">
              <a:avLst/>
            </a:prstGeom>
            <a:solidFill>
              <a:srgbClr val="CCFFCC"/>
            </a:solidFill>
            <a:ln w="9525">
              <a:solidFill>
                <a:srgbClr val="000000"/>
              </a:solidFill>
              <a:miter lim="800000"/>
              <a:headEnd/>
              <a:tailEnd/>
            </a:ln>
          </p:spPr>
          <p:txBody>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800" b="1">
                  <a:latin typeface="Arial" panose="020B0604020202020204" pitchFamily="34" charset="0"/>
                  <a:ea typeface="Batang" panose="02030600000101010101" pitchFamily="18" charset="-127"/>
                </a:rPr>
                <a:t>Switch</a:t>
              </a:r>
            </a:p>
            <a:p>
              <a:pPr algn="ctr" eaLnBrk="1" hangingPunct="1"/>
              <a:r>
                <a:rPr lang="en-US" altLang="ko-KR" sz="1800" b="1">
                  <a:latin typeface="Arial" panose="020B0604020202020204" pitchFamily="34" charset="0"/>
                  <a:ea typeface="Batang" panose="02030600000101010101" pitchFamily="18" charset="-127"/>
                </a:rPr>
                <a:t>(40)</a:t>
              </a:r>
              <a:endParaRPr lang="en-US" altLang="en-US" sz="1900" b="1">
                <a:latin typeface="Arial" panose="020B0604020202020204" pitchFamily="34" charset="0"/>
              </a:endParaRPr>
            </a:p>
          </p:txBody>
        </p:sp>
        <p:sp>
          <p:nvSpPr>
            <p:cNvPr id="531464" name="Text Box 8">
              <a:extLst>
                <a:ext uri="{FF2B5EF4-FFF2-40B4-BE49-F238E27FC236}">
                  <a16:creationId xmlns:a16="http://schemas.microsoft.com/office/drawing/2014/main" id="{1E01707F-C984-4782-3BCD-4803F88F263A}"/>
                </a:ext>
              </a:extLst>
            </p:cNvPr>
            <p:cNvSpPr txBox="1">
              <a:spLocks noChangeArrowheads="1"/>
            </p:cNvSpPr>
            <p:nvPr/>
          </p:nvSpPr>
          <p:spPr bwMode="auto">
            <a:xfrm>
              <a:off x="5070" y="8928"/>
              <a:ext cx="1425" cy="615"/>
            </a:xfrm>
            <a:prstGeom prst="rect">
              <a:avLst/>
            </a:prstGeom>
            <a:solidFill>
              <a:srgbClr val="CCFFCC"/>
            </a:solidFill>
            <a:ln w="9525">
              <a:solidFill>
                <a:srgbClr val="000000"/>
              </a:solidFill>
              <a:miter lim="800000"/>
              <a:headEnd/>
              <a:tailEnd/>
            </a:ln>
          </p:spPr>
          <p:txBody>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800" b="1">
                  <a:latin typeface="Arial" panose="020B0604020202020204" pitchFamily="34" charset="0"/>
                  <a:ea typeface="Batang" panose="02030600000101010101" pitchFamily="18" charset="-127"/>
                </a:rPr>
                <a:t>Wires</a:t>
              </a:r>
            </a:p>
            <a:p>
              <a:pPr algn="ctr" eaLnBrk="1" hangingPunct="1"/>
              <a:r>
                <a:rPr lang="en-US" altLang="ko-KR" sz="1800" b="1">
                  <a:latin typeface="Arial" panose="020B0604020202020204" pitchFamily="34" charset="0"/>
                  <a:ea typeface="Batang" panose="02030600000101010101" pitchFamily="18" charset="-127"/>
                </a:rPr>
                <a:t>(50)</a:t>
              </a:r>
              <a:endParaRPr lang="en-US" altLang="en-US" sz="1900" b="1">
                <a:latin typeface="Arial" panose="020B0604020202020204" pitchFamily="34" charset="0"/>
              </a:endParaRPr>
            </a:p>
          </p:txBody>
        </p:sp>
        <p:sp>
          <p:nvSpPr>
            <p:cNvPr id="531465" name="Text Box 9">
              <a:extLst>
                <a:ext uri="{FF2B5EF4-FFF2-40B4-BE49-F238E27FC236}">
                  <a16:creationId xmlns:a16="http://schemas.microsoft.com/office/drawing/2014/main" id="{9E18B893-9663-5FA6-7BC0-8BF14C7179E4}"/>
                </a:ext>
              </a:extLst>
            </p:cNvPr>
            <p:cNvSpPr txBox="1">
              <a:spLocks noChangeArrowheads="1"/>
            </p:cNvSpPr>
            <p:nvPr/>
          </p:nvSpPr>
          <p:spPr bwMode="auto">
            <a:xfrm>
              <a:off x="6870" y="8928"/>
              <a:ext cx="1425" cy="615"/>
            </a:xfrm>
            <a:prstGeom prst="rect">
              <a:avLst/>
            </a:prstGeom>
            <a:solidFill>
              <a:srgbClr val="CCFFCC"/>
            </a:solidFill>
            <a:ln w="9525">
              <a:solidFill>
                <a:srgbClr val="000000"/>
              </a:solidFill>
              <a:miter lim="800000"/>
              <a:headEnd/>
              <a:tailEnd/>
            </a:ln>
          </p:spPr>
          <p:txBody>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800" b="1">
                  <a:latin typeface="Arial" panose="020B0604020202020204" pitchFamily="34" charset="0"/>
                  <a:ea typeface="Batang" panose="02030600000101010101" pitchFamily="18" charset="-127"/>
                </a:rPr>
                <a:t>Motor</a:t>
              </a:r>
            </a:p>
            <a:p>
              <a:pPr algn="ctr" eaLnBrk="1" hangingPunct="1"/>
              <a:r>
                <a:rPr lang="en-US" altLang="ko-KR" sz="1800" b="1">
                  <a:latin typeface="Arial" panose="020B0604020202020204" pitchFamily="34" charset="0"/>
                  <a:ea typeface="Batang" panose="02030600000101010101" pitchFamily="18" charset="-127"/>
                </a:rPr>
                <a:t>(20)</a:t>
              </a:r>
              <a:endParaRPr lang="en-US" altLang="en-US" sz="1900" b="1">
                <a:latin typeface="Arial" panose="020B0604020202020204" pitchFamily="34" charset="0"/>
              </a:endParaRPr>
            </a:p>
          </p:txBody>
        </p:sp>
        <p:sp>
          <p:nvSpPr>
            <p:cNvPr id="531466" name="Text Box 10">
              <a:extLst>
                <a:ext uri="{FF2B5EF4-FFF2-40B4-BE49-F238E27FC236}">
                  <a16:creationId xmlns:a16="http://schemas.microsoft.com/office/drawing/2014/main" id="{F76ECAF3-68DD-C8CE-98C8-9EA6D9849513}"/>
                </a:ext>
              </a:extLst>
            </p:cNvPr>
            <p:cNvSpPr txBox="1">
              <a:spLocks noChangeArrowheads="1"/>
            </p:cNvSpPr>
            <p:nvPr/>
          </p:nvSpPr>
          <p:spPr bwMode="auto">
            <a:xfrm>
              <a:off x="8670" y="8928"/>
              <a:ext cx="1425" cy="615"/>
            </a:xfrm>
            <a:prstGeom prst="rect">
              <a:avLst/>
            </a:prstGeom>
            <a:solidFill>
              <a:srgbClr val="CCFFCC"/>
            </a:solidFill>
            <a:ln w="9525">
              <a:solidFill>
                <a:srgbClr val="000000"/>
              </a:solidFill>
              <a:miter lim="800000"/>
              <a:headEnd/>
              <a:tailEnd/>
            </a:ln>
          </p:spPr>
          <p:txBody>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800" b="1">
                  <a:latin typeface="Arial" panose="020B0604020202020204" pitchFamily="34" charset="0"/>
                  <a:ea typeface="Batang" panose="02030600000101010101" pitchFamily="18" charset="-127"/>
                </a:rPr>
                <a:t>Fan</a:t>
              </a:r>
            </a:p>
            <a:p>
              <a:pPr algn="ctr" eaLnBrk="1" hangingPunct="1"/>
              <a:r>
                <a:rPr lang="en-US" altLang="ko-KR" sz="1800" b="1">
                  <a:latin typeface="Arial" panose="020B0604020202020204" pitchFamily="34" charset="0"/>
                  <a:ea typeface="Batang" panose="02030600000101010101" pitchFamily="18" charset="-127"/>
                </a:rPr>
                <a:t>(10)</a:t>
              </a:r>
              <a:endParaRPr lang="en-US" altLang="en-US" sz="1900" b="1">
                <a:latin typeface="Arial" panose="020B0604020202020204" pitchFamily="34" charset="0"/>
              </a:endParaRPr>
            </a:p>
          </p:txBody>
        </p:sp>
      </p:grpSp>
      <p:sp>
        <p:nvSpPr>
          <p:cNvPr id="531467" name="Text Box 11">
            <a:extLst>
              <a:ext uri="{FF2B5EF4-FFF2-40B4-BE49-F238E27FC236}">
                <a16:creationId xmlns:a16="http://schemas.microsoft.com/office/drawing/2014/main" id="{9AE9EBF4-942A-5172-D3FA-91BA46C43F5B}"/>
              </a:ext>
            </a:extLst>
          </p:cNvPr>
          <p:cNvSpPr txBox="1">
            <a:spLocks noChangeArrowheads="1"/>
          </p:cNvSpPr>
          <p:nvPr/>
        </p:nvSpPr>
        <p:spPr bwMode="auto">
          <a:xfrm>
            <a:off x="6858000" y="6324600"/>
            <a:ext cx="1663700"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15.2-14</a:t>
            </a:r>
            <a:endParaRPr lang="en-US" altLang="en-US" sz="1300">
              <a:latin typeface="Arial" panose="020B0604020202020204"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3506" name="Rectangle 2">
            <a:extLst>
              <a:ext uri="{FF2B5EF4-FFF2-40B4-BE49-F238E27FC236}">
                <a16:creationId xmlns:a16="http://schemas.microsoft.com/office/drawing/2014/main" id="{59BF9365-22CA-3B1C-AB64-ADD5963E98D1}"/>
              </a:ext>
            </a:extLst>
          </p:cNvPr>
          <p:cNvSpPr>
            <a:spLocks noGrp="1" noChangeArrowheads="1"/>
          </p:cNvSpPr>
          <p:nvPr>
            <p:ph type="title"/>
          </p:nvPr>
        </p:nvSpPr>
        <p:spPr/>
        <p:txBody>
          <a:bodyPr/>
          <a:lstStyle/>
          <a:p>
            <a:r>
              <a:rPr lang="en-US" altLang="en-US"/>
              <a:t>5. List the Function of the Item</a:t>
            </a:r>
          </a:p>
        </p:txBody>
      </p:sp>
      <p:sp>
        <p:nvSpPr>
          <p:cNvPr id="533507" name="Rectangle 3">
            <a:extLst>
              <a:ext uri="{FF2B5EF4-FFF2-40B4-BE49-F238E27FC236}">
                <a16:creationId xmlns:a16="http://schemas.microsoft.com/office/drawing/2014/main" id="{E443B255-7339-CF73-55A7-E12051A4612B}"/>
              </a:ext>
            </a:extLst>
          </p:cNvPr>
          <p:cNvSpPr>
            <a:spLocks noGrp="1" noChangeArrowheads="1"/>
          </p:cNvSpPr>
          <p:nvPr>
            <p:ph type="body" idx="1"/>
          </p:nvPr>
        </p:nvSpPr>
        <p:spPr/>
        <p:txBody>
          <a:bodyPr/>
          <a:lstStyle/>
          <a:p>
            <a:r>
              <a:rPr lang="en-US" altLang="en-US"/>
              <a:t>Describes </a:t>
            </a:r>
            <a:r>
              <a:rPr lang="en-US" altLang="en-US" i="1"/>
              <a:t>What</a:t>
            </a:r>
            <a:r>
              <a:rPr lang="en-US" altLang="en-US"/>
              <a:t> The Item is Supposed to Do.</a:t>
            </a:r>
          </a:p>
          <a:p>
            <a:endParaRPr lang="en-US" altLang="en-US"/>
          </a:p>
          <a:p>
            <a:r>
              <a:rPr lang="en-US" altLang="en-US"/>
              <a:t>Function: Verb + Noun</a:t>
            </a:r>
          </a:p>
          <a:p>
            <a:endParaRPr lang="en-US" altLang="en-US"/>
          </a:p>
          <a:p>
            <a:r>
              <a:rPr lang="en-US" altLang="en-US"/>
              <a:t>Examples:</a:t>
            </a:r>
          </a:p>
          <a:p>
            <a:pPr lvl="1"/>
            <a:r>
              <a:rPr lang="en-US" altLang="en-US"/>
              <a:t>Transmit Electrical Energy</a:t>
            </a:r>
          </a:p>
          <a:p>
            <a:pPr lvl="1"/>
            <a:r>
              <a:rPr lang="en-US" altLang="en-US"/>
              <a:t>Provide Signal to Operator</a:t>
            </a:r>
          </a:p>
          <a:p>
            <a:pPr lvl="1"/>
            <a:r>
              <a:rPr lang="en-US" altLang="en-US"/>
              <a:t>Convert Mechanical to Electrical Energy</a:t>
            </a:r>
          </a:p>
          <a:p>
            <a:pPr lvl="1"/>
            <a:r>
              <a:rPr lang="en-US" altLang="en-US"/>
              <a:t>Form Staple on Blood Vessel</a:t>
            </a:r>
          </a:p>
          <a:p>
            <a:pPr lvl="1"/>
            <a:r>
              <a:rPr lang="en-US" altLang="en-US"/>
              <a:t>Transect Abdominal Tissue</a:t>
            </a:r>
          </a:p>
          <a:p>
            <a:pPr lvl="1"/>
            <a:r>
              <a:rPr lang="en-US" altLang="en-US"/>
              <a:t>Clean Teeth</a:t>
            </a:r>
          </a:p>
          <a:p>
            <a:pPr lvl="1"/>
            <a:r>
              <a:rPr lang="en-US" altLang="en-US"/>
              <a:t>Maintain Pressure Integrity</a:t>
            </a:r>
          </a:p>
        </p:txBody>
      </p:sp>
      <p:sp>
        <p:nvSpPr>
          <p:cNvPr id="533508" name="Text Box 4">
            <a:extLst>
              <a:ext uri="{FF2B5EF4-FFF2-40B4-BE49-F238E27FC236}">
                <a16:creationId xmlns:a16="http://schemas.microsoft.com/office/drawing/2014/main" id="{3C88151F-598C-2690-3131-D271F27F9524}"/>
              </a:ext>
            </a:extLst>
          </p:cNvPr>
          <p:cNvSpPr txBox="1">
            <a:spLocks noChangeArrowheads="1"/>
          </p:cNvSpPr>
          <p:nvPr/>
        </p:nvSpPr>
        <p:spPr bwMode="auto">
          <a:xfrm>
            <a:off x="6858000" y="6324600"/>
            <a:ext cx="1663700"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15.2-14</a:t>
            </a:r>
            <a:endParaRPr lang="en-US" altLang="en-US" sz="1300">
              <a:latin typeface="Arial" panose="020B0604020202020204"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4530" name="Rectangle 2">
            <a:extLst>
              <a:ext uri="{FF2B5EF4-FFF2-40B4-BE49-F238E27FC236}">
                <a16:creationId xmlns:a16="http://schemas.microsoft.com/office/drawing/2014/main" id="{27F75863-462A-AE8E-F87E-1C4D7699F28F}"/>
              </a:ext>
            </a:extLst>
          </p:cNvPr>
          <p:cNvSpPr>
            <a:spLocks noGrp="1" noChangeArrowheads="1"/>
          </p:cNvSpPr>
          <p:nvPr>
            <p:ph type="title"/>
          </p:nvPr>
        </p:nvSpPr>
        <p:spPr/>
        <p:txBody>
          <a:bodyPr/>
          <a:lstStyle/>
          <a:p>
            <a:r>
              <a:rPr lang="en-US" altLang="en-US"/>
              <a:t>6. List the Failure Mode(s) of the Item</a:t>
            </a:r>
          </a:p>
        </p:txBody>
      </p:sp>
      <p:sp>
        <p:nvSpPr>
          <p:cNvPr id="534531" name="Rectangle 3">
            <a:extLst>
              <a:ext uri="{FF2B5EF4-FFF2-40B4-BE49-F238E27FC236}">
                <a16:creationId xmlns:a16="http://schemas.microsoft.com/office/drawing/2014/main" id="{9FC2634A-CDCB-C03D-30DD-7393242FB1AA}"/>
              </a:ext>
            </a:extLst>
          </p:cNvPr>
          <p:cNvSpPr>
            <a:spLocks noGrp="1" noChangeArrowheads="1"/>
          </p:cNvSpPr>
          <p:nvPr>
            <p:ph type="body" idx="1"/>
          </p:nvPr>
        </p:nvSpPr>
        <p:spPr/>
        <p:txBody>
          <a:bodyPr/>
          <a:lstStyle/>
          <a:p>
            <a:pPr defTabSz="173038"/>
            <a:r>
              <a:rPr lang="en-US" altLang="en-US" sz="2400"/>
              <a:t>	Premature Operation</a:t>
            </a:r>
          </a:p>
          <a:p>
            <a:pPr defTabSz="173038"/>
            <a:r>
              <a:rPr lang="en-US" altLang="en-US" sz="2400"/>
              <a:t>	Failure to Operate at a Prescribed Time/Condition</a:t>
            </a:r>
          </a:p>
          <a:p>
            <a:pPr defTabSz="173038"/>
            <a:r>
              <a:rPr lang="en-US" altLang="en-US" sz="2400"/>
              <a:t>	Intermittent Operation</a:t>
            </a:r>
          </a:p>
          <a:p>
            <a:pPr defTabSz="173038"/>
            <a:r>
              <a:rPr lang="en-US" altLang="en-US" sz="2400"/>
              <a:t>	Failure to Cease Operation at a Prescribed Time/Condition</a:t>
            </a:r>
          </a:p>
          <a:p>
            <a:pPr defTabSz="173038"/>
            <a:r>
              <a:rPr lang="en-US" altLang="en-US" sz="2400"/>
              <a:t>	Loss of Output or Failure during Operation</a:t>
            </a:r>
          </a:p>
          <a:p>
            <a:pPr defTabSz="173038"/>
            <a:r>
              <a:rPr lang="en-US" altLang="en-US" sz="2400"/>
              <a:t>	Degraded Output or Operational Capability</a:t>
            </a:r>
          </a:p>
          <a:p>
            <a:pPr defTabSz="173038"/>
            <a:endParaRPr lang="en-US" altLang="en-US" sz="2400"/>
          </a:p>
          <a:p>
            <a:pPr defTabSz="173038"/>
            <a:endParaRPr lang="en-US" altLang="en-US" sz="2400"/>
          </a:p>
          <a:p>
            <a:pPr algn="ctr" defTabSz="173038">
              <a:buFont typeface="Symbol" panose="05050102010706020507" pitchFamily="18" charset="2"/>
              <a:buNone/>
            </a:pPr>
            <a:r>
              <a:rPr lang="en-US" altLang="en-US" sz="3200" b="1" i="1"/>
              <a:t>Describes the How, Not the Why</a:t>
            </a:r>
          </a:p>
        </p:txBody>
      </p:sp>
      <p:sp>
        <p:nvSpPr>
          <p:cNvPr id="534532" name="Text Box 4">
            <a:extLst>
              <a:ext uri="{FF2B5EF4-FFF2-40B4-BE49-F238E27FC236}">
                <a16:creationId xmlns:a16="http://schemas.microsoft.com/office/drawing/2014/main" id="{2F4D69FA-B089-4DA9-71FF-ADED0A11307A}"/>
              </a:ext>
            </a:extLst>
          </p:cNvPr>
          <p:cNvSpPr txBox="1">
            <a:spLocks noChangeArrowheads="1"/>
          </p:cNvSpPr>
          <p:nvPr/>
        </p:nvSpPr>
        <p:spPr bwMode="auto">
          <a:xfrm>
            <a:off x="6858000" y="6324600"/>
            <a:ext cx="1663700"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15.2-15</a:t>
            </a:r>
            <a:endParaRPr lang="en-US" altLang="en-US" sz="1300">
              <a:latin typeface="Arial" panose="020B0604020202020204"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5554" name="Rectangle 2">
            <a:extLst>
              <a:ext uri="{FF2B5EF4-FFF2-40B4-BE49-F238E27FC236}">
                <a16:creationId xmlns:a16="http://schemas.microsoft.com/office/drawing/2014/main" id="{E331DC06-1CE6-8FE1-AD09-5C6C4B0F1345}"/>
              </a:ext>
            </a:extLst>
          </p:cNvPr>
          <p:cNvSpPr>
            <a:spLocks noGrp="1" noChangeArrowheads="1"/>
          </p:cNvSpPr>
          <p:nvPr>
            <p:ph type="title"/>
          </p:nvPr>
        </p:nvSpPr>
        <p:spPr/>
        <p:txBody>
          <a:bodyPr/>
          <a:lstStyle/>
          <a:p>
            <a:r>
              <a:rPr lang="en-US" altLang="en-US"/>
              <a:t>7. List the Possible Causes of the Mode</a:t>
            </a:r>
          </a:p>
        </p:txBody>
      </p:sp>
      <p:sp>
        <p:nvSpPr>
          <p:cNvPr id="535558" name="Rectangle 6">
            <a:extLst>
              <a:ext uri="{FF2B5EF4-FFF2-40B4-BE49-F238E27FC236}">
                <a16:creationId xmlns:a16="http://schemas.microsoft.com/office/drawing/2014/main" id="{88CB121C-6088-F828-EDDD-BDB8CFB68C47}"/>
              </a:ext>
            </a:extLst>
          </p:cNvPr>
          <p:cNvSpPr>
            <a:spLocks noChangeArrowheads="1"/>
          </p:cNvSpPr>
          <p:nvPr/>
        </p:nvSpPr>
        <p:spPr bwMode="auto">
          <a:xfrm>
            <a:off x="6934200" y="2070100"/>
            <a:ext cx="1600200" cy="885825"/>
          </a:xfrm>
          <a:prstGeom prst="rect">
            <a:avLst/>
          </a:prstGeom>
          <a:solidFill>
            <a:srgbClr val="BBE0E3"/>
          </a:solidFill>
          <a:ln w="28575">
            <a:solidFill>
              <a:schemeClr val="accent2"/>
            </a:solidFill>
            <a:miter lim="800000"/>
            <a:headEnd/>
            <a:tailEnd/>
          </a:ln>
        </p:spPr>
        <p:txBody>
          <a:bodyPr/>
          <a:lstStyle/>
          <a:p>
            <a:endParaRPr lang="en-US"/>
          </a:p>
        </p:txBody>
      </p:sp>
      <p:sp>
        <p:nvSpPr>
          <p:cNvPr id="535559" name="Line 7">
            <a:extLst>
              <a:ext uri="{FF2B5EF4-FFF2-40B4-BE49-F238E27FC236}">
                <a16:creationId xmlns:a16="http://schemas.microsoft.com/office/drawing/2014/main" id="{04F7DD63-85DC-48AD-93A5-C0894BA59BFD}"/>
              </a:ext>
            </a:extLst>
          </p:cNvPr>
          <p:cNvSpPr>
            <a:spLocks noChangeShapeType="1"/>
          </p:cNvSpPr>
          <p:nvPr/>
        </p:nvSpPr>
        <p:spPr bwMode="auto">
          <a:xfrm flipH="1">
            <a:off x="600075" y="2503488"/>
            <a:ext cx="6334125" cy="3175"/>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5560" name="Rectangle 8">
            <a:extLst>
              <a:ext uri="{FF2B5EF4-FFF2-40B4-BE49-F238E27FC236}">
                <a16:creationId xmlns:a16="http://schemas.microsoft.com/office/drawing/2014/main" id="{3A64B78F-FC6E-AA23-3554-39551D510D24}"/>
              </a:ext>
            </a:extLst>
          </p:cNvPr>
          <p:cNvSpPr>
            <a:spLocks noChangeArrowheads="1"/>
          </p:cNvSpPr>
          <p:nvPr/>
        </p:nvSpPr>
        <p:spPr bwMode="auto">
          <a:xfrm>
            <a:off x="600075" y="1022350"/>
            <a:ext cx="1600200" cy="452438"/>
          </a:xfrm>
          <a:prstGeom prst="rect">
            <a:avLst/>
          </a:prstGeom>
          <a:solidFill>
            <a:srgbClr val="FFFFCC"/>
          </a:solidFill>
          <a:ln w="28575">
            <a:solidFill>
              <a:schemeClr val="accent2"/>
            </a:solidFill>
            <a:miter lim="800000"/>
            <a:headEnd/>
            <a:tailEnd/>
          </a:ln>
        </p:spPr>
        <p:txBody>
          <a:bodyPr/>
          <a:lstStyle/>
          <a:p>
            <a:endParaRPr lang="en-US"/>
          </a:p>
        </p:txBody>
      </p:sp>
      <p:sp>
        <p:nvSpPr>
          <p:cNvPr id="535561" name="Rectangle 9">
            <a:extLst>
              <a:ext uri="{FF2B5EF4-FFF2-40B4-BE49-F238E27FC236}">
                <a16:creationId xmlns:a16="http://schemas.microsoft.com/office/drawing/2014/main" id="{D551906A-A371-18E5-72D8-BBE206D0EA38}"/>
              </a:ext>
            </a:extLst>
          </p:cNvPr>
          <p:cNvSpPr>
            <a:spLocks noChangeArrowheads="1"/>
          </p:cNvSpPr>
          <p:nvPr/>
        </p:nvSpPr>
        <p:spPr bwMode="auto">
          <a:xfrm>
            <a:off x="1031875" y="3335338"/>
            <a:ext cx="1603375" cy="452437"/>
          </a:xfrm>
          <a:prstGeom prst="rect">
            <a:avLst/>
          </a:prstGeom>
          <a:solidFill>
            <a:srgbClr val="FFFFCC"/>
          </a:solidFill>
          <a:ln w="28575">
            <a:solidFill>
              <a:schemeClr val="accent2"/>
            </a:solidFill>
            <a:miter lim="800000"/>
            <a:headEnd/>
            <a:tailEnd/>
          </a:ln>
        </p:spPr>
        <p:txBody>
          <a:bodyPr/>
          <a:lstStyle/>
          <a:p>
            <a:endParaRPr lang="en-US"/>
          </a:p>
        </p:txBody>
      </p:sp>
      <p:sp>
        <p:nvSpPr>
          <p:cNvPr id="535562" name="Rectangle 10">
            <a:extLst>
              <a:ext uri="{FF2B5EF4-FFF2-40B4-BE49-F238E27FC236}">
                <a16:creationId xmlns:a16="http://schemas.microsoft.com/office/drawing/2014/main" id="{1C76D570-815A-38B3-624D-37E3466D16E3}"/>
              </a:ext>
            </a:extLst>
          </p:cNvPr>
          <p:cNvSpPr>
            <a:spLocks noChangeArrowheads="1"/>
          </p:cNvSpPr>
          <p:nvPr/>
        </p:nvSpPr>
        <p:spPr bwMode="auto">
          <a:xfrm>
            <a:off x="4019550" y="3335338"/>
            <a:ext cx="1852613" cy="452437"/>
          </a:xfrm>
          <a:prstGeom prst="rect">
            <a:avLst/>
          </a:prstGeom>
          <a:solidFill>
            <a:srgbClr val="FFFFCC"/>
          </a:solidFill>
          <a:ln w="28575">
            <a:solidFill>
              <a:schemeClr val="accent2"/>
            </a:solidFill>
            <a:miter lim="800000"/>
            <a:headEnd/>
            <a:tailEnd/>
          </a:ln>
        </p:spPr>
        <p:txBody>
          <a:bodyPr/>
          <a:lstStyle/>
          <a:p>
            <a:endParaRPr lang="en-US"/>
          </a:p>
        </p:txBody>
      </p:sp>
      <p:sp>
        <p:nvSpPr>
          <p:cNvPr id="535563" name="Rectangle 11">
            <a:extLst>
              <a:ext uri="{FF2B5EF4-FFF2-40B4-BE49-F238E27FC236}">
                <a16:creationId xmlns:a16="http://schemas.microsoft.com/office/drawing/2014/main" id="{7C356210-C14A-FC2F-31A3-ADD069F32392}"/>
              </a:ext>
            </a:extLst>
          </p:cNvPr>
          <p:cNvSpPr>
            <a:spLocks noChangeArrowheads="1"/>
          </p:cNvSpPr>
          <p:nvPr/>
        </p:nvSpPr>
        <p:spPr bwMode="auto">
          <a:xfrm>
            <a:off x="2616200" y="1022350"/>
            <a:ext cx="1601788" cy="452438"/>
          </a:xfrm>
          <a:prstGeom prst="rect">
            <a:avLst/>
          </a:prstGeom>
          <a:solidFill>
            <a:srgbClr val="FFFFCC"/>
          </a:solidFill>
          <a:ln w="28575">
            <a:solidFill>
              <a:schemeClr val="accent2"/>
            </a:solidFill>
            <a:miter lim="800000"/>
            <a:headEnd/>
            <a:tailEnd/>
          </a:ln>
        </p:spPr>
        <p:txBody>
          <a:bodyPr/>
          <a:lstStyle/>
          <a:p>
            <a:endParaRPr lang="en-US"/>
          </a:p>
        </p:txBody>
      </p:sp>
      <p:sp>
        <p:nvSpPr>
          <p:cNvPr id="535564" name="Rectangle 12">
            <a:extLst>
              <a:ext uri="{FF2B5EF4-FFF2-40B4-BE49-F238E27FC236}">
                <a16:creationId xmlns:a16="http://schemas.microsoft.com/office/drawing/2014/main" id="{7F7A67D9-AA86-4FE9-33F2-23B928C3EB0A}"/>
              </a:ext>
            </a:extLst>
          </p:cNvPr>
          <p:cNvSpPr>
            <a:spLocks noChangeArrowheads="1"/>
          </p:cNvSpPr>
          <p:nvPr/>
        </p:nvSpPr>
        <p:spPr bwMode="auto">
          <a:xfrm>
            <a:off x="4773613" y="1022350"/>
            <a:ext cx="1600200" cy="452438"/>
          </a:xfrm>
          <a:prstGeom prst="rect">
            <a:avLst/>
          </a:prstGeom>
          <a:solidFill>
            <a:srgbClr val="FFFFCC"/>
          </a:solidFill>
          <a:ln w="28575">
            <a:solidFill>
              <a:schemeClr val="accent2"/>
            </a:solidFill>
            <a:miter lim="800000"/>
            <a:headEnd/>
            <a:tailEnd/>
          </a:ln>
        </p:spPr>
        <p:txBody>
          <a:bodyPr/>
          <a:lstStyle/>
          <a:p>
            <a:endParaRPr lang="en-US"/>
          </a:p>
        </p:txBody>
      </p:sp>
      <p:sp>
        <p:nvSpPr>
          <p:cNvPr id="535565" name="Line 13">
            <a:extLst>
              <a:ext uri="{FF2B5EF4-FFF2-40B4-BE49-F238E27FC236}">
                <a16:creationId xmlns:a16="http://schemas.microsoft.com/office/drawing/2014/main" id="{C096FAED-3108-4DDB-9E58-D0AB6D33B4EF}"/>
              </a:ext>
            </a:extLst>
          </p:cNvPr>
          <p:cNvSpPr>
            <a:spLocks noChangeShapeType="1"/>
          </p:cNvSpPr>
          <p:nvPr/>
        </p:nvSpPr>
        <p:spPr bwMode="auto">
          <a:xfrm>
            <a:off x="1733550" y="1474788"/>
            <a:ext cx="736600" cy="102870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5566" name="Line 14">
            <a:extLst>
              <a:ext uri="{FF2B5EF4-FFF2-40B4-BE49-F238E27FC236}">
                <a16:creationId xmlns:a16="http://schemas.microsoft.com/office/drawing/2014/main" id="{6E2DAE5D-3BA6-1F48-2883-1C89F88ABC65}"/>
              </a:ext>
            </a:extLst>
          </p:cNvPr>
          <p:cNvSpPr>
            <a:spLocks noChangeShapeType="1"/>
          </p:cNvSpPr>
          <p:nvPr/>
        </p:nvSpPr>
        <p:spPr bwMode="auto">
          <a:xfrm>
            <a:off x="3603625" y="1474788"/>
            <a:ext cx="739775" cy="102870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5567" name="Line 15">
            <a:extLst>
              <a:ext uri="{FF2B5EF4-FFF2-40B4-BE49-F238E27FC236}">
                <a16:creationId xmlns:a16="http://schemas.microsoft.com/office/drawing/2014/main" id="{4AD0AF8E-1AC0-036C-5118-11A51E8AA2CB}"/>
              </a:ext>
            </a:extLst>
          </p:cNvPr>
          <p:cNvSpPr>
            <a:spLocks noChangeShapeType="1"/>
          </p:cNvSpPr>
          <p:nvPr/>
        </p:nvSpPr>
        <p:spPr bwMode="auto">
          <a:xfrm>
            <a:off x="5602288" y="1474788"/>
            <a:ext cx="754062" cy="102870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5568" name="Line 16">
            <a:extLst>
              <a:ext uri="{FF2B5EF4-FFF2-40B4-BE49-F238E27FC236}">
                <a16:creationId xmlns:a16="http://schemas.microsoft.com/office/drawing/2014/main" id="{ED1703D4-0918-794D-87F7-D21AD2B93439}"/>
              </a:ext>
            </a:extLst>
          </p:cNvPr>
          <p:cNvSpPr>
            <a:spLocks noChangeShapeType="1"/>
          </p:cNvSpPr>
          <p:nvPr/>
        </p:nvSpPr>
        <p:spPr bwMode="auto">
          <a:xfrm flipH="1">
            <a:off x="2308225" y="2503488"/>
            <a:ext cx="595313" cy="83185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5569" name="Line 17">
            <a:extLst>
              <a:ext uri="{FF2B5EF4-FFF2-40B4-BE49-F238E27FC236}">
                <a16:creationId xmlns:a16="http://schemas.microsoft.com/office/drawing/2014/main" id="{2EEAF8BF-9851-CA1F-5DE1-FA61128C475E}"/>
              </a:ext>
            </a:extLst>
          </p:cNvPr>
          <p:cNvSpPr>
            <a:spLocks noChangeShapeType="1"/>
          </p:cNvSpPr>
          <p:nvPr/>
        </p:nvSpPr>
        <p:spPr bwMode="auto">
          <a:xfrm flipH="1">
            <a:off x="5332413" y="2503488"/>
            <a:ext cx="592137" cy="83185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5570" name="Rectangle 18">
            <a:extLst>
              <a:ext uri="{FF2B5EF4-FFF2-40B4-BE49-F238E27FC236}">
                <a16:creationId xmlns:a16="http://schemas.microsoft.com/office/drawing/2014/main" id="{DF96F5B0-7F67-20AA-561E-47DFA727AC4A}"/>
              </a:ext>
            </a:extLst>
          </p:cNvPr>
          <p:cNvSpPr>
            <a:spLocks noChangeArrowheads="1"/>
          </p:cNvSpPr>
          <p:nvPr/>
        </p:nvSpPr>
        <p:spPr bwMode="auto">
          <a:xfrm>
            <a:off x="744538" y="1057275"/>
            <a:ext cx="971550" cy="417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571" name="Rectangle 19">
            <a:extLst>
              <a:ext uri="{FF2B5EF4-FFF2-40B4-BE49-F238E27FC236}">
                <a16:creationId xmlns:a16="http://schemas.microsoft.com/office/drawing/2014/main" id="{143D0F2C-0281-340E-C34F-1445F308FB6D}"/>
              </a:ext>
            </a:extLst>
          </p:cNvPr>
          <p:cNvSpPr>
            <a:spLocks noChangeArrowheads="1"/>
          </p:cNvSpPr>
          <p:nvPr/>
        </p:nvSpPr>
        <p:spPr bwMode="auto">
          <a:xfrm>
            <a:off x="815975" y="1076325"/>
            <a:ext cx="990600"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800" b="1">
                <a:latin typeface="Arial" panose="020B0604020202020204" pitchFamily="34" charset="0"/>
                <a:ea typeface="Batang" panose="02030600000101010101" pitchFamily="18" charset="-127"/>
              </a:rPr>
              <a:t>Person</a:t>
            </a:r>
            <a:endParaRPr lang="en-US" altLang="en-US" sz="1900" b="1">
              <a:latin typeface="Arial" panose="020B0604020202020204" pitchFamily="34" charset="0"/>
            </a:endParaRPr>
          </a:p>
        </p:txBody>
      </p:sp>
      <p:sp>
        <p:nvSpPr>
          <p:cNvPr id="535572" name="Rectangle 20">
            <a:extLst>
              <a:ext uri="{FF2B5EF4-FFF2-40B4-BE49-F238E27FC236}">
                <a16:creationId xmlns:a16="http://schemas.microsoft.com/office/drawing/2014/main" id="{0E6E52E2-1003-18DC-1B5B-6E9729E766A5}"/>
              </a:ext>
            </a:extLst>
          </p:cNvPr>
          <p:cNvSpPr>
            <a:spLocks noChangeArrowheads="1"/>
          </p:cNvSpPr>
          <p:nvPr/>
        </p:nvSpPr>
        <p:spPr bwMode="auto">
          <a:xfrm>
            <a:off x="1608138" y="1076325"/>
            <a:ext cx="233362"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800" b="1">
                <a:latin typeface="Arial" panose="020B0604020202020204" pitchFamily="34" charset="0"/>
                <a:ea typeface="Batang" panose="02030600000101010101" pitchFamily="18" charset="-127"/>
              </a:rPr>
              <a:t> </a:t>
            </a:r>
            <a:endParaRPr lang="en-US" altLang="en-US" sz="1900" b="1">
              <a:latin typeface="Arial" panose="020B0604020202020204" pitchFamily="34" charset="0"/>
            </a:endParaRPr>
          </a:p>
        </p:txBody>
      </p:sp>
      <p:sp>
        <p:nvSpPr>
          <p:cNvPr id="535573" name="Rectangle 21">
            <a:extLst>
              <a:ext uri="{FF2B5EF4-FFF2-40B4-BE49-F238E27FC236}">
                <a16:creationId xmlns:a16="http://schemas.microsoft.com/office/drawing/2014/main" id="{C6CC18B7-271C-9E7A-553D-C67C4A4B1A54}"/>
              </a:ext>
            </a:extLst>
          </p:cNvPr>
          <p:cNvSpPr>
            <a:spLocks noChangeArrowheads="1"/>
          </p:cNvSpPr>
          <p:nvPr/>
        </p:nvSpPr>
        <p:spPr bwMode="auto">
          <a:xfrm>
            <a:off x="1120775" y="3408363"/>
            <a:ext cx="106203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574" name="Rectangle 22">
            <a:extLst>
              <a:ext uri="{FF2B5EF4-FFF2-40B4-BE49-F238E27FC236}">
                <a16:creationId xmlns:a16="http://schemas.microsoft.com/office/drawing/2014/main" id="{AD0EA353-0C18-F613-E134-D348D4358052}"/>
              </a:ext>
            </a:extLst>
          </p:cNvPr>
          <p:cNvSpPr>
            <a:spLocks noChangeArrowheads="1"/>
          </p:cNvSpPr>
          <p:nvPr/>
        </p:nvSpPr>
        <p:spPr bwMode="auto">
          <a:xfrm>
            <a:off x="1192213" y="3422650"/>
            <a:ext cx="1081087"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800" b="1">
                <a:latin typeface="Arial" panose="020B0604020202020204" pitchFamily="34" charset="0"/>
                <a:ea typeface="Batang" panose="02030600000101010101" pitchFamily="18" charset="-127"/>
              </a:rPr>
              <a:t>Method</a:t>
            </a:r>
            <a:endParaRPr lang="en-US" altLang="en-US" sz="1900" b="1">
              <a:latin typeface="Arial" panose="020B0604020202020204" pitchFamily="34" charset="0"/>
            </a:endParaRPr>
          </a:p>
        </p:txBody>
      </p:sp>
      <p:sp>
        <p:nvSpPr>
          <p:cNvPr id="535575" name="Rectangle 23">
            <a:extLst>
              <a:ext uri="{FF2B5EF4-FFF2-40B4-BE49-F238E27FC236}">
                <a16:creationId xmlns:a16="http://schemas.microsoft.com/office/drawing/2014/main" id="{B4515502-6F2F-F40D-D567-B5BD21FA0D21}"/>
              </a:ext>
            </a:extLst>
          </p:cNvPr>
          <p:cNvSpPr>
            <a:spLocks noChangeArrowheads="1"/>
          </p:cNvSpPr>
          <p:nvPr/>
        </p:nvSpPr>
        <p:spPr bwMode="auto">
          <a:xfrm>
            <a:off x="2093913" y="3422650"/>
            <a:ext cx="233362"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800" b="1">
                <a:latin typeface="Arial" panose="020B0604020202020204" pitchFamily="34" charset="0"/>
                <a:ea typeface="Batang" panose="02030600000101010101" pitchFamily="18" charset="-127"/>
              </a:rPr>
              <a:t> </a:t>
            </a:r>
            <a:endParaRPr lang="en-US" altLang="en-US" sz="1900" b="1">
              <a:latin typeface="Arial" panose="020B0604020202020204" pitchFamily="34" charset="0"/>
            </a:endParaRPr>
          </a:p>
        </p:txBody>
      </p:sp>
      <p:sp>
        <p:nvSpPr>
          <p:cNvPr id="535576" name="Rectangle 24">
            <a:extLst>
              <a:ext uri="{FF2B5EF4-FFF2-40B4-BE49-F238E27FC236}">
                <a16:creationId xmlns:a16="http://schemas.microsoft.com/office/drawing/2014/main" id="{56BB30EF-BD8F-9F53-F447-5A87FE9EFCE6}"/>
              </a:ext>
            </a:extLst>
          </p:cNvPr>
          <p:cNvSpPr>
            <a:spLocks noChangeArrowheads="1"/>
          </p:cNvSpPr>
          <p:nvPr/>
        </p:nvSpPr>
        <p:spPr bwMode="auto">
          <a:xfrm>
            <a:off x="4810125" y="1076325"/>
            <a:ext cx="1222375"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577" name="Rectangle 25">
            <a:extLst>
              <a:ext uri="{FF2B5EF4-FFF2-40B4-BE49-F238E27FC236}">
                <a16:creationId xmlns:a16="http://schemas.microsoft.com/office/drawing/2014/main" id="{95BDAA1B-8858-AE68-00EF-48D301E0E1B5}"/>
              </a:ext>
            </a:extLst>
          </p:cNvPr>
          <p:cNvSpPr>
            <a:spLocks noChangeArrowheads="1"/>
          </p:cNvSpPr>
          <p:nvPr/>
        </p:nvSpPr>
        <p:spPr bwMode="auto">
          <a:xfrm>
            <a:off x="4881563" y="1093788"/>
            <a:ext cx="1295400"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800" b="1">
                <a:latin typeface="Arial" panose="020B0604020202020204" pitchFamily="34" charset="0"/>
                <a:ea typeface="Batang" panose="02030600000101010101" pitchFamily="18" charset="-127"/>
              </a:rPr>
              <a:t>Materials</a:t>
            </a:r>
            <a:endParaRPr lang="en-US" altLang="en-US" sz="1900" b="1">
              <a:latin typeface="Arial" panose="020B0604020202020204" pitchFamily="34" charset="0"/>
            </a:endParaRPr>
          </a:p>
        </p:txBody>
      </p:sp>
      <p:sp>
        <p:nvSpPr>
          <p:cNvPr id="535578" name="Rectangle 26">
            <a:extLst>
              <a:ext uri="{FF2B5EF4-FFF2-40B4-BE49-F238E27FC236}">
                <a16:creationId xmlns:a16="http://schemas.microsoft.com/office/drawing/2014/main" id="{AC82F35E-3B81-D604-EBE9-2F2564CC63D3}"/>
              </a:ext>
            </a:extLst>
          </p:cNvPr>
          <p:cNvSpPr>
            <a:spLocks noChangeArrowheads="1"/>
          </p:cNvSpPr>
          <p:nvPr/>
        </p:nvSpPr>
        <p:spPr bwMode="auto">
          <a:xfrm>
            <a:off x="5961063" y="1093788"/>
            <a:ext cx="233362"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800" b="1">
                <a:latin typeface="Arial" panose="020B0604020202020204" pitchFamily="34" charset="0"/>
                <a:ea typeface="Batang" panose="02030600000101010101" pitchFamily="18" charset="-127"/>
              </a:rPr>
              <a:t> </a:t>
            </a:r>
            <a:endParaRPr lang="en-US" altLang="en-US" sz="1900" b="1">
              <a:latin typeface="Arial" panose="020B0604020202020204" pitchFamily="34" charset="0"/>
            </a:endParaRPr>
          </a:p>
        </p:txBody>
      </p:sp>
      <p:sp>
        <p:nvSpPr>
          <p:cNvPr id="535579" name="Rectangle 27">
            <a:extLst>
              <a:ext uri="{FF2B5EF4-FFF2-40B4-BE49-F238E27FC236}">
                <a16:creationId xmlns:a16="http://schemas.microsoft.com/office/drawing/2014/main" id="{5C1CE8E2-920D-F49E-8076-44594B90AB4C}"/>
              </a:ext>
            </a:extLst>
          </p:cNvPr>
          <p:cNvSpPr>
            <a:spLocks noChangeArrowheads="1"/>
          </p:cNvSpPr>
          <p:nvPr/>
        </p:nvSpPr>
        <p:spPr bwMode="auto">
          <a:xfrm>
            <a:off x="2778125" y="1076325"/>
            <a:ext cx="1152525"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580" name="Rectangle 28">
            <a:extLst>
              <a:ext uri="{FF2B5EF4-FFF2-40B4-BE49-F238E27FC236}">
                <a16:creationId xmlns:a16="http://schemas.microsoft.com/office/drawing/2014/main" id="{2A562CBD-83CC-FD3C-06E1-E88570622410}"/>
              </a:ext>
            </a:extLst>
          </p:cNvPr>
          <p:cNvSpPr>
            <a:spLocks noChangeArrowheads="1"/>
          </p:cNvSpPr>
          <p:nvPr/>
        </p:nvSpPr>
        <p:spPr bwMode="auto">
          <a:xfrm>
            <a:off x="2849563" y="1093788"/>
            <a:ext cx="1187450"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800" b="1">
                <a:latin typeface="Arial" panose="020B0604020202020204" pitchFamily="34" charset="0"/>
                <a:ea typeface="Batang" panose="02030600000101010101" pitchFamily="18" charset="-127"/>
              </a:rPr>
              <a:t>Machine</a:t>
            </a:r>
            <a:endParaRPr lang="en-US" altLang="en-US" sz="1900" b="1">
              <a:latin typeface="Arial" panose="020B0604020202020204" pitchFamily="34" charset="0"/>
            </a:endParaRPr>
          </a:p>
        </p:txBody>
      </p:sp>
      <p:sp>
        <p:nvSpPr>
          <p:cNvPr id="535581" name="Rectangle 29">
            <a:extLst>
              <a:ext uri="{FF2B5EF4-FFF2-40B4-BE49-F238E27FC236}">
                <a16:creationId xmlns:a16="http://schemas.microsoft.com/office/drawing/2014/main" id="{6CF4FC07-FB22-B736-F087-C1B58D5537B3}"/>
              </a:ext>
            </a:extLst>
          </p:cNvPr>
          <p:cNvSpPr>
            <a:spLocks noChangeArrowheads="1"/>
          </p:cNvSpPr>
          <p:nvPr/>
        </p:nvSpPr>
        <p:spPr bwMode="auto">
          <a:xfrm>
            <a:off x="3854450" y="1093788"/>
            <a:ext cx="233363"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800" b="1">
                <a:latin typeface="Arial" panose="020B0604020202020204" pitchFamily="34" charset="0"/>
                <a:ea typeface="Batang" panose="02030600000101010101" pitchFamily="18" charset="-127"/>
              </a:rPr>
              <a:t> </a:t>
            </a:r>
            <a:endParaRPr lang="en-US" altLang="en-US" sz="1900" b="1">
              <a:latin typeface="Arial" panose="020B0604020202020204" pitchFamily="34" charset="0"/>
            </a:endParaRPr>
          </a:p>
        </p:txBody>
      </p:sp>
      <p:sp>
        <p:nvSpPr>
          <p:cNvPr id="535582" name="Rectangle 30">
            <a:extLst>
              <a:ext uri="{FF2B5EF4-FFF2-40B4-BE49-F238E27FC236}">
                <a16:creationId xmlns:a16="http://schemas.microsoft.com/office/drawing/2014/main" id="{720887E3-7670-8C5D-1ECF-2CE513D813CD}"/>
              </a:ext>
            </a:extLst>
          </p:cNvPr>
          <p:cNvSpPr>
            <a:spLocks noChangeArrowheads="1"/>
          </p:cNvSpPr>
          <p:nvPr/>
        </p:nvSpPr>
        <p:spPr bwMode="auto">
          <a:xfrm>
            <a:off x="4073525" y="3389313"/>
            <a:ext cx="1671638"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583" name="Rectangle 31">
            <a:extLst>
              <a:ext uri="{FF2B5EF4-FFF2-40B4-BE49-F238E27FC236}">
                <a16:creationId xmlns:a16="http://schemas.microsoft.com/office/drawing/2014/main" id="{46AC577D-F640-172B-1A6C-9FD11A0EA285}"/>
              </a:ext>
            </a:extLst>
          </p:cNvPr>
          <p:cNvSpPr>
            <a:spLocks noChangeArrowheads="1"/>
          </p:cNvSpPr>
          <p:nvPr/>
        </p:nvSpPr>
        <p:spPr bwMode="auto">
          <a:xfrm>
            <a:off x="4144963" y="3386138"/>
            <a:ext cx="1804987" cy="533400"/>
          </a:xfrm>
          <a:prstGeom prst="rect">
            <a:avLst/>
          </a:prstGeom>
          <a:noFill/>
          <a:ln>
            <a:noFill/>
          </a:ln>
          <a:extLst>
            <a:ext uri="{909E8E84-426E-40DD-AFC4-6F175D3DCCD1}">
              <a14:hiddenFill xmlns:a14="http://schemas.microsoft.com/office/drawing/2010/main">
                <a:solidFill>
                  <a:srgbClr val="FFFFCC"/>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800" b="1">
                <a:latin typeface="Arial" panose="020B0604020202020204" pitchFamily="34" charset="0"/>
                <a:ea typeface="Batang" panose="02030600000101010101" pitchFamily="18" charset="-127"/>
              </a:rPr>
              <a:t>Environment</a:t>
            </a:r>
            <a:endParaRPr lang="en-US" altLang="en-US" sz="1900" b="1">
              <a:latin typeface="Arial" panose="020B0604020202020204" pitchFamily="34" charset="0"/>
            </a:endParaRPr>
          </a:p>
        </p:txBody>
      </p:sp>
      <p:sp>
        <p:nvSpPr>
          <p:cNvPr id="535584" name="Rectangle 32">
            <a:extLst>
              <a:ext uri="{FF2B5EF4-FFF2-40B4-BE49-F238E27FC236}">
                <a16:creationId xmlns:a16="http://schemas.microsoft.com/office/drawing/2014/main" id="{03AC8AD7-9704-B131-62ED-C0FBC15106FD}"/>
              </a:ext>
            </a:extLst>
          </p:cNvPr>
          <p:cNvSpPr>
            <a:spLocks noChangeArrowheads="1"/>
          </p:cNvSpPr>
          <p:nvPr/>
        </p:nvSpPr>
        <p:spPr bwMode="auto">
          <a:xfrm>
            <a:off x="7256463" y="2178050"/>
            <a:ext cx="9715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585" name="Rectangle 33">
            <a:extLst>
              <a:ext uri="{FF2B5EF4-FFF2-40B4-BE49-F238E27FC236}">
                <a16:creationId xmlns:a16="http://schemas.microsoft.com/office/drawing/2014/main" id="{771446DE-E996-FBA7-4627-F294BF198F12}"/>
              </a:ext>
            </a:extLst>
          </p:cNvPr>
          <p:cNvSpPr>
            <a:spLocks noChangeArrowheads="1"/>
          </p:cNvSpPr>
          <p:nvPr/>
        </p:nvSpPr>
        <p:spPr bwMode="auto">
          <a:xfrm>
            <a:off x="7327900" y="2195513"/>
            <a:ext cx="990600"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800" b="1">
                <a:latin typeface="Arial" panose="020B0604020202020204" pitchFamily="34" charset="0"/>
                <a:ea typeface="Batang" panose="02030600000101010101" pitchFamily="18" charset="-127"/>
              </a:rPr>
              <a:t>Failure</a:t>
            </a:r>
            <a:endParaRPr lang="en-US" altLang="en-US" sz="1900" b="1">
              <a:latin typeface="Arial" panose="020B0604020202020204" pitchFamily="34" charset="0"/>
            </a:endParaRPr>
          </a:p>
        </p:txBody>
      </p:sp>
      <p:sp>
        <p:nvSpPr>
          <p:cNvPr id="535586" name="Rectangle 34">
            <a:extLst>
              <a:ext uri="{FF2B5EF4-FFF2-40B4-BE49-F238E27FC236}">
                <a16:creationId xmlns:a16="http://schemas.microsoft.com/office/drawing/2014/main" id="{2B6E8459-9ED8-0792-809E-32A102A9F0ED}"/>
              </a:ext>
            </a:extLst>
          </p:cNvPr>
          <p:cNvSpPr>
            <a:spLocks noChangeArrowheads="1"/>
          </p:cNvSpPr>
          <p:nvPr/>
        </p:nvSpPr>
        <p:spPr bwMode="auto">
          <a:xfrm>
            <a:off x="8139113" y="2195513"/>
            <a:ext cx="233362"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800" b="1">
                <a:latin typeface="Arial" panose="020B0604020202020204" pitchFamily="34" charset="0"/>
                <a:ea typeface="Batang" panose="02030600000101010101" pitchFamily="18" charset="-127"/>
              </a:rPr>
              <a:t> </a:t>
            </a:r>
            <a:endParaRPr lang="en-US" altLang="en-US" sz="1900" b="1">
              <a:latin typeface="Arial" panose="020B0604020202020204" pitchFamily="34" charset="0"/>
            </a:endParaRPr>
          </a:p>
        </p:txBody>
      </p:sp>
      <p:sp>
        <p:nvSpPr>
          <p:cNvPr id="535587" name="Rectangle 35">
            <a:extLst>
              <a:ext uri="{FF2B5EF4-FFF2-40B4-BE49-F238E27FC236}">
                <a16:creationId xmlns:a16="http://schemas.microsoft.com/office/drawing/2014/main" id="{ED853A86-C582-FA06-438F-377417C1DF97}"/>
              </a:ext>
            </a:extLst>
          </p:cNvPr>
          <p:cNvSpPr>
            <a:spLocks noChangeArrowheads="1"/>
          </p:cNvSpPr>
          <p:nvPr/>
        </p:nvSpPr>
        <p:spPr bwMode="auto">
          <a:xfrm>
            <a:off x="7273925" y="2557463"/>
            <a:ext cx="847725"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588" name="Rectangle 36">
            <a:extLst>
              <a:ext uri="{FF2B5EF4-FFF2-40B4-BE49-F238E27FC236}">
                <a16:creationId xmlns:a16="http://schemas.microsoft.com/office/drawing/2014/main" id="{60291C79-E55C-5F76-DC4D-8BB030E4C754}"/>
              </a:ext>
            </a:extLst>
          </p:cNvPr>
          <p:cNvSpPr>
            <a:spLocks noChangeArrowheads="1"/>
          </p:cNvSpPr>
          <p:nvPr/>
        </p:nvSpPr>
        <p:spPr bwMode="auto">
          <a:xfrm>
            <a:off x="7364413" y="2557463"/>
            <a:ext cx="846137"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800" b="1">
                <a:latin typeface="Arial" panose="020B0604020202020204" pitchFamily="34" charset="0"/>
                <a:ea typeface="Batang" panose="02030600000101010101" pitchFamily="18" charset="-127"/>
              </a:rPr>
              <a:t>Mode</a:t>
            </a:r>
            <a:endParaRPr lang="en-US" altLang="en-US" sz="1900" b="1">
              <a:latin typeface="Arial" panose="020B0604020202020204" pitchFamily="34" charset="0"/>
            </a:endParaRPr>
          </a:p>
        </p:txBody>
      </p:sp>
      <p:sp>
        <p:nvSpPr>
          <p:cNvPr id="535589" name="Rectangle 37">
            <a:extLst>
              <a:ext uri="{FF2B5EF4-FFF2-40B4-BE49-F238E27FC236}">
                <a16:creationId xmlns:a16="http://schemas.microsoft.com/office/drawing/2014/main" id="{F0F6C136-582C-04D1-0E35-1D0B890FBBFA}"/>
              </a:ext>
            </a:extLst>
          </p:cNvPr>
          <p:cNvSpPr>
            <a:spLocks noChangeArrowheads="1"/>
          </p:cNvSpPr>
          <p:nvPr/>
        </p:nvSpPr>
        <p:spPr bwMode="auto">
          <a:xfrm>
            <a:off x="8031163" y="2557463"/>
            <a:ext cx="233362"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800" b="1">
                <a:latin typeface="Arial" panose="020B0604020202020204" pitchFamily="34" charset="0"/>
                <a:ea typeface="Batang" panose="02030600000101010101" pitchFamily="18" charset="-127"/>
              </a:rPr>
              <a:t> </a:t>
            </a:r>
            <a:endParaRPr lang="en-US" altLang="en-US" sz="1900" b="1">
              <a:latin typeface="Arial" panose="020B0604020202020204" pitchFamily="34" charset="0"/>
            </a:endParaRPr>
          </a:p>
        </p:txBody>
      </p:sp>
      <p:sp>
        <p:nvSpPr>
          <p:cNvPr id="535590" name="Line 38">
            <a:extLst>
              <a:ext uri="{FF2B5EF4-FFF2-40B4-BE49-F238E27FC236}">
                <a16:creationId xmlns:a16="http://schemas.microsoft.com/office/drawing/2014/main" id="{0FBEE73A-5460-B523-08F1-304D9CF814AD}"/>
              </a:ext>
            </a:extLst>
          </p:cNvPr>
          <p:cNvSpPr>
            <a:spLocks noChangeShapeType="1"/>
          </p:cNvSpPr>
          <p:nvPr/>
        </p:nvSpPr>
        <p:spPr bwMode="auto">
          <a:xfrm flipH="1" flipV="1">
            <a:off x="2433638" y="2124075"/>
            <a:ext cx="19050" cy="36195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5591" name="Line 39">
            <a:extLst>
              <a:ext uri="{FF2B5EF4-FFF2-40B4-BE49-F238E27FC236}">
                <a16:creationId xmlns:a16="http://schemas.microsoft.com/office/drawing/2014/main" id="{FBA11261-34C0-ACBC-11B1-BA05ACCC31F1}"/>
              </a:ext>
            </a:extLst>
          </p:cNvPr>
          <p:cNvSpPr>
            <a:spLocks noChangeShapeType="1"/>
          </p:cNvSpPr>
          <p:nvPr/>
        </p:nvSpPr>
        <p:spPr bwMode="auto">
          <a:xfrm flipH="1" flipV="1">
            <a:off x="2128838" y="2287588"/>
            <a:ext cx="323850" cy="21590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5592" name="Line 40">
            <a:extLst>
              <a:ext uri="{FF2B5EF4-FFF2-40B4-BE49-F238E27FC236}">
                <a16:creationId xmlns:a16="http://schemas.microsoft.com/office/drawing/2014/main" id="{A2EAB197-4C05-D3E3-64FF-CF882AB1B6FA}"/>
              </a:ext>
            </a:extLst>
          </p:cNvPr>
          <p:cNvSpPr>
            <a:spLocks noChangeShapeType="1"/>
          </p:cNvSpPr>
          <p:nvPr/>
        </p:nvSpPr>
        <p:spPr bwMode="auto">
          <a:xfrm flipH="1" flipV="1">
            <a:off x="4324350" y="2105025"/>
            <a:ext cx="19050" cy="38100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5593" name="Line 41">
            <a:extLst>
              <a:ext uri="{FF2B5EF4-FFF2-40B4-BE49-F238E27FC236}">
                <a16:creationId xmlns:a16="http://schemas.microsoft.com/office/drawing/2014/main" id="{09805F75-7B62-A082-C403-0F856FAD44A6}"/>
              </a:ext>
            </a:extLst>
          </p:cNvPr>
          <p:cNvSpPr>
            <a:spLocks noChangeShapeType="1"/>
          </p:cNvSpPr>
          <p:nvPr/>
        </p:nvSpPr>
        <p:spPr bwMode="auto">
          <a:xfrm flipH="1" flipV="1">
            <a:off x="4002088" y="2287588"/>
            <a:ext cx="341312" cy="198437"/>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5594" name="Line 42">
            <a:extLst>
              <a:ext uri="{FF2B5EF4-FFF2-40B4-BE49-F238E27FC236}">
                <a16:creationId xmlns:a16="http://schemas.microsoft.com/office/drawing/2014/main" id="{FBBBB815-2759-ADC1-C647-D8AA938E89F0}"/>
              </a:ext>
            </a:extLst>
          </p:cNvPr>
          <p:cNvSpPr>
            <a:spLocks noChangeShapeType="1"/>
          </p:cNvSpPr>
          <p:nvPr/>
        </p:nvSpPr>
        <p:spPr bwMode="auto">
          <a:xfrm flipH="1" flipV="1">
            <a:off x="6319838" y="2124075"/>
            <a:ext cx="19050" cy="36195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5595" name="Line 43">
            <a:extLst>
              <a:ext uri="{FF2B5EF4-FFF2-40B4-BE49-F238E27FC236}">
                <a16:creationId xmlns:a16="http://schemas.microsoft.com/office/drawing/2014/main" id="{88FA4C1F-A301-3D46-3CC2-FD41A6760DE2}"/>
              </a:ext>
            </a:extLst>
          </p:cNvPr>
          <p:cNvSpPr>
            <a:spLocks noChangeShapeType="1"/>
          </p:cNvSpPr>
          <p:nvPr/>
        </p:nvSpPr>
        <p:spPr bwMode="auto">
          <a:xfrm flipH="1" flipV="1">
            <a:off x="6015038" y="2287588"/>
            <a:ext cx="323850" cy="21590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5596" name="Line 44">
            <a:extLst>
              <a:ext uri="{FF2B5EF4-FFF2-40B4-BE49-F238E27FC236}">
                <a16:creationId xmlns:a16="http://schemas.microsoft.com/office/drawing/2014/main" id="{F2E691C5-03B2-7C5C-E8F0-BB2333C2094A}"/>
              </a:ext>
            </a:extLst>
          </p:cNvPr>
          <p:cNvSpPr>
            <a:spLocks noChangeShapeType="1"/>
          </p:cNvSpPr>
          <p:nvPr/>
        </p:nvSpPr>
        <p:spPr bwMode="auto">
          <a:xfrm flipH="1">
            <a:off x="5584825" y="2540000"/>
            <a:ext cx="322263" cy="142875"/>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5597" name="Line 45">
            <a:extLst>
              <a:ext uri="{FF2B5EF4-FFF2-40B4-BE49-F238E27FC236}">
                <a16:creationId xmlns:a16="http://schemas.microsoft.com/office/drawing/2014/main" id="{043A14CC-9098-B846-C17C-4E940CF5EB7A}"/>
              </a:ext>
            </a:extLst>
          </p:cNvPr>
          <p:cNvSpPr>
            <a:spLocks noChangeShapeType="1"/>
          </p:cNvSpPr>
          <p:nvPr/>
        </p:nvSpPr>
        <p:spPr bwMode="auto">
          <a:xfrm flipH="1">
            <a:off x="5872163" y="2540000"/>
            <a:ext cx="34925" cy="307975"/>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5598" name="Line 46">
            <a:extLst>
              <a:ext uri="{FF2B5EF4-FFF2-40B4-BE49-F238E27FC236}">
                <a16:creationId xmlns:a16="http://schemas.microsoft.com/office/drawing/2014/main" id="{68C1505A-58A0-0A50-7B89-2685D964AFAA}"/>
              </a:ext>
            </a:extLst>
          </p:cNvPr>
          <p:cNvSpPr>
            <a:spLocks noChangeShapeType="1"/>
          </p:cNvSpPr>
          <p:nvPr/>
        </p:nvSpPr>
        <p:spPr bwMode="auto">
          <a:xfrm flipH="1" flipV="1">
            <a:off x="6499225" y="2360613"/>
            <a:ext cx="434975" cy="125412"/>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5599" name="Line 47">
            <a:extLst>
              <a:ext uri="{FF2B5EF4-FFF2-40B4-BE49-F238E27FC236}">
                <a16:creationId xmlns:a16="http://schemas.microsoft.com/office/drawing/2014/main" id="{413E9EB9-CBE7-8627-7120-2B31A6B8B7F2}"/>
              </a:ext>
            </a:extLst>
          </p:cNvPr>
          <p:cNvSpPr>
            <a:spLocks noChangeShapeType="1"/>
          </p:cNvSpPr>
          <p:nvPr/>
        </p:nvSpPr>
        <p:spPr bwMode="auto">
          <a:xfrm flipH="1">
            <a:off x="6518275" y="2503488"/>
            <a:ext cx="415925" cy="10795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5600" name="Line 48">
            <a:extLst>
              <a:ext uri="{FF2B5EF4-FFF2-40B4-BE49-F238E27FC236}">
                <a16:creationId xmlns:a16="http://schemas.microsoft.com/office/drawing/2014/main" id="{508A5AB4-8567-E591-6704-5B0A70E7DF8C}"/>
              </a:ext>
            </a:extLst>
          </p:cNvPr>
          <p:cNvSpPr>
            <a:spLocks noChangeShapeType="1"/>
          </p:cNvSpPr>
          <p:nvPr/>
        </p:nvSpPr>
        <p:spPr bwMode="auto">
          <a:xfrm flipH="1">
            <a:off x="2581275" y="2520950"/>
            <a:ext cx="322263" cy="144463"/>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5601" name="Line 49">
            <a:extLst>
              <a:ext uri="{FF2B5EF4-FFF2-40B4-BE49-F238E27FC236}">
                <a16:creationId xmlns:a16="http://schemas.microsoft.com/office/drawing/2014/main" id="{854F1430-4BFF-9887-0552-ED29A03803DA}"/>
              </a:ext>
            </a:extLst>
          </p:cNvPr>
          <p:cNvSpPr>
            <a:spLocks noChangeShapeType="1"/>
          </p:cNvSpPr>
          <p:nvPr/>
        </p:nvSpPr>
        <p:spPr bwMode="auto">
          <a:xfrm flipH="1">
            <a:off x="2849563" y="2520950"/>
            <a:ext cx="53975" cy="309563"/>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35620" name="Rectangle 68">
            <a:extLst>
              <a:ext uri="{FF2B5EF4-FFF2-40B4-BE49-F238E27FC236}">
                <a16:creationId xmlns:a16="http://schemas.microsoft.com/office/drawing/2014/main" id="{36A79AF7-39C8-A90E-E96B-28B7070927A4}"/>
              </a:ext>
            </a:extLst>
          </p:cNvPr>
          <p:cNvSpPr>
            <a:spLocks noChangeArrowheads="1"/>
          </p:cNvSpPr>
          <p:nvPr/>
        </p:nvSpPr>
        <p:spPr bwMode="auto">
          <a:xfrm>
            <a:off x="2413000" y="3300413"/>
            <a:ext cx="9525" cy="15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625" name="Rectangle 73">
            <a:extLst>
              <a:ext uri="{FF2B5EF4-FFF2-40B4-BE49-F238E27FC236}">
                <a16:creationId xmlns:a16="http://schemas.microsoft.com/office/drawing/2014/main" id="{F7AE1564-3950-6049-F224-CD9F575BF371}"/>
              </a:ext>
            </a:extLst>
          </p:cNvPr>
          <p:cNvSpPr>
            <a:spLocks noChangeArrowheads="1"/>
          </p:cNvSpPr>
          <p:nvPr/>
        </p:nvSpPr>
        <p:spPr bwMode="auto">
          <a:xfrm>
            <a:off x="3981450" y="3300413"/>
            <a:ext cx="9525" cy="15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630" name="Rectangle 78">
            <a:extLst>
              <a:ext uri="{FF2B5EF4-FFF2-40B4-BE49-F238E27FC236}">
                <a16:creationId xmlns:a16="http://schemas.microsoft.com/office/drawing/2014/main" id="{CE7DC574-CF9F-6DAD-06FF-0CD74B702F44}"/>
              </a:ext>
            </a:extLst>
          </p:cNvPr>
          <p:cNvSpPr>
            <a:spLocks noChangeArrowheads="1"/>
          </p:cNvSpPr>
          <p:nvPr/>
        </p:nvSpPr>
        <p:spPr bwMode="auto">
          <a:xfrm>
            <a:off x="6075363" y="3300413"/>
            <a:ext cx="9525" cy="15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nvGrpSpPr>
          <p:cNvPr id="535774" name="Group 222">
            <a:extLst>
              <a:ext uri="{FF2B5EF4-FFF2-40B4-BE49-F238E27FC236}">
                <a16:creationId xmlns:a16="http://schemas.microsoft.com/office/drawing/2014/main" id="{AF36602D-7F03-3C80-F80A-509897398AB7}"/>
              </a:ext>
            </a:extLst>
          </p:cNvPr>
          <p:cNvGrpSpPr>
            <a:grpSpLocks/>
          </p:cNvGrpSpPr>
          <p:nvPr/>
        </p:nvGrpSpPr>
        <p:grpSpPr bwMode="auto">
          <a:xfrm>
            <a:off x="152400" y="4192588"/>
            <a:ext cx="8859838" cy="2132012"/>
            <a:chOff x="515" y="2062"/>
            <a:chExt cx="4589" cy="611"/>
          </a:xfrm>
        </p:grpSpPr>
        <p:sp>
          <p:nvSpPr>
            <p:cNvPr id="535606" name="Rectangle 54">
              <a:extLst>
                <a:ext uri="{FF2B5EF4-FFF2-40B4-BE49-F238E27FC236}">
                  <a16:creationId xmlns:a16="http://schemas.microsoft.com/office/drawing/2014/main" id="{B65908A6-F227-1026-44F2-008D90071D2B}"/>
                </a:ext>
              </a:extLst>
            </p:cNvPr>
            <p:cNvSpPr>
              <a:spLocks noChangeArrowheads="1"/>
            </p:cNvSpPr>
            <p:nvPr/>
          </p:nvSpPr>
          <p:spPr bwMode="auto">
            <a:xfrm>
              <a:off x="567" y="2083"/>
              <a:ext cx="735" cy="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Defective Material</a:t>
              </a:r>
              <a:endParaRPr lang="en-US" altLang="en-US" sz="1500">
                <a:latin typeface="Arial" panose="020B0604020202020204" pitchFamily="34" charset="0"/>
              </a:endParaRPr>
            </a:p>
          </p:txBody>
        </p:sp>
        <p:sp>
          <p:nvSpPr>
            <p:cNvPr id="535607" name="Rectangle 55">
              <a:extLst>
                <a:ext uri="{FF2B5EF4-FFF2-40B4-BE49-F238E27FC236}">
                  <a16:creationId xmlns:a16="http://schemas.microsoft.com/office/drawing/2014/main" id="{7C31419B-53AE-0354-EDD1-95EC27038C53}"/>
                </a:ext>
              </a:extLst>
            </p:cNvPr>
            <p:cNvSpPr>
              <a:spLocks noChangeArrowheads="1"/>
            </p:cNvSpPr>
            <p:nvPr/>
          </p:nvSpPr>
          <p:spPr bwMode="auto">
            <a:xfrm>
              <a:off x="1336" y="2083"/>
              <a:ext cx="25" cy="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5608" name="Rectangle 56">
              <a:extLst>
                <a:ext uri="{FF2B5EF4-FFF2-40B4-BE49-F238E27FC236}">
                  <a16:creationId xmlns:a16="http://schemas.microsoft.com/office/drawing/2014/main" id="{8EF3D5C0-68FB-AAB9-69CE-A6A4CE199A7C}"/>
                </a:ext>
              </a:extLst>
            </p:cNvPr>
            <p:cNvSpPr>
              <a:spLocks noChangeArrowheads="1"/>
            </p:cNvSpPr>
            <p:nvPr/>
          </p:nvSpPr>
          <p:spPr bwMode="auto">
            <a:xfrm>
              <a:off x="1566" y="2083"/>
              <a:ext cx="863" cy="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Defective Processing</a:t>
              </a:r>
              <a:endParaRPr lang="en-US" altLang="en-US" sz="1500">
                <a:latin typeface="Arial" panose="020B0604020202020204" pitchFamily="34" charset="0"/>
              </a:endParaRPr>
            </a:p>
          </p:txBody>
        </p:sp>
        <p:sp>
          <p:nvSpPr>
            <p:cNvPr id="535609" name="Rectangle 57">
              <a:extLst>
                <a:ext uri="{FF2B5EF4-FFF2-40B4-BE49-F238E27FC236}">
                  <a16:creationId xmlns:a16="http://schemas.microsoft.com/office/drawing/2014/main" id="{241C1898-84F4-C203-6904-AB42AA7F48E2}"/>
                </a:ext>
              </a:extLst>
            </p:cNvPr>
            <p:cNvSpPr>
              <a:spLocks noChangeArrowheads="1"/>
            </p:cNvSpPr>
            <p:nvPr/>
          </p:nvSpPr>
          <p:spPr bwMode="auto">
            <a:xfrm>
              <a:off x="2468" y="2083"/>
              <a:ext cx="25" cy="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5610" name="Rectangle 58">
              <a:extLst>
                <a:ext uri="{FF2B5EF4-FFF2-40B4-BE49-F238E27FC236}">
                  <a16:creationId xmlns:a16="http://schemas.microsoft.com/office/drawing/2014/main" id="{0E3B8866-51D4-4E53-18EA-FFBFE305C4AA}"/>
                </a:ext>
              </a:extLst>
            </p:cNvPr>
            <p:cNvSpPr>
              <a:spLocks noChangeArrowheads="1"/>
            </p:cNvSpPr>
            <p:nvPr/>
          </p:nvSpPr>
          <p:spPr bwMode="auto">
            <a:xfrm>
              <a:off x="2554" y="2083"/>
              <a:ext cx="808" cy="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Defective Assembly</a:t>
              </a:r>
              <a:endParaRPr lang="en-US" altLang="en-US" sz="1500">
                <a:latin typeface="Arial" panose="020B0604020202020204" pitchFamily="34" charset="0"/>
              </a:endParaRPr>
            </a:p>
          </p:txBody>
        </p:sp>
        <p:sp>
          <p:nvSpPr>
            <p:cNvPr id="535611" name="Rectangle 59">
              <a:extLst>
                <a:ext uri="{FF2B5EF4-FFF2-40B4-BE49-F238E27FC236}">
                  <a16:creationId xmlns:a16="http://schemas.microsoft.com/office/drawing/2014/main" id="{535ED179-ADA1-D370-9B8D-04308B3B1FE3}"/>
                </a:ext>
              </a:extLst>
            </p:cNvPr>
            <p:cNvSpPr>
              <a:spLocks noChangeArrowheads="1"/>
            </p:cNvSpPr>
            <p:nvPr/>
          </p:nvSpPr>
          <p:spPr bwMode="auto">
            <a:xfrm>
              <a:off x="3397" y="2083"/>
              <a:ext cx="26" cy="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5612" name="Rectangle 60">
              <a:extLst>
                <a:ext uri="{FF2B5EF4-FFF2-40B4-BE49-F238E27FC236}">
                  <a16:creationId xmlns:a16="http://schemas.microsoft.com/office/drawing/2014/main" id="{423EA4F6-0986-3A1A-F1D0-5AD525489F4F}"/>
                </a:ext>
              </a:extLst>
            </p:cNvPr>
            <p:cNvSpPr>
              <a:spLocks noChangeArrowheads="1"/>
            </p:cNvSpPr>
            <p:nvPr/>
          </p:nvSpPr>
          <p:spPr bwMode="auto">
            <a:xfrm>
              <a:off x="3873" y="2083"/>
              <a:ext cx="306" cy="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Fatigue</a:t>
              </a:r>
              <a:endParaRPr lang="en-US" altLang="en-US" sz="1500">
                <a:latin typeface="Arial" panose="020B0604020202020204" pitchFamily="34" charset="0"/>
              </a:endParaRPr>
            </a:p>
          </p:txBody>
        </p:sp>
        <p:sp>
          <p:nvSpPr>
            <p:cNvPr id="535613" name="Rectangle 61">
              <a:extLst>
                <a:ext uri="{FF2B5EF4-FFF2-40B4-BE49-F238E27FC236}">
                  <a16:creationId xmlns:a16="http://schemas.microsoft.com/office/drawing/2014/main" id="{4C0EFF00-8886-8722-EF6B-61D3A43AEE84}"/>
                </a:ext>
              </a:extLst>
            </p:cNvPr>
            <p:cNvSpPr>
              <a:spLocks noChangeArrowheads="1"/>
            </p:cNvSpPr>
            <p:nvPr/>
          </p:nvSpPr>
          <p:spPr bwMode="auto">
            <a:xfrm>
              <a:off x="4193" y="2083"/>
              <a:ext cx="26" cy="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5614" name="Rectangle 62">
              <a:extLst>
                <a:ext uri="{FF2B5EF4-FFF2-40B4-BE49-F238E27FC236}">
                  <a16:creationId xmlns:a16="http://schemas.microsoft.com/office/drawing/2014/main" id="{899CF232-2569-43A5-0199-4E1F52610A7E}"/>
                </a:ext>
              </a:extLst>
            </p:cNvPr>
            <p:cNvSpPr>
              <a:spLocks noChangeArrowheads="1"/>
            </p:cNvSpPr>
            <p:nvPr/>
          </p:nvSpPr>
          <p:spPr bwMode="auto">
            <a:xfrm>
              <a:off x="515" y="2062"/>
              <a:ext cx="6" cy="1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615" name="Rectangle 63">
              <a:extLst>
                <a:ext uri="{FF2B5EF4-FFF2-40B4-BE49-F238E27FC236}">
                  <a16:creationId xmlns:a16="http://schemas.microsoft.com/office/drawing/2014/main" id="{769377D8-BABB-2874-1415-74CD21B0A7AA}"/>
                </a:ext>
              </a:extLst>
            </p:cNvPr>
            <p:cNvSpPr>
              <a:spLocks noChangeArrowheads="1"/>
            </p:cNvSpPr>
            <p:nvPr/>
          </p:nvSpPr>
          <p:spPr bwMode="auto">
            <a:xfrm>
              <a:off x="515" y="2062"/>
              <a:ext cx="17"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616" name="Rectangle 64">
              <a:extLst>
                <a:ext uri="{FF2B5EF4-FFF2-40B4-BE49-F238E27FC236}">
                  <a16:creationId xmlns:a16="http://schemas.microsoft.com/office/drawing/2014/main" id="{4ED0ADB2-B4A7-4439-9E7F-CCDE641F86BC}"/>
                </a:ext>
              </a:extLst>
            </p:cNvPr>
            <p:cNvSpPr>
              <a:spLocks noChangeArrowheads="1"/>
            </p:cNvSpPr>
            <p:nvPr/>
          </p:nvSpPr>
          <p:spPr bwMode="auto">
            <a:xfrm>
              <a:off x="526" y="2074"/>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617" name="Rectangle 65">
              <a:extLst>
                <a:ext uri="{FF2B5EF4-FFF2-40B4-BE49-F238E27FC236}">
                  <a16:creationId xmlns:a16="http://schemas.microsoft.com/office/drawing/2014/main" id="{2F9DA36E-3FA6-B5C8-D01B-E9BB39D8C327}"/>
                </a:ext>
              </a:extLst>
            </p:cNvPr>
            <p:cNvSpPr>
              <a:spLocks noChangeArrowheads="1"/>
            </p:cNvSpPr>
            <p:nvPr/>
          </p:nvSpPr>
          <p:spPr bwMode="auto">
            <a:xfrm>
              <a:off x="526" y="2074"/>
              <a:ext cx="6"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618" name="Rectangle 66">
              <a:extLst>
                <a:ext uri="{FF2B5EF4-FFF2-40B4-BE49-F238E27FC236}">
                  <a16:creationId xmlns:a16="http://schemas.microsoft.com/office/drawing/2014/main" id="{00CDB9F0-0AD1-5586-896B-48B9CD331B1E}"/>
                </a:ext>
              </a:extLst>
            </p:cNvPr>
            <p:cNvSpPr>
              <a:spLocks noChangeArrowheads="1"/>
            </p:cNvSpPr>
            <p:nvPr/>
          </p:nvSpPr>
          <p:spPr bwMode="auto">
            <a:xfrm>
              <a:off x="532" y="2062"/>
              <a:ext cx="988"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619" name="Rectangle 67">
              <a:extLst>
                <a:ext uri="{FF2B5EF4-FFF2-40B4-BE49-F238E27FC236}">
                  <a16:creationId xmlns:a16="http://schemas.microsoft.com/office/drawing/2014/main" id="{6ED0CEC8-C55C-3834-6BC7-E747F66E5FA4}"/>
                </a:ext>
              </a:extLst>
            </p:cNvPr>
            <p:cNvSpPr>
              <a:spLocks noChangeArrowheads="1"/>
            </p:cNvSpPr>
            <p:nvPr/>
          </p:nvSpPr>
          <p:spPr bwMode="auto">
            <a:xfrm>
              <a:off x="532" y="2074"/>
              <a:ext cx="988"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621" name="Rectangle 69">
              <a:extLst>
                <a:ext uri="{FF2B5EF4-FFF2-40B4-BE49-F238E27FC236}">
                  <a16:creationId xmlns:a16="http://schemas.microsoft.com/office/drawing/2014/main" id="{A98EEBFE-7766-A988-EA0E-6DD4B720F4AA}"/>
                </a:ext>
              </a:extLst>
            </p:cNvPr>
            <p:cNvSpPr>
              <a:spLocks noChangeArrowheads="1"/>
            </p:cNvSpPr>
            <p:nvPr/>
          </p:nvSpPr>
          <p:spPr bwMode="auto">
            <a:xfrm>
              <a:off x="1520" y="2062"/>
              <a:ext cx="17"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622" name="Rectangle 70">
              <a:extLst>
                <a:ext uri="{FF2B5EF4-FFF2-40B4-BE49-F238E27FC236}">
                  <a16:creationId xmlns:a16="http://schemas.microsoft.com/office/drawing/2014/main" id="{40379621-C0FE-ABC8-71EF-40D7A53219D6}"/>
                </a:ext>
              </a:extLst>
            </p:cNvPr>
            <p:cNvSpPr>
              <a:spLocks noChangeArrowheads="1"/>
            </p:cNvSpPr>
            <p:nvPr/>
          </p:nvSpPr>
          <p:spPr bwMode="auto">
            <a:xfrm>
              <a:off x="1520" y="2074"/>
              <a:ext cx="17"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623" name="Rectangle 71">
              <a:extLst>
                <a:ext uri="{FF2B5EF4-FFF2-40B4-BE49-F238E27FC236}">
                  <a16:creationId xmlns:a16="http://schemas.microsoft.com/office/drawing/2014/main" id="{9E9B4B90-DEDA-0DA0-5563-0C44D50AA16A}"/>
                </a:ext>
              </a:extLst>
            </p:cNvPr>
            <p:cNvSpPr>
              <a:spLocks noChangeArrowheads="1"/>
            </p:cNvSpPr>
            <p:nvPr/>
          </p:nvSpPr>
          <p:spPr bwMode="auto">
            <a:xfrm>
              <a:off x="1537" y="2062"/>
              <a:ext cx="971"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624" name="Rectangle 72">
              <a:extLst>
                <a:ext uri="{FF2B5EF4-FFF2-40B4-BE49-F238E27FC236}">
                  <a16:creationId xmlns:a16="http://schemas.microsoft.com/office/drawing/2014/main" id="{A9745159-34ED-495A-7116-093C9399A579}"/>
                </a:ext>
              </a:extLst>
            </p:cNvPr>
            <p:cNvSpPr>
              <a:spLocks noChangeArrowheads="1"/>
            </p:cNvSpPr>
            <p:nvPr/>
          </p:nvSpPr>
          <p:spPr bwMode="auto">
            <a:xfrm>
              <a:off x="1537" y="2074"/>
              <a:ext cx="971"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626" name="Rectangle 74">
              <a:extLst>
                <a:ext uri="{FF2B5EF4-FFF2-40B4-BE49-F238E27FC236}">
                  <a16:creationId xmlns:a16="http://schemas.microsoft.com/office/drawing/2014/main" id="{E9C20723-F331-E316-C8F1-76855E2DF3A5}"/>
                </a:ext>
              </a:extLst>
            </p:cNvPr>
            <p:cNvSpPr>
              <a:spLocks noChangeArrowheads="1"/>
            </p:cNvSpPr>
            <p:nvPr/>
          </p:nvSpPr>
          <p:spPr bwMode="auto">
            <a:xfrm>
              <a:off x="2508" y="2062"/>
              <a:ext cx="17"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627" name="Rectangle 75">
              <a:extLst>
                <a:ext uri="{FF2B5EF4-FFF2-40B4-BE49-F238E27FC236}">
                  <a16:creationId xmlns:a16="http://schemas.microsoft.com/office/drawing/2014/main" id="{C36706CB-EF34-7F59-19CF-7989B4343755}"/>
                </a:ext>
              </a:extLst>
            </p:cNvPr>
            <p:cNvSpPr>
              <a:spLocks noChangeArrowheads="1"/>
            </p:cNvSpPr>
            <p:nvPr/>
          </p:nvSpPr>
          <p:spPr bwMode="auto">
            <a:xfrm>
              <a:off x="2508" y="2074"/>
              <a:ext cx="17"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628" name="Rectangle 76">
              <a:extLst>
                <a:ext uri="{FF2B5EF4-FFF2-40B4-BE49-F238E27FC236}">
                  <a16:creationId xmlns:a16="http://schemas.microsoft.com/office/drawing/2014/main" id="{CFA4C3BB-520F-C884-5218-9E3DC8D23E94}"/>
                </a:ext>
              </a:extLst>
            </p:cNvPr>
            <p:cNvSpPr>
              <a:spLocks noChangeArrowheads="1"/>
            </p:cNvSpPr>
            <p:nvPr/>
          </p:nvSpPr>
          <p:spPr bwMode="auto">
            <a:xfrm>
              <a:off x="2525" y="2062"/>
              <a:ext cx="130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629" name="Rectangle 77">
              <a:extLst>
                <a:ext uri="{FF2B5EF4-FFF2-40B4-BE49-F238E27FC236}">
                  <a16:creationId xmlns:a16="http://schemas.microsoft.com/office/drawing/2014/main" id="{7884CC8F-B75C-A405-4606-5B5CF7BC02AB}"/>
                </a:ext>
              </a:extLst>
            </p:cNvPr>
            <p:cNvSpPr>
              <a:spLocks noChangeArrowheads="1"/>
            </p:cNvSpPr>
            <p:nvPr/>
          </p:nvSpPr>
          <p:spPr bwMode="auto">
            <a:xfrm>
              <a:off x="2525" y="2074"/>
              <a:ext cx="1302"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631" name="Rectangle 79">
              <a:extLst>
                <a:ext uri="{FF2B5EF4-FFF2-40B4-BE49-F238E27FC236}">
                  <a16:creationId xmlns:a16="http://schemas.microsoft.com/office/drawing/2014/main" id="{4C52ABA5-2408-7A2B-37C2-13E99EAC317B}"/>
                </a:ext>
              </a:extLst>
            </p:cNvPr>
            <p:cNvSpPr>
              <a:spLocks noChangeArrowheads="1"/>
            </p:cNvSpPr>
            <p:nvPr/>
          </p:nvSpPr>
          <p:spPr bwMode="auto">
            <a:xfrm>
              <a:off x="3827" y="2062"/>
              <a:ext cx="17"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632" name="Rectangle 80">
              <a:extLst>
                <a:ext uri="{FF2B5EF4-FFF2-40B4-BE49-F238E27FC236}">
                  <a16:creationId xmlns:a16="http://schemas.microsoft.com/office/drawing/2014/main" id="{CE78F42E-B225-598A-9352-20C6536D9B2A}"/>
                </a:ext>
              </a:extLst>
            </p:cNvPr>
            <p:cNvSpPr>
              <a:spLocks noChangeArrowheads="1"/>
            </p:cNvSpPr>
            <p:nvPr/>
          </p:nvSpPr>
          <p:spPr bwMode="auto">
            <a:xfrm>
              <a:off x="3827" y="2074"/>
              <a:ext cx="17"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633" name="Rectangle 81">
              <a:extLst>
                <a:ext uri="{FF2B5EF4-FFF2-40B4-BE49-F238E27FC236}">
                  <a16:creationId xmlns:a16="http://schemas.microsoft.com/office/drawing/2014/main" id="{B13BA8E5-8CA0-A723-5079-A2B8BDFE559B}"/>
                </a:ext>
              </a:extLst>
            </p:cNvPr>
            <p:cNvSpPr>
              <a:spLocks noChangeArrowheads="1"/>
            </p:cNvSpPr>
            <p:nvPr/>
          </p:nvSpPr>
          <p:spPr bwMode="auto">
            <a:xfrm>
              <a:off x="3844" y="2062"/>
              <a:ext cx="1243"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634" name="Rectangle 82">
              <a:extLst>
                <a:ext uri="{FF2B5EF4-FFF2-40B4-BE49-F238E27FC236}">
                  <a16:creationId xmlns:a16="http://schemas.microsoft.com/office/drawing/2014/main" id="{A480A00E-4E34-3281-9DEB-ACD8A79FF4F1}"/>
                </a:ext>
              </a:extLst>
            </p:cNvPr>
            <p:cNvSpPr>
              <a:spLocks noChangeArrowheads="1"/>
            </p:cNvSpPr>
            <p:nvPr/>
          </p:nvSpPr>
          <p:spPr bwMode="auto">
            <a:xfrm>
              <a:off x="3844" y="2074"/>
              <a:ext cx="1243"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635" name="Rectangle 83">
              <a:extLst>
                <a:ext uri="{FF2B5EF4-FFF2-40B4-BE49-F238E27FC236}">
                  <a16:creationId xmlns:a16="http://schemas.microsoft.com/office/drawing/2014/main" id="{ECEB85CE-5FD2-7CF1-736A-311E7CB90368}"/>
                </a:ext>
              </a:extLst>
            </p:cNvPr>
            <p:cNvSpPr>
              <a:spLocks noChangeArrowheads="1"/>
            </p:cNvSpPr>
            <p:nvPr/>
          </p:nvSpPr>
          <p:spPr bwMode="auto">
            <a:xfrm>
              <a:off x="5099" y="2062"/>
              <a:ext cx="5" cy="1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636" name="Rectangle 84">
              <a:extLst>
                <a:ext uri="{FF2B5EF4-FFF2-40B4-BE49-F238E27FC236}">
                  <a16:creationId xmlns:a16="http://schemas.microsoft.com/office/drawing/2014/main" id="{8F26E86B-147B-31C4-03AE-CD212C16B4A6}"/>
                </a:ext>
              </a:extLst>
            </p:cNvPr>
            <p:cNvSpPr>
              <a:spLocks noChangeArrowheads="1"/>
            </p:cNvSpPr>
            <p:nvPr/>
          </p:nvSpPr>
          <p:spPr bwMode="auto">
            <a:xfrm>
              <a:off x="5087" y="2062"/>
              <a:ext cx="17"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637" name="Rectangle 85">
              <a:extLst>
                <a:ext uri="{FF2B5EF4-FFF2-40B4-BE49-F238E27FC236}">
                  <a16:creationId xmlns:a16="http://schemas.microsoft.com/office/drawing/2014/main" id="{650142FA-9129-6E17-5740-B7282D745F15}"/>
                </a:ext>
              </a:extLst>
            </p:cNvPr>
            <p:cNvSpPr>
              <a:spLocks noChangeArrowheads="1"/>
            </p:cNvSpPr>
            <p:nvPr/>
          </p:nvSpPr>
          <p:spPr bwMode="auto">
            <a:xfrm>
              <a:off x="5087" y="2074"/>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638" name="Rectangle 86">
              <a:extLst>
                <a:ext uri="{FF2B5EF4-FFF2-40B4-BE49-F238E27FC236}">
                  <a16:creationId xmlns:a16="http://schemas.microsoft.com/office/drawing/2014/main" id="{825CB51F-525A-4B43-E1FB-A5C816227023}"/>
                </a:ext>
              </a:extLst>
            </p:cNvPr>
            <p:cNvSpPr>
              <a:spLocks noChangeArrowheads="1"/>
            </p:cNvSpPr>
            <p:nvPr/>
          </p:nvSpPr>
          <p:spPr bwMode="auto">
            <a:xfrm>
              <a:off x="5087" y="2074"/>
              <a:ext cx="6"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639" name="Rectangle 87">
              <a:extLst>
                <a:ext uri="{FF2B5EF4-FFF2-40B4-BE49-F238E27FC236}">
                  <a16:creationId xmlns:a16="http://schemas.microsoft.com/office/drawing/2014/main" id="{B8D40BF3-4117-829F-3ACF-EEF3141CE971}"/>
                </a:ext>
              </a:extLst>
            </p:cNvPr>
            <p:cNvSpPr>
              <a:spLocks noChangeArrowheads="1"/>
            </p:cNvSpPr>
            <p:nvPr/>
          </p:nvSpPr>
          <p:spPr bwMode="auto">
            <a:xfrm>
              <a:off x="526" y="2080"/>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640" name="Rectangle 88">
              <a:extLst>
                <a:ext uri="{FF2B5EF4-FFF2-40B4-BE49-F238E27FC236}">
                  <a16:creationId xmlns:a16="http://schemas.microsoft.com/office/drawing/2014/main" id="{3D4D6DD2-74A9-EB52-A90C-8B48106FF5E2}"/>
                </a:ext>
              </a:extLst>
            </p:cNvPr>
            <p:cNvSpPr>
              <a:spLocks noChangeArrowheads="1"/>
            </p:cNvSpPr>
            <p:nvPr/>
          </p:nvSpPr>
          <p:spPr bwMode="auto">
            <a:xfrm>
              <a:off x="515" y="2080"/>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641" name="Rectangle 89">
              <a:extLst>
                <a:ext uri="{FF2B5EF4-FFF2-40B4-BE49-F238E27FC236}">
                  <a16:creationId xmlns:a16="http://schemas.microsoft.com/office/drawing/2014/main" id="{48572217-F388-C244-753D-6B880816E5FB}"/>
                </a:ext>
              </a:extLst>
            </p:cNvPr>
            <p:cNvSpPr>
              <a:spLocks noChangeArrowheads="1"/>
            </p:cNvSpPr>
            <p:nvPr/>
          </p:nvSpPr>
          <p:spPr bwMode="auto">
            <a:xfrm>
              <a:off x="1520" y="2080"/>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642" name="Rectangle 90">
              <a:extLst>
                <a:ext uri="{FF2B5EF4-FFF2-40B4-BE49-F238E27FC236}">
                  <a16:creationId xmlns:a16="http://schemas.microsoft.com/office/drawing/2014/main" id="{49C294D7-56BB-25D0-B90E-A3D7AA6F733F}"/>
                </a:ext>
              </a:extLst>
            </p:cNvPr>
            <p:cNvSpPr>
              <a:spLocks noChangeArrowheads="1"/>
            </p:cNvSpPr>
            <p:nvPr/>
          </p:nvSpPr>
          <p:spPr bwMode="auto">
            <a:xfrm>
              <a:off x="2508" y="2080"/>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643" name="Rectangle 91">
              <a:extLst>
                <a:ext uri="{FF2B5EF4-FFF2-40B4-BE49-F238E27FC236}">
                  <a16:creationId xmlns:a16="http://schemas.microsoft.com/office/drawing/2014/main" id="{DD020DBB-0EFC-FBD4-ED89-6C50D3EC436C}"/>
                </a:ext>
              </a:extLst>
            </p:cNvPr>
            <p:cNvSpPr>
              <a:spLocks noChangeArrowheads="1"/>
            </p:cNvSpPr>
            <p:nvPr/>
          </p:nvSpPr>
          <p:spPr bwMode="auto">
            <a:xfrm>
              <a:off x="3827" y="2080"/>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644" name="Rectangle 92">
              <a:extLst>
                <a:ext uri="{FF2B5EF4-FFF2-40B4-BE49-F238E27FC236}">
                  <a16:creationId xmlns:a16="http://schemas.microsoft.com/office/drawing/2014/main" id="{09B29A33-DACB-443D-6E51-B046CB8CC8B6}"/>
                </a:ext>
              </a:extLst>
            </p:cNvPr>
            <p:cNvSpPr>
              <a:spLocks noChangeArrowheads="1"/>
            </p:cNvSpPr>
            <p:nvPr/>
          </p:nvSpPr>
          <p:spPr bwMode="auto">
            <a:xfrm>
              <a:off x="5099" y="2080"/>
              <a:ext cx="5"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645" name="Rectangle 93">
              <a:extLst>
                <a:ext uri="{FF2B5EF4-FFF2-40B4-BE49-F238E27FC236}">
                  <a16:creationId xmlns:a16="http://schemas.microsoft.com/office/drawing/2014/main" id="{F103F4C9-BE93-3A91-ACCD-7939EE5F7598}"/>
                </a:ext>
              </a:extLst>
            </p:cNvPr>
            <p:cNvSpPr>
              <a:spLocks noChangeArrowheads="1"/>
            </p:cNvSpPr>
            <p:nvPr/>
          </p:nvSpPr>
          <p:spPr bwMode="auto">
            <a:xfrm>
              <a:off x="5087" y="2080"/>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646" name="Rectangle 94">
              <a:extLst>
                <a:ext uri="{FF2B5EF4-FFF2-40B4-BE49-F238E27FC236}">
                  <a16:creationId xmlns:a16="http://schemas.microsoft.com/office/drawing/2014/main" id="{07B917D4-7A2F-08D4-7F31-7EA1B74FFE9A}"/>
                </a:ext>
              </a:extLst>
            </p:cNvPr>
            <p:cNvSpPr>
              <a:spLocks noChangeArrowheads="1"/>
            </p:cNvSpPr>
            <p:nvPr/>
          </p:nvSpPr>
          <p:spPr bwMode="auto">
            <a:xfrm>
              <a:off x="567" y="2199"/>
              <a:ext cx="664" cy="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Assembly Flaws</a:t>
              </a:r>
              <a:endParaRPr lang="en-US" altLang="en-US" sz="1500">
                <a:latin typeface="Arial" panose="020B0604020202020204" pitchFamily="34" charset="0"/>
              </a:endParaRPr>
            </a:p>
          </p:txBody>
        </p:sp>
        <p:sp>
          <p:nvSpPr>
            <p:cNvPr id="535647" name="Rectangle 95">
              <a:extLst>
                <a:ext uri="{FF2B5EF4-FFF2-40B4-BE49-F238E27FC236}">
                  <a16:creationId xmlns:a16="http://schemas.microsoft.com/office/drawing/2014/main" id="{818A86D1-2494-781B-02B7-EEFC54E0DCCE}"/>
                </a:ext>
              </a:extLst>
            </p:cNvPr>
            <p:cNvSpPr>
              <a:spLocks noChangeArrowheads="1"/>
            </p:cNvSpPr>
            <p:nvPr/>
          </p:nvSpPr>
          <p:spPr bwMode="auto">
            <a:xfrm>
              <a:off x="1259" y="2199"/>
              <a:ext cx="26" cy="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5648" name="Rectangle 96">
              <a:extLst>
                <a:ext uri="{FF2B5EF4-FFF2-40B4-BE49-F238E27FC236}">
                  <a16:creationId xmlns:a16="http://schemas.microsoft.com/office/drawing/2014/main" id="{6BA276BD-3F6D-F4DF-100B-D932FD46ACF6}"/>
                </a:ext>
              </a:extLst>
            </p:cNvPr>
            <p:cNvSpPr>
              <a:spLocks noChangeArrowheads="1"/>
            </p:cNvSpPr>
            <p:nvPr/>
          </p:nvSpPr>
          <p:spPr bwMode="auto">
            <a:xfrm>
              <a:off x="1566" y="2199"/>
              <a:ext cx="598" cy="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Welding Flaws</a:t>
              </a:r>
              <a:endParaRPr lang="en-US" altLang="en-US" sz="1500">
                <a:latin typeface="Arial" panose="020B0604020202020204" pitchFamily="34" charset="0"/>
              </a:endParaRPr>
            </a:p>
          </p:txBody>
        </p:sp>
        <p:sp>
          <p:nvSpPr>
            <p:cNvPr id="535649" name="Rectangle 97">
              <a:extLst>
                <a:ext uri="{FF2B5EF4-FFF2-40B4-BE49-F238E27FC236}">
                  <a16:creationId xmlns:a16="http://schemas.microsoft.com/office/drawing/2014/main" id="{18D4EB6B-E330-68DF-6298-EE580E0B102E}"/>
                </a:ext>
              </a:extLst>
            </p:cNvPr>
            <p:cNvSpPr>
              <a:spLocks noChangeArrowheads="1"/>
            </p:cNvSpPr>
            <p:nvPr/>
          </p:nvSpPr>
          <p:spPr bwMode="auto">
            <a:xfrm>
              <a:off x="2190" y="2199"/>
              <a:ext cx="26" cy="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5650" name="Rectangle 98">
              <a:extLst>
                <a:ext uri="{FF2B5EF4-FFF2-40B4-BE49-F238E27FC236}">
                  <a16:creationId xmlns:a16="http://schemas.microsoft.com/office/drawing/2014/main" id="{265B707F-FC40-4FBE-4E15-A4366058A4CE}"/>
                </a:ext>
              </a:extLst>
            </p:cNvPr>
            <p:cNvSpPr>
              <a:spLocks noChangeArrowheads="1"/>
            </p:cNvSpPr>
            <p:nvPr/>
          </p:nvSpPr>
          <p:spPr bwMode="auto">
            <a:xfrm>
              <a:off x="2554" y="2199"/>
              <a:ext cx="782" cy="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Construction Flaws</a:t>
              </a:r>
              <a:endParaRPr lang="en-US" altLang="en-US" sz="1500">
                <a:latin typeface="Arial" panose="020B0604020202020204" pitchFamily="34" charset="0"/>
              </a:endParaRPr>
            </a:p>
          </p:txBody>
        </p:sp>
        <p:sp>
          <p:nvSpPr>
            <p:cNvPr id="535651" name="Rectangle 99">
              <a:extLst>
                <a:ext uri="{FF2B5EF4-FFF2-40B4-BE49-F238E27FC236}">
                  <a16:creationId xmlns:a16="http://schemas.microsoft.com/office/drawing/2014/main" id="{45B5720B-7387-1F51-D414-24EC38BA671C}"/>
                </a:ext>
              </a:extLst>
            </p:cNvPr>
            <p:cNvSpPr>
              <a:spLocks noChangeArrowheads="1"/>
            </p:cNvSpPr>
            <p:nvPr/>
          </p:nvSpPr>
          <p:spPr bwMode="auto">
            <a:xfrm>
              <a:off x="3370" y="2199"/>
              <a:ext cx="26" cy="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5652" name="Rectangle 100">
              <a:extLst>
                <a:ext uri="{FF2B5EF4-FFF2-40B4-BE49-F238E27FC236}">
                  <a16:creationId xmlns:a16="http://schemas.microsoft.com/office/drawing/2014/main" id="{5B95AABA-4C18-7C6A-DFF7-8002755155ED}"/>
                </a:ext>
              </a:extLst>
            </p:cNvPr>
            <p:cNvSpPr>
              <a:spLocks noChangeArrowheads="1"/>
            </p:cNvSpPr>
            <p:nvPr/>
          </p:nvSpPr>
          <p:spPr bwMode="auto">
            <a:xfrm>
              <a:off x="3873" y="2199"/>
              <a:ext cx="740" cy="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High Temperature</a:t>
              </a:r>
              <a:endParaRPr lang="en-US" altLang="en-US" sz="1500">
                <a:latin typeface="Arial" panose="020B0604020202020204" pitchFamily="34" charset="0"/>
              </a:endParaRPr>
            </a:p>
          </p:txBody>
        </p:sp>
        <p:sp>
          <p:nvSpPr>
            <p:cNvPr id="535653" name="Rectangle 101">
              <a:extLst>
                <a:ext uri="{FF2B5EF4-FFF2-40B4-BE49-F238E27FC236}">
                  <a16:creationId xmlns:a16="http://schemas.microsoft.com/office/drawing/2014/main" id="{5A5346D7-AAF2-B190-8699-F1334643DB72}"/>
                </a:ext>
              </a:extLst>
            </p:cNvPr>
            <p:cNvSpPr>
              <a:spLocks noChangeArrowheads="1"/>
            </p:cNvSpPr>
            <p:nvPr/>
          </p:nvSpPr>
          <p:spPr bwMode="auto">
            <a:xfrm>
              <a:off x="4647" y="2199"/>
              <a:ext cx="26" cy="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5654" name="Rectangle 102">
              <a:extLst>
                <a:ext uri="{FF2B5EF4-FFF2-40B4-BE49-F238E27FC236}">
                  <a16:creationId xmlns:a16="http://schemas.microsoft.com/office/drawing/2014/main" id="{64F50E4F-C1BE-D63C-F66A-8008EBE28F12}"/>
                </a:ext>
              </a:extLst>
            </p:cNvPr>
            <p:cNvSpPr>
              <a:spLocks noChangeArrowheads="1"/>
            </p:cNvSpPr>
            <p:nvPr/>
          </p:nvSpPr>
          <p:spPr bwMode="auto">
            <a:xfrm>
              <a:off x="526" y="2191"/>
              <a:ext cx="6"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655" name="Rectangle 103">
              <a:extLst>
                <a:ext uri="{FF2B5EF4-FFF2-40B4-BE49-F238E27FC236}">
                  <a16:creationId xmlns:a16="http://schemas.microsoft.com/office/drawing/2014/main" id="{75CECE74-3E68-0F74-EA99-DC1E9C129EAA}"/>
                </a:ext>
              </a:extLst>
            </p:cNvPr>
            <p:cNvSpPr>
              <a:spLocks noChangeArrowheads="1"/>
            </p:cNvSpPr>
            <p:nvPr/>
          </p:nvSpPr>
          <p:spPr bwMode="auto">
            <a:xfrm>
              <a:off x="515" y="2191"/>
              <a:ext cx="6"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656" name="Rectangle 104">
              <a:extLst>
                <a:ext uri="{FF2B5EF4-FFF2-40B4-BE49-F238E27FC236}">
                  <a16:creationId xmlns:a16="http://schemas.microsoft.com/office/drawing/2014/main" id="{C2FA2915-A16B-D64B-2710-5D255E2A4EB3}"/>
                </a:ext>
              </a:extLst>
            </p:cNvPr>
            <p:cNvSpPr>
              <a:spLocks noChangeArrowheads="1"/>
            </p:cNvSpPr>
            <p:nvPr/>
          </p:nvSpPr>
          <p:spPr bwMode="auto">
            <a:xfrm>
              <a:off x="532" y="2191"/>
              <a:ext cx="988"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657" name="Rectangle 105">
              <a:extLst>
                <a:ext uri="{FF2B5EF4-FFF2-40B4-BE49-F238E27FC236}">
                  <a16:creationId xmlns:a16="http://schemas.microsoft.com/office/drawing/2014/main" id="{EAEFCC0D-2023-BD57-39C1-41E871C5F1D5}"/>
                </a:ext>
              </a:extLst>
            </p:cNvPr>
            <p:cNvSpPr>
              <a:spLocks noChangeArrowheads="1"/>
            </p:cNvSpPr>
            <p:nvPr/>
          </p:nvSpPr>
          <p:spPr bwMode="auto">
            <a:xfrm>
              <a:off x="1520" y="2191"/>
              <a:ext cx="6"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658" name="Rectangle 106">
              <a:extLst>
                <a:ext uri="{FF2B5EF4-FFF2-40B4-BE49-F238E27FC236}">
                  <a16:creationId xmlns:a16="http://schemas.microsoft.com/office/drawing/2014/main" id="{960CFB55-4B9E-C57E-3144-8367358DDA88}"/>
                </a:ext>
              </a:extLst>
            </p:cNvPr>
            <p:cNvSpPr>
              <a:spLocks noChangeArrowheads="1"/>
            </p:cNvSpPr>
            <p:nvPr/>
          </p:nvSpPr>
          <p:spPr bwMode="auto">
            <a:xfrm>
              <a:off x="1526" y="2191"/>
              <a:ext cx="982"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659" name="Rectangle 107">
              <a:extLst>
                <a:ext uri="{FF2B5EF4-FFF2-40B4-BE49-F238E27FC236}">
                  <a16:creationId xmlns:a16="http://schemas.microsoft.com/office/drawing/2014/main" id="{47DF8359-C6A9-D560-5142-8AFABA6EB4BE}"/>
                </a:ext>
              </a:extLst>
            </p:cNvPr>
            <p:cNvSpPr>
              <a:spLocks noChangeArrowheads="1"/>
            </p:cNvSpPr>
            <p:nvPr/>
          </p:nvSpPr>
          <p:spPr bwMode="auto">
            <a:xfrm>
              <a:off x="2508" y="2191"/>
              <a:ext cx="6"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660" name="Rectangle 108">
              <a:extLst>
                <a:ext uri="{FF2B5EF4-FFF2-40B4-BE49-F238E27FC236}">
                  <a16:creationId xmlns:a16="http://schemas.microsoft.com/office/drawing/2014/main" id="{3DBFB8A5-A2B0-8D96-C9F8-D3405B8AC03E}"/>
                </a:ext>
              </a:extLst>
            </p:cNvPr>
            <p:cNvSpPr>
              <a:spLocks noChangeArrowheads="1"/>
            </p:cNvSpPr>
            <p:nvPr/>
          </p:nvSpPr>
          <p:spPr bwMode="auto">
            <a:xfrm>
              <a:off x="2514" y="2191"/>
              <a:ext cx="1313"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661" name="Rectangle 109">
              <a:extLst>
                <a:ext uri="{FF2B5EF4-FFF2-40B4-BE49-F238E27FC236}">
                  <a16:creationId xmlns:a16="http://schemas.microsoft.com/office/drawing/2014/main" id="{513DE71B-F129-9D55-AADC-AD3FC9323915}"/>
                </a:ext>
              </a:extLst>
            </p:cNvPr>
            <p:cNvSpPr>
              <a:spLocks noChangeArrowheads="1"/>
            </p:cNvSpPr>
            <p:nvPr/>
          </p:nvSpPr>
          <p:spPr bwMode="auto">
            <a:xfrm>
              <a:off x="3827" y="2191"/>
              <a:ext cx="6"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662" name="Rectangle 110">
              <a:extLst>
                <a:ext uri="{FF2B5EF4-FFF2-40B4-BE49-F238E27FC236}">
                  <a16:creationId xmlns:a16="http://schemas.microsoft.com/office/drawing/2014/main" id="{F0AC0E3B-225E-1014-8914-5F0A1462B633}"/>
                </a:ext>
              </a:extLst>
            </p:cNvPr>
            <p:cNvSpPr>
              <a:spLocks noChangeArrowheads="1"/>
            </p:cNvSpPr>
            <p:nvPr/>
          </p:nvSpPr>
          <p:spPr bwMode="auto">
            <a:xfrm>
              <a:off x="3833" y="2191"/>
              <a:ext cx="125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663" name="Rectangle 111">
              <a:extLst>
                <a:ext uri="{FF2B5EF4-FFF2-40B4-BE49-F238E27FC236}">
                  <a16:creationId xmlns:a16="http://schemas.microsoft.com/office/drawing/2014/main" id="{5BA9E6D1-A4E4-BBE4-4740-73B90F9A6180}"/>
                </a:ext>
              </a:extLst>
            </p:cNvPr>
            <p:cNvSpPr>
              <a:spLocks noChangeArrowheads="1"/>
            </p:cNvSpPr>
            <p:nvPr/>
          </p:nvSpPr>
          <p:spPr bwMode="auto">
            <a:xfrm>
              <a:off x="5099" y="2191"/>
              <a:ext cx="5"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664" name="Rectangle 112">
              <a:extLst>
                <a:ext uri="{FF2B5EF4-FFF2-40B4-BE49-F238E27FC236}">
                  <a16:creationId xmlns:a16="http://schemas.microsoft.com/office/drawing/2014/main" id="{072F4925-84C3-A961-D56C-9632F0B87050}"/>
                </a:ext>
              </a:extLst>
            </p:cNvPr>
            <p:cNvSpPr>
              <a:spLocks noChangeArrowheads="1"/>
            </p:cNvSpPr>
            <p:nvPr/>
          </p:nvSpPr>
          <p:spPr bwMode="auto">
            <a:xfrm>
              <a:off x="5087" y="2191"/>
              <a:ext cx="6"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665" name="Rectangle 113">
              <a:extLst>
                <a:ext uri="{FF2B5EF4-FFF2-40B4-BE49-F238E27FC236}">
                  <a16:creationId xmlns:a16="http://schemas.microsoft.com/office/drawing/2014/main" id="{C5463783-102B-D2E9-5B73-998D4FEA055C}"/>
                </a:ext>
              </a:extLst>
            </p:cNvPr>
            <p:cNvSpPr>
              <a:spLocks noChangeArrowheads="1"/>
            </p:cNvSpPr>
            <p:nvPr/>
          </p:nvSpPr>
          <p:spPr bwMode="auto">
            <a:xfrm>
              <a:off x="526" y="2196"/>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666" name="Rectangle 114">
              <a:extLst>
                <a:ext uri="{FF2B5EF4-FFF2-40B4-BE49-F238E27FC236}">
                  <a16:creationId xmlns:a16="http://schemas.microsoft.com/office/drawing/2014/main" id="{3E427344-355D-FBA9-191C-97250C8020EE}"/>
                </a:ext>
              </a:extLst>
            </p:cNvPr>
            <p:cNvSpPr>
              <a:spLocks noChangeArrowheads="1"/>
            </p:cNvSpPr>
            <p:nvPr/>
          </p:nvSpPr>
          <p:spPr bwMode="auto">
            <a:xfrm>
              <a:off x="515" y="2196"/>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667" name="Rectangle 115">
              <a:extLst>
                <a:ext uri="{FF2B5EF4-FFF2-40B4-BE49-F238E27FC236}">
                  <a16:creationId xmlns:a16="http://schemas.microsoft.com/office/drawing/2014/main" id="{2EA9DECF-B576-699F-08B0-5494C80A99B6}"/>
                </a:ext>
              </a:extLst>
            </p:cNvPr>
            <p:cNvSpPr>
              <a:spLocks noChangeArrowheads="1"/>
            </p:cNvSpPr>
            <p:nvPr/>
          </p:nvSpPr>
          <p:spPr bwMode="auto">
            <a:xfrm>
              <a:off x="1520" y="2196"/>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668" name="Rectangle 116">
              <a:extLst>
                <a:ext uri="{FF2B5EF4-FFF2-40B4-BE49-F238E27FC236}">
                  <a16:creationId xmlns:a16="http://schemas.microsoft.com/office/drawing/2014/main" id="{832916EA-C0FB-1FF5-DBCA-5105C9F3F7E9}"/>
                </a:ext>
              </a:extLst>
            </p:cNvPr>
            <p:cNvSpPr>
              <a:spLocks noChangeArrowheads="1"/>
            </p:cNvSpPr>
            <p:nvPr/>
          </p:nvSpPr>
          <p:spPr bwMode="auto">
            <a:xfrm>
              <a:off x="2508" y="2196"/>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669" name="Rectangle 117">
              <a:extLst>
                <a:ext uri="{FF2B5EF4-FFF2-40B4-BE49-F238E27FC236}">
                  <a16:creationId xmlns:a16="http://schemas.microsoft.com/office/drawing/2014/main" id="{17D3CA55-5DB2-E127-35E4-2A7B795B3E92}"/>
                </a:ext>
              </a:extLst>
            </p:cNvPr>
            <p:cNvSpPr>
              <a:spLocks noChangeArrowheads="1"/>
            </p:cNvSpPr>
            <p:nvPr/>
          </p:nvSpPr>
          <p:spPr bwMode="auto">
            <a:xfrm>
              <a:off x="3827" y="2196"/>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670" name="Rectangle 118">
              <a:extLst>
                <a:ext uri="{FF2B5EF4-FFF2-40B4-BE49-F238E27FC236}">
                  <a16:creationId xmlns:a16="http://schemas.microsoft.com/office/drawing/2014/main" id="{63B2B24E-8BAF-BC0C-9785-7C14E82D6F4D}"/>
                </a:ext>
              </a:extLst>
            </p:cNvPr>
            <p:cNvSpPr>
              <a:spLocks noChangeArrowheads="1"/>
            </p:cNvSpPr>
            <p:nvPr/>
          </p:nvSpPr>
          <p:spPr bwMode="auto">
            <a:xfrm>
              <a:off x="5099" y="2196"/>
              <a:ext cx="5"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671" name="Rectangle 119">
              <a:extLst>
                <a:ext uri="{FF2B5EF4-FFF2-40B4-BE49-F238E27FC236}">
                  <a16:creationId xmlns:a16="http://schemas.microsoft.com/office/drawing/2014/main" id="{5649C852-0C06-FDF7-A93C-23D1A4C3C379}"/>
                </a:ext>
              </a:extLst>
            </p:cNvPr>
            <p:cNvSpPr>
              <a:spLocks noChangeArrowheads="1"/>
            </p:cNvSpPr>
            <p:nvPr/>
          </p:nvSpPr>
          <p:spPr bwMode="auto">
            <a:xfrm>
              <a:off x="5087" y="2196"/>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672" name="Rectangle 120">
              <a:extLst>
                <a:ext uri="{FF2B5EF4-FFF2-40B4-BE49-F238E27FC236}">
                  <a16:creationId xmlns:a16="http://schemas.microsoft.com/office/drawing/2014/main" id="{08CAEA5A-75ED-418E-7C91-C310B5E53D57}"/>
                </a:ext>
              </a:extLst>
            </p:cNvPr>
            <p:cNvSpPr>
              <a:spLocks noChangeArrowheads="1"/>
            </p:cNvSpPr>
            <p:nvPr/>
          </p:nvSpPr>
          <p:spPr bwMode="auto">
            <a:xfrm>
              <a:off x="567" y="2315"/>
              <a:ext cx="719" cy="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Low Temperature</a:t>
              </a:r>
              <a:endParaRPr lang="en-US" altLang="en-US" sz="1500">
                <a:latin typeface="Arial" panose="020B0604020202020204" pitchFamily="34" charset="0"/>
              </a:endParaRPr>
            </a:p>
          </p:txBody>
        </p:sp>
        <p:sp>
          <p:nvSpPr>
            <p:cNvPr id="535673" name="Rectangle 121">
              <a:extLst>
                <a:ext uri="{FF2B5EF4-FFF2-40B4-BE49-F238E27FC236}">
                  <a16:creationId xmlns:a16="http://schemas.microsoft.com/office/drawing/2014/main" id="{739F25DA-7B6F-53C8-3481-F8536C930D4A}"/>
                </a:ext>
              </a:extLst>
            </p:cNvPr>
            <p:cNvSpPr>
              <a:spLocks noChangeArrowheads="1"/>
            </p:cNvSpPr>
            <p:nvPr/>
          </p:nvSpPr>
          <p:spPr bwMode="auto">
            <a:xfrm>
              <a:off x="1320" y="2315"/>
              <a:ext cx="26" cy="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5674" name="Rectangle 122">
              <a:extLst>
                <a:ext uri="{FF2B5EF4-FFF2-40B4-BE49-F238E27FC236}">
                  <a16:creationId xmlns:a16="http://schemas.microsoft.com/office/drawing/2014/main" id="{336D91F9-9521-DBB6-7D62-D9081F06A489}"/>
                </a:ext>
              </a:extLst>
            </p:cNvPr>
            <p:cNvSpPr>
              <a:spLocks noChangeArrowheads="1"/>
            </p:cNvSpPr>
            <p:nvPr/>
          </p:nvSpPr>
          <p:spPr bwMode="auto">
            <a:xfrm>
              <a:off x="1566" y="2315"/>
              <a:ext cx="358" cy="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Humidity</a:t>
              </a:r>
              <a:endParaRPr lang="en-US" altLang="en-US" sz="1500">
                <a:latin typeface="Arial" panose="020B0604020202020204" pitchFamily="34" charset="0"/>
              </a:endParaRPr>
            </a:p>
          </p:txBody>
        </p:sp>
        <p:sp>
          <p:nvSpPr>
            <p:cNvPr id="535675" name="Rectangle 123">
              <a:extLst>
                <a:ext uri="{FF2B5EF4-FFF2-40B4-BE49-F238E27FC236}">
                  <a16:creationId xmlns:a16="http://schemas.microsoft.com/office/drawing/2014/main" id="{61FB6793-08A7-A79D-4771-F9F512158CFD}"/>
                </a:ext>
              </a:extLst>
            </p:cNvPr>
            <p:cNvSpPr>
              <a:spLocks noChangeArrowheads="1"/>
            </p:cNvSpPr>
            <p:nvPr/>
          </p:nvSpPr>
          <p:spPr bwMode="auto">
            <a:xfrm>
              <a:off x="1940" y="2315"/>
              <a:ext cx="26" cy="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5676" name="Rectangle 124">
              <a:extLst>
                <a:ext uri="{FF2B5EF4-FFF2-40B4-BE49-F238E27FC236}">
                  <a16:creationId xmlns:a16="http://schemas.microsoft.com/office/drawing/2014/main" id="{55F3C26D-E54E-B2BA-EE87-3359F0E4B0D7}"/>
                </a:ext>
              </a:extLst>
            </p:cNvPr>
            <p:cNvSpPr>
              <a:spLocks noChangeArrowheads="1"/>
            </p:cNvSpPr>
            <p:nvPr/>
          </p:nvSpPr>
          <p:spPr bwMode="auto">
            <a:xfrm>
              <a:off x="2554" y="2315"/>
              <a:ext cx="83" cy="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Vi</a:t>
              </a:r>
              <a:endParaRPr lang="en-US" altLang="en-US" sz="1500">
                <a:latin typeface="Arial" panose="020B0604020202020204" pitchFamily="34" charset="0"/>
              </a:endParaRPr>
            </a:p>
          </p:txBody>
        </p:sp>
        <p:sp>
          <p:nvSpPr>
            <p:cNvPr id="535677" name="Rectangle 125">
              <a:extLst>
                <a:ext uri="{FF2B5EF4-FFF2-40B4-BE49-F238E27FC236}">
                  <a16:creationId xmlns:a16="http://schemas.microsoft.com/office/drawing/2014/main" id="{35AC4D4F-9F6C-B0F8-4AE1-8AC4BCAA2639}"/>
                </a:ext>
              </a:extLst>
            </p:cNvPr>
            <p:cNvSpPr>
              <a:spLocks noChangeArrowheads="1"/>
            </p:cNvSpPr>
            <p:nvPr/>
          </p:nvSpPr>
          <p:spPr bwMode="auto">
            <a:xfrm>
              <a:off x="2639" y="2315"/>
              <a:ext cx="280" cy="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bration</a:t>
              </a:r>
              <a:endParaRPr lang="en-US" altLang="en-US" sz="1500">
                <a:latin typeface="Arial" panose="020B0604020202020204" pitchFamily="34" charset="0"/>
              </a:endParaRPr>
            </a:p>
          </p:txBody>
        </p:sp>
        <p:sp>
          <p:nvSpPr>
            <p:cNvPr id="535678" name="Rectangle 126">
              <a:extLst>
                <a:ext uri="{FF2B5EF4-FFF2-40B4-BE49-F238E27FC236}">
                  <a16:creationId xmlns:a16="http://schemas.microsoft.com/office/drawing/2014/main" id="{D92CD625-C12D-A0B9-F117-3E3B7CE21546}"/>
                </a:ext>
              </a:extLst>
            </p:cNvPr>
            <p:cNvSpPr>
              <a:spLocks noChangeArrowheads="1"/>
            </p:cNvSpPr>
            <p:nvPr/>
          </p:nvSpPr>
          <p:spPr bwMode="auto">
            <a:xfrm>
              <a:off x="2934" y="2315"/>
              <a:ext cx="26" cy="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5679" name="Rectangle 127">
              <a:extLst>
                <a:ext uri="{FF2B5EF4-FFF2-40B4-BE49-F238E27FC236}">
                  <a16:creationId xmlns:a16="http://schemas.microsoft.com/office/drawing/2014/main" id="{4334B5DE-0863-3E68-58D8-A5C44CB52640}"/>
                </a:ext>
              </a:extLst>
            </p:cNvPr>
            <p:cNvSpPr>
              <a:spLocks noChangeArrowheads="1"/>
            </p:cNvSpPr>
            <p:nvPr/>
          </p:nvSpPr>
          <p:spPr bwMode="auto">
            <a:xfrm>
              <a:off x="3873" y="2315"/>
              <a:ext cx="597" cy="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External Force</a:t>
              </a:r>
              <a:endParaRPr lang="en-US" altLang="en-US" sz="1500">
                <a:latin typeface="Arial" panose="020B0604020202020204" pitchFamily="34" charset="0"/>
              </a:endParaRPr>
            </a:p>
          </p:txBody>
        </p:sp>
        <p:sp>
          <p:nvSpPr>
            <p:cNvPr id="535680" name="Rectangle 128">
              <a:extLst>
                <a:ext uri="{FF2B5EF4-FFF2-40B4-BE49-F238E27FC236}">
                  <a16:creationId xmlns:a16="http://schemas.microsoft.com/office/drawing/2014/main" id="{6A1F179F-C710-F9F5-98E8-788B6E5251AA}"/>
                </a:ext>
              </a:extLst>
            </p:cNvPr>
            <p:cNvSpPr>
              <a:spLocks noChangeArrowheads="1"/>
            </p:cNvSpPr>
            <p:nvPr/>
          </p:nvSpPr>
          <p:spPr bwMode="auto">
            <a:xfrm>
              <a:off x="4498" y="2315"/>
              <a:ext cx="26" cy="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5681" name="Rectangle 129">
              <a:extLst>
                <a:ext uri="{FF2B5EF4-FFF2-40B4-BE49-F238E27FC236}">
                  <a16:creationId xmlns:a16="http://schemas.microsoft.com/office/drawing/2014/main" id="{0D52825B-B392-D153-A98B-AA95726834F3}"/>
                </a:ext>
              </a:extLst>
            </p:cNvPr>
            <p:cNvSpPr>
              <a:spLocks noChangeArrowheads="1"/>
            </p:cNvSpPr>
            <p:nvPr/>
          </p:nvSpPr>
          <p:spPr bwMode="auto">
            <a:xfrm>
              <a:off x="526" y="2307"/>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682" name="Rectangle 130">
              <a:extLst>
                <a:ext uri="{FF2B5EF4-FFF2-40B4-BE49-F238E27FC236}">
                  <a16:creationId xmlns:a16="http://schemas.microsoft.com/office/drawing/2014/main" id="{BA770C33-C34D-495A-8F85-8430696F5C27}"/>
                </a:ext>
              </a:extLst>
            </p:cNvPr>
            <p:cNvSpPr>
              <a:spLocks noChangeArrowheads="1"/>
            </p:cNvSpPr>
            <p:nvPr/>
          </p:nvSpPr>
          <p:spPr bwMode="auto">
            <a:xfrm>
              <a:off x="515" y="2307"/>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683" name="Rectangle 131">
              <a:extLst>
                <a:ext uri="{FF2B5EF4-FFF2-40B4-BE49-F238E27FC236}">
                  <a16:creationId xmlns:a16="http://schemas.microsoft.com/office/drawing/2014/main" id="{A000AE70-135A-C127-940D-C9260506678E}"/>
                </a:ext>
              </a:extLst>
            </p:cNvPr>
            <p:cNvSpPr>
              <a:spLocks noChangeArrowheads="1"/>
            </p:cNvSpPr>
            <p:nvPr/>
          </p:nvSpPr>
          <p:spPr bwMode="auto">
            <a:xfrm>
              <a:off x="532" y="2307"/>
              <a:ext cx="988"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684" name="Rectangle 132">
              <a:extLst>
                <a:ext uri="{FF2B5EF4-FFF2-40B4-BE49-F238E27FC236}">
                  <a16:creationId xmlns:a16="http://schemas.microsoft.com/office/drawing/2014/main" id="{99679EFE-873D-494C-17A4-3EB72FB155E3}"/>
                </a:ext>
              </a:extLst>
            </p:cNvPr>
            <p:cNvSpPr>
              <a:spLocks noChangeArrowheads="1"/>
            </p:cNvSpPr>
            <p:nvPr/>
          </p:nvSpPr>
          <p:spPr bwMode="auto">
            <a:xfrm>
              <a:off x="1520" y="2307"/>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685" name="Rectangle 133">
              <a:extLst>
                <a:ext uri="{FF2B5EF4-FFF2-40B4-BE49-F238E27FC236}">
                  <a16:creationId xmlns:a16="http://schemas.microsoft.com/office/drawing/2014/main" id="{60F5C06F-3AC8-FEAB-4D4A-0CC193E22B7F}"/>
                </a:ext>
              </a:extLst>
            </p:cNvPr>
            <p:cNvSpPr>
              <a:spLocks noChangeArrowheads="1"/>
            </p:cNvSpPr>
            <p:nvPr/>
          </p:nvSpPr>
          <p:spPr bwMode="auto">
            <a:xfrm>
              <a:off x="1526" y="2307"/>
              <a:ext cx="98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686" name="Rectangle 134">
              <a:extLst>
                <a:ext uri="{FF2B5EF4-FFF2-40B4-BE49-F238E27FC236}">
                  <a16:creationId xmlns:a16="http://schemas.microsoft.com/office/drawing/2014/main" id="{DA9F9F5D-466F-9B95-A32C-E89B041D3B3C}"/>
                </a:ext>
              </a:extLst>
            </p:cNvPr>
            <p:cNvSpPr>
              <a:spLocks noChangeArrowheads="1"/>
            </p:cNvSpPr>
            <p:nvPr/>
          </p:nvSpPr>
          <p:spPr bwMode="auto">
            <a:xfrm>
              <a:off x="2508" y="2307"/>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687" name="Rectangle 135">
              <a:extLst>
                <a:ext uri="{FF2B5EF4-FFF2-40B4-BE49-F238E27FC236}">
                  <a16:creationId xmlns:a16="http://schemas.microsoft.com/office/drawing/2014/main" id="{7B07C981-9E64-5BF9-190B-10849CA0C66B}"/>
                </a:ext>
              </a:extLst>
            </p:cNvPr>
            <p:cNvSpPr>
              <a:spLocks noChangeArrowheads="1"/>
            </p:cNvSpPr>
            <p:nvPr/>
          </p:nvSpPr>
          <p:spPr bwMode="auto">
            <a:xfrm>
              <a:off x="2514" y="2307"/>
              <a:ext cx="1313"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688" name="Rectangle 136">
              <a:extLst>
                <a:ext uri="{FF2B5EF4-FFF2-40B4-BE49-F238E27FC236}">
                  <a16:creationId xmlns:a16="http://schemas.microsoft.com/office/drawing/2014/main" id="{9ADD4E47-1BDC-EB68-3CD7-C0EB7F53A155}"/>
                </a:ext>
              </a:extLst>
            </p:cNvPr>
            <p:cNvSpPr>
              <a:spLocks noChangeArrowheads="1"/>
            </p:cNvSpPr>
            <p:nvPr/>
          </p:nvSpPr>
          <p:spPr bwMode="auto">
            <a:xfrm>
              <a:off x="3827" y="2307"/>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689" name="Rectangle 137">
              <a:extLst>
                <a:ext uri="{FF2B5EF4-FFF2-40B4-BE49-F238E27FC236}">
                  <a16:creationId xmlns:a16="http://schemas.microsoft.com/office/drawing/2014/main" id="{8F6D4176-6ED4-157D-8FA5-97351025624E}"/>
                </a:ext>
              </a:extLst>
            </p:cNvPr>
            <p:cNvSpPr>
              <a:spLocks noChangeArrowheads="1"/>
            </p:cNvSpPr>
            <p:nvPr/>
          </p:nvSpPr>
          <p:spPr bwMode="auto">
            <a:xfrm>
              <a:off x="3833" y="2307"/>
              <a:ext cx="12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690" name="Rectangle 138">
              <a:extLst>
                <a:ext uri="{FF2B5EF4-FFF2-40B4-BE49-F238E27FC236}">
                  <a16:creationId xmlns:a16="http://schemas.microsoft.com/office/drawing/2014/main" id="{820A3774-5800-890E-EA69-6073FAB900EA}"/>
                </a:ext>
              </a:extLst>
            </p:cNvPr>
            <p:cNvSpPr>
              <a:spLocks noChangeArrowheads="1"/>
            </p:cNvSpPr>
            <p:nvPr/>
          </p:nvSpPr>
          <p:spPr bwMode="auto">
            <a:xfrm>
              <a:off x="5099" y="2307"/>
              <a:ext cx="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691" name="Rectangle 139">
              <a:extLst>
                <a:ext uri="{FF2B5EF4-FFF2-40B4-BE49-F238E27FC236}">
                  <a16:creationId xmlns:a16="http://schemas.microsoft.com/office/drawing/2014/main" id="{C4522ED8-FC1E-7516-BB01-75BA05D08EF6}"/>
                </a:ext>
              </a:extLst>
            </p:cNvPr>
            <p:cNvSpPr>
              <a:spLocks noChangeArrowheads="1"/>
            </p:cNvSpPr>
            <p:nvPr/>
          </p:nvSpPr>
          <p:spPr bwMode="auto">
            <a:xfrm>
              <a:off x="5087" y="2307"/>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692" name="Rectangle 140">
              <a:extLst>
                <a:ext uri="{FF2B5EF4-FFF2-40B4-BE49-F238E27FC236}">
                  <a16:creationId xmlns:a16="http://schemas.microsoft.com/office/drawing/2014/main" id="{9F05FA76-CB31-AF5B-F2FD-45FDC31B91D4}"/>
                </a:ext>
              </a:extLst>
            </p:cNvPr>
            <p:cNvSpPr>
              <a:spLocks noChangeArrowheads="1"/>
            </p:cNvSpPr>
            <p:nvPr/>
          </p:nvSpPr>
          <p:spPr bwMode="auto">
            <a:xfrm>
              <a:off x="526" y="2313"/>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693" name="Rectangle 141">
              <a:extLst>
                <a:ext uri="{FF2B5EF4-FFF2-40B4-BE49-F238E27FC236}">
                  <a16:creationId xmlns:a16="http://schemas.microsoft.com/office/drawing/2014/main" id="{F18E93D8-4AF9-B475-8DAF-99CEBA01A6C6}"/>
                </a:ext>
              </a:extLst>
            </p:cNvPr>
            <p:cNvSpPr>
              <a:spLocks noChangeArrowheads="1"/>
            </p:cNvSpPr>
            <p:nvPr/>
          </p:nvSpPr>
          <p:spPr bwMode="auto">
            <a:xfrm>
              <a:off x="515" y="2313"/>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694" name="Rectangle 142">
              <a:extLst>
                <a:ext uri="{FF2B5EF4-FFF2-40B4-BE49-F238E27FC236}">
                  <a16:creationId xmlns:a16="http://schemas.microsoft.com/office/drawing/2014/main" id="{2D607ADC-07A1-3216-4067-33C86CB8A00E}"/>
                </a:ext>
              </a:extLst>
            </p:cNvPr>
            <p:cNvSpPr>
              <a:spLocks noChangeArrowheads="1"/>
            </p:cNvSpPr>
            <p:nvPr/>
          </p:nvSpPr>
          <p:spPr bwMode="auto">
            <a:xfrm>
              <a:off x="1520" y="2313"/>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695" name="Rectangle 143">
              <a:extLst>
                <a:ext uri="{FF2B5EF4-FFF2-40B4-BE49-F238E27FC236}">
                  <a16:creationId xmlns:a16="http://schemas.microsoft.com/office/drawing/2014/main" id="{4B053D99-9AA5-68AF-A930-7D00182E7B56}"/>
                </a:ext>
              </a:extLst>
            </p:cNvPr>
            <p:cNvSpPr>
              <a:spLocks noChangeArrowheads="1"/>
            </p:cNvSpPr>
            <p:nvPr/>
          </p:nvSpPr>
          <p:spPr bwMode="auto">
            <a:xfrm>
              <a:off x="2508" y="2313"/>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696" name="Rectangle 144">
              <a:extLst>
                <a:ext uri="{FF2B5EF4-FFF2-40B4-BE49-F238E27FC236}">
                  <a16:creationId xmlns:a16="http://schemas.microsoft.com/office/drawing/2014/main" id="{BC02101C-52E5-9F2A-124E-89DE45EC485C}"/>
                </a:ext>
              </a:extLst>
            </p:cNvPr>
            <p:cNvSpPr>
              <a:spLocks noChangeArrowheads="1"/>
            </p:cNvSpPr>
            <p:nvPr/>
          </p:nvSpPr>
          <p:spPr bwMode="auto">
            <a:xfrm>
              <a:off x="3827" y="2313"/>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697" name="Rectangle 145">
              <a:extLst>
                <a:ext uri="{FF2B5EF4-FFF2-40B4-BE49-F238E27FC236}">
                  <a16:creationId xmlns:a16="http://schemas.microsoft.com/office/drawing/2014/main" id="{732AE810-7080-16A4-8DBA-B0DF19AEFF5D}"/>
                </a:ext>
              </a:extLst>
            </p:cNvPr>
            <p:cNvSpPr>
              <a:spLocks noChangeArrowheads="1"/>
            </p:cNvSpPr>
            <p:nvPr/>
          </p:nvSpPr>
          <p:spPr bwMode="auto">
            <a:xfrm>
              <a:off x="5099" y="2313"/>
              <a:ext cx="5"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698" name="Rectangle 146">
              <a:extLst>
                <a:ext uri="{FF2B5EF4-FFF2-40B4-BE49-F238E27FC236}">
                  <a16:creationId xmlns:a16="http://schemas.microsoft.com/office/drawing/2014/main" id="{3665A3BB-1950-97B5-4515-2D9C1ED74350}"/>
                </a:ext>
              </a:extLst>
            </p:cNvPr>
            <p:cNvSpPr>
              <a:spLocks noChangeArrowheads="1"/>
            </p:cNvSpPr>
            <p:nvPr/>
          </p:nvSpPr>
          <p:spPr bwMode="auto">
            <a:xfrm>
              <a:off x="5087" y="2313"/>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699" name="Rectangle 147">
              <a:extLst>
                <a:ext uri="{FF2B5EF4-FFF2-40B4-BE49-F238E27FC236}">
                  <a16:creationId xmlns:a16="http://schemas.microsoft.com/office/drawing/2014/main" id="{C55AA365-C0B5-B882-94DE-04DE2C5311C7}"/>
                </a:ext>
              </a:extLst>
            </p:cNvPr>
            <p:cNvSpPr>
              <a:spLocks noChangeArrowheads="1"/>
            </p:cNvSpPr>
            <p:nvPr/>
          </p:nvSpPr>
          <p:spPr bwMode="auto">
            <a:xfrm>
              <a:off x="567" y="2431"/>
              <a:ext cx="592" cy="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Contamination</a:t>
              </a:r>
              <a:endParaRPr lang="en-US" altLang="en-US" sz="1500">
                <a:latin typeface="Arial" panose="020B0604020202020204" pitchFamily="34" charset="0"/>
              </a:endParaRPr>
            </a:p>
          </p:txBody>
        </p:sp>
        <p:sp>
          <p:nvSpPr>
            <p:cNvPr id="535700" name="Rectangle 148">
              <a:extLst>
                <a:ext uri="{FF2B5EF4-FFF2-40B4-BE49-F238E27FC236}">
                  <a16:creationId xmlns:a16="http://schemas.microsoft.com/office/drawing/2014/main" id="{BBB025F0-D119-4F6D-067C-64B820AC525F}"/>
                </a:ext>
              </a:extLst>
            </p:cNvPr>
            <p:cNvSpPr>
              <a:spLocks noChangeArrowheads="1"/>
            </p:cNvSpPr>
            <p:nvPr/>
          </p:nvSpPr>
          <p:spPr bwMode="auto">
            <a:xfrm>
              <a:off x="1187" y="2431"/>
              <a:ext cx="25" cy="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5701" name="Rectangle 149">
              <a:extLst>
                <a:ext uri="{FF2B5EF4-FFF2-40B4-BE49-F238E27FC236}">
                  <a16:creationId xmlns:a16="http://schemas.microsoft.com/office/drawing/2014/main" id="{D63B6CD3-E39F-0E67-B393-B4C378BDE329}"/>
                </a:ext>
              </a:extLst>
            </p:cNvPr>
            <p:cNvSpPr>
              <a:spLocks noChangeArrowheads="1"/>
            </p:cNvSpPr>
            <p:nvPr/>
          </p:nvSpPr>
          <p:spPr bwMode="auto">
            <a:xfrm>
              <a:off x="1566" y="2431"/>
              <a:ext cx="649" cy="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Chemical Spray</a:t>
              </a:r>
              <a:endParaRPr lang="en-US" altLang="en-US" sz="1500">
                <a:latin typeface="Arial" panose="020B0604020202020204" pitchFamily="34" charset="0"/>
              </a:endParaRPr>
            </a:p>
          </p:txBody>
        </p:sp>
        <p:sp>
          <p:nvSpPr>
            <p:cNvPr id="535702" name="Rectangle 150">
              <a:extLst>
                <a:ext uri="{FF2B5EF4-FFF2-40B4-BE49-F238E27FC236}">
                  <a16:creationId xmlns:a16="http://schemas.microsoft.com/office/drawing/2014/main" id="{5F95A49D-7C90-5A16-B2A8-836C4846A997}"/>
                </a:ext>
              </a:extLst>
            </p:cNvPr>
            <p:cNvSpPr>
              <a:spLocks noChangeArrowheads="1"/>
            </p:cNvSpPr>
            <p:nvPr/>
          </p:nvSpPr>
          <p:spPr bwMode="auto">
            <a:xfrm>
              <a:off x="2244" y="2431"/>
              <a:ext cx="26" cy="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5703" name="Rectangle 151">
              <a:extLst>
                <a:ext uri="{FF2B5EF4-FFF2-40B4-BE49-F238E27FC236}">
                  <a16:creationId xmlns:a16="http://schemas.microsoft.com/office/drawing/2014/main" id="{227CC965-29C8-E29D-C519-DDD8AC26CBB1}"/>
                </a:ext>
              </a:extLst>
            </p:cNvPr>
            <p:cNvSpPr>
              <a:spLocks noChangeArrowheads="1"/>
            </p:cNvSpPr>
            <p:nvPr/>
          </p:nvSpPr>
          <p:spPr bwMode="auto">
            <a:xfrm>
              <a:off x="2554" y="2431"/>
              <a:ext cx="425" cy="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Salt Spray</a:t>
              </a:r>
              <a:endParaRPr lang="en-US" altLang="en-US" sz="1500">
                <a:latin typeface="Arial" panose="020B0604020202020204" pitchFamily="34" charset="0"/>
              </a:endParaRPr>
            </a:p>
          </p:txBody>
        </p:sp>
        <p:sp>
          <p:nvSpPr>
            <p:cNvPr id="535704" name="Rectangle 152">
              <a:extLst>
                <a:ext uri="{FF2B5EF4-FFF2-40B4-BE49-F238E27FC236}">
                  <a16:creationId xmlns:a16="http://schemas.microsoft.com/office/drawing/2014/main" id="{C7AB7CA4-FFBF-9041-5A89-CE6F5B86A1D6}"/>
                </a:ext>
              </a:extLst>
            </p:cNvPr>
            <p:cNvSpPr>
              <a:spLocks noChangeArrowheads="1"/>
            </p:cNvSpPr>
            <p:nvPr/>
          </p:nvSpPr>
          <p:spPr bwMode="auto">
            <a:xfrm>
              <a:off x="2996" y="2431"/>
              <a:ext cx="25" cy="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5705" name="Rectangle 153">
              <a:extLst>
                <a:ext uri="{FF2B5EF4-FFF2-40B4-BE49-F238E27FC236}">
                  <a16:creationId xmlns:a16="http://schemas.microsoft.com/office/drawing/2014/main" id="{967CE96F-0A1E-498A-448A-33F5E2F23429}"/>
                </a:ext>
              </a:extLst>
            </p:cNvPr>
            <p:cNvSpPr>
              <a:spLocks noChangeArrowheads="1"/>
            </p:cNvSpPr>
            <p:nvPr/>
          </p:nvSpPr>
          <p:spPr bwMode="auto">
            <a:xfrm>
              <a:off x="3873" y="2431"/>
              <a:ext cx="751" cy="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Mechanical Stress</a:t>
              </a:r>
              <a:endParaRPr lang="en-US" altLang="en-US" sz="1500">
                <a:latin typeface="Arial" panose="020B0604020202020204" pitchFamily="34" charset="0"/>
              </a:endParaRPr>
            </a:p>
          </p:txBody>
        </p:sp>
        <p:sp>
          <p:nvSpPr>
            <p:cNvPr id="535706" name="Rectangle 154">
              <a:extLst>
                <a:ext uri="{FF2B5EF4-FFF2-40B4-BE49-F238E27FC236}">
                  <a16:creationId xmlns:a16="http://schemas.microsoft.com/office/drawing/2014/main" id="{4260413D-995E-D08F-58FD-9648C51AAEC3}"/>
                </a:ext>
              </a:extLst>
            </p:cNvPr>
            <p:cNvSpPr>
              <a:spLocks noChangeArrowheads="1"/>
            </p:cNvSpPr>
            <p:nvPr/>
          </p:nvSpPr>
          <p:spPr bwMode="auto">
            <a:xfrm>
              <a:off x="4659" y="2431"/>
              <a:ext cx="25" cy="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5707" name="Rectangle 155">
              <a:extLst>
                <a:ext uri="{FF2B5EF4-FFF2-40B4-BE49-F238E27FC236}">
                  <a16:creationId xmlns:a16="http://schemas.microsoft.com/office/drawing/2014/main" id="{EA9CB27E-FA7D-1676-18CF-35300387E17F}"/>
                </a:ext>
              </a:extLst>
            </p:cNvPr>
            <p:cNvSpPr>
              <a:spLocks noChangeArrowheads="1"/>
            </p:cNvSpPr>
            <p:nvPr/>
          </p:nvSpPr>
          <p:spPr bwMode="auto">
            <a:xfrm>
              <a:off x="526" y="2423"/>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708" name="Rectangle 156">
              <a:extLst>
                <a:ext uri="{FF2B5EF4-FFF2-40B4-BE49-F238E27FC236}">
                  <a16:creationId xmlns:a16="http://schemas.microsoft.com/office/drawing/2014/main" id="{08223ED5-52C0-01B8-189D-EB2FC7397F8C}"/>
                </a:ext>
              </a:extLst>
            </p:cNvPr>
            <p:cNvSpPr>
              <a:spLocks noChangeArrowheads="1"/>
            </p:cNvSpPr>
            <p:nvPr/>
          </p:nvSpPr>
          <p:spPr bwMode="auto">
            <a:xfrm>
              <a:off x="515" y="2423"/>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709" name="Rectangle 157">
              <a:extLst>
                <a:ext uri="{FF2B5EF4-FFF2-40B4-BE49-F238E27FC236}">
                  <a16:creationId xmlns:a16="http://schemas.microsoft.com/office/drawing/2014/main" id="{F4E9EA96-CE29-4707-E27E-FDFEC0DC40C7}"/>
                </a:ext>
              </a:extLst>
            </p:cNvPr>
            <p:cNvSpPr>
              <a:spLocks noChangeArrowheads="1"/>
            </p:cNvSpPr>
            <p:nvPr/>
          </p:nvSpPr>
          <p:spPr bwMode="auto">
            <a:xfrm>
              <a:off x="532" y="2423"/>
              <a:ext cx="988"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710" name="Rectangle 158">
              <a:extLst>
                <a:ext uri="{FF2B5EF4-FFF2-40B4-BE49-F238E27FC236}">
                  <a16:creationId xmlns:a16="http://schemas.microsoft.com/office/drawing/2014/main" id="{C3F6390D-4EDC-0E86-F5C0-980C26E0EBBB}"/>
                </a:ext>
              </a:extLst>
            </p:cNvPr>
            <p:cNvSpPr>
              <a:spLocks noChangeArrowheads="1"/>
            </p:cNvSpPr>
            <p:nvPr/>
          </p:nvSpPr>
          <p:spPr bwMode="auto">
            <a:xfrm>
              <a:off x="1520" y="2423"/>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711" name="Rectangle 159">
              <a:extLst>
                <a:ext uri="{FF2B5EF4-FFF2-40B4-BE49-F238E27FC236}">
                  <a16:creationId xmlns:a16="http://schemas.microsoft.com/office/drawing/2014/main" id="{7DAD1EA3-9129-8206-085D-387D2EC33665}"/>
                </a:ext>
              </a:extLst>
            </p:cNvPr>
            <p:cNvSpPr>
              <a:spLocks noChangeArrowheads="1"/>
            </p:cNvSpPr>
            <p:nvPr/>
          </p:nvSpPr>
          <p:spPr bwMode="auto">
            <a:xfrm>
              <a:off x="1526" y="2423"/>
              <a:ext cx="98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712" name="Rectangle 160">
              <a:extLst>
                <a:ext uri="{FF2B5EF4-FFF2-40B4-BE49-F238E27FC236}">
                  <a16:creationId xmlns:a16="http://schemas.microsoft.com/office/drawing/2014/main" id="{B0F6F4AA-5183-9D3F-DE9D-04C956B95483}"/>
                </a:ext>
              </a:extLst>
            </p:cNvPr>
            <p:cNvSpPr>
              <a:spLocks noChangeArrowheads="1"/>
            </p:cNvSpPr>
            <p:nvPr/>
          </p:nvSpPr>
          <p:spPr bwMode="auto">
            <a:xfrm>
              <a:off x="2508" y="2423"/>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713" name="Rectangle 161">
              <a:extLst>
                <a:ext uri="{FF2B5EF4-FFF2-40B4-BE49-F238E27FC236}">
                  <a16:creationId xmlns:a16="http://schemas.microsoft.com/office/drawing/2014/main" id="{3EEB8C3D-8430-9235-E7F3-72DA21A971BB}"/>
                </a:ext>
              </a:extLst>
            </p:cNvPr>
            <p:cNvSpPr>
              <a:spLocks noChangeArrowheads="1"/>
            </p:cNvSpPr>
            <p:nvPr/>
          </p:nvSpPr>
          <p:spPr bwMode="auto">
            <a:xfrm>
              <a:off x="2514" y="2423"/>
              <a:ext cx="1313"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714" name="Rectangle 162">
              <a:extLst>
                <a:ext uri="{FF2B5EF4-FFF2-40B4-BE49-F238E27FC236}">
                  <a16:creationId xmlns:a16="http://schemas.microsoft.com/office/drawing/2014/main" id="{DB84D2EC-AE67-AA6C-C51D-3064F6DFA875}"/>
                </a:ext>
              </a:extLst>
            </p:cNvPr>
            <p:cNvSpPr>
              <a:spLocks noChangeArrowheads="1"/>
            </p:cNvSpPr>
            <p:nvPr/>
          </p:nvSpPr>
          <p:spPr bwMode="auto">
            <a:xfrm>
              <a:off x="3827" y="2423"/>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715" name="Rectangle 163">
              <a:extLst>
                <a:ext uri="{FF2B5EF4-FFF2-40B4-BE49-F238E27FC236}">
                  <a16:creationId xmlns:a16="http://schemas.microsoft.com/office/drawing/2014/main" id="{591DA91E-EB0C-5BC8-BD97-F39688EB3182}"/>
                </a:ext>
              </a:extLst>
            </p:cNvPr>
            <p:cNvSpPr>
              <a:spLocks noChangeArrowheads="1"/>
            </p:cNvSpPr>
            <p:nvPr/>
          </p:nvSpPr>
          <p:spPr bwMode="auto">
            <a:xfrm>
              <a:off x="3833" y="2423"/>
              <a:ext cx="12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716" name="Rectangle 164">
              <a:extLst>
                <a:ext uri="{FF2B5EF4-FFF2-40B4-BE49-F238E27FC236}">
                  <a16:creationId xmlns:a16="http://schemas.microsoft.com/office/drawing/2014/main" id="{9209F03A-A315-5D39-4E58-761D7A5B4FE6}"/>
                </a:ext>
              </a:extLst>
            </p:cNvPr>
            <p:cNvSpPr>
              <a:spLocks noChangeArrowheads="1"/>
            </p:cNvSpPr>
            <p:nvPr/>
          </p:nvSpPr>
          <p:spPr bwMode="auto">
            <a:xfrm>
              <a:off x="5099" y="2423"/>
              <a:ext cx="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717" name="Rectangle 165">
              <a:extLst>
                <a:ext uri="{FF2B5EF4-FFF2-40B4-BE49-F238E27FC236}">
                  <a16:creationId xmlns:a16="http://schemas.microsoft.com/office/drawing/2014/main" id="{E637BD9A-2C3A-3F78-62EB-4B2AA59CE6ED}"/>
                </a:ext>
              </a:extLst>
            </p:cNvPr>
            <p:cNvSpPr>
              <a:spLocks noChangeArrowheads="1"/>
            </p:cNvSpPr>
            <p:nvPr/>
          </p:nvSpPr>
          <p:spPr bwMode="auto">
            <a:xfrm>
              <a:off x="5087" y="2423"/>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718" name="Rectangle 166">
              <a:extLst>
                <a:ext uri="{FF2B5EF4-FFF2-40B4-BE49-F238E27FC236}">
                  <a16:creationId xmlns:a16="http://schemas.microsoft.com/office/drawing/2014/main" id="{08C02874-E16F-692D-8B3A-16C8086FF2D3}"/>
                </a:ext>
              </a:extLst>
            </p:cNvPr>
            <p:cNvSpPr>
              <a:spLocks noChangeArrowheads="1"/>
            </p:cNvSpPr>
            <p:nvPr/>
          </p:nvSpPr>
          <p:spPr bwMode="auto">
            <a:xfrm>
              <a:off x="526" y="2429"/>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719" name="Rectangle 167">
              <a:extLst>
                <a:ext uri="{FF2B5EF4-FFF2-40B4-BE49-F238E27FC236}">
                  <a16:creationId xmlns:a16="http://schemas.microsoft.com/office/drawing/2014/main" id="{07569057-23EF-328F-594E-271579C63357}"/>
                </a:ext>
              </a:extLst>
            </p:cNvPr>
            <p:cNvSpPr>
              <a:spLocks noChangeArrowheads="1"/>
            </p:cNvSpPr>
            <p:nvPr/>
          </p:nvSpPr>
          <p:spPr bwMode="auto">
            <a:xfrm>
              <a:off x="515" y="2429"/>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720" name="Rectangle 168">
              <a:extLst>
                <a:ext uri="{FF2B5EF4-FFF2-40B4-BE49-F238E27FC236}">
                  <a16:creationId xmlns:a16="http://schemas.microsoft.com/office/drawing/2014/main" id="{91FC2F70-6EB3-6D0D-B0AB-CBE3BB606913}"/>
                </a:ext>
              </a:extLst>
            </p:cNvPr>
            <p:cNvSpPr>
              <a:spLocks noChangeArrowheads="1"/>
            </p:cNvSpPr>
            <p:nvPr/>
          </p:nvSpPr>
          <p:spPr bwMode="auto">
            <a:xfrm>
              <a:off x="1520" y="2429"/>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721" name="Rectangle 169">
              <a:extLst>
                <a:ext uri="{FF2B5EF4-FFF2-40B4-BE49-F238E27FC236}">
                  <a16:creationId xmlns:a16="http://schemas.microsoft.com/office/drawing/2014/main" id="{5A901FD2-E560-83D7-A360-DDBE0A5A1E09}"/>
                </a:ext>
              </a:extLst>
            </p:cNvPr>
            <p:cNvSpPr>
              <a:spLocks noChangeArrowheads="1"/>
            </p:cNvSpPr>
            <p:nvPr/>
          </p:nvSpPr>
          <p:spPr bwMode="auto">
            <a:xfrm>
              <a:off x="2508" y="2429"/>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722" name="Rectangle 170">
              <a:extLst>
                <a:ext uri="{FF2B5EF4-FFF2-40B4-BE49-F238E27FC236}">
                  <a16:creationId xmlns:a16="http://schemas.microsoft.com/office/drawing/2014/main" id="{4660C749-B4D4-06C2-D982-AAD4A7F7E91F}"/>
                </a:ext>
              </a:extLst>
            </p:cNvPr>
            <p:cNvSpPr>
              <a:spLocks noChangeArrowheads="1"/>
            </p:cNvSpPr>
            <p:nvPr/>
          </p:nvSpPr>
          <p:spPr bwMode="auto">
            <a:xfrm>
              <a:off x="3827" y="2429"/>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723" name="Rectangle 171">
              <a:extLst>
                <a:ext uri="{FF2B5EF4-FFF2-40B4-BE49-F238E27FC236}">
                  <a16:creationId xmlns:a16="http://schemas.microsoft.com/office/drawing/2014/main" id="{BAFB1D81-7BEF-4932-13E4-77CA14FF0976}"/>
                </a:ext>
              </a:extLst>
            </p:cNvPr>
            <p:cNvSpPr>
              <a:spLocks noChangeArrowheads="1"/>
            </p:cNvSpPr>
            <p:nvPr/>
          </p:nvSpPr>
          <p:spPr bwMode="auto">
            <a:xfrm>
              <a:off x="5099" y="2429"/>
              <a:ext cx="5"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724" name="Rectangle 172">
              <a:extLst>
                <a:ext uri="{FF2B5EF4-FFF2-40B4-BE49-F238E27FC236}">
                  <a16:creationId xmlns:a16="http://schemas.microsoft.com/office/drawing/2014/main" id="{98EF95C2-8BC8-369E-A044-9F331ADD7302}"/>
                </a:ext>
              </a:extLst>
            </p:cNvPr>
            <p:cNvSpPr>
              <a:spLocks noChangeArrowheads="1"/>
            </p:cNvSpPr>
            <p:nvPr/>
          </p:nvSpPr>
          <p:spPr bwMode="auto">
            <a:xfrm>
              <a:off x="5087" y="2429"/>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725" name="Rectangle 173">
              <a:extLst>
                <a:ext uri="{FF2B5EF4-FFF2-40B4-BE49-F238E27FC236}">
                  <a16:creationId xmlns:a16="http://schemas.microsoft.com/office/drawing/2014/main" id="{1636B571-2682-FEF8-671A-1FEFC4EA0589}"/>
                </a:ext>
              </a:extLst>
            </p:cNvPr>
            <p:cNvSpPr>
              <a:spLocks noChangeArrowheads="1"/>
            </p:cNvSpPr>
            <p:nvPr/>
          </p:nvSpPr>
          <p:spPr bwMode="auto">
            <a:xfrm>
              <a:off x="567" y="2547"/>
              <a:ext cx="871" cy="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Temperature Change</a:t>
              </a:r>
              <a:endParaRPr lang="en-US" altLang="en-US" sz="1500">
                <a:latin typeface="Arial" panose="020B0604020202020204" pitchFamily="34" charset="0"/>
              </a:endParaRPr>
            </a:p>
          </p:txBody>
        </p:sp>
        <p:sp>
          <p:nvSpPr>
            <p:cNvPr id="535726" name="Rectangle 174">
              <a:extLst>
                <a:ext uri="{FF2B5EF4-FFF2-40B4-BE49-F238E27FC236}">
                  <a16:creationId xmlns:a16="http://schemas.microsoft.com/office/drawing/2014/main" id="{A4D90B72-EEBA-B3E8-358B-DD88D3D5625D}"/>
                </a:ext>
              </a:extLst>
            </p:cNvPr>
            <p:cNvSpPr>
              <a:spLocks noChangeArrowheads="1"/>
            </p:cNvSpPr>
            <p:nvPr/>
          </p:nvSpPr>
          <p:spPr bwMode="auto">
            <a:xfrm>
              <a:off x="1480" y="2547"/>
              <a:ext cx="26" cy="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5727" name="Rectangle 175">
              <a:extLst>
                <a:ext uri="{FF2B5EF4-FFF2-40B4-BE49-F238E27FC236}">
                  <a16:creationId xmlns:a16="http://schemas.microsoft.com/office/drawing/2014/main" id="{35340599-B048-E3ED-566E-F4408B454DFF}"/>
                </a:ext>
              </a:extLst>
            </p:cNvPr>
            <p:cNvSpPr>
              <a:spLocks noChangeArrowheads="1"/>
            </p:cNvSpPr>
            <p:nvPr/>
          </p:nvSpPr>
          <p:spPr bwMode="auto">
            <a:xfrm>
              <a:off x="1566" y="2547"/>
              <a:ext cx="715" cy="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Pressure Change</a:t>
              </a:r>
              <a:endParaRPr lang="en-US" altLang="en-US" sz="1500">
                <a:latin typeface="Arial" panose="020B0604020202020204" pitchFamily="34" charset="0"/>
              </a:endParaRPr>
            </a:p>
          </p:txBody>
        </p:sp>
        <p:sp>
          <p:nvSpPr>
            <p:cNvPr id="535728" name="Rectangle 176">
              <a:extLst>
                <a:ext uri="{FF2B5EF4-FFF2-40B4-BE49-F238E27FC236}">
                  <a16:creationId xmlns:a16="http://schemas.microsoft.com/office/drawing/2014/main" id="{B97F4CD8-881B-7882-8E76-471B9B0A70C0}"/>
                </a:ext>
              </a:extLst>
            </p:cNvPr>
            <p:cNvSpPr>
              <a:spLocks noChangeArrowheads="1"/>
            </p:cNvSpPr>
            <p:nvPr/>
          </p:nvSpPr>
          <p:spPr bwMode="auto">
            <a:xfrm>
              <a:off x="2314" y="2547"/>
              <a:ext cx="26" cy="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5729" name="Rectangle 177">
              <a:extLst>
                <a:ext uri="{FF2B5EF4-FFF2-40B4-BE49-F238E27FC236}">
                  <a16:creationId xmlns:a16="http://schemas.microsoft.com/office/drawing/2014/main" id="{D6E015DF-1079-4BB2-D105-5700B1E733E7}"/>
                </a:ext>
              </a:extLst>
            </p:cNvPr>
            <p:cNvSpPr>
              <a:spLocks noChangeArrowheads="1"/>
            </p:cNvSpPr>
            <p:nvPr/>
          </p:nvSpPr>
          <p:spPr bwMode="auto">
            <a:xfrm>
              <a:off x="2554" y="2547"/>
              <a:ext cx="1180" cy="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Radiation (UV, Gamma, etc.)</a:t>
              </a:r>
              <a:endParaRPr lang="en-US" altLang="en-US" sz="1500">
                <a:latin typeface="Arial" panose="020B0604020202020204" pitchFamily="34" charset="0"/>
              </a:endParaRPr>
            </a:p>
          </p:txBody>
        </p:sp>
        <p:sp>
          <p:nvSpPr>
            <p:cNvPr id="535730" name="Rectangle 178">
              <a:extLst>
                <a:ext uri="{FF2B5EF4-FFF2-40B4-BE49-F238E27FC236}">
                  <a16:creationId xmlns:a16="http://schemas.microsoft.com/office/drawing/2014/main" id="{0E055DE7-C502-1BF2-E386-D471DDAAB58C}"/>
                </a:ext>
              </a:extLst>
            </p:cNvPr>
            <p:cNvSpPr>
              <a:spLocks noChangeArrowheads="1"/>
            </p:cNvSpPr>
            <p:nvPr/>
          </p:nvSpPr>
          <p:spPr bwMode="auto">
            <a:xfrm>
              <a:off x="3786" y="2547"/>
              <a:ext cx="26" cy="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5731" name="Rectangle 179">
              <a:extLst>
                <a:ext uri="{FF2B5EF4-FFF2-40B4-BE49-F238E27FC236}">
                  <a16:creationId xmlns:a16="http://schemas.microsoft.com/office/drawing/2014/main" id="{1FE9A7B2-C95C-FF7B-CD9D-17BC619324F4}"/>
                </a:ext>
              </a:extLst>
            </p:cNvPr>
            <p:cNvSpPr>
              <a:spLocks noChangeArrowheads="1"/>
            </p:cNvSpPr>
            <p:nvPr/>
          </p:nvSpPr>
          <p:spPr bwMode="auto">
            <a:xfrm>
              <a:off x="3873" y="2547"/>
              <a:ext cx="1128" cy="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Other Environmental Factor</a:t>
              </a:r>
              <a:endParaRPr lang="en-US" altLang="en-US" sz="1500">
                <a:latin typeface="Arial" panose="020B0604020202020204" pitchFamily="34" charset="0"/>
              </a:endParaRPr>
            </a:p>
          </p:txBody>
        </p:sp>
        <p:sp>
          <p:nvSpPr>
            <p:cNvPr id="535732" name="Rectangle 180">
              <a:extLst>
                <a:ext uri="{FF2B5EF4-FFF2-40B4-BE49-F238E27FC236}">
                  <a16:creationId xmlns:a16="http://schemas.microsoft.com/office/drawing/2014/main" id="{353E278A-6996-7921-75D0-65F185A550BE}"/>
                </a:ext>
              </a:extLst>
            </p:cNvPr>
            <p:cNvSpPr>
              <a:spLocks noChangeArrowheads="1"/>
            </p:cNvSpPr>
            <p:nvPr/>
          </p:nvSpPr>
          <p:spPr bwMode="auto">
            <a:xfrm>
              <a:off x="5052" y="2547"/>
              <a:ext cx="26" cy="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35733" name="Rectangle 181">
              <a:extLst>
                <a:ext uri="{FF2B5EF4-FFF2-40B4-BE49-F238E27FC236}">
                  <a16:creationId xmlns:a16="http://schemas.microsoft.com/office/drawing/2014/main" id="{88FEA1EF-476A-E46E-6632-7BAE5A90368E}"/>
                </a:ext>
              </a:extLst>
            </p:cNvPr>
            <p:cNvSpPr>
              <a:spLocks noChangeArrowheads="1"/>
            </p:cNvSpPr>
            <p:nvPr/>
          </p:nvSpPr>
          <p:spPr bwMode="auto">
            <a:xfrm>
              <a:off x="526" y="2539"/>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734" name="Rectangle 182">
              <a:extLst>
                <a:ext uri="{FF2B5EF4-FFF2-40B4-BE49-F238E27FC236}">
                  <a16:creationId xmlns:a16="http://schemas.microsoft.com/office/drawing/2014/main" id="{C4B1CBEC-B02E-A55B-8D8C-9BCC59079C1A}"/>
                </a:ext>
              </a:extLst>
            </p:cNvPr>
            <p:cNvSpPr>
              <a:spLocks noChangeArrowheads="1"/>
            </p:cNvSpPr>
            <p:nvPr/>
          </p:nvSpPr>
          <p:spPr bwMode="auto">
            <a:xfrm>
              <a:off x="515" y="2539"/>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735" name="Rectangle 183">
              <a:extLst>
                <a:ext uri="{FF2B5EF4-FFF2-40B4-BE49-F238E27FC236}">
                  <a16:creationId xmlns:a16="http://schemas.microsoft.com/office/drawing/2014/main" id="{940F7C42-9495-2B2D-6FF3-37439CB2BB5A}"/>
                </a:ext>
              </a:extLst>
            </p:cNvPr>
            <p:cNvSpPr>
              <a:spLocks noChangeArrowheads="1"/>
            </p:cNvSpPr>
            <p:nvPr/>
          </p:nvSpPr>
          <p:spPr bwMode="auto">
            <a:xfrm>
              <a:off x="532" y="2539"/>
              <a:ext cx="988"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736" name="Rectangle 184">
              <a:extLst>
                <a:ext uri="{FF2B5EF4-FFF2-40B4-BE49-F238E27FC236}">
                  <a16:creationId xmlns:a16="http://schemas.microsoft.com/office/drawing/2014/main" id="{1541EAFC-8837-6E73-E567-14E341405858}"/>
                </a:ext>
              </a:extLst>
            </p:cNvPr>
            <p:cNvSpPr>
              <a:spLocks noChangeArrowheads="1"/>
            </p:cNvSpPr>
            <p:nvPr/>
          </p:nvSpPr>
          <p:spPr bwMode="auto">
            <a:xfrm>
              <a:off x="1520" y="2539"/>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737" name="Rectangle 185">
              <a:extLst>
                <a:ext uri="{FF2B5EF4-FFF2-40B4-BE49-F238E27FC236}">
                  <a16:creationId xmlns:a16="http://schemas.microsoft.com/office/drawing/2014/main" id="{E1EB1282-49FB-8D41-C947-7553A207125F}"/>
                </a:ext>
              </a:extLst>
            </p:cNvPr>
            <p:cNvSpPr>
              <a:spLocks noChangeArrowheads="1"/>
            </p:cNvSpPr>
            <p:nvPr/>
          </p:nvSpPr>
          <p:spPr bwMode="auto">
            <a:xfrm>
              <a:off x="1526" y="2539"/>
              <a:ext cx="98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738" name="Rectangle 186">
              <a:extLst>
                <a:ext uri="{FF2B5EF4-FFF2-40B4-BE49-F238E27FC236}">
                  <a16:creationId xmlns:a16="http://schemas.microsoft.com/office/drawing/2014/main" id="{9AF2921E-01C7-AF8F-9F0A-E88E18E3A481}"/>
                </a:ext>
              </a:extLst>
            </p:cNvPr>
            <p:cNvSpPr>
              <a:spLocks noChangeArrowheads="1"/>
            </p:cNvSpPr>
            <p:nvPr/>
          </p:nvSpPr>
          <p:spPr bwMode="auto">
            <a:xfrm>
              <a:off x="2508" y="2539"/>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739" name="Rectangle 187">
              <a:extLst>
                <a:ext uri="{FF2B5EF4-FFF2-40B4-BE49-F238E27FC236}">
                  <a16:creationId xmlns:a16="http://schemas.microsoft.com/office/drawing/2014/main" id="{ADA5A8A8-6FB4-CE13-B377-41153267B6DA}"/>
                </a:ext>
              </a:extLst>
            </p:cNvPr>
            <p:cNvSpPr>
              <a:spLocks noChangeArrowheads="1"/>
            </p:cNvSpPr>
            <p:nvPr/>
          </p:nvSpPr>
          <p:spPr bwMode="auto">
            <a:xfrm>
              <a:off x="2514" y="2539"/>
              <a:ext cx="1313"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740" name="Rectangle 188">
              <a:extLst>
                <a:ext uri="{FF2B5EF4-FFF2-40B4-BE49-F238E27FC236}">
                  <a16:creationId xmlns:a16="http://schemas.microsoft.com/office/drawing/2014/main" id="{FA6A4034-453B-B2EB-30D9-9181AE3510A9}"/>
                </a:ext>
              </a:extLst>
            </p:cNvPr>
            <p:cNvSpPr>
              <a:spLocks noChangeArrowheads="1"/>
            </p:cNvSpPr>
            <p:nvPr/>
          </p:nvSpPr>
          <p:spPr bwMode="auto">
            <a:xfrm>
              <a:off x="3827" y="2539"/>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741" name="Rectangle 189">
              <a:extLst>
                <a:ext uri="{FF2B5EF4-FFF2-40B4-BE49-F238E27FC236}">
                  <a16:creationId xmlns:a16="http://schemas.microsoft.com/office/drawing/2014/main" id="{CA90E223-0E37-CA81-D961-EAEB35905A2F}"/>
                </a:ext>
              </a:extLst>
            </p:cNvPr>
            <p:cNvSpPr>
              <a:spLocks noChangeArrowheads="1"/>
            </p:cNvSpPr>
            <p:nvPr/>
          </p:nvSpPr>
          <p:spPr bwMode="auto">
            <a:xfrm>
              <a:off x="3833" y="2539"/>
              <a:ext cx="125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742" name="Rectangle 190">
              <a:extLst>
                <a:ext uri="{FF2B5EF4-FFF2-40B4-BE49-F238E27FC236}">
                  <a16:creationId xmlns:a16="http://schemas.microsoft.com/office/drawing/2014/main" id="{E1ACDEA8-0732-CBBE-17EC-811A574DF982}"/>
                </a:ext>
              </a:extLst>
            </p:cNvPr>
            <p:cNvSpPr>
              <a:spLocks noChangeArrowheads="1"/>
            </p:cNvSpPr>
            <p:nvPr/>
          </p:nvSpPr>
          <p:spPr bwMode="auto">
            <a:xfrm>
              <a:off x="5099" y="2539"/>
              <a:ext cx="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743" name="Rectangle 191">
              <a:extLst>
                <a:ext uri="{FF2B5EF4-FFF2-40B4-BE49-F238E27FC236}">
                  <a16:creationId xmlns:a16="http://schemas.microsoft.com/office/drawing/2014/main" id="{F797112F-D4CF-8CCD-9074-C67D93BE687B}"/>
                </a:ext>
              </a:extLst>
            </p:cNvPr>
            <p:cNvSpPr>
              <a:spLocks noChangeArrowheads="1"/>
            </p:cNvSpPr>
            <p:nvPr/>
          </p:nvSpPr>
          <p:spPr bwMode="auto">
            <a:xfrm>
              <a:off x="5087" y="2539"/>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744" name="Rectangle 192">
              <a:extLst>
                <a:ext uri="{FF2B5EF4-FFF2-40B4-BE49-F238E27FC236}">
                  <a16:creationId xmlns:a16="http://schemas.microsoft.com/office/drawing/2014/main" id="{ABA8F23F-11CA-F880-DA25-B4CB7AA201AC}"/>
                </a:ext>
              </a:extLst>
            </p:cNvPr>
            <p:cNvSpPr>
              <a:spLocks noChangeArrowheads="1"/>
            </p:cNvSpPr>
            <p:nvPr/>
          </p:nvSpPr>
          <p:spPr bwMode="auto">
            <a:xfrm>
              <a:off x="526" y="2545"/>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745" name="Rectangle 193">
              <a:extLst>
                <a:ext uri="{FF2B5EF4-FFF2-40B4-BE49-F238E27FC236}">
                  <a16:creationId xmlns:a16="http://schemas.microsoft.com/office/drawing/2014/main" id="{6E0B1FB4-E33A-5C8E-4A3C-6B912A4DB44F}"/>
                </a:ext>
              </a:extLst>
            </p:cNvPr>
            <p:cNvSpPr>
              <a:spLocks noChangeArrowheads="1"/>
            </p:cNvSpPr>
            <p:nvPr/>
          </p:nvSpPr>
          <p:spPr bwMode="auto">
            <a:xfrm>
              <a:off x="515" y="2545"/>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746" name="Rectangle 194">
              <a:extLst>
                <a:ext uri="{FF2B5EF4-FFF2-40B4-BE49-F238E27FC236}">
                  <a16:creationId xmlns:a16="http://schemas.microsoft.com/office/drawing/2014/main" id="{D1C2BFF5-BED0-8087-61EA-73C7AEE544C9}"/>
                </a:ext>
              </a:extLst>
            </p:cNvPr>
            <p:cNvSpPr>
              <a:spLocks noChangeArrowheads="1"/>
            </p:cNvSpPr>
            <p:nvPr/>
          </p:nvSpPr>
          <p:spPr bwMode="auto">
            <a:xfrm>
              <a:off x="515" y="2656"/>
              <a:ext cx="6"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747" name="Rectangle 195">
              <a:extLst>
                <a:ext uri="{FF2B5EF4-FFF2-40B4-BE49-F238E27FC236}">
                  <a16:creationId xmlns:a16="http://schemas.microsoft.com/office/drawing/2014/main" id="{3790780A-1486-BC77-136E-F4D0B5F7C3D9}"/>
                </a:ext>
              </a:extLst>
            </p:cNvPr>
            <p:cNvSpPr>
              <a:spLocks noChangeArrowheads="1"/>
            </p:cNvSpPr>
            <p:nvPr/>
          </p:nvSpPr>
          <p:spPr bwMode="auto">
            <a:xfrm>
              <a:off x="515" y="2668"/>
              <a:ext cx="17"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748" name="Rectangle 196">
              <a:extLst>
                <a:ext uri="{FF2B5EF4-FFF2-40B4-BE49-F238E27FC236}">
                  <a16:creationId xmlns:a16="http://schemas.microsoft.com/office/drawing/2014/main" id="{F8C328FF-2D2C-1160-7656-7B8AA4426531}"/>
                </a:ext>
              </a:extLst>
            </p:cNvPr>
            <p:cNvSpPr>
              <a:spLocks noChangeArrowheads="1"/>
            </p:cNvSpPr>
            <p:nvPr/>
          </p:nvSpPr>
          <p:spPr bwMode="auto">
            <a:xfrm>
              <a:off x="526" y="2656"/>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749" name="Rectangle 197">
              <a:extLst>
                <a:ext uri="{FF2B5EF4-FFF2-40B4-BE49-F238E27FC236}">
                  <a16:creationId xmlns:a16="http://schemas.microsoft.com/office/drawing/2014/main" id="{AD372B1A-817F-A7FD-4A75-3E0C1CC5C6BE}"/>
                </a:ext>
              </a:extLst>
            </p:cNvPr>
            <p:cNvSpPr>
              <a:spLocks noChangeArrowheads="1"/>
            </p:cNvSpPr>
            <p:nvPr/>
          </p:nvSpPr>
          <p:spPr bwMode="auto">
            <a:xfrm>
              <a:off x="526" y="2656"/>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750" name="Rectangle 198">
              <a:extLst>
                <a:ext uri="{FF2B5EF4-FFF2-40B4-BE49-F238E27FC236}">
                  <a16:creationId xmlns:a16="http://schemas.microsoft.com/office/drawing/2014/main" id="{ACD0AD16-D9DE-D450-7C47-B5CF211C93E9}"/>
                </a:ext>
              </a:extLst>
            </p:cNvPr>
            <p:cNvSpPr>
              <a:spLocks noChangeArrowheads="1"/>
            </p:cNvSpPr>
            <p:nvPr/>
          </p:nvSpPr>
          <p:spPr bwMode="auto">
            <a:xfrm>
              <a:off x="532" y="2668"/>
              <a:ext cx="988"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751" name="Rectangle 199">
              <a:extLst>
                <a:ext uri="{FF2B5EF4-FFF2-40B4-BE49-F238E27FC236}">
                  <a16:creationId xmlns:a16="http://schemas.microsoft.com/office/drawing/2014/main" id="{6F6974D7-36EE-EF2C-E478-F2E4D519A6FA}"/>
                </a:ext>
              </a:extLst>
            </p:cNvPr>
            <p:cNvSpPr>
              <a:spLocks noChangeArrowheads="1"/>
            </p:cNvSpPr>
            <p:nvPr/>
          </p:nvSpPr>
          <p:spPr bwMode="auto">
            <a:xfrm>
              <a:off x="532" y="2656"/>
              <a:ext cx="988"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752" name="Rectangle 200">
              <a:extLst>
                <a:ext uri="{FF2B5EF4-FFF2-40B4-BE49-F238E27FC236}">
                  <a16:creationId xmlns:a16="http://schemas.microsoft.com/office/drawing/2014/main" id="{E5F37CDA-F674-BD83-8A97-FEA0FC587F3E}"/>
                </a:ext>
              </a:extLst>
            </p:cNvPr>
            <p:cNvSpPr>
              <a:spLocks noChangeArrowheads="1"/>
            </p:cNvSpPr>
            <p:nvPr/>
          </p:nvSpPr>
          <p:spPr bwMode="auto">
            <a:xfrm>
              <a:off x="1520" y="2545"/>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753" name="Rectangle 201">
              <a:extLst>
                <a:ext uri="{FF2B5EF4-FFF2-40B4-BE49-F238E27FC236}">
                  <a16:creationId xmlns:a16="http://schemas.microsoft.com/office/drawing/2014/main" id="{ADBB8C84-3CE4-D59E-0E96-92A1663A1BD5}"/>
                </a:ext>
              </a:extLst>
            </p:cNvPr>
            <p:cNvSpPr>
              <a:spLocks noChangeArrowheads="1"/>
            </p:cNvSpPr>
            <p:nvPr/>
          </p:nvSpPr>
          <p:spPr bwMode="auto">
            <a:xfrm>
              <a:off x="1520" y="2656"/>
              <a:ext cx="17"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754" name="Rectangle 202">
              <a:extLst>
                <a:ext uri="{FF2B5EF4-FFF2-40B4-BE49-F238E27FC236}">
                  <a16:creationId xmlns:a16="http://schemas.microsoft.com/office/drawing/2014/main" id="{00171B55-ACEE-D517-67E3-74758C50552C}"/>
                </a:ext>
              </a:extLst>
            </p:cNvPr>
            <p:cNvSpPr>
              <a:spLocks noChangeArrowheads="1"/>
            </p:cNvSpPr>
            <p:nvPr/>
          </p:nvSpPr>
          <p:spPr bwMode="auto">
            <a:xfrm>
              <a:off x="1520" y="2668"/>
              <a:ext cx="17"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755" name="Rectangle 203">
              <a:extLst>
                <a:ext uri="{FF2B5EF4-FFF2-40B4-BE49-F238E27FC236}">
                  <a16:creationId xmlns:a16="http://schemas.microsoft.com/office/drawing/2014/main" id="{BA9B3FAE-7D7C-B3C4-D45D-EC6F1688049A}"/>
                </a:ext>
              </a:extLst>
            </p:cNvPr>
            <p:cNvSpPr>
              <a:spLocks noChangeArrowheads="1"/>
            </p:cNvSpPr>
            <p:nvPr/>
          </p:nvSpPr>
          <p:spPr bwMode="auto">
            <a:xfrm>
              <a:off x="1537" y="2668"/>
              <a:ext cx="971"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756" name="Rectangle 204">
              <a:extLst>
                <a:ext uri="{FF2B5EF4-FFF2-40B4-BE49-F238E27FC236}">
                  <a16:creationId xmlns:a16="http://schemas.microsoft.com/office/drawing/2014/main" id="{46EA3F64-903E-2E04-7FE1-32295C0D8C17}"/>
                </a:ext>
              </a:extLst>
            </p:cNvPr>
            <p:cNvSpPr>
              <a:spLocks noChangeArrowheads="1"/>
            </p:cNvSpPr>
            <p:nvPr/>
          </p:nvSpPr>
          <p:spPr bwMode="auto">
            <a:xfrm>
              <a:off x="1537" y="2656"/>
              <a:ext cx="971"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757" name="Rectangle 205">
              <a:extLst>
                <a:ext uri="{FF2B5EF4-FFF2-40B4-BE49-F238E27FC236}">
                  <a16:creationId xmlns:a16="http://schemas.microsoft.com/office/drawing/2014/main" id="{A3FED97B-7DAD-7FDF-8CB9-CDA8802A8C4D}"/>
                </a:ext>
              </a:extLst>
            </p:cNvPr>
            <p:cNvSpPr>
              <a:spLocks noChangeArrowheads="1"/>
            </p:cNvSpPr>
            <p:nvPr/>
          </p:nvSpPr>
          <p:spPr bwMode="auto">
            <a:xfrm>
              <a:off x="2508" y="2545"/>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758" name="Rectangle 206">
              <a:extLst>
                <a:ext uri="{FF2B5EF4-FFF2-40B4-BE49-F238E27FC236}">
                  <a16:creationId xmlns:a16="http://schemas.microsoft.com/office/drawing/2014/main" id="{A6744332-A115-CAA8-D10F-921E4B2200E4}"/>
                </a:ext>
              </a:extLst>
            </p:cNvPr>
            <p:cNvSpPr>
              <a:spLocks noChangeArrowheads="1"/>
            </p:cNvSpPr>
            <p:nvPr/>
          </p:nvSpPr>
          <p:spPr bwMode="auto">
            <a:xfrm>
              <a:off x="2508" y="2656"/>
              <a:ext cx="17"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759" name="Rectangle 207">
              <a:extLst>
                <a:ext uri="{FF2B5EF4-FFF2-40B4-BE49-F238E27FC236}">
                  <a16:creationId xmlns:a16="http://schemas.microsoft.com/office/drawing/2014/main" id="{CAE5C1A6-92A2-544A-74E1-6A51B32D0D75}"/>
                </a:ext>
              </a:extLst>
            </p:cNvPr>
            <p:cNvSpPr>
              <a:spLocks noChangeArrowheads="1"/>
            </p:cNvSpPr>
            <p:nvPr/>
          </p:nvSpPr>
          <p:spPr bwMode="auto">
            <a:xfrm>
              <a:off x="2508" y="2668"/>
              <a:ext cx="17"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760" name="Rectangle 208">
              <a:extLst>
                <a:ext uri="{FF2B5EF4-FFF2-40B4-BE49-F238E27FC236}">
                  <a16:creationId xmlns:a16="http://schemas.microsoft.com/office/drawing/2014/main" id="{ECC502F7-6620-3D99-E4FD-3DCE45DC2C6A}"/>
                </a:ext>
              </a:extLst>
            </p:cNvPr>
            <p:cNvSpPr>
              <a:spLocks noChangeArrowheads="1"/>
            </p:cNvSpPr>
            <p:nvPr/>
          </p:nvSpPr>
          <p:spPr bwMode="auto">
            <a:xfrm>
              <a:off x="2525" y="2668"/>
              <a:ext cx="1302"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761" name="Rectangle 209">
              <a:extLst>
                <a:ext uri="{FF2B5EF4-FFF2-40B4-BE49-F238E27FC236}">
                  <a16:creationId xmlns:a16="http://schemas.microsoft.com/office/drawing/2014/main" id="{B497BA1F-3360-48E6-63B6-42AF6D002686}"/>
                </a:ext>
              </a:extLst>
            </p:cNvPr>
            <p:cNvSpPr>
              <a:spLocks noChangeArrowheads="1"/>
            </p:cNvSpPr>
            <p:nvPr/>
          </p:nvSpPr>
          <p:spPr bwMode="auto">
            <a:xfrm>
              <a:off x="2525" y="2656"/>
              <a:ext cx="130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762" name="Rectangle 210">
              <a:extLst>
                <a:ext uri="{FF2B5EF4-FFF2-40B4-BE49-F238E27FC236}">
                  <a16:creationId xmlns:a16="http://schemas.microsoft.com/office/drawing/2014/main" id="{3A6D40E7-D852-4E9D-0FA9-1C58CA6AC327}"/>
                </a:ext>
              </a:extLst>
            </p:cNvPr>
            <p:cNvSpPr>
              <a:spLocks noChangeArrowheads="1"/>
            </p:cNvSpPr>
            <p:nvPr/>
          </p:nvSpPr>
          <p:spPr bwMode="auto">
            <a:xfrm>
              <a:off x="3827" y="2545"/>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763" name="Rectangle 211">
              <a:extLst>
                <a:ext uri="{FF2B5EF4-FFF2-40B4-BE49-F238E27FC236}">
                  <a16:creationId xmlns:a16="http://schemas.microsoft.com/office/drawing/2014/main" id="{112A9792-C16A-3849-4E53-48A488C3B586}"/>
                </a:ext>
              </a:extLst>
            </p:cNvPr>
            <p:cNvSpPr>
              <a:spLocks noChangeArrowheads="1"/>
            </p:cNvSpPr>
            <p:nvPr/>
          </p:nvSpPr>
          <p:spPr bwMode="auto">
            <a:xfrm>
              <a:off x="3827" y="2656"/>
              <a:ext cx="17"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764" name="Rectangle 212">
              <a:extLst>
                <a:ext uri="{FF2B5EF4-FFF2-40B4-BE49-F238E27FC236}">
                  <a16:creationId xmlns:a16="http://schemas.microsoft.com/office/drawing/2014/main" id="{3F6B9339-F600-60AC-D518-3C98A7180D37}"/>
                </a:ext>
              </a:extLst>
            </p:cNvPr>
            <p:cNvSpPr>
              <a:spLocks noChangeArrowheads="1"/>
            </p:cNvSpPr>
            <p:nvPr/>
          </p:nvSpPr>
          <p:spPr bwMode="auto">
            <a:xfrm>
              <a:off x="3827" y="2668"/>
              <a:ext cx="17"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765" name="Rectangle 213">
              <a:extLst>
                <a:ext uri="{FF2B5EF4-FFF2-40B4-BE49-F238E27FC236}">
                  <a16:creationId xmlns:a16="http://schemas.microsoft.com/office/drawing/2014/main" id="{F61ADEB2-1B07-27DF-B872-00DAEE40836B}"/>
                </a:ext>
              </a:extLst>
            </p:cNvPr>
            <p:cNvSpPr>
              <a:spLocks noChangeArrowheads="1"/>
            </p:cNvSpPr>
            <p:nvPr/>
          </p:nvSpPr>
          <p:spPr bwMode="auto">
            <a:xfrm>
              <a:off x="3844" y="2668"/>
              <a:ext cx="1243"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766" name="Rectangle 214">
              <a:extLst>
                <a:ext uri="{FF2B5EF4-FFF2-40B4-BE49-F238E27FC236}">
                  <a16:creationId xmlns:a16="http://schemas.microsoft.com/office/drawing/2014/main" id="{9A5F6983-6537-801B-4312-7A86B944771B}"/>
                </a:ext>
              </a:extLst>
            </p:cNvPr>
            <p:cNvSpPr>
              <a:spLocks noChangeArrowheads="1"/>
            </p:cNvSpPr>
            <p:nvPr/>
          </p:nvSpPr>
          <p:spPr bwMode="auto">
            <a:xfrm>
              <a:off x="3844" y="2656"/>
              <a:ext cx="1243"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767" name="Rectangle 215">
              <a:extLst>
                <a:ext uri="{FF2B5EF4-FFF2-40B4-BE49-F238E27FC236}">
                  <a16:creationId xmlns:a16="http://schemas.microsoft.com/office/drawing/2014/main" id="{1551F3C2-99FE-7BC1-0A5D-A7EFF8F9E571}"/>
                </a:ext>
              </a:extLst>
            </p:cNvPr>
            <p:cNvSpPr>
              <a:spLocks noChangeArrowheads="1"/>
            </p:cNvSpPr>
            <p:nvPr/>
          </p:nvSpPr>
          <p:spPr bwMode="auto">
            <a:xfrm>
              <a:off x="5099" y="2545"/>
              <a:ext cx="5"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768" name="Rectangle 216">
              <a:extLst>
                <a:ext uri="{FF2B5EF4-FFF2-40B4-BE49-F238E27FC236}">
                  <a16:creationId xmlns:a16="http://schemas.microsoft.com/office/drawing/2014/main" id="{8000A695-F9A0-3C47-12C5-0765330EB932}"/>
                </a:ext>
              </a:extLst>
            </p:cNvPr>
            <p:cNvSpPr>
              <a:spLocks noChangeArrowheads="1"/>
            </p:cNvSpPr>
            <p:nvPr/>
          </p:nvSpPr>
          <p:spPr bwMode="auto">
            <a:xfrm>
              <a:off x="5087" y="2545"/>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769" name="Rectangle 217">
              <a:extLst>
                <a:ext uri="{FF2B5EF4-FFF2-40B4-BE49-F238E27FC236}">
                  <a16:creationId xmlns:a16="http://schemas.microsoft.com/office/drawing/2014/main" id="{EE73AF40-25B3-C8F1-E794-545301F3490E}"/>
                </a:ext>
              </a:extLst>
            </p:cNvPr>
            <p:cNvSpPr>
              <a:spLocks noChangeArrowheads="1"/>
            </p:cNvSpPr>
            <p:nvPr/>
          </p:nvSpPr>
          <p:spPr bwMode="auto">
            <a:xfrm>
              <a:off x="5099" y="2656"/>
              <a:ext cx="5"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770" name="Rectangle 218">
              <a:extLst>
                <a:ext uri="{FF2B5EF4-FFF2-40B4-BE49-F238E27FC236}">
                  <a16:creationId xmlns:a16="http://schemas.microsoft.com/office/drawing/2014/main" id="{A96479B2-2367-7364-F2B2-D6A9B91A39EC}"/>
                </a:ext>
              </a:extLst>
            </p:cNvPr>
            <p:cNvSpPr>
              <a:spLocks noChangeArrowheads="1"/>
            </p:cNvSpPr>
            <p:nvPr/>
          </p:nvSpPr>
          <p:spPr bwMode="auto">
            <a:xfrm>
              <a:off x="5087" y="2668"/>
              <a:ext cx="17"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771" name="Rectangle 219">
              <a:extLst>
                <a:ext uri="{FF2B5EF4-FFF2-40B4-BE49-F238E27FC236}">
                  <a16:creationId xmlns:a16="http://schemas.microsoft.com/office/drawing/2014/main" id="{D5730886-6BB2-238E-B16B-3EAA2A9C15FB}"/>
                </a:ext>
              </a:extLst>
            </p:cNvPr>
            <p:cNvSpPr>
              <a:spLocks noChangeArrowheads="1"/>
            </p:cNvSpPr>
            <p:nvPr/>
          </p:nvSpPr>
          <p:spPr bwMode="auto">
            <a:xfrm>
              <a:off x="5087" y="2656"/>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5772" name="Rectangle 220">
              <a:extLst>
                <a:ext uri="{FF2B5EF4-FFF2-40B4-BE49-F238E27FC236}">
                  <a16:creationId xmlns:a16="http://schemas.microsoft.com/office/drawing/2014/main" id="{361FB3C0-BB4D-EDFD-0A34-F088F459DF91}"/>
                </a:ext>
              </a:extLst>
            </p:cNvPr>
            <p:cNvSpPr>
              <a:spLocks noChangeArrowheads="1"/>
            </p:cNvSpPr>
            <p:nvPr/>
          </p:nvSpPr>
          <p:spPr bwMode="auto">
            <a:xfrm>
              <a:off x="5087" y="2656"/>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sp>
        <p:nvSpPr>
          <p:cNvPr id="535775" name="Text Box 223">
            <a:extLst>
              <a:ext uri="{FF2B5EF4-FFF2-40B4-BE49-F238E27FC236}">
                <a16:creationId xmlns:a16="http://schemas.microsoft.com/office/drawing/2014/main" id="{E3BA3F91-3D39-6D9A-6128-E0A5D9576B5A}"/>
              </a:ext>
            </a:extLst>
          </p:cNvPr>
          <p:cNvSpPr txBox="1">
            <a:spLocks noChangeArrowheads="1"/>
          </p:cNvSpPr>
          <p:nvPr/>
        </p:nvSpPr>
        <p:spPr bwMode="auto">
          <a:xfrm>
            <a:off x="6858000" y="6324600"/>
            <a:ext cx="1663700"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15.2-15</a:t>
            </a:r>
            <a:endParaRPr lang="en-US" altLang="en-US" sz="1300">
              <a:latin typeface="Arial" panose="020B0604020202020204"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8626" name="Rectangle 2">
            <a:extLst>
              <a:ext uri="{FF2B5EF4-FFF2-40B4-BE49-F238E27FC236}">
                <a16:creationId xmlns:a16="http://schemas.microsoft.com/office/drawing/2014/main" id="{BCE155E3-F923-295E-CAFE-81B72744A94A}"/>
              </a:ext>
            </a:extLst>
          </p:cNvPr>
          <p:cNvSpPr>
            <a:spLocks noGrp="1" noChangeArrowheads="1"/>
          </p:cNvSpPr>
          <p:nvPr>
            <p:ph type="title"/>
          </p:nvPr>
        </p:nvSpPr>
        <p:spPr/>
        <p:txBody>
          <a:bodyPr/>
          <a:lstStyle/>
          <a:p>
            <a:r>
              <a:rPr lang="en-US" altLang="en-US" sz="2000"/>
              <a:t>8. Determine the Effect of Each Failure Mode</a:t>
            </a:r>
          </a:p>
        </p:txBody>
      </p:sp>
      <p:sp>
        <p:nvSpPr>
          <p:cNvPr id="538627" name="Rectangle 3">
            <a:extLst>
              <a:ext uri="{FF2B5EF4-FFF2-40B4-BE49-F238E27FC236}">
                <a16:creationId xmlns:a16="http://schemas.microsoft.com/office/drawing/2014/main" id="{7573E094-BE1F-0F40-35A6-252F0A20608A}"/>
              </a:ext>
            </a:extLst>
          </p:cNvPr>
          <p:cNvSpPr>
            <a:spLocks noGrp="1" noChangeArrowheads="1"/>
          </p:cNvSpPr>
          <p:nvPr>
            <p:ph type="body" idx="1"/>
          </p:nvPr>
        </p:nvSpPr>
        <p:spPr/>
        <p:txBody>
          <a:bodyPr/>
          <a:lstStyle/>
          <a:p>
            <a:r>
              <a:rPr lang="en-US" altLang="en-US"/>
              <a:t>What Happens When the Failure Mode Occurs</a:t>
            </a:r>
          </a:p>
          <a:p>
            <a:endParaRPr lang="en-US" altLang="en-US"/>
          </a:p>
          <a:p>
            <a:r>
              <a:rPr lang="en-US" altLang="en-US"/>
              <a:t>Local (i.e. Subsystem) versus Ultimate (i.e. System)</a:t>
            </a:r>
          </a:p>
        </p:txBody>
      </p:sp>
      <p:sp>
        <p:nvSpPr>
          <p:cNvPr id="538628" name="Text Box 4">
            <a:extLst>
              <a:ext uri="{FF2B5EF4-FFF2-40B4-BE49-F238E27FC236}">
                <a16:creationId xmlns:a16="http://schemas.microsoft.com/office/drawing/2014/main" id="{FE0ED338-2C4D-D0F5-4B58-93334A91525D}"/>
              </a:ext>
            </a:extLst>
          </p:cNvPr>
          <p:cNvSpPr txBox="1">
            <a:spLocks noChangeArrowheads="1"/>
          </p:cNvSpPr>
          <p:nvPr/>
        </p:nvSpPr>
        <p:spPr bwMode="auto">
          <a:xfrm>
            <a:off x="6858000" y="6324600"/>
            <a:ext cx="1663700"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15.2-16</a:t>
            </a:r>
            <a:endParaRPr lang="en-US" altLang="en-US" sz="1300">
              <a:latin typeface="Arial" panose="020B0604020202020204" pitchFamily="3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9655" name="Rectangle 7">
            <a:extLst>
              <a:ext uri="{FF2B5EF4-FFF2-40B4-BE49-F238E27FC236}">
                <a16:creationId xmlns:a16="http://schemas.microsoft.com/office/drawing/2014/main" id="{ECB38511-184B-E245-4A26-B15841F6CBE2}"/>
              </a:ext>
            </a:extLst>
          </p:cNvPr>
          <p:cNvSpPr>
            <a:spLocks noChangeArrowheads="1"/>
          </p:cNvSpPr>
          <p:nvPr/>
        </p:nvSpPr>
        <p:spPr bwMode="auto">
          <a:xfrm>
            <a:off x="2819400" y="3048000"/>
            <a:ext cx="3124200" cy="2667000"/>
          </a:xfrm>
          <a:prstGeom prst="rect">
            <a:avLst/>
          </a:prstGeom>
          <a:solidFill>
            <a:srgbClr val="FFFFFF"/>
          </a:solidFill>
          <a:ln w="38100">
            <a:solidFill>
              <a:schemeClr val="accent2"/>
            </a:solidFill>
            <a:miter lim="800000"/>
            <a:headEnd type="none" w="sm" len="sm"/>
            <a:tailEnd type="none" w="sm" len="sm"/>
          </a:ln>
          <a:effectLst>
            <a:outerShdw dist="107763" dir="2700000" algn="ctr" rotWithShape="0">
              <a:schemeClr val="bg2">
                <a:alpha val="50000"/>
              </a:schemeClr>
            </a:outerShdw>
          </a:effectLst>
        </p:spPr>
        <p:txBody>
          <a:bodyPr wrap="none" anchor="ctr"/>
          <a:lstStyle/>
          <a:p>
            <a:endParaRPr lang="en-US"/>
          </a:p>
        </p:txBody>
      </p:sp>
      <p:sp>
        <p:nvSpPr>
          <p:cNvPr id="539650" name="Rectangle 2">
            <a:extLst>
              <a:ext uri="{FF2B5EF4-FFF2-40B4-BE49-F238E27FC236}">
                <a16:creationId xmlns:a16="http://schemas.microsoft.com/office/drawing/2014/main" id="{FCE03752-0B5A-1CC5-4046-754F856F456A}"/>
              </a:ext>
            </a:extLst>
          </p:cNvPr>
          <p:cNvSpPr>
            <a:spLocks noGrp="1" noChangeArrowheads="1"/>
          </p:cNvSpPr>
          <p:nvPr>
            <p:ph type="title"/>
          </p:nvPr>
        </p:nvSpPr>
        <p:spPr/>
        <p:txBody>
          <a:bodyPr/>
          <a:lstStyle/>
          <a:p>
            <a:r>
              <a:rPr lang="en-US" altLang="en-US"/>
              <a:t>9. Determine Detection Abilities</a:t>
            </a:r>
          </a:p>
        </p:txBody>
      </p:sp>
      <p:sp>
        <p:nvSpPr>
          <p:cNvPr id="539651" name="Rectangle 3">
            <a:extLst>
              <a:ext uri="{FF2B5EF4-FFF2-40B4-BE49-F238E27FC236}">
                <a16:creationId xmlns:a16="http://schemas.microsoft.com/office/drawing/2014/main" id="{684AFCD6-5B57-5EF7-36C5-FCB2773E71FA}"/>
              </a:ext>
            </a:extLst>
          </p:cNvPr>
          <p:cNvSpPr>
            <a:spLocks noGrp="1" noChangeArrowheads="1"/>
          </p:cNvSpPr>
          <p:nvPr>
            <p:ph type="body" sz="half" idx="1"/>
          </p:nvPr>
        </p:nvSpPr>
        <p:spPr>
          <a:xfrm>
            <a:off x="346075" y="1076325"/>
            <a:ext cx="8416925" cy="5513388"/>
          </a:xfrm>
        </p:spPr>
        <p:txBody>
          <a:bodyPr/>
          <a:lstStyle/>
          <a:p>
            <a:r>
              <a:rPr lang="en-US" altLang="en-US" sz="2400"/>
              <a:t>During Operation</a:t>
            </a:r>
          </a:p>
          <a:p>
            <a:endParaRPr lang="en-US" altLang="en-US" sz="2400"/>
          </a:p>
          <a:p>
            <a:r>
              <a:rPr lang="en-US" altLang="en-US" sz="2400"/>
              <a:t>During Construction/Manufacture</a:t>
            </a:r>
          </a:p>
        </p:txBody>
      </p:sp>
      <p:sp>
        <p:nvSpPr>
          <p:cNvPr id="539652" name="Text Box 4">
            <a:extLst>
              <a:ext uri="{FF2B5EF4-FFF2-40B4-BE49-F238E27FC236}">
                <a16:creationId xmlns:a16="http://schemas.microsoft.com/office/drawing/2014/main" id="{7C654410-7553-4917-AE2B-B321271EDFA4}"/>
              </a:ext>
            </a:extLst>
          </p:cNvPr>
          <p:cNvSpPr txBox="1">
            <a:spLocks noChangeArrowheads="1"/>
          </p:cNvSpPr>
          <p:nvPr/>
        </p:nvSpPr>
        <p:spPr bwMode="auto">
          <a:xfrm>
            <a:off x="6858000" y="6324600"/>
            <a:ext cx="1663700"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15.2-17</a:t>
            </a:r>
            <a:endParaRPr lang="en-US" altLang="en-US" sz="1300">
              <a:latin typeface="Arial" panose="020B0604020202020204" pitchFamily="34" charset="0"/>
            </a:endParaRPr>
          </a:p>
        </p:txBody>
      </p:sp>
      <p:pic>
        <p:nvPicPr>
          <p:cNvPr id="539653" name="Picture 5">
            <a:extLst>
              <a:ext uri="{FF2B5EF4-FFF2-40B4-BE49-F238E27FC236}">
                <a16:creationId xmlns:a16="http://schemas.microsoft.com/office/drawing/2014/main" id="{A43C1B77-9AC7-3D15-40C4-8E67E0AE28CC}"/>
              </a:ext>
            </a:extLst>
          </p:cNvPr>
          <p:cNvPicPr>
            <a:picLocks noChangeAspect="1" noChangeArrowheads="1" noCrop="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2971800" y="3200400"/>
            <a:ext cx="2819400" cy="22653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0674" name="Rectangle 2">
            <a:extLst>
              <a:ext uri="{FF2B5EF4-FFF2-40B4-BE49-F238E27FC236}">
                <a16:creationId xmlns:a16="http://schemas.microsoft.com/office/drawing/2014/main" id="{164B5327-288B-7C13-3702-811E0072420C}"/>
              </a:ext>
            </a:extLst>
          </p:cNvPr>
          <p:cNvSpPr>
            <a:spLocks noGrp="1" noChangeArrowheads="1"/>
          </p:cNvSpPr>
          <p:nvPr>
            <p:ph type="title"/>
          </p:nvPr>
        </p:nvSpPr>
        <p:spPr/>
        <p:txBody>
          <a:bodyPr/>
          <a:lstStyle/>
          <a:p>
            <a:r>
              <a:rPr lang="en-US" altLang="en-US"/>
              <a:t>10. Perform a Criticality Assessment</a:t>
            </a:r>
          </a:p>
        </p:txBody>
      </p:sp>
      <p:sp>
        <p:nvSpPr>
          <p:cNvPr id="540675" name="Rectangle 3">
            <a:extLst>
              <a:ext uri="{FF2B5EF4-FFF2-40B4-BE49-F238E27FC236}">
                <a16:creationId xmlns:a16="http://schemas.microsoft.com/office/drawing/2014/main" id="{96091E43-934F-B4C8-28B0-F6D8F2ACB625}"/>
              </a:ext>
            </a:extLst>
          </p:cNvPr>
          <p:cNvSpPr>
            <a:spLocks noGrp="1" noChangeArrowheads="1"/>
          </p:cNvSpPr>
          <p:nvPr>
            <p:ph type="body" idx="1"/>
          </p:nvPr>
        </p:nvSpPr>
        <p:spPr/>
        <p:txBody>
          <a:bodyPr/>
          <a:lstStyle/>
          <a:p>
            <a:r>
              <a:rPr lang="en-US" altLang="en-US"/>
              <a:t>Risk Priority Number (RPN)</a:t>
            </a:r>
          </a:p>
        </p:txBody>
      </p:sp>
      <p:sp>
        <p:nvSpPr>
          <p:cNvPr id="540697" name="Rectangle 25">
            <a:extLst>
              <a:ext uri="{FF2B5EF4-FFF2-40B4-BE49-F238E27FC236}">
                <a16:creationId xmlns:a16="http://schemas.microsoft.com/office/drawing/2014/main" id="{6A5C5CEB-B99C-E608-3102-6EA3EAE67B41}"/>
              </a:ext>
            </a:extLst>
          </p:cNvPr>
          <p:cNvSpPr>
            <a:spLocks noChangeArrowheads="1"/>
          </p:cNvSpPr>
          <p:nvPr/>
        </p:nvSpPr>
        <p:spPr bwMode="auto">
          <a:xfrm>
            <a:off x="1147763" y="1609725"/>
            <a:ext cx="2757487" cy="1588"/>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698" name="Rectangle 26">
            <a:extLst>
              <a:ext uri="{FF2B5EF4-FFF2-40B4-BE49-F238E27FC236}">
                <a16:creationId xmlns:a16="http://schemas.microsoft.com/office/drawing/2014/main" id="{C2934F26-94D9-AFA1-07AF-458C4811E615}"/>
              </a:ext>
            </a:extLst>
          </p:cNvPr>
          <p:cNvSpPr>
            <a:spLocks noChangeArrowheads="1"/>
          </p:cNvSpPr>
          <p:nvPr/>
        </p:nvSpPr>
        <p:spPr bwMode="auto">
          <a:xfrm>
            <a:off x="3910013" y="1609725"/>
            <a:ext cx="4762" cy="1588"/>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699" name="Rectangle 27">
            <a:extLst>
              <a:ext uri="{FF2B5EF4-FFF2-40B4-BE49-F238E27FC236}">
                <a16:creationId xmlns:a16="http://schemas.microsoft.com/office/drawing/2014/main" id="{511267AF-3BE9-F8F4-6E20-1E2434AD19A1}"/>
              </a:ext>
            </a:extLst>
          </p:cNvPr>
          <p:cNvSpPr>
            <a:spLocks noChangeArrowheads="1"/>
          </p:cNvSpPr>
          <p:nvPr/>
        </p:nvSpPr>
        <p:spPr bwMode="auto">
          <a:xfrm>
            <a:off x="3905250" y="1609725"/>
            <a:ext cx="4763"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702" name="Rectangle 30">
            <a:extLst>
              <a:ext uri="{FF2B5EF4-FFF2-40B4-BE49-F238E27FC236}">
                <a16:creationId xmlns:a16="http://schemas.microsoft.com/office/drawing/2014/main" id="{ED141E41-E33D-61E0-CF25-5FDBD203C743}"/>
              </a:ext>
            </a:extLst>
          </p:cNvPr>
          <p:cNvSpPr>
            <a:spLocks noChangeArrowheads="1"/>
          </p:cNvSpPr>
          <p:nvPr/>
        </p:nvSpPr>
        <p:spPr bwMode="auto">
          <a:xfrm>
            <a:off x="3914775" y="1609725"/>
            <a:ext cx="439738" cy="1588"/>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716" name="Rectangle 44">
            <a:extLst>
              <a:ext uri="{FF2B5EF4-FFF2-40B4-BE49-F238E27FC236}">
                <a16:creationId xmlns:a16="http://schemas.microsoft.com/office/drawing/2014/main" id="{46D76D29-A753-B0B6-16CA-21BE699D93C6}"/>
              </a:ext>
            </a:extLst>
          </p:cNvPr>
          <p:cNvSpPr>
            <a:spLocks noChangeArrowheads="1"/>
          </p:cNvSpPr>
          <p:nvPr/>
        </p:nvSpPr>
        <p:spPr bwMode="auto">
          <a:xfrm>
            <a:off x="3905250" y="1704975"/>
            <a:ext cx="4763"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745" name="Rectangle 73">
            <a:extLst>
              <a:ext uri="{FF2B5EF4-FFF2-40B4-BE49-F238E27FC236}">
                <a16:creationId xmlns:a16="http://schemas.microsoft.com/office/drawing/2014/main" id="{A77B37D2-A3AE-C4A5-E166-2E23CF212F20}"/>
              </a:ext>
            </a:extLst>
          </p:cNvPr>
          <p:cNvSpPr>
            <a:spLocks noChangeArrowheads="1"/>
          </p:cNvSpPr>
          <p:nvPr/>
        </p:nvSpPr>
        <p:spPr bwMode="auto">
          <a:xfrm>
            <a:off x="3905250" y="1882775"/>
            <a:ext cx="4763" cy="476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773" name="Rectangle 101">
            <a:extLst>
              <a:ext uri="{FF2B5EF4-FFF2-40B4-BE49-F238E27FC236}">
                <a16:creationId xmlns:a16="http://schemas.microsoft.com/office/drawing/2014/main" id="{F029F06C-5A3B-E08B-DC63-4F2F4C6EB5F5}"/>
              </a:ext>
            </a:extLst>
          </p:cNvPr>
          <p:cNvSpPr>
            <a:spLocks noChangeArrowheads="1"/>
          </p:cNvSpPr>
          <p:nvPr/>
        </p:nvSpPr>
        <p:spPr bwMode="auto">
          <a:xfrm>
            <a:off x="3905250" y="2065338"/>
            <a:ext cx="4763" cy="476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nvGrpSpPr>
          <p:cNvPr id="541018" name="Group 346">
            <a:extLst>
              <a:ext uri="{FF2B5EF4-FFF2-40B4-BE49-F238E27FC236}">
                <a16:creationId xmlns:a16="http://schemas.microsoft.com/office/drawing/2014/main" id="{E477CF04-03BC-8DC3-13AE-B103AACD99D0}"/>
              </a:ext>
            </a:extLst>
          </p:cNvPr>
          <p:cNvGrpSpPr>
            <a:grpSpLocks/>
          </p:cNvGrpSpPr>
          <p:nvPr/>
        </p:nvGrpSpPr>
        <p:grpSpPr bwMode="auto">
          <a:xfrm>
            <a:off x="533400" y="1622425"/>
            <a:ext cx="8153400" cy="1882775"/>
            <a:chOff x="336" y="960"/>
            <a:chExt cx="5136" cy="1186"/>
          </a:xfrm>
        </p:grpSpPr>
        <p:sp>
          <p:nvSpPr>
            <p:cNvPr id="540684" name="Rectangle 12">
              <a:extLst>
                <a:ext uri="{FF2B5EF4-FFF2-40B4-BE49-F238E27FC236}">
                  <a16:creationId xmlns:a16="http://schemas.microsoft.com/office/drawing/2014/main" id="{6026DC32-140B-AD15-84A4-83156345EFD1}"/>
                </a:ext>
              </a:extLst>
            </p:cNvPr>
            <p:cNvSpPr>
              <a:spLocks noChangeArrowheads="1"/>
            </p:cNvSpPr>
            <p:nvPr/>
          </p:nvSpPr>
          <p:spPr bwMode="auto">
            <a:xfrm>
              <a:off x="349" y="980"/>
              <a:ext cx="48" cy="18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685" name="Rectangle 13">
              <a:extLst>
                <a:ext uri="{FF2B5EF4-FFF2-40B4-BE49-F238E27FC236}">
                  <a16:creationId xmlns:a16="http://schemas.microsoft.com/office/drawing/2014/main" id="{0D0B2940-4C3A-5594-303C-1D9505E86064}"/>
                </a:ext>
              </a:extLst>
            </p:cNvPr>
            <p:cNvSpPr>
              <a:spLocks noChangeArrowheads="1"/>
            </p:cNvSpPr>
            <p:nvPr/>
          </p:nvSpPr>
          <p:spPr bwMode="auto">
            <a:xfrm>
              <a:off x="4695" y="980"/>
              <a:ext cx="48" cy="18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686" name="Rectangle 14">
              <a:extLst>
                <a:ext uri="{FF2B5EF4-FFF2-40B4-BE49-F238E27FC236}">
                  <a16:creationId xmlns:a16="http://schemas.microsoft.com/office/drawing/2014/main" id="{5541D109-A76D-08FD-4C8F-C619C3F6A741}"/>
                </a:ext>
              </a:extLst>
            </p:cNvPr>
            <p:cNvSpPr>
              <a:spLocks noChangeArrowheads="1"/>
            </p:cNvSpPr>
            <p:nvPr/>
          </p:nvSpPr>
          <p:spPr bwMode="auto">
            <a:xfrm>
              <a:off x="397" y="980"/>
              <a:ext cx="4298" cy="184"/>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687" name="Rectangle 15">
              <a:extLst>
                <a:ext uri="{FF2B5EF4-FFF2-40B4-BE49-F238E27FC236}">
                  <a16:creationId xmlns:a16="http://schemas.microsoft.com/office/drawing/2014/main" id="{2CCE406B-B7E5-F68A-5028-B9EB4F17A8D7}"/>
                </a:ext>
              </a:extLst>
            </p:cNvPr>
            <p:cNvSpPr>
              <a:spLocks noChangeArrowheads="1"/>
            </p:cNvSpPr>
            <p:nvPr/>
          </p:nvSpPr>
          <p:spPr bwMode="auto">
            <a:xfrm>
              <a:off x="397" y="980"/>
              <a:ext cx="1454"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i="1">
                  <a:solidFill>
                    <a:srgbClr val="000000"/>
                  </a:solidFill>
                  <a:latin typeface="Arial" panose="020B0604020202020204" pitchFamily="34" charset="0"/>
                </a:rPr>
                <a:t>FAILURE PROBABILITY</a:t>
              </a:r>
              <a:endParaRPr lang="en-US" altLang="en-US" sz="3300">
                <a:latin typeface="Arial" panose="020B0604020202020204" pitchFamily="34" charset="0"/>
              </a:endParaRPr>
            </a:p>
          </p:txBody>
        </p:sp>
        <p:sp>
          <p:nvSpPr>
            <p:cNvPr id="540688" name="Rectangle 16">
              <a:extLst>
                <a:ext uri="{FF2B5EF4-FFF2-40B4-BE49-F238E27FC236}">
                  <a16:creationId xmlns:a16="http://schemas.microsoft.com/office/drawing/2014/main" id="{28AE67CA-380A-6186-77CB-D9C4EC2FE8CF}"/>
                </a:ext>
              </a:extLst>
            </p:cNvPr>
            <p:cNvSpPr>
              <a:spLocks noChangeArrowheads="1"/>
            </p:cNvSpPr>
            <p:nvPr/>
          </p:nvSpPr>
          <p:spPr bwMode="auto">
            <a:xfrm>
              <a:off x="1758" y="980"/>
              <a:ext cx="35"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i="1">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40689" name="Rectangle 17">
              <a:extLst>
                <a:ext uri="{FF2B5EF4-FFF2-40B4-BE49-F238E27FC236}">
                  <a16:creationId xmlns:a16="http://schemas.microsoft.com/office/drawing/2014/main" id="{E3C8337B-B607-A4A5-10A1-AAFABF115834}"/>
                </a:ext>
              </a:extLst>
            </p:cNvPr>
            <p:cNvSpPr>
              <a:spLocks noChangeArrowheads="1"/>
            </p:cNvSpPr>
            <p:nvPr/>
          </p:nvSpPr>
          <p:spPr bwMode="auto">
            <a:xfrm>
              <a:off x="4751" y="980"/>
              <a:ext cx="51" cy="18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690" name="Rectangle 18">
              <a:extLst>
                <a:ext uri="{FF2B5EF4-FFF2-40B4-BE49-F238E27FC236}">
                  <a16:creationId xmlns:a16="http://schemas.microsoft.com/office/drawing/2014/main" id="{66F94E86-0411-BC32-8103-3C6637EF3125}"/>
                </a:ext>
              </a:extLst>
            </p:cNvPr>
            <p:cNvSpPr>
              <a:spLocks noChangeArrowheads="1"/>
            </p:cNvSpPr>
            <p:nvPr/>
          </p:nvSpPr>
          <p:spPr bwMode="auto">
            <a:xfrm>
              <a:off x="5411" y="980"/>
              <a:ext cx="48" cy="18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691" name="Rectangle 19">
              <a:extLst>
                <a:ext uri="{FF2B5EF4-FFF2-40B4-BE49-F238E27FC236}">
                  <a16:creationId xmlns:a16="http://schemas.microsoft.com/office/drawing/2014/main" id="{4509DBCB-F983-F292-A247-7F53A9D0119C}"/>
                </a:ext>
              </a:extLst>
            </p:cNvPr>
            <p:cNvSpPr>
              <a:spLocks noChangeArrowheads="1"/>
            </p:cNvSpPr>
            <p:nvPr/>
          </p:nvSpPr>
          <p:spPr bwMode="auto">
            <a:xfrm>
              <a:off x="4802" y="980"/>
              <a:ext cx="609" cy="184"/>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692" name="Rectangle 20">
              <a:extLst>
                <a:ext uri="{FF2B5EF4-FFF2-40B4-BE49-F238E27FC236}">
                  <a16:creationId xmlns:a16="http://schemas.microsoft.com/office/drawing/2014/main" id="{F0993552-D691-7A1D-DAC3-3B5316A0C5C6}"/>
                </a:ext>
              </a:extLst>
            </p:cNvPr>
            <p:cNvSpPr>
              <a:spLocks noChangeArrowheads="1"/>
            </p:cNvSpPr>
            <p:nvPr/>
          </p:nvSpPr>
          <p:spPr bwMode="auto">
            <a:xfrm>
              <a:off x="4802" y="980"/>
              <a:ext cx="455"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i="1">
                  <a:solidFill>
                    <a:srgbClr val="000000"/>
                  </a:solidFill>
                  <a:latin typeface="Arial" panose="020B0604020202020204" pitchFamily="34" charset="0"/>
                </a:rPr>
                <a:t>SCORE</a:t>
              </a:r>
              <a:endParaRPr lang="en-US" altLang="en-US" sz="3300">
                <a:latin typeface="Arial" panose="020B0604020202020204" pitchFamily="34" charset="0"/>
              </a:endParaRPr>
            </a:p>
          </p:txBody>
        </p:sp>
        <p:sp>
          <p:nvSpPr>
            <p:cNvPr id="540693" name="Rectangle 21">
              <a:extLst>
                <a:ext uri="{FF2B5EF4-FFF2-40B4-BE49-F238E27FC236}">
                  <a16:creationId xmlns:a16="http://schemas.microsoft.com/office/drawing/2014/main" id="{E13BADD2-B614-5F9C-CFE0-AA3AA35B64E3}"/>
                </a:ext>
              </a:extLst>
            </p:cNvPr>
            <p:cNvSpPr>
              <a:spLocks noChangeArrowheads="1"/>
            </p:cNvSpPr>
            <p:nvPr/>
          </p:nvSpPr>
          <p:spPr bwMode="auto">
            <a:xfrm>
              <a:off x="5227" y="980"/>
              <a:ext cx="35"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i="1">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40694" name="Rectangle 22">
              <a:extLst>
                <a:ext uri="{FF2B5EF4-FFF2-40B4-BE49-F238E27FC236}">
                  <a16:creationId xmlns:a16="http://schemas.microsoft.com/office/drawing/2014/main" id="{51379569-F9FB-B826-BB80-119B357A2C8D}"/>
                </a:ext>
              </a:extLst>
            </p:cNvPr>
            <p:cNvSpPr>
              <a:spLocks noChangeArrowheads="1"/>
            </p:cNvSpPr>
            <p:nvPr/>
          </p:nvSpPr>
          <p:spPr bwMode="auto">
            <a:xfrm>
              <a:off x="336" y="960"/>
              <a:ext cx="13" cy="2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695" name="Rectangle 23">
              <a:extLst>
                <a:ext uri="{FF2B5EF4-FFF2-40B4-BE49-F238E27FC236}">
                  <a16:creationId xmlns:a16="http://schemas.microsoft.com/office/drawing/2014/main" id="{65C5D4EC-8F6C-431A-B9BD-4A0332A47ECE}"/>
                </a:ext>
              </a:extLst>
            </p:cNvPr>
            <p:cNvSpPr>
              <a:spLocks noChangeArrowheads="1"/>
            </p:cNvSpPr>
            <p:nvPr/>
          </p:nvSpPr>
          <p:spPr bwMode="auto">
            <a:xfrm>
              <a:off x="336" y="960"/>
              <a:ext cx="13" cy="2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696" name="Rectangle 24">
              <a:extLst>
                <a:ext uri="{FF2B5EF4-FFF2-40B4-BE49-F238E27FC236}">
                  <a16:creationId xmlns:a16="http://schemas.microsoft.com/office/drawing/2014/main" id="{895E8860-A1D2-7544-03C2-EAC5EA723BD3}"/>
                </a:ext>
              </a:extLst>
            </p:cNvPr>
            <p:cNvSpPr>
              <a:spLocks noChangeArrowheads="1"/>
            </p:cNvSpPr>
            <p:nvPr/>
          </p:nvSpPr>
          <p:spPr bwMode="auto">
            <a:xfrm>
              <a:off x="349" y="960"/>
              <a:ext cx="4394" cy="2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700" name="Rectangle 28">
              <a:extLst>
                <a:ext uri="{FF2B5EF4-FFF2-40B4-BE49-F238E27FC236}">
                  <a16:creationId xmlns:a16="http://schemas.microsoft.com/office/drawing/2014/main" id="{1D6FB85A-926A-5A9B-478B-BBC14355C481}"/>
                </a:ext>
              </a:extLst>
            </p:cNvPr>
            <p:cNvSpPr>
              <a:spLocks noChangeArrowheads="1"/>
            </p:cNvSpPr>
            <p:nvPr/>
          </p:nvSpPr>
          <p:spPr bwMode="auto">
            <a:xfrm>
              <a:off x="4743" y="960"/>
              <a:ext cx="16" cy="2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701" name="Rectangle 29">
              <a:extLst>
                <a:ext uri="{FF2B5EF4-FFF2-40B4-BE49-F238E27FC236}">
                  <a16:creationId xmlns:a16="http://schemas.microsoft.com/office/drawing/2014/main" id="{6111A6C6-235A-7BEE-AF4C-8166C12FB1DC}"/>
                </a:ext>
              </a:extLst>
            </p:cNvPr>
            <p:cNvSpPr>
              <a:spLocks noChangeArrowheads="1"/>
            </p:cNvSpPr>
            <p:nvPr/>
          </p:nvSpPr>
          <p:spPr bwMode="auto">
            <a:xfrm>
              <a:off x="4759" y="960"/>
              <a:ext cx="700" cy="2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703" name="Rectangle 31">
              <a:extLst>
                <a:ext uri="{FF2B5EF4-FFF2-40B4-BE49-F238E27FC236}">
                  <a16:creationId xmlns:a16="http://schemas.microsoft.com/office/drawing/2014/main" id="{D972BE34-D335-19AC-B26C-66760BEAD0D0}"/>
                </a:ext>
              </a:extLst>
            </p:cNvPr>
            <p:cNvSpPr>
              <a:spLocks noChangeArrowheads="1"/>
            </p:cNvSpPr>
            <p:nvPr/>
          </p:nvSpPr>
          <p:spPr bwMode="auto">
            <a:xfrm>
              <a:off x="5459" y="960"/>
              <a:ext cx="13" cy="2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704" name="Rectangle 32">
              <a:extLst>
                <a:ext uri="{FF2B5EF4-FFF2-40B4-BE49-F238E27FC236}">
                  <a16:creationId xmlns:a16="http://schemas.microsoft.com/office/drawing/2014/main" id="{7B669990-BDBF-1C25-6473-93C8236AC437}"/>
                </a:ext>
              </a:extLst>
            </p:cNvPr>
            <p:cNvSpPr>
              <a:spLocks noChangeArrowheads="1"/>
            </p:cNvSpPr>
            <p:nvPr/>
          </p:nvSpPr>
          <p:spPr bwMode="auto">
            <a:xfrm>
              <a:off x="5459" y="960"/>
              <a:ext cx="13" cy="2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705" name="Rectangle 33">
              <a:extLst>
                <a:ext uri="{FF2B5EF4-FFF2-40B4-BE49-F238E27FC236}">
                  <a16:creationId xmlns:a16="http://schemas.microsoft.com/office/drawing/2014/main" id="{786B1E9A-658F-6C60-DAAB-A6B666739824}"/>
                </a:ext>
              </a:extLst>
            </p:cNvPr>
            <p:cNvSpPr>
              <a:spLocks noChangeArrowheads="1"/>
            </p:cNvSpPr>
            <p:nvPr/>
          </p:nvSpPr>
          <p:spPr bwMode="auto">
            <a:xfrm>
              <a:off x="336" y="980"/>
              <a:ext cx="13" cy="18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706" name="Rectangle 34">
              <a:extLst>
                <a:ext uri="{FF2B5EF4-FFF2-40B4-BE49-F238E27FC236}">
                  <a16:creationId xmlns:a16="http://schemas.microsoft.com/office/drawing/2014/main" id="{3CF9DD92-3D8E-BE34-ECE3-F6A1CA27D920}"/>
                </a:ext>
              </a:extLst>
            </p:cNvPr>
            <p:cNvSpPr>
              <a:spLocks noChangeArrowheads="1"/>
            </p:cNvSpPr>
            <p:nvPr/>
          </p:nvSpPr>
          <p:spPr bwMode="auto">
            <a:xfrm>
              <a:off x="4743" y="980"/>
              <a:ext cx="8" cy="18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707" name="Rectangle 35">
              <a:extLst>
                <a:ext uri="{FF2B5EF4-FFF2-40B4-BE49-F238E27FC236}">
                  <a16:creationId xmlns:a16="http://schemas.microsoft.com/office/drawing/2014/main" id="{0DEEA919-5450-15F2-9EC8-2950AB848992}"/>
                </a:ext>
              </a:extLst>
            </p:cNvPr>
            <p:cNvSpPr>
              <a:spLocks noChangeArrowheads="1"/>
            </p:cNvSpPr>
            <p:nvPr/>
          </p:nvSpPr>
          <p:spPr bwMode="auto">
            <a:xfrm>
              <a:off x="5459" y="980"/>
              <a:ext cx="13" cy="18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708" name="Rectangle 36">
              <a:extLst>
                <a:ext uri="{FF2B5EF4-FFF2-40B4-BE49-F238E27FC236}">
                  <a16:creationId xmlns:a16="http://schemas.microsoft.com/office/drawing/2014/main" id="{94EF738F-0117-B5AF-3AEC-9B06CFD897DA}"/>
                </a:ext>
              </a:extLst>
            </p:cNvPr>
            <p:cNvSpPr>
              <a:spLocks noChangeArrowheads="1"/>
            </p:cNvSpPr>
            <p:nvPr/>
          </p:nvSpPr>
          <p:spPr bwMode="auto">
            <a:xfrm>
              <a:off x="397" y="1184"/>
              <a:ext cx="1748"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Failure is very unlikely to occur</a:t>
              </a:r>
              <a:endParaRPr lang="en-US" altLang="en-US" sz="3300">
                <a:latin typeface="Arial" panose="020B0604020202020204" pitchFamily="34" charset="0"/>
              </a:endParaRPr>
            </a:p>
          </p:txBody>
        </p:sp>
        <p:sp>
          <p:nvSpPr>
            <p:cNvPr id="540709" name="Rectangle 37">
              <a:extLst>
                <a:ext uri="{FF2B5EF4-FFF2-40B4-BE49-F238E27FC236}">
                  <a16:creationId xmlns:a16="http://schemas.microsoft.com/office/drawing/2014/main" id="{12B232EB-D4CB-F40C-80C8-D35851B8358E}"/>
                </a:ext>
              </a:extLst>
            </p:cNvPr>
            <p:cNvSpPr>
              <a:spLocks noChangeArrowheads="1"/>
            </p:cNvSpPr>
            <p:nvPr/>
          </p:nvSpPr>
          <p:spPr bwMode="auto">
            <a:xfrm>
              <a:off x="2034" y="1184"/>
              <a:ext cx="35"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40710" name="Rectangle 38">
              <a:extLst>
                <a:ext uri="{FF2B5EF4-FFF2-40B4-BE49-F238E27FC236}">
                  <a16:creationId xmlns:a16="http://schemas.microsoft.com/office/drawing/2014/main" id="{3AF57494-675F-87F2-E5A5-61332D9DE212}"/>
                </a:ext>
              </a:extLst>
            </p:cNvPr>
            <p:cNvSpPr>
              <a:spLocks noChangeArrowheads="1"/>
            </p:cNvSpPr>
            <p:nvPr/>
          </p:nvSpPr>
          <p:spPr bwMode="auto">
            <a:xfrm>
              <a:off x="4802" y="1184"/>
              <a:ext cx="106"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1 </a:t>
              </a:r>
              <a:endParaRPr lang="en-US" altLang="en-US" sz="3300">
                <a:latin typeface="Arial" panose="020B0604020202020204" pitchFamily="34" charset="0"/>
              </a:endParaRPr>
            </a:p>
          </p:txBody>
        </p:sp>
        <p:sp>
          <p:nvSpPr>
            <p:cNvPr id="540711" name="Rectangle 39">
              <a:extLst>
                <a:ext uri="{FF2B5EF4-FFF2-40B4-BE49-F238E27FC236}">
                  <a16:creationId xmlns:a16="http://schemas.microsoft.com/office/drawing/2014/main" id="{F7E204BD-D22B-7469-2EE3-8F5B00DC34C1}"/>
                </a:ext>
              </a:extLst>
            </p:cNvPr>
            <p:cNvSpPr>
              <a:spLocks noChangeArrowheads="1"/>
            </p:cNvSpPr>
            <p:nvPr/>
          </p:nvSpPr>
          <p:spPr bwMode="auto">
            <a:xfrm>
              <a:off x="4903" y="1184"/>
              <a:ext cx="43"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a:t>
              </a:r>
              <a:endParaRPr lang="en-US" altLang="en-US" sz="3300">
                <a:latin typeface="Arial" panose="020B0604020202020204" pitchFamily="34" charset="0"/>
              </a:endParaRPr>
            </a:p>
          </p:txBody>
        </p:sp>
        <p:sp>
          <p:nvSpPr>
            <p:cNvPr id="540712" name="Rectangle 40">
              <a:extLst>
                <a:ext uri="{FF2B5EF4-FFF2-40B4-BE49-F238E27FC236}">
                  <a16:creationId xmlns:a16="http://schemas.microsoft.com/office/drawing/2014/main" id="{B8E7A646-3802-3396-7AB8-65DD37CB3CAA}"/>
                </a:ext>
              </a:extLst>
            </p:cNvPr>
            <p:cNvSpPr>
              <a:spLocks noChangeArrowheads="1"/>
            </p:cNvSpPr>
            <p:nvPr/>
          </p:nvSpPr>
          <p:spPr bwMode="auto">
            <a:xfrm>
              <a:off x="4941" y="1184"/>
              <a:ext cx="106"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2</a:t>
              </a:r>
              <a:endParaRPr lang="en-US" altLang="en-US" sz="3300">
                <a:latin typeface="Arial" panose="020B0604020202020204" pitchFamily="34" charset="0"/>
              </a:endParaRPr>
            </a:p>
          </p:txBody>
        </p:sp>
        <p:sp>
          <p:nvSpPr>
            <p:cNvPr id="540713" name="Rectangle 41">
              <a:extLst>
                <a:ext uri="{FF2B5EF4-FFF2-40B4-BE49-F238E27FC236}">
                  <a16:creationId xmlns:a16="http://schemas.microsoft.com/office/drawing/2014/main" id="{99D4CAD1-D208-DA5D-9969-0AEACFD22231}"/>
                </a:ext>
              </a:extLst>
            </p:cNvPr>
            <p:cNvSpPr>
              <a:spLocks noChangeArrowheads="1"/>
            </p:cNvSpPr>
            <p:nvPr/>
          </p:nvSpPr>
          <p:spPr bwMode="auto">
            <a:xfrm>
              <a:off x="5042" y="1184"/>
              <a:ext cx="35"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40714" name="Rectangle 42">
              <a:extLst>
                <a:ext uri="{FF2B5EF4-FFF2-40B4-BE49-F238E27FC236}">
                  <a16:creationId xmlns:a16="http://schemas.microsoft.com/office/drawing/2014/main" id="{4BBCEAF2-B0B9-83B7-7AE2-087DD80A541A}"/>
                </a:ext>
              </a:extLst>
            </p:cNvPr>
            <p:cNvSpPr>
              <a:spLocks noChangeArrowheads="1"/>
            </p:cNvSpPr>
            <p:nvPr/>
          </p:nvSpPr>
          <p:spPr bwMode="auto">
            <a:xfrm>
              <a:off x="336" y="1160"/>
              <a:ext cx="13" cy="2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715" name="Rectangle 43">
              <a:extLst>
                <a:ext uri="{FF2B5EF4-FFF2-40B4-BE49-F238E27FC236}">
                  <a16:creationId xmlns:a16="http://schemas.microsoft.com/office/drawing/2014/main" id="{C94784B2-7F75-C842-7232-7820D71118C4}"/>
                </a:ext>
              </a:extLst>
            </p:cNvPr>
            <p:cNvSpPr>
              <a:spLocks noChangeArrowheads="1"/>
            </p:cNvSpPr>
            <p:nvPr/>
          </p:nvSpPr>
          <p:spPr bwMode="auto">
            <a:xfrm>
              <a:off x="349" y="1160"/>
              <a:ext cx="4394" cy="2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717" name="Rectangle 45">
              <a:extLst>
                <a:ext uri="{FF2B5EF4-FFF2-40B4-BE49-F238E27FC236}">
                  <a16:creationId xmlns:a16="http://schemas.microsoft.com/office/drawing/2014/main" id="{2A7AE5A0-6173-3B56-89CE-13F6B0B0FA70}"/>
                </a:ext>
              </a:extLst>
            </p:cNvPr>
            <p:cNvSpPr>
              <a:spLocks noChangeArrowheads="1"/>
            </p:cNvSpPr>
            <p:nvPr/>
          </p:nvSpPr>
          <p:spPr bwMode="auto">
            <a:xfrm>
              <a:off x="4743" y="1160"/>
              <a:ext cx="16" cy="2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718" name="Rectangle 46">
              <a:extLst>
                <a:ext uri="{FF2B5EF4-FFF2-40B4-BE49-F238E27FC236}">
                  <a16:creationId xmlns:a16="http://schemas.microsoft.com/office/drawing/2014/main" id="{D3792597-835C-53BF-B7C9-6DED87ECC87E}"/>
                </a:ext>
              </a:extLst>
            </p:cNvPr>
            <p:cNvSpPr>
              <a:spLocks noChangeArrowheads="1"/>
            </p:cNvSpPr>
            <p:nvPr/>
          </p:nvSpPr>
          <p:spPr bwMode="auto">
            <a:xfrm>
              <a:off x="4759" y="1160"/>
              <a:ext cx="700" cy="2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719" name="Rectangle 47">
              <a:extLst>
                <a:ext uri="{FF2B5EF4-FFF2-40B4-BE49-F238E27FC236}">
                  <a16:creationId xmlns:a16="http://schemas.microsoft.com/office/drawing/2014/main" id="{C63F582F-D590-D796-3E28-763F1C143313}"/>
                </a:ext>
              </a:extLst>
            </p:cNvPr>
            <p:cNvSpPr>
              <a:spLocks noChangeArrowheads="1"/>
            </p:cNvSpPr>
            <p:nvPr/>
          </p:nvSpPr>
          <p:spPr bwMode="auto">
            <a:xfrm>
              <a:off x="5459" y="1160"/>
              <a:ext cx="13" cy="2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720" name="Rectangle 48">
              <a:extLst>
                <a:ext uri="{FF2B5EF4-FFF2-40B4-BE49-F238E27FC236}">
                  <a16:creationId xmlns:a16="http://schemas.microsoft.com/office/drawing/2014/main" id="{15440590-B6CE-BEF9-3DC6-A5EE463429B8}"/>
                </a:ext>
              </a:extLst>
            </p:cNvPr>
            <p:cNvSpPr>
              <a:spLocks noChangeArrowheads="1"/>
            </p:cNvSpPr>
            <p:nvPr/>
          </p:nvSpPr>
          <p:spPr bwMode="auto">
            <a:xfrm>
              <a:off x="336" y="1180"/>
              <a:ext cx="13" cy="1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721" name="Rectangle 49">
              <a:extLst>
                <a:ext uri="{FF2B5EF4-FFF2-40B4-BE49-F238E27FC236}">
                  <a16:creationId xmlns:a16="http://schemas.microsoft.com/office/drawing/2014/main" id="{56ABB632-851F-ECA4-6E05-BABBCA5E1AE5}"/>
                </a:ext>
              </a:extLst>
            </p:cNvPr>
            <p:cNvSpPr>
              <a:spLocks noChangeArrowheads="1"/>
            </p:cNvSpPr>
            <p:nvPr/>
          </p:nvSpPr>
          <p:spPr bwMode="auto">
            <a:xfrm>
              <a:off x="4743" y="1180"/>
              <a:ext cx="8" cy="1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722" name="Rectangle 50">
              <a:extLst>
                <a:ext uri="{FF2B5EF4-FFF2-40B4-BE49-F238E27FC236}">
                  <a16:creationId xmlns:a16="http://schemas.microsoft.com/office/drawing/2014/main" id="{58D80141-EDE0-43E9-8070-F8460DF62059}"/>
                </a:ext>
              </a:extLst>
            </p:cNvPr>
            <p:cNvSpPr>
              <a:spLocks noChangeArrowheads="1"/>
            </p:cNvSpPr>
            <p:nvPr/>
          </p:nvSpPr>
          <p:spPr bwMode="auto">
            <a:xfrm>
              <a:off x="5459" y="1180"/>
              <a:ext cx="13" cy="1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723" name="Rectangle 51">
              <a:extLst>
                <a:ext uri="{FF2B5EF4-FFF2-40B4-BE49-F238E27FC236}">
                  <a16:creationId xmlns:a16="http://schemas.microsoft.com/office/drawing/2014/main" id="{06158A73-C2BA-4456-0673-526707668028}"/>
                </a:ext>
              </a:extLst>
            </p:cNvPr>
            <p:cNvSpPr>
              <a:spLocks noChangeArrowheads="1"/>
            </p:cNvSpPr>
            <p:nvPr/>
          </p:nvSpPr>
          <p:spPr bwMode="auto">
            <a:xfrm>
              <a:off x="397" y="1374"/>
              <a:ext cx="3640"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Failure probability is low based on data from similar components</a:t>
              </a:r>
              <a:endParaRPr lang="en-US" altLang="en-US" sz="3300">
                <a:latin typeface="Arial" panose="020B0604020202020204" pitchFamily="34" charset="0"/>
              </a:endParaRPr>
            </a:p>
          </p:txBody>
        </p:sp>
        <p:sp>
          <p:nvSpPr>
            <p:cNvPr id="540724" name="Rectangle 52">
              <a:extLst>
                <a:ext uri="{FF2B5EF4-FFF2-40B4-BE49-F238E27FC236}">
                  <a16:creationId xmlns:a16="http://schemas.microsoft.com/office/drawing/2014/main" id="{58786005-DC5D-DC5A-B14C-4CA09E25B64B}"/>
                </a:ext>
              </a:extLst>
            </p:cNvPr>
            <p:cNvSpPr>
              <a:spLocks noChangeArrowheads="1"/>
            </p:cNvSpPr>
            <p:nvPr/>
          </p:nvSpPr>
          <p:spPr bwMode="auto">
            <a:xfrm>
              <a:off x="3802" y="1374"/>
              <a:ext cx="36"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40725" name="Rectangle 53">
              <a:extLst>
                <a:ext uri="{FF2B5EF4-FFF2-40B4-BE49-F238E27FC236}">
                  <a16:creationId xmlns:a16="http://schemas.microsoft.com/office/drawing/2014/main" id="{729706C6-5A88-781E-35C4-8473C06FF47C}"/>
                </a:ext>
              </a:extLst>
            </p:cNvPr>
            <p:cNvSpPr>
              <a:spLocks noChangeArrowheads="1"/>
            </p:cNvSpPr>
            <p:nvPr/>
          </p:nvSpPr>
          <p:spPr bwMode="auto">
            <a:xfrm>
              <a:off x="4802" y="1374"/>
              <a:ext cx="106"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3 </a:t>
              </a:r>
              <a:endParaRPr lang="en-US" altLang="en-US" sz="3300">
                <a:latin typeface="Arial" panose="020B0604020202020204" pitchFamily="34" charset="0"/>
              </a:endParaRPr>
            </a:p>
          </p:txBody>
        </p:sp>
        <p:sp>
          <p:nvSpPr>
            <p:cNvPr id="540726" name="Rectangle 54">
              <a:extLst>
                <a:ext uri="{FF2B5EF4-FFF2-40B4-BE49-F238E27FC236}">
                  <a16:creationId xmlns:a16="http://schemas.microsoft.com/office/drawing/2014/main" id="{C7CC0C8B-24AA-ED87-2A4A-518793E1A7A0}"/>
                </a:ext>
              </a:extLst>
            </p:cNvPr>
            <p:cNvSpPr>
              <a:spLocks noChangeArrowheads="1"/>
            </p:cNvSpPr>
            <p:nvPr/>
          </p:nvSpPr>
          <p:spPr bwMode="auto">
            <a:xfrm>
              <a:off x="4903" y="1374"/>
              <a:ext cx="43"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a:t>
              </a:r>
              <a:endParaRPr lang="en-US" altLang="en-US" sz="3300">
                <a:latin typeface="Arial" panose="020B0604020202020204" pitchFamily="34" charset="0"/>
              </a:endParaRPr>
            </a:p>
          </p:txBody>
        </p:sp>
        <p:sp>
          <p:nvSpPr>
            <p:cNvPr id="540727" name="Rectangle 55">
              <a:extLst>
                <a:ext uri="{FF2B5EF4-FFF2-40B4-BE49-F238E27FC236}">
                  <a16:creationId xmlns:a16="http://schemas.microsoft.com/office/drawing/2014/main" id="{4558D3F9-D115-56F5-0F2F-39A923778B8A}"/>
                </a:ext>
              </a:extLst>
            </p:cNvPr>
            <p:cNvSpPr>
              <a:spLocks noChangeArrowheads="1"/>
            </p:cNvSpPr>
            <p:nvPr/>
          </p:nvSpPr>
          <p:spPr bwMode="auto">
            <a:xfrm>
              <a:off x="4941" y="1374"/>
              <a:ext cx="106"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4</a:t>
              </a:r>
              <a:endParaRPr lang="en-US" altLang="en-US" sz="3300">
                <a:latin typeface="Arial" panose="020B0604020202020204" pitchFamily="34" charset="0"/>
              </a:endParaRPr>
            </a:p>
          </p:txBody>
        </p:sp>
        <p:sp>
          <p:nvSpPr>
            <p:cNvPr id="540728" name="Rectangle 56">
              <a:extLst>
                <a:ext uri="{FF2B5EF4-FFF2-40B4-BE49-F238E27FC236}">
                  <a16:creationId xmlns:a16="http://schemas.microsoft.com/office/drawing/2014/main" id="{A1B954C2-0C40-986A-D814-F80A5A658D93}"/>
                </a:ext>
              </a:extLst>
            </p:cNvPr>
            <p:cNvSpPr>
              <a:spLocks noChangeArrowheads="1"/>
            </p:cNvSpPr>
            <p:nvPr/>
          </p:nvSpPr>
          <p:spPr bwMode="auto">
            <a:xfrm>
              <a:off x="5042" y="1374"/>
              <a:ext cx="35"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40729" name="Rectangle 57">
              <a:extLst>
                <a:ext uri="{FF2B5EF4-FFF2-40B4-BE49-F238E27FC236}">
                  <a16:creationId xmlns:a16="http://schemas.microsoft.com/office/drawing/2014/main" id="{61906DC8-AF3F-D13A-8229-8BB44A28439A}"/>
                </a:ext>
              </a:extLst>
            </p:cNvPr>
            <p:cNvSpPr>
              <a:spLocks noChangeArrowheads="1"/>
            </p:cNvSpPr>
            <p:nvPr/>
          </p:nvSpPr>
          <p:spPr bwMode="auto">
            <a:xfrm>
              <a:off x="336" y="1364"/>
              <a:ext cx="13"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730" name="Rectangle 58">
              <a:extLst>
                <a:ext uri="{FF2B5EF4-FFF2-40B4-BE49-F238E27FC236}">
                  <a16:creationId xmlns:a16="http://schemas.microsoft.com/office/drawing/2014/main" id="{41B777CE-6AF6-3AFF-B5DC-94CBD8E4772A}"/>
                </a:ext>
              </a:extLst>
            </p:cNvPr>
            <p:cNvSpPr>
              <a:spLocks noChangeArrowheads="1"/>
            </p:cNvSpPr>
            <p:nvPr/>
          </p:nvSpPr>
          <p:spPr bwMode="auto">
            <a:xfrm>
              <a:off x="349" y="1364"/>
              <a:ext cx="4394"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731" name="Rectangle 59">
              <a:extLst>
                <a:ext uri="{FF2B5EF4-FFF2-40B4-BE49-F238E27FC236}">
                  <a16:creationId xmlns:a16="http://schemas.microsoft.com/office/drawing/2014/main" id="{EEC3EA35-74E2-1124-8109-6435FBD4C5E2}"/>
                </a:ext>
              </a:extLst>
            </p:cNvPr>
            <p:cNvSpPr>
              <a:spLocks noChangeArrowheads="1"/>
            </p:cNvSpPr>
            <p:nvPr/>
          </p:nvSpPr>
          <p:spPr bwMode="auto">
            <a:xfrm>
              <a:off x="4743" y="1364"/>
              <a:ext cx="8"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732" name="Rectangle 60">
              <a:extLst>
                <a:ext uri="{FF2B5EF4-FFF2-40B4-BE49-F238E27FC236}">
                  <a16:creationId xmlns:a16="http://schemas.microsoft.com/office/drawing/2014/main" id="{5B3EB6D5-F849-286C-A337-1AC4BBD45629}"/>
                </a:ext>
              </a:extLst>
            </p:cNvPr>
            <p:cNvSpPr>
              <a:spLocks noChangeArrowheads="1"/>
            </p:cNvSpPr>
            <p:nvPr/>
          </p:nvSpPr>
          <p:spPr bwMode="auto">
            <a:xfrm>
              <a:off x="4751" y="1364"/>
              <a:ext cx="708"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733" name="Rectangle 61">
              <a:extLst>
                <a:ext uri="{FF2B5EF4-FFF2-40B4-BE49-F238E27FC236}">
                  <a16:creationId xmlns:a16="http://schemas.microsoft.com/office/drawing/2014/main" id="{523901CA-17CA-26C9-8D02-0458AD301580}"/>
                </a:ext>
              </a:extLst>
            </p:cNvPr>
            <p:cNvSpPr>
              <a:spLocks noChangeArrowheads="1"/>
            </p:cNvSpPr>
            <p:nvPr/>
          </p:nvSpPr>
          <p:spPr bwMode="auto">
            <a:xfrm>
              <a:off x="5459" y="1364"/>
              <a:ext cx="13" cy="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734" name="Rectangle 62">
              <a:extLst>
                <a:ext uri="{FF2B5EF4-FFF2-40B4-BE49-F238E27FC236}">
                  <a16:creationId xmlns:a16="http://schemas.microsoft.com/office/drawing/2014/main" id="{37F6092F-EA45-E3A0-4595-616A0D5EDE31}"/>
                </a:ext>
              </a:extLst>
            </p:cNvPr>
            <p:cNvSpPr>
              <a:spLocks noChangeArrowheads="1"/>
            </p:cNvSpPr>
            <p:nvPr/>
          </p:nvSpPr>
          <p:spPr bwMode="auto">
            <a:xfrm>
              <a:off x="336" y="1371"/>
              <a:ext cx="13" cy="1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735" name="Rectangle 63">
              <a:extLst>
                <a:ext uri="{FF2B5EF4-FFF2-40B4-BE49-F238E27FC236}">
                  <a16:creationId xmlns:a16="http://schemas.microsoft.com/office/drawing/2014/main" id="{30E1F707-1757-CC4E-462A-8B9E14D68E88}"/>
                </a:ext>
              </a:extLst>
            </p:cNvPr>
            <p:cNvSpPr>
              <a:spLocks noChangeArrowheads="1"/>
            </p:cNvSpPr>
            <p:nvPr/>
          </p:nvSpPr>
          <p:spPr bwMode="auto">
            <a:xfrm>
              <a:off x="4743" y="1371"/>
              <a:ext cx="8" cy="1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736" name="Rectangle 64">
              <a:extLst>
                <a:ext uri="{FF2B5EF4-FFF2-40B4-BE49-F238E27FC236}">
                  <a16:creationId xmlns:a16="http://schemas.microsoft.com/office/drawing/2014/main" id="{61402CD0-F2C9-900A-74EA-2CD1127C26FB}"/>
                </a:ext>
              </a:extLst>
            </p:cNvPr>
            <p:cNvSpPr>
              <a:spLocks noChangeArrowheads="1"/>
            </p:cNvSpPr>
            <p:nvPr/>
          </p:nvSpPr>
          <p:spPr bwMode="auto">
            <a:xfrm>
              <a:off x="5459" y="1371"/>
              <a:ext cx="13" cy="1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737" name="Rectangle 65">
              <a:extLst>
                <a:ext uri="{FF2B5EF4-FFF2-40B4-BE49-F238E27FC236}">
                  <a16:creationId xmlns:a16="http://schemas.microsoft.com/office/drawing/2014/main" id="{7FFC86D6-A878-1044-719D-C4D87DC40594}"/>
                </a:ext>
              </a:extLst>
            </p:cNvPr>
            <p:cNvSpPr>
              <a:spLocks noChangeArrowheads="1"/>
            </p:cNvSpPr>
            <p:nvPr/>
          </p:nvSpPr>
          <p:spPr bwMode="auto">
            <a:xfrm>
              <a:off x="397" y="1565"/>
              <a:ext cx="1991" cy="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Possibility exists for failure to occur</a:t>
              </a:r>
              <a:endParaRPr lang="en-US" altLang="en-US" sz="3300">
                <a:latin typeface="Arial" panose="020B0604020202020204" pitchFamily="34" charset="0"/>
              </a:endParaRPr>
            </a:p>
          </p:txBody>
        </p:sp>
        <p:sp>
          <p:nvSpPr>
            <p:cNvPr id="540738" name="Rectangle 66">
              <a:extLst>
                <a:ext uri="{FF2B5EF4-FFF2-40B4-BE49-F238E27FC236}">
                  <a16:creationId xmlns:a16="http://schemas.microsoft.com/office/drawing/2014/main" id="{FFE743F2-A29E-2026-6912-20AC6432D8C1}"/>
                </a:ext>
              </a:extLst>
            </p:cNvPr>
            <p:cNvSpPr>
              <a:spLocks noChangeArrowheads="1"/>
            </p:cNvSpPr>
            <p:nvPr/>
          </p:nvSpPr>
          <p:spPr bwMode="auto">
            <a:xfrm>
              <a:off x="2259" y="1565"/>
              <a:ext cx="35" cy="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40739" name="Rectangle 67">
              <a:extLst>
                <a:ext uri="{FF2B5EF4-FFF2-40B4-BE49-F238E27FC236}">
                  <a16:creationId xmlns:a16="http://schemas.microsoft.com/office/drawing/2014/main" id="{B5389A06-87E9-DF75-3258-2CBD25EB871A}"/>
                </a:ext>
              </a:extLst>
            </p:cNvPr>
            <p:cNvSpPr>
              <a:spLocks noChangeArrowheads="1"/>
            </p:cNvSpPr>
            <p:nvPr/>
          </p:nvSpPr>
          <p:spPr bwMode="auto">
            <a:xfrm>
              <a:off x="4802" y="1565"/>
              <a:ext cx="106" cy="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5 </a:t>
              </a:r>
              <a:endParaRPr lang="en-US" altLang="en-US" sz="3300">
                <a:latin typeface="Arial" panose="020B0604020202020204" pitchFamily="34" charset="0"/>
              </a:endParaRPr>
            </a:p>
          </p:txBody>
        </p:sp>
        <p:sp>
          <p:nvSpPr>
            <p:cNvPr id="540740" name="Rectangle 68">
              <a:extLst>
                <a:ext uri="{FF2B5EF4-FFF2-40B4-BE49-F238E27FC236}">
                  <a16:creationId xmlns:a16="http://schemas.microsoft.com/office/drawing/2014/main" id="{70B79658-0888-1CAA-FDAF-2627F156C6C7}"/>
                </a:ext>
              </a:extLst>
            </p:cNvPr>
            <p:cNvSpPr>
              <a:spLocks noChangeArrowheads="1"/>
            </p:cNvSpPr>
            <p:nvPr/>
          </p:nvSpPr>
          <p:spPr bwMode="auto">
            <a:xfrm>
              <a:off x="4903" y="1565"/>
              <a:ext cx="43" cy="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a:t>
              </a:r>
              <a:endParaRPr lang="en-US" altLang="en-US" sz="3300">
                <a:latin typeface="Arial" panose="020B0604020202020204" pitchFamily="34" charset="0"/>
              </a:endParaRPr>
            </a:p>
          </p:txBody>
        </p:sp>
        <p:sp>
          <p:nvSpPr>
            <p:cNvPr id="540741" name="Rectangle 69">
              <a:extLst>
                <a:ext uri="{FF2B5EF4-FFF2-40B4-BE49-F238E27FC236}">
                  <a16:creationId xmlns:a16="http://schemas.microsoft.com/office/drawing/2014/main" id="{7083508E-4F74-00CE-0016-69B0A2E9D1D3}"/>
                </a:ext>
              </a:extLst>
            </p:cNvPr>
            <p:cNvSpPr>
              <a:spLocks noChangeArrowheads="1"/>
            </p:cNvSpPr>
            <p:nvPr/>
          </p:nvSpPr>
          <p:spPr bwMode="auto">
            <a:xfrm>
              <a:off x="4941" y="1565"/>
              <a:ext cx="106" cy="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6</a:t>
              </a:r>
              <a:endParaRPr lang="en-US" altLang="en-US" sz="3300">
                <a:latin typeface="Arial" panose="020B0604020202020204" pitchFamily="34" charset="0"/>
              </a:endParaRPr>
            </a:p>
          </p:txBody>
        </p:sp>
        <p:sp>
          <p:nvSpPr>
            <p:cNvPr id="540742" name="Rectangle 70">
              <a:extLst>
                <a:ext uri="{FF2B5EF4-FFF2-40B4-BE49-F238E27FC236}">
                  <a16:creationId xmlns:a16="http://schemas.microsoft.com/office/drawing/2014/main" id="{7B73B6DE-97F3-2DE8-7F99-C2E909BDB5F5}"/>
                </a:ext>
              </a:extLst>
            </p:cNvPr>
            <p:cNvSpPr>
              <a:spLocks noChangeArrowheads="1"/>
            </p:cNvSpPr>
            <p:nvPr/>
          </p:nvSpPr>
          <p:spPr bwMode="auto">
            <a:xfrm>
              <a:off x="5042" y="1565"/>
              <a:ext cx="35" cy="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40743" name="Rectangle 71">
              <a:extLst>
                <a:ext uri="{FF2B5EF4-FFF2-40B4-BE49-F238E27FC236}">
                  <a16:creationId xmlns:a16="http://schemas.microsoft.com/office/drawing/2014/main" id="{65237D3F-BDEC-5A7B-4610-6714320116DF}"/>
                </a:ext>
              </a:extLst>
            </p:cNvPr>
            <p:cNvSpPr>
              <a:spLocks noChangeArrowheads="1"/>
            </p:cNvSpPr>
            <p:nvPr/>
          </p:nvSpPr>
          <p:spPr bwMode="auto">
            <a:xfrm>
              <a:off x="336" y="1555"/>
              <a:ext cx="13"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744" name="Rectangle 72">
              <a:extLst>
                <a:ext uri="{FF2B5EF4-FFF2-40B4-BE49-F238E27FC236}">
                  <a16:creationId xmlns:a16="http://schemas.microsoft.com/office/drawing/2014/main" id="{F8B5DB49-648F-6117-7ACF-DD70C9426ACC}"/>
                </a:ext>
              </a:extLst>
            </p:cNvPr>
            <p:cNvSpPr>
              <a:spLocks noChangeArrowheads="1"/>
            </p:cNvSpPr>
            <p:nvPr/>
          </p:nvSpPr>
          <p:spPr bwMode="auto">
            <a:xfrm>
              <a:off x="349" y="1555"/>
              <a:ext cx="439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746" name="Rectangle 74">
              <a:extLst>
                <a:ext uri="{FF2B5EF4-FFF2-40B4-BE49-F238E27FC236}">
                  <a16:creationId xmlns:a16="http://schemas.microsoft.com/office/drawing/2014/main" id="{8AD80FF7-1112-C0DB-A41F-0023727D89A5}"/>
                </a:ext>
              </a:extLst>
            </p:cNvPr>
            <p:cNvSpPr>
              <a:spLocks noChangeArrowheads="1"/>
            </p:cNvSpPr>
            <p:nvPr/>
          </p:nvSpPr>
          <p:spPr bwMode="auto">
            <a:xfrm>
              <a:off x="4751" y="1555"/>
              <a:ext cx="708"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747" name="Rectangle 75">
              <a:extLst>
                <a:ext uri="{FF2B5EF4-FFF2-40B4-BE49-F238E27FC236}">
                  <a16:creationId xmlns:a16="http://schemas.microsoft.com/office/drawing/2014/main" id="{933B8208-221E-38E6-FEC4-05679BBC567D}"/>
                </a:ext>
              </a:extLst>
            </p:cNvPr>
            <p:cNvSpPr>
              <a:spLocks noChangeArrowheads="1"/>
            </p:cNvSpPr>
            <p:nvPr/>
          </p:nvSpPr>
          <p:spPr bwMode="auto">
            <a:xfrm>
              <a:off x="5459" y="1555"/>
              <a:ext cx="13"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748" name="Rectangle 76">
              <a:extLst>
                <a:ext uri="{FF2B5EF4-FFF2-40B4-BE49-F238E27FC236}">
                  <a16:creationId xmlns:a16="http://schemas.microsoft.com/office/drawing/2014/main" id="{B961CF60-F24D-8141-CEA4-D394EB2655E8}"/>
                </a:ext>
              </a:extLst>
            </p:cNvPr>
            <p:cNvSpPr>
              <a:spLocks noChangeArrowheads="1"/>
            </p:cNvSpPr>
            <p:nvPr/>
          </p:nvSpPr>
          <p:spPr bwMode="auto">
            <a:xfrm>
              <a:off x="336" y="1565"/>
              <a:ext cx="13" cy="18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749" name="Rectangle 77">
              <a:extLst>
                <a:ext uri="{FF2B5EF4-FFF2-40B4-BE49-F238E27FC236}">
                  <a16:creationId xmlns:a16="http://schemas.microsoft.com/office/drawing/2014/main" id="{F3B415A2-A890-469E-5591-37E19829F0F0}"/>
                </a:ext>
              </a:extLst>
            </p:cNvPr>
            <p:cNvSpPr>
              <a:spLocks noChangeArrowheads="1"/>
            </p:cNvSpPr>
            <p:nvPr/>
          </p:nvSpPr>
          <p:spPr bwMode="auto">
            <a:xfrm>
              <a:off x="4743" y="1565"/>
              <a:ext cx="8" cy="18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750" name="Rectangle 78">
              <a:extLst>
                <a:ext uri="{FF2B5EF4-FFF2-40B4-BE49-F238E27FC236}">
                  <a16:creationId xmlns:a16="http://schemas.microsoft.com/office/drawing/2014/main" id="{92C6F7E8-8D3E-F0AA-2F12-92E7E5A242DB}"/>
                </a:ext>
              </a:extLst>
            </p:cNvPr>
            <p:cNvSpPr>
              <a:spLocks noChangeArrowheads="1"/>
            </p:cNvSpPr>
            <p:nvPr/>
          </p:nvSpPr>
          <p:spPr bwMode="auto">
            <a:xfrm>
              <a:off x="5459" y="1565"/>
              <a:ext cx="13" cy="18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751" name="Rectangle 79">
              <a:extLst>
                <a:ext uri="{FF2B5EF4-FFF2-40B4-BE49-F238E27FC236}">
                  <a16:creationId xmlns:a16="http://schemas.microsoft.com/office/drawing/2014/main" id="{6CE02C7E-1566-5318-0AC9-525B58276C69}"/>
                </a:ext>
              </a:extLst>
            </p:cNvPr>
            <p:cNvSpPr>
              <a:spLocks noChangeArrowheads="1"/>
            </p:cNvSpPr>
            <p:nvPr/>
          </p:nvSpPr>
          <p:spPr bwMode="auto">
            <a:xfrm>
              <a:off x="397" y="1755"/>
              <a:ext cx="3691"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Failure probability is high based on data from similar components</a:t>
              </a:r>
              <a:endParaRPr lang="en-US" altLang="en-US" sz="3300">
                <a:latin typeface="Arial" panose="020B0604020202020204" pitchFamily="34" charset="0"/>
              </a:endParaRPr>
            </a:p>
          </p:txBody>
        </p:sp>
        <p:sp>
          <p:nvSpPr>
            <p:cNvPr id="540752" name="Rectangle 80">
              <a:extLst>
                <a:ext uri="{FF2B5EF4-FFF2-40B4-BE49-F238E27FC236}">
                  <a16:creationId xmlns:a16="http://schemas.microsoft.com/office/drawing/2014/main" id="{811D12B3-B016-ABFB-5455-E8C7EB58A1EF}"/>
                </a:ext>
              </a:extLst>
            </p:cNvPr>
            <p:cNvSpPr>
              <a:spLocks noChangeArrowheads="1"/>
            </p:cNvSpPr>
            <p:nvPr/>
          </p:nvSpPr>
          <p:spPr bwMode="auto">
            <a:xfrm>
              <a:off x="3850" y="1755"/>
              <a:ext cx="36"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40753" name="Rectangle 81">
              <a:extLst>
                <a:ext uri="{FF2B5EF4-FFF2-40B4-BE49-F238E27FC236}">
                  <a16:creationId xmlns:a16="http://schemas.microsoft.com/office/drawing/2014/main" id="{B3775031-9062-CC2E-D4B3-A774B66AA274}"/>
                </a:ext>
              </a:extLst>
            </p:cNvPr>
            <p:cNvSpPr>
              <a:spLocks noChangeArrowheads="1"/>
            </p:cNvSpPr>
            <p:nvPr/>
          </p:nvSpPr>
          <p:spPr bwMode="auto">
            <a:xfrm>
              <a:off x="4802" y="1755"/>
              <a:ext cx="106"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7 </a:t>
              </a:r>
              <a:endParaRPr lang="en-US" altLang="en-US" sz="3300">
                <a:latin typeface="Arial" panose="020B0604020202020204" pitchFamily="34" charset="0"/>
              </a:endParaRPr>
            </a:p>
          </p:txBody>
        </p:sp>
        <p:sp>
          <p:nvSpPr>
            <p:cNvPr id="540754" name="Rectangle 82">
              <a:extLst>
                <a:ext uri="{FF2B5EF4-FFF2-40B4-BE49-F238E27FC236}">
                  <a16:creationId xmlns:a16="http://schemas.microsoft.com/office/drawing/2014/main" id="{714330E0-79B1-3E4B-AAF3-D2231D4C7985}"/>
                </a:ext>
              </a:extLst>
            </p:cNvPr>
            <p:cNvSpPr>
              <a:spLocks noChangeArrowheads="1"/>
            </p:cNvSpPr>
            <p:nvPr/>
          </p:nvSpPr>
          <p:spPr bwMode="auto">
            <a:xfrm>
              <a:off x="4903" y="1755"/>
              <a:ext cx="43"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a:t>
              </a:r>
              <a:endParaRPr lang="en-US" altLang="en-US" sz="3300">
                <a:latin typeface="Arial" panose="020B0604020202020204" pitchFamily="34" charset="0"/>
              </a:endParaRPr>
            </a:p>
          </p:txBody>
        </p:sp>
        <p:sp>
          <p:nvSpPr>
            <p:cNvPr id="540755" name="Rectangle 83">
              <a:extLst>
                <a:ext uri="{FF2B5EF4-FFF2-40B4-BE49-F238E27FC236}">
                  <a16:creationId xmlns:a16="http://schemas.microsoft.com/office/drawing/2014/main" id="{3DE46E92-94C3-77B7-6652-06D7BFC571D6}"/>
                </a:ext>
              </a:extLst>
            </p:cNvPr>
            <p:cNvSpPr>
              <a:spLocks noChangeArrowheads="1"/>
            </p:cNvSpPr>
            <p:nvPr/>
          </p:nvSpPr>
          <p:spPr bwMode="auto">
            <a:xfrm>
              <a:off x="4941" y="1755"/>
              <a:ext cx="106"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8</a:t>
              </a:r>
              <a:endParaRPr lang="en-US" altLang="en-US" sz="3300">
                <a:latin typeface="Arial" panose="020B0604020202020204" pitchFamily="34" charset="0"/>
              </a:endParaRPr>
            </a:p>
          </p:txBody>
        </p:sp>
        <p:sp>
          <p:nvSpPr>
            <p:cNvPr id="540756" name="Rectangle 84">
              <a:extLst>
                <a:ext uri="{FF2B5EF4-FFF2-40B4-BE49-F238E27FC236}">
                  <a16:creationId xmlns:a16="http://schemas.microsoft.com/office/drawing/2014/main" id="{B9130555-D133-E131-7270-712EC40449C4}"/>
                </a:ext>
              </a:extLst>
            </p:cNvPr>
            <p:cNvSpPr>
              <a:spLocks noChangeArrowheads="1"/>
            </p:cNvSpPr>
            <p:nvPr/>
          </p:nvSpPr>
          <p:spPr bwMode="auto">
            <a:xfrm>
              <a:off x="5042" y="1755"/>
              <a:ext cx="35"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40757" name="Rectangle 85">
              <a:extLst>
                <a:ext uri="{FF2B5EF4-FFF2-40B4-BE49-F238E27FC236}">
                  <a16:creationId xmlns:a16="http://schemas.microsoft.com/office/drawing/2014/main" id="{CC056790-4D0C-2D82-8372-9320FB5F259D}"/>
                </a:ext>
              </a:extLst>
            </p:cNvPr>
            <p:cNvSpPr>
              <a:spLocks noChangeArrowheads="1"/>
            </p:cNvSpPr>
            <p:nvPr/>
          </p:nvSpPr>
          <p:spPr bwMode="auto">
            <a:xfrm>
              <a:off x="336" y="1745"/>
              <a:ext cx="13"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758" name="Rectangle 86">
              <a:extLst>
                <a:ext uri="{FF2B5EF4-FFF2-40B4-BE49-F238E27FC236}">
                  <a16:creationId xmlns:a16="http://schemas.microsoft.com/office/drawing/2014/main" id="{DCEEBE38-566B-AFC4-622C-7AEA979BFD06}"/>
                </a:ext>
              </a:extLst>
            </p:cNvPr>
            <p:cNvSpPr>
              <a:spLocks noChangeArrowheads="1"/>
            </p:cNvSpPr>
            <p:nvPr/>
          </p:nvSpPr>
          <p:spPr bwMode="auto">
            <a:xfrm>
              <a:off x="349" y="1745"/>
              <a:ext cx="439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759" name="Rectangle 87">
              <a:extLst>
                <a:ext uri="{FF2B5EF4-FFF2-40B4-BE49-F238E27FC236}">
                  <a16:creationId xmlns:a16="http://schemas.microsoft.com/office/drawing/2014/main" id="{DE5F8A82-DF25-E5D3-4E11-E9251693D105}"/>
                </a:ext>
              </a:extLst>
            </p:cNvPr>
            <p:cNvSpPr>
              <a:spLocks noChangeArrowheads="1"/>
            </p:cNvSpPr>
            <p:nvPr/>
          </p:nvSpPr>
          <p:spPr bwMode="auto">
            <a:xfrm>
              <a:off x="4743" y="1745"/>
              <a:ext cx="8"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760" name="Rectangle 88">
              <a:extLst>
                <a:ext uri="{FF2B5EF4-FFF2-40B4-BE49-F238E27FC236}">
                  <a16:creationId xmlns:a16="http://schemas.microsoft.com/office/drawing/2014/main" id="{38B62EF8-4459-A0AE-7FBC-838DC72DC86C}"/>
                </a:ext>
              </a:extLst>
            </p:cNvPr>
            <p:cNvSpPr>
              <a:spLocks noChangeArrowheads="1"/>
            </p:cNvSpPr>
            <p:nvPr/>
          </p:nvSpPr>
          <p:spPr bwMode="auto">
            <a:xfrm>
              <a:off x="4751" y="1745"/>
              <a:ext cx="708"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761" name="Rectangle 89">
              <a:extLst>
                <a:ext uri="{FF2B5EF4-FFF2-40B4-BE49-F238E27FC236}">
                  <a16:creationId xmlns:a16="http://schemas.microsoft.com/office/drawing/2014/main" id="{F3FF355B-4E42-671D-76D7-5F5CAC86D848}"/>
                </a:ext>
              </a:extLst>
            </p:cNvPr>
            <p:cNvSpPr>
              <a:spLocks noChangeArrowheads="1"/>
            </p:cNvSpPr>
            <p:nvPr/>
          </p:nvSpPr>
          <p:spPr bwMode="auto">
            <a:xfrm>
              <a:off x="5459" y="1745"/>
              <a:ext cx="13"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762" name="Rectangle 90">
              <a:extLst>
                <a:ext uri="{FF2B5EF4-FFF2-40B4-BE49-F238E27FC236}">
                  <a16:creationId xmlns:a16="http://schemas.microsoft.com/office/drawing/2014/main" id="{C3BE7B54-E950-23E1-DE00-8455A79E945A}"/>
                </a:ext>
              </a:extLst>
            </p:cNvPr>
            <p:cNvSpPr>
              <a:spLocks noChangeArrowheads="1"/>
            </p:cNvSpPr>
            <p:nvPr/>
          </p:nvSpPr>
          <p:spPr bwMode="auto">
            <a:xfrm>
              <a:off x="336" y="1755"/>
              <a:ext cx="13" cy="1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763" name="Rectangle 91">
              <a:extLst>
                <a:ext uri="{FF2B5EF4-FFF2-40B4-BE49-F238E27FC236}">
                  <a16:creationId xmlns:a16="http://schemas.microsoft.com/office/drawing/2014/main" id="{8367E89E-EC72-7152-BBEE-FAD1333D0860}"/>
                </a:ext>
              </a:extLst>
            </p:cNvPr>
            <p:cNvSpPr>
              <a:spLocks noChangeArrowheads="1"/>
            </p:cNvSpPr>
            <p:nvPr/>
          </p:nvSpPr>
          <p:spPr bwMode="auto">
            <a:xfrm>
              <a:off x="4743" y="1755"/>
              <a:ext cx="8" cy="1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764" name="Rectangle 92">
              <a:extLst>
                <a:ext uri="{FF2B5EF4-FFF2-40B4-BE49-F238E27FC236}">
                  <a16:creationId xmlns:a16="http://schemas.microsoft.com/office/drawing/2014/main" id="{91127950-FF09-994F-C80C-C0FFD41FA0BB}"/>
                </a:ext>
              </a:extLst>
            </p:cNvPr>
            <p:cNvSpPr>
              <a:spLocks noChangeArrowheads="1"/>
            </p:cNvSpPr>
            <p:nvPr/>
          </p:nvSpPr>
          <p:spPr bwMode="auto">
            <a:xfrm>
              <a:off x="5459" y="1755"/>
              <a:ext cx="13" cy="18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765" name="Rectangle 93">
              <a:extLst>
                <a:ext uri="{FF2B5EF4-FFF2-40B4-BE49-F238E27FC236}">
                  <a16:creationId xmlns:a16="http://schemas.microsoft.com/office/drawing/2014/main" id="{E8446FAB-1451-BBA1-1B84-4DB69AB9C283}"/>
                </a:ext>
              </a:extLst>
            </p:cNvPr>
            <p:cNvSpPr>
              <a:spLocks noChangeArrowheads="1"/>
            </p:cNvSpPr>
            <p:nvPr/>
          </p:nvSpPr>
          <p:spPr bwMode="auto">
            <a:xfrm>
              <a:off x="397" y="1949"/>
              <a:ext cx="1606"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Failure is very likely to occur</a:t>
              </a:r>
              <a:endParaRPr lang="en-US" altLang="en-US" sz="3300">
                <a:latin typeface="Arial" panose="020B0604020202020204" pitchFamily="34" charset="0"/>
              </a:endParaRPr>
            </a:p>
          </p:txBody>
        </p:sp>
        <p:sp>
          <p:nvSpPr>
            <p:cNvPr id="540766" name="Rectangle 94">
              <a:extLst>
                <a:ext uri="{FF2B5EF4-FFF2-40B4-BE49-F238E27FC236}">
                  <a16:creationId xmlns:a16="http://schemas.microsoft.com/office/drawing/2014/main" id="{D0812175-B459-4D26-E605-2968310EE58C}"/>
                </a:ext>
              </a:extLst>
            </p:cNvPr>
            <p:cNvSpPr>
              <a:spLocks noChangeArrowheads="1"/>
            </p:cNvSpPr>
            <p:nvPr/>
          </p:nvSpPr>
          <p:spPr bwMode="auto">
            <a:xfrm>
              <a:off x="1900" y="1949"/>
              <a:ext cx="35"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40767" name="Rectangle 95">
              <a:extLst>
                <a:ext uri="{FF2B5EF4-FFF2-40B4-BE49-F238E27FC236}">
                  <a16:creationId xmlns:a16="http://schemas.microsoft.com/office/drawing/2014/main" id="{D39C8367-E0B1-8C77-3E6A-ABEF030201FD}"/>
                </a:ext>
              </a:extLst>
            </p:cNvPr>
            <p:cNvSpPr>
              <a:spLocks noChangeArrowheads="1"/>
            </p:cNvSpPr>
            <p:nvPr/>
          </p:nvSpPr>
          <p:spPr bwMode="auto">
            <a:xfrm>
              <a:off x="4802" y="1949"/>
              <a:ext cx="106"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9 </a:t>
              </a:r>
              <a:endParaRPr lang="en-US" altLang="en-US" sz="3300">
                <a:latin typeface="Arial" panose="020B0604020202020204" pitchFamily="34" charset="0"/>
              </a:endParaRPr>
            </a:p>
          </p:txBody>
        </p:sp>
        <p:sp>
          <p:nvSpPr>
            <p:cNvPr id="540768" name="Rectangle 96">
              <a:extLst>
                <a:ext uri="{FF2B5EF4-FFF2-40B4-BE49-F238E27FC236}">
                  <a16:creationId xmlns:a16="http://schemas.microsoft.com/office/drawing/2014/main" id="{855EA29D-7A57-0B19-6D2B-44F8E699A3D0}"/>
                </a:ext>
              </a:extLst>
            </p:cNvPr>
            <p:cNvSpPr>
              <a:spLocks noChangeArrowheads="1"/>
            </p:cNvSpPr>
            <p:nvPr/>
          </p:nvSpPr>
          <p:spPr bwMode="auto">
            <a:xfrm>
              <a:off x="4903" y="1949"/>
              <a:ext cx="43"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a:t>
              </a:r>
              <a:endParaRPr lang="en-US" altLang="en-US" sz="3300">
                <a:latin typeface="Arial" panose="020B0604020202020204" pitchFamily="34" charset="0"/>
              </a:endParaRPr>
            </a:p>
          </p:txBody>
        </p:sp>
        <p:sp>
          <p:nvSpPr>
            <p:cNvPr id="540769" name="Rectangle 97">
              <a:extLst>
                <a:ext uri="{FF2B5EF4-FFF2-40B4-BE49-F238E27FC236}">
                  <a16:creationId xmlns:a16="http://schemas.microsoft.com/office/drawing/2014/main" id="{19BE989B-C35D-06DF-DA37-8E50FB195AE1}"/>
                </a:ext>
              </a:extLst>
            </p:cNvPr>
            <p:cNvSpPr>
              <a:spLocks noChangeArrowheads="1"/>
            </p:cNvSpPr>
            <p:nvPr/>
          </p:nvSpPr>
          <p:spPr bwMode="auto">
            <a:xfrm>
              <a:off x="4941" y="1949"/>
              <a:ext cx="177"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10</a:t>
              </a:r>
              <a:endParaRPr lang="en-US" altLang="en-US" sz="3300">
                <a:latin typeface="Arial" panose="020B0604020202020204" pitchFamily="34" charset="0"/>
              </a:endParaRPr>
            </a:p>
          </p:txBody>
        </p:sp>
        <p:sp>
          <p:nvSpPr>
            <p:cNvPr id="540770" name="Rectangle 98">
              <a:extLst>
                <a:ext uri="{FF2B5EF4-FFF2-40B4-BE49-F238E27FC236}">
                  <a16:creationId xmlns:a16="http://schemas.microsoft.com/office/drawing/2014/main" id="{19362057-6A8F-4FA4-2309-89921BCB34A8}"/>
                </a:ext>
              </a:extLst>
            </p:cNvPr>
            <p:cNvSpPr>
              <a:spLocks noChangeArrowheads="1"/>
            </p:cNvSpPr>
            <p:nvPr/>
          </p:nvSpPr>
          <p:spPr bwMode="auto">
            <a:xfrm>
              <a:off x="5108" y="1949"/>
              <a:ext cx="35"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40771" name="Rectangle 99">
              <a:extLst>
                <a:ext uri="{FF2B5EF4-FFF2-40B4-BE49-F238E27FC236}">
                  <a16:creationId xmlns:a16="http://schemas.microsoft.com/office/drawing/2014/main" id="{735637ED-E332-7F71-5B08-D097BB3CD396}"/>
                </a:ext>
              </a:extLst>
            </p:cNvPr>
            <p:cNvSpPr>
              <a:spLocks noChangeArrowheads="1"/>
            </p:cNvSpPr>
            <p:nvPr/>
          </p:nvSpPr>
          <p:spPr bwMode="auto">
            <a:xfrm>
              <a:off x="336" y="1939"/>
              <a:ext cx="13"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772" name="Rectangle 100">
              <a:extLst>
                <a:ext uri="{FF2B5EF4-FFF2-40B4-BE49-F238E27FC236}">
                  <a16:creationId xmlns:a16="http://schemas.microsoft.com/office/drawing/2014/main" id="{B54369D3-6352-0737-EC8D-DE3EBEFDE1B7}"/>
                </a:ext>
              </a:extLst>
            </p:cNvPr>
            <p:cNvSpPr>
              <a:spLocks noChangeArrowheads="1"/>
            </p:cNvSpPr>
            <p:nvPr/>
          </p:nvSpPr>
          <p:spPr bwMode="auto">
            <a:xfrm>
              <a:off x="349" y="1939"/>
              <a:ext cx="439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774" name="Rectangle 102">
              <a:extLst>
                <a:ext uri="{FF2B5EF4-FFF2-40B4-BE49-F238E27FC236}">
                  <a16:creationId xmlns:a16="http://schemas.microsoft.com/office/drawing/2014/main" id="{2871CB9C-4E86-AD66-A8A9-2BBF99E713D0}"/>
                </a:ext>
              </a:extLst>
            </p:cNvPr>
            <p:cNvSpPr>
              <a:spLocks noChangeArrowheads="1"/>
            </p:cNvSpPr>
            <p:nvPr/>
          </p:nvSpPr>
          <p:spPr bwMode="auto">
            <a:xfrm>
              <a:off x="4751" y="1939"/>
              <a:ext cx="708"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775" name="Rectangle 103">
              <a:extLst>
                <a:ext uri="{FF2B5EF4-FFF2-40B4-BE49-F238E27FC236}">
                  <a16:creationId xmlns:a16="http://schemas.microsoft.com/office/drawing/2014/main" id="{04C0641D-DEF9-647A-DADC-498DB995F57F}"/>
                </a:ext>
              </a:extLst>
            </p:cNvPr>
            <p:cNvSpPr>
              <a:spLocks noChangeArrowheads="1"/>
            </p:cNvSpPr>
            <p:nvPr/>
          </p:nvSpPr>
          <p:spPr bwMode="auto">
            <a:xfrm>
              <a:off x="5459" y="1939"/>
              <a:ext cx="13"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776" name="Rectangle 104">
              <a:extLst>
                <a:ext uri="{FF2B5EF4-FFF2-40B4-BE49-F238E27FC236}">
                  <a16:creationId xmlns:a16="http://schemas.microsoft.com/office/drawing/2014/main" id="{D2B96E7E-A83A-672E-9D09-E8CE1A9CE31E}"/>
                </a:ext>
              </a:extLst>
            </p:cNvPr>
            <p:cNvSpPr>
              <a:spLocks noChangeArrowheads="1"/>
            </p:cNvSpPr>
            <p:nvPr/>
          </p:nvSpPr>
          <p:spPr bwMode="auto">
            <a:xfrm>
              <a:off x="336" y="1949"/>
              <a:ext cx="13" cy="18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777" name="Rectangle 105">
              <a:extLst>
                <a:ext uri="{FF2B5EF4-FFF2-40B4-BE49-F238E27FC236}">
                  <a16:creationId xmlns:a16="http://schemas.microsoft.com/office/drawing/2014/main" id="{77D4112C-220E-4943-1361-DB9618B15628}"/>
                </a:ext>
              </a:extLst>
            </p:cNvPr>
            <p:cNvSpPr>
              <a:spLocks noChangeArrowheads="1"/>
            </p:cNvSpPr>
            <p:nvPr/>
          </p:nvSpPr>
          <p:spPr bwMode="auto">
            <a:xfrm>
              <a:off x="336" y="2129"/>
              <a:ext cx="13"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778" name="Rectangle 106">
              <a:extLst>
                <a:ext uri="{FF2B5EF4-FFF2-40B4-BE49-F238E27FC236}">
                  <a16:creationId xmlns:a16="http://schemas.microsoft.com/office/drawing/2014/main" id="{B64280C6-C0DD-B033-311C-D151319ED556}"/>
                </a:ext>
              </a:extLst>
            </p:cNvPr>
            <p:cNvSpPr>
              <a:spLocks noChangeArrowheads="1"/>
            </p:cNvSpPr>
            <p:nvPr/>
          </p:nvSpPr>
          <p:spPr bwMode="auto">
            <a:xfrm>
              <a:off x="336" y="2129"/>
              <a:ext cx="13"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779" name="Rectangle 107">
              <a:extLst>
                <a:ext uri="{FF2B5EF4-FFF2-40B4-BE49-F238E27FC236}">
                  <a16:creationId xmlns:a16="http://schemas.microsoft.com/office/drawing/2014/main" id="{4441DF92-DA9F-0FFE-AEAC-FA871AA805BC}"/>
                </a:ext>
              </a:extLst>
            </p:cNvPr>
            <p:cNvSpPr>
              <a:spLocks noChangeArrowheads="1"/>
            </p:cNvSpPr>
            <p:nvPr/>
          </p:nvSpPr>
          <p:spPr bwMode="auto">
            <a:xfrm>
              <a:off x="349" y="2129"/>
              <a:ext cx="4394"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780" name="Rectangle 108">
              <a:extLst>
                <a:ext uri="{FF2B5EF4-FFF2-40B4-BE49-F238E27FC236}">
                  <a16:creationId xmlns:a16="http://schemas.microsoft.com/office/drawing/2014/main" id="{F6C75244-0B14-DCA8-650B-D3F365880356}"/>
                </a:ext>
              </a:extLst>
            </p:cNvPr>
            <p:cNvSpPr>
              <a:spLocks noChangeArrowheads="1"/>
            </p:cNvSpPr>
            <p:nvPr/>
          </p:nvSpPr>
          <p:spPr bwMode="auto">
            <a:xfrm>
              <a:off x="4743" y="1949"/>
              <a:ext cx="8" cy="18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781" name="Rectangle 109">
              <a:extLst>
                <a:ext uri="{FF2B5EF4-FFF2-40B4-BE49-F238E27FC236}">
                  <a16:creationId xmlns:a16="http://schemas.microsoft.com/office/drawing/2014/main" id="{8E67248C-FD51-6F12-F28B-8975F42CCA5E}"/>
                </a:ext>
              </a:extLst>
            </p:cNvPr>
            <p:cNvSpPr>
              <a:spLocks noChangeArrowheads="1"/>
            </p:cNvSpPr>
            <p:nvPr/>
          </p:nvSpPr>
          <p:spPr bwMode="auto">
            <a:xfrm>
              <a:off x="4743" y="2129"/>
              <a:ext cx="16"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782" name="Rectangle 110">
              <a:extLst>
                <a:ext uri="{FF2B5EF4-FFF2-40B4-BE49-F238E27FC236}">
                  <a16:creationId xmlns:a16="http://schemas.microsoft.com/office/drawing/2014/main" id="{2B09A1C2-5465-07CC-5C42-6FB56338D4A9}"/>
                </a:ext>
              </a:extLst>
            </p:cNvPr>
            <p:cNvSpPr>
              <a:spLocks noChangeArrowheads="1"/>
            </p:cNvSpPr>
            <p:nvPr/>
          </p:nvSpPr>
          <p:spPr bwMode="auto">
            <a:xfrm>
              <a:off x="4759" y="2129"/>
              <a:ext cx="700"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783" name="Rectangle 111">
              <a:extLst>
                <a:ext uri="{FF2B5EF4-FFF2-40B4-BE49-F238E27FC236}">
                  <a16:creationId xmlns:a16="http://schemas.microsoft.com/office/drawing/2014/main" id="{7CB262E2-A48C-A52E-8810-E1F38A598561}"/>
                </a:ext>
              </a:extLst>
            </p:cNvPr>
            <p:cNvSpPr>
              <a:spLocks noChangeArrowheads="1"/>
            </p:cNvSpPr>
            <p:nvPr/>
          </p:nvSpPr>
          <p:spPr bwMode="auto">
            <a:xfrm>
              <a:off x="5459" y="1949"/>
              <a:ext cx="13" cy="18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784" name="Rectangle 112">
              <a:extLst>
                <a:ext uri="{FF2B5EF4-FFF2-40B4-BE49-F238E27FC236}">
                  <a16:creationId xmlns:a16="http://schemas.microsoft.com/office/drawing/2014/main" id="{5B170711-28E5-E35A-6FD4-1BFDB6F233AB}"/>
                </a:ext>
              </a:extLst>
            </p:cNvPr>
            <p:cNvSpPr>
              <a:spLocks noChangeArrowheads="1"/>
            </p:cNvSpPr>
            <p:nvPr/>
          </p:nvSpPr>
          <p:spPr bwMode="auto">
            <a:xfrm>
              <a:off x="5459" y="2129"/>
              <a:ext cx="13"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785" name="Rectangle 113">
              <a:extLst>
                <a:ext uri="{FF2B5EF4-FFF2-40B4-BE49-F238E27FC236}">
                  <a16:creationId xmlns:a16="http://schemas.microsoft.com/office/drawing/2014/main" id="{27A5E51E-49CE-A48F-8C26-6598A1FE4E13}"/>
                </a:ext>
              </a:extLst>
            </p:cNvPr>
            <p:cNvSpPr>
              <a:spLocks noChangeArrowheads="1"/>
            </p:cNvSpPr>
            <p:nvPr/>
          </p:nvSpPr>
          <p:spPr bwMode="auto">
            <a:xfrm>
              <a:off x="5459" y="2129"/>
              <a:ext cx="13"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sp>
        <p:nvSpPr>
          <p:cNvPr id="540804" name="Rectangle 132">
            <a:extLst>
              <a:ext uri="{FF2B5EF4-FFF2-40B4-BE49-F238E27FC236}">
                <a16:creationId xmlns:a16="http://schemas.microsoft.com/office/drawing/2014/main" id="{76CC1441-BCEC-F028-AA0E-D72A858F99AC}"/>
              </a:ext>
            </a:extLst>
          </p:cNvPr>
          <p:cNvSpPr>
            <a:spLocks noChangeArrowheads="1"/>
          </p:cNvSpPr>
          <p:nvPr/>
        </p:nvSpPr>
        <p:spPr bwMode="auto">
          <a:xfrm>
            <a:off x="3986213" y="2828925"/>
            <a:ext cx="3175"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811" name="Rectangle 139">
            <a:extLst>
              <a:ext uri="{FF2B5EF4-FFF2-40B4-BE49-F238E27FC236}">
                <a16:creationId xmlns:a16="http://schemas.microsoft.com/office/drawing/2014/main" id="{48230A10-BF3C-4CE5-D729-A4E66BF8BF1E}"/>
              </a:ext>
            </a:extLst>
          </p:cNvPr>
          <p:cNvSpPr>
            <a:spLocks noChangeArrowheads="1"/>
          </p:cNvSpPr>
          <p:nvPr/>
        </p:nvSpPr>
        <p:spPr bwMode="auto">
          <a:xfrm>
            <a:off x="3986213" y="2828925"/>
            <a:ext cx="3175" cy="857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821" name="Rectangle 149">
            <a:extLst>
              <a:ext uri="{FF2B5EF4-FFF2-40B4-BE49-F238E27FC236}">
                <a16:creationId xmlns:a16="http://schemas.microsoft.com/office/drawing/2014/main" id="{025C067C-C8C0-E0E5-6033-718BCCB27D39}"/>
              </a:ext>
            </a:extLst>
          </p:cNvPr>
          <p:cNvSpPr>
            <a:spLocks noChangeArrowheads="1"/>
          </p:cNvSpPr>
          <p:nvPr/>
        </p:nvSpPr>
        <p:spPr bwMode="auto">
          <a:xfrm>
            <a:off x="3986213" y="2924175"/>
            <a:ext cx="3175"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826" name="Rectangle 154">
            <a:extLst>
              <a:ext uri="{FF2B5EF4-FFF2-40B4-BE49-F238E27FC236}">
                <a16:creationId xmlns:a16="http://schemas.microsoft.com/office/drawing/2014/main" id="{8EEAC48E-C35B-DB4E-55EF-A7B9BB01D6CB}"/>
              </a:ext>
            </a:extLst>
          </p:cNvPr>
          <p:cNvSpPr>
            <a:spLocks noChangeArrowheads="1"/>
          </p:cNvSpPr>
          <p:nvPr/>
        </p:nvSpPr>
        <p:spPr bwMode="auto">
          <a:xfrm>
            <a:off x="3986213" y="2924175"/>
            <a:ext cx="3175" cy="873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834" name="Rectangle 162">
            <a:extLst>
              <a:ext uri="{FF2B5EF4-FFF2-40B4-BE49-F238E27FC236}">
                <a16:creationId xmlns:a16="http://schemas.microsoft.com/office/drawing/2014/main" id="{C36C8F01-510F-329B-A63F-0E9D001BA15F}"/>
              </a:ext>
            </a:extLst>
          </p:cNvPr>
          <p:cNvSpPr>
            <a:spLocks noChangeArrowheads="1"/>
          </p:cNvSpPr>
          <p:nvPr/>
        </p:nvSpPr>
        <p:spPr bwMode="auto">
          <a:xfrm>
            <a:off x="1216025" y="3011488"/>
            <a:ext cx="9525" cy="31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835" name="Rectangle 163">
            <a:extLst>
              <a:ext uri="{FF2B5EF4-FFF2-40B4-BE49-F238E27FC236}">
                <a16:creationId xmlns:a16="http://schemas.microsoft.com/office/drawing/2014/main" id="{FF3549EA-FFD2-1E6C-1075-D8DF2D968029}"/>
              </a:ext>
            </a:extLst>
          </p:cNvPr>
          <p:cNvSpPr>
            <a:spLocks noChangeArrowheads="1"/>
          </p:cNvSpPr>
          <p:nvPr/>
        </p:nvSpPr>
        <p:spPr bwMode="auto">
          <a:xfrm>
            <a:off x="1225550" y="3011488"/>
            <a:ext cx="2760663" cy="31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836" name="Rectangle 164">
            <a:extLst>
              <a:ext uri="{FF2B5EF4-FFF2-40B4-BE49-F238E27FC236}">
                <a16:creationId xmlns:a16="http://schemas.microsoft.com/office/drawing/2014/main" id="{20229D06-8D62-4F51-2842-40E987C7393E}"/>
              </a:ext>
            </a:extLst>
          </p:cNvPr>
          <p:cNvSpPr>
            <a:spLocks noChangeArrowheads="1"/>
          </p:cNvSpPr>
          <p:nvPr/>
        </p:nvSpPr>
        <p:spPr bwMode="auto">
          <a:xfrm>
            <a:off x="3986213" y="3011488"/>
            <a:ext cx="3175" cy="31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837" name="Rectangle 165">
            <a:extLst>
              <a:ext uri="{FF2B5EF4-FFF2-40B4-BE49-F238E27FC236}">
                <a16:creationId xmlns:a16="http://schemas.microsoft.com/office/drawing/2014/main" id="{50C3D397-7871-F11E-46AE-D4230C241670}"/>
              </a:ext>
            </a:extLst>
          </p:cNvPr>
          <p:cNvSpPr>
            <a:spLocks noChangeArrowheads="1"/>
          </p:cNvSpPr>
          <p:nvPr/>
        </p:nvSpPr>
        <p:spPr bwMode="auto">
          <a:xfrm>
            <a:off x="3989388" y="3011488"/>
            <a:ext cx="444500" cy="31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838" name="Rectangle 166">
            <a:extLst>
              <a:ext uri="{FF2B5EF4-FFF2-40B4-BE49-F238E27FC236}">
                <a16:creationId xmlns:a16="http://schemas.microsoft.com/office/drawing/2014/main" id="{406E13AC-7569-96D3-F867-6484EF0FF89F}"/>
              </a:ext>
            </a:extLst>
          </p:cNvPr>
          <p:cNvSpPr>
            <a:spLocks noChangeArrowheads="1"/>
          </p:cNvSpPr>
          <p:nvPr/>
        </p:nvSpPr>
        <p:spPr bwMode="auto">
          <a:xfrm>
            <a:off x="4433888" y="3011488"/>
            <a:ext cx="9525" cy="31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840" name="Rectangle 168">
            <a:extLst>
              <a:ext uri="{FF2B5EF4-FFF2-40B4-BE49-F238E27FC236}">
                <a16:creationId xmlns:a16="http://schemas.microsoft.com/office/drawing/2014/main" id="{F877383B-86A9-AF94-9572-DAE55ACC3CB1}"/>
              </a:ext>
            </a:extLst>
          </p:cNvPr>
          <p:cNvSpPr>
            <a:spLocks noChangeArrowheads="1"/>
          </p:cNvSpPr>
          <p:nvPr/>
        </p:nvSpPr>
        <p:spPr bwMode="auto">
          <a:xfrm>
            <a:off x="3986213" y="3014663"/>
            <a:ext cx="3175" cy="873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850" name="Rectangle 178">
            <a:extLst>
              <a:ext uri="{FF2B5EF4-FFF2-40B4-BE49-F238E27FC236}">
                <a16:creationId xmlns:a16="http://schemas.microsoft.com/office/drawing/2014/main" id="{4601B855-5EE3-83E2-1A19-3A2452FB3FA8}"/>
              </a:ext>
            </a:extLst>
          </p:cNvPr>
          <p:cNvSpPr>
            <a:spLocks noChangeArrowheads="1"/>
          </p:cNvSpPr>
          <p:nvPr/>
        </p:nvSpPr>
        <p:spPr bwMode="auto">
          <a:xfrm>
            <a:off x="3986213" y="3101975"/>
            <a:ext cx="3175" cy="476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854" name="Rectangle 182">
            <a:extLst>
              <a:ext uri="{FF2B5EF4-FFF2-40B4-BE49-F238E27FC236}">
                <a16:creationId xmlns:a16="http://schemas.microsoft.com/office/drawing/2014/main" id="{A3EA142D-6944-713D-71E7-F8518D7B8D8C}"/>
              </a:ext>
            </a:extLst>
          </p:cNvPr>
          <p:cNvSpPr>
            <a:spLocks noChangeArrowheads="1"/>
          </p:cNvSpPr>
          <p:nvPr/>
        </p:nvSpPr>
        <p:spPr bwMode="auto">
          <a:xfrm>
            <a:off x="3986213" y="3106738"/>
            <a:ext cx="3175" cy="857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865" name="Rectangle 193">
            <a:extLst>
              <a:ext uri="{FF2B5EF4-FFF2-40B4-BE49-F238E27FC236}">
                <a16:creationId xmlns:a16="http://schemas.microsoft.com/office/drawing/2014/main" id="{E4C790BF-20E0-F02E-8D58-E33D98AF8F80}"/>
              </a:ext>
            </a:extLst>
          </p:cNvPr>
          <p:cNvSpPr>
            <a:spLocks noChangeArrowheads="1"/>
          </p:cNvSpPr>
          <p:nvPr/>
        </p:nvSpPr>
        <p:spPr bwMode="auto">
          <a:xfrm>
            <a:off x="3986213" y="3192463"/>
            <a:ext cx="3175" cy="476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869" name="Rectangle 197">
            <a:extLst>
              <a:ext uri="{FF2B5EF4-FFF2-40B4-BE49-F238E27FC236}">
                <a16:creationId xmlns:a16="http://schemas.microsoft.com/office/drawing/2014/main" id="{3C8FF681-5D8A-47C5-436C-E38725AD4E85}"/>
              </a:ext>
            </a:extLst>
          </p:cNvPr>
          <p:cNvSpPr>
            <a:spLocks noChangeArrowheads="1"/>
          </p:cNvSpPr>
          <p:nvPr/>
        </p:nvSpPr>
        <p:spPr bwMode="auto">
          <a:xfrm>
            <a:off x="3986213" y="3197225"/>
            <a:ext cx="3175" cy="873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879" name="Rectangle 207">
            <a:extLst>
              <a:ext uri="{FF2B5EF4-FFF2-40B4-BE49-F238E27FC236}">
                <a16:creationId xmlns:a16="http://schemas.microsoft.com/office/drawing/2014/main" id="{2554DB7A-9CF7-DA3A-9580-990F3FF6A6AE}"/>
              </a:ext>
            </a:extLst>
          </p:cNvPr>
          <p:cNvSpPr>
            <a:spLocks noChangeArrowheads="1"/>
          </p:cNvSpPr>
          <p:nvPr/>
        </p:nvSpPr>
        <p:spPr bwMode="auto">
          <a:xfrm>
            <a:off x="3986213" y="3284538"/>
            <a:ext cx="3175" cy="476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886" name="Rectangle 214">
            <a:extLst>
              <a:ext uri="{FF2B5EF4-FFF2-40B4-BE49-F238E27FC236}">
                <a16:creationId xmlns:a16="http://schemas.microsoft.com/office/drawing/2014/main" id="{B5CC3A27-9522-A231-2685-B45F272F9AF9}"/>
              </a:ext>
            </a:extLst>
          </p:cNvPr>
          <p:cNvSpPr>
            <a:spLocks noChangeArrowheads="1"/>
          </p:cNvSpPr>
          <p:nvPr/>
        </p:nvSpPr>
        <p:spPr bwMode="auto">
          <a:xfrm>
            <a:off x="3986213" y="3289300"/>
            <a:ext cx="3175" cy="857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789" name="Rectangle 117">
            <a:extLst>
              <a:ext uri="{FF2B5EF4-FFF2-40B4-BE49-F238E27FC236}">
                <a16:creationId xmlns:a16="http://schemas.microsoft.com/office/drawing/2014/main" id="{89712B32-52AB-C065-A003-14C466B81AF8}"/>
              </a:ext>
            </a:extLst>
          </p:cNvPr>
          <p:cNvSpPr>
            <a:spLocks noChangeArrowheads="1"/>
          </p:cNvSpPr>
          <p:nvPr/>
        </p:nvSpPr>
        <p:spPr bwMode="auto">
          <a:xfrm>
            <a:off x="557213" y="3941763"/>
            <a:ext cx="73025" cy="28575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790" name="Rectangle 118">
            <a:extLst>
              <a:ext uri="{FF2B5EF4-FFF2-40B4-BE49-F238E27FC236}">
                <a16:creationId xmlns:a16="http://schemas.microsoft.com/office/drawing/2014/main" id="{BF90B879-14DF-69E3-0DA3-2E1B837A1CE6}"/>
              </a:ext>
            </a:extLst>
          </p:cNvPr>
          <p:cNvSpPr>
            <a:spLocks noChangeArrowheads="1"/>
          </p:cNvSpPr>
          <p:nvPr/>
        </p:nvSpPr>
        <p:spPr bwMode="auto">
          <a:xfrm>
            <a:off x="7451725" y="3941763"/>
            <a:ext cx="79375" cy="28575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791" name="Rectangle 119">
            <a:extLst>
              <a:ext uri="{FF2B5EF4-FFF2-40B4-BE49-F238E27FC236}">
                <a16:creationId xmlns:a16="http://schemas.microsoft.com/office/drawing/2014/main" id="{D66F98F8-BD0B-4F3B-9623-2B511F27F345}"/>
              </a:ext>
            </a:extLst>
          </p:cNvPr>
          <p:cNvSpPr>
            <a:spLocks noChangeArrowheads="1"/>
          </p:cNvSpPr>
          <p:nvPr/>
        </p:nvSpPr>
        <p:spPr bwMode="auto">
          <a:xfrm>
            <a:off x="630238" y="3941763"/>
            <a:ext cx="6821487" cy="29210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792" name="Rectangle 120">
            <a:extLst>
              <a:ext uri="{FF2B5EF4-FFF2-40B4-BE49-F238E27FC236}">
                <a16:creationId xmlns:a16="http://schemas.microsoft.com/office/drawing/2014/main" id="{ECE15327-1E5E-93D1-9D56-EF1B6C5DFFC6}"/>
              </a:ext>
            </a:extLst>
          </p:cNvPr>
          <p:cNvSpPr>
            <a:spLocks noChangeArrowheads="1"/>
          </p:cNvSpPr>
          <p:nvPr/>
        </p:nvSpPr>
        <p:spPr bwMode="auto">
          <a:xfrm>
            <a:off x="630238" y="3941763"/>
            <a:ext cx="193675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i="1">
                <a:solidFill>
                  <a:srgbClr val="000000"/>
                </a:solidFill>
                <a:latin typeface="Arial" panose="020B0604020202020204" pitchFamily="34" charset="0"/>
              </a:rPr>
              <a:t>FAILURE SEVERITY</a:t>
            </a:r>
            <a:endParaRPr lang="en-US" altLang="en-US" sz="3300">
              <a:latin typeface="Arial" panose="020B0604020202020204" pitchFamily="34" charset="0"/>
            </a:endParaRPr>
          </a:p>
        </p:txBody>
      </p:sp>
      <p:sp>
        <p:nvSpPr>
          <p:cNvPr id="540793" name="Rectangle 121">
            <a:extLst>
              <a:ext uri="{FF2B5EF4-FFF2-40B4-BE49-F238E27FC236}">
                <a16:creationId xmlns:a16="http://schemas.microsoft.com/office/drawing/2014/main" id="{861DE6B0-5AFF-04A6-5E2E-8D802F198EFD}"/>
              </a:ext>
            </a:extLst>
          </p:cNvPr>
          <p:cNvSpPr>
            <a:spLocks noChangeArrowheads="1"/>
          </p:cNvSpPr>
          <p:nvPr/>
        </p:nvSpPr>
        <p:spPr bwMode="auto">
          <a:xfrm>
            <a:off x="2446338" y="3941763"/>
            <a:ext cx="555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i="1">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40794" name="Rectangle 122">
            <a:extLst>
              <a:ext uri="{FF2B5EF4-FFF2-40B4-BE49-F238E27FC236}">
                <a16:creationId xmlns:a16="http://schemas.microsoft.com/office/drawing/2014/main" id="{3237004D-930A-2513-6936-C4F6C15BA971}"/>
              </a:ext>
            </a:extLst>
          </p:cNvPr>
          <p:cNvSpPr>
            <a:spLocks noChangeArrowheads="1"/>
          </p:cNvSpPr>
          <p:nvPr/>
        </p:nvSpPr>
        <p:spPr bwMode="auto">
          <a:xfrm>
            <a:off x="7539038" y="3941763"/>
            <a:ext cx="80962" cy="28575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795" name="Rectangle 123">
            <a:extLst>
              <a:ext uri="{FF2B5EF4-FFF2-40B4-BE49-F238E27FC236}">
                <a16:creationId xmlns:a16="http://schemas.microsoft.com/office/drawing/2014/main" id="{EEF76A76-6D55-1658-C679-24D866CCF588}"/>
              </a:ext>
            </a:extLst>
          </p:cNvPr>
          <p:cNvSpPr>
            <a:spLocks noChangeArrowheads="1"/>
          </p:cNvSpPr>
          <p:nvPr/>
        </p:nvSpPr>
        <p:spPr bwMode="auto">
          <a:xfrm>
            <a:off x="8589963" y="3941763"/>
            <a:ext cx="73025" cy="28575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796" name="Rectangle 124">
            <a:extLst>
              <a:ext uri="{FF2B5EF4-FFF2-40B4-BE49-F238E27FC236}">
                <a16:creationId xmlns:a16="http://schemas.microsoft.com/office/drawing/2014/main" id="{DA7609A4-91F9-986F-6D25-B3BD8E91DF6A}"/>
              </a:ext>
            </a:extLst>
          </p:cNvPr>
          <p:cNvSpPr>
            <a:spLocks noChangeArrowheads="1"/>
          </p:cNvSpPr>
          <p:nvPr/>
        </p:nvSpPr>
        <p:spPr bwMode="auto">
          <a:xfrm>
            <a:off x="7620000" y="3941763"/>
            <a:ext cx="969963" cy="29210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797" name="Rectangle 125">
            <a:extLst>
              <a:ext uri="{FF2B5EF4-FFF2-40B4-BE49-F238E27FC236}">
                <a16:creationId xmlns:a16="http://schemas.microsoft.com/office/drawing/2014/main" id="{5193E681-C794-F8C5-586D-90AB00D10510}"/>
              </a:ext>
            </a:extLst>
          </p:cNvPr>
          <p:cNvSpPr>
            <a:spLocks noChangeArrowheads="1"/>
          </p:cNvSpPr>
          <p:nvPr/>
        </p:nvSpPr>
        <p:spPr bwMode="auto">
          <a:xfrm>
            <a:off x="7620000" y="3941763"/>
            <a:ext cx="722313"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i="1">
                <a:solidFill>
                  <a:srgbClr val="000000"/>
                </a:solidFill>
                <a:latin typeface="Arial" panose="020B0604020202020204" pitchFamily="34" charset="0"/>
              </a:rPr>
              <a:t>SCORE</a:t>
            </a:r>
            <a:endParaRPr lang="en-US" altLang="en-US" sz="3300">
              <a:latin typeface="Arial" panose="020B0604020202020204" pitchFamily="34" charset="0"/>
            </a:endParaRPr>
          </a:p>
        </p:txBody>
      </p:sp>
      <p:sp>
        <p:nvSpPr>
          <p:cNvPr id="540798" name="Rectangle 126">
            <a:extLst>
              <a:ext uri="{FF2B5EF4-FFF2-40B4-BE49-F238E27FC236}">
                <a16:creationId xmlns:a16="http://schemas.microsoft.com/office/drawing/2014/main" id="{B4924E5E-E5B8-20CC-8AAE-1CF1FC59B42F}"/>
              </a:ext>
            </a:extLst>
          </p:cNvPr>
          <p:cNvSpPr>
            <a:spLocks noChangeArrowheads="1"/>
          </p:cNvSpPr>
          <p:nvPr/>
        </p:nvSpPr>
        <p:spPr bwMode="auto">
          <a:xfrm>
            <a:off x="8297863" y="3941763"/>
            <a:ext cx="555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i="1">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40799" name="Rectangle 127">
            <a:extLst>
              <a:ext uri="{FF2B5EF4-FFF2-40B4-BE49-F238E27FC236}">
                <a16:creationId xmlns:a16="http://schemas.microsoft.com/office/drawing/2014/main" id="{33D70A1B-00D5-3AD4-E5B0-AB9BB34AADA2}"/>
              </a:ext>
            </a:extLst>
          </p:cNvPr>
          <p:cNvSpPr>
            <a:spLocks noChangeArrowheads="1"/>
          </p:cNvSpPr>
          <p:nvPr/>
        </p:nvSpPr>
        <p:spPr bwMode="auto">
          <a:xfrm>
            <a:off x="533400" y="3910013"/>
            <a:ext cx="23813" cy="317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800" name="Rectangle 128">
            <a:extLst>
              <a:ext uri="{FF2B5EF4-FFF2-40B4-BE49-F238E27FC236}">
                <a16:creationId xmlns:a16="http://schemas.microsoft.com/office/drawing/2014/main" id="{4EDE08D3-BBCC-ADE2-F3C7-A9A812CA099B}"/>
              </a:ext>
            </a:extLst>
          </p:cNvPr>
          <p:cNvSpPr>
            <a:spLocks noChangeArrowheads="1"/>
          </p:cNvSpPr>
          <p:nvPr/>
        </p:nvSpPr>
        <p:spPr bwMode="auto">
          <a:xfrm>
            <a:off x="533400" y="3910013"/>
            <a:ext cx="23813" cy="317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801" name="Rectangle 129">
            <a:extLst>
              <a:ext uri="{FF2B5EF4-FFF2-40B4-BE49-F238E27FC236}">
                <a16:creationId xmlns:a16="http://schemas.microsoft.com/office/drawing/2014/main" id="{FD703D19-F0B1-A52D-FD2E-1DDBC4D12952}"/>
              </a:ext>
            </a:extLst>
          </p:cNvPr>
          <p:cNvSpPr>
            <a:spLocks noChangeArrowheads="1"/>
          </p:cNvSpPr>
          <p:nvPr/>
        </p:nvSpPr>
        <p:spPr bwMode="auto">
          <a:xfrm>
            <a:off x="557213" y="3910013"/>
            <a:ext cx="6973887" cy="317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802" name="Rectangle 130">
            <a:extLst>
              <a:ext uri="{FF2B5EF4-FFF2-40B4-BE49-F238E27FC236}">
                <a16:creationId xmlns:a16="http://schemas.microsoft.com/office/drawing/2014/main" id="{5283ACCC-1320-6753-1064-3CC63E205D1B}"/>
              </a:ext>
            </a:extLst>
          </p:cNvPr>
          <p:cNvSpPr>
            <a:spLocks noChangeArrowheads="1"/>
          </p:cNvSpPr>
          <p:nvPr/>
        </p:nvSpPr>
        <p:spPr bwMode="auto">
          <a:xfrm>
            <a:off x="557213" y="3941763"/>
            <a:ext cx="6973887" cy="4762"/>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803" name="Rectangle 131">
            <a:extLst>
              <a:ext uri="{FF2B5EF4-FFF2-40B4-BE49-F238E27FC236}">
                <a16:creationId xmlns:a16="http://schemas.microsoft.com/office/drawing/2014/main" id="{D4F96F90-8623-6C44-63F7-B3F5B8645419}"/>
              </a:ext>
            </a:extLst>
          </p:cNvPr>
          <p:cNvSpPr>
            <a:spLocks noChangeArrowheads="1"/>
          </p:cNvSpPr>
          <p:nvPr/>
        </p:nvSpPr>
        <p:spPr bwMode="auto">
          <a:xfrm>
            <a:off x="7539038" y="3941763"/>
            <a:ext cx="12700" cy="4762"/>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805" name="Rectangle 133">
            <a:extLst>
              <a:ext uri="{FF2B5EF4-FFF2-40B4-BE49-F238E27FC236}">
                <a16:creationId xmlns:a16="http://schemas.microsoft.com/office/drawing/2014/main" id="{8FA1048F-E726-606C-4819-767D4BB13CBB}"/>
              </a:ext>
            </a:extLst>
          </p:cNvPr>
          <p:cNvSpPr>
            <a:spLocks noChangeArrowheads="1"/>
          </p:cNvSpPr>
          <p:nvPr/>
        </p:nvSpPr>
        <p:spPr bwMode="auto">
          <a:xfrm>
            <a:off x="7531100" y="3910013"/>
            <a:ext cx="20638" cy="317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806" name="Rectangle 134">
            <a:extLst>
              <a:ext uri="{FF2B5EF4-FFF2-40B4-BE49-F238E27FC236}">
                <a16:creationId xmlns:a16="http://schemas.microsoft.com/office/drawing/2014/main" id="{70C1B25D-C9F3-614A-2BD6-AD3238F4AF06}"/>
              </a:ext>
            </a:extLst>
          </p:cNvPr>
          <p:cNvSpPr>
            <a:spLocks noChangeArrowheads="1"/>
          </p:cNvSpPr>
          <p:nvPr/>
        </p:nvSpPr>
        <p:spPr bwMode="auto">
          <a:xfrm>
            <a:off x="7551738" y="3910013"/>
            <a:ext cx="1111250" cy="317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807" name="Rectangle 135">
            <a:extLst>
              <a:ext uri="{FF2B5EF4-FFF2-40B4-BE49-F238E27FC236}">
                <a16:creationId xmlns:a16="http://schemas.microsoft.com/office/drawing/2014/main" id="{97716B62-32C8-503D-2E3D-0DA5CB8AC21B}"/>
              </a:ext>
            </a:extLst>
          </p:cNvPr>
          <p:cNvSpPr>
            <a:spLocks noChangeArrowheads="1"/>
          </p:cNvSpPr>
          <p:nvPr/>
        </p:nvSpPr>
        <p:spPr bwMode="auto">
          <a:xfrm>
            <a:off x="7551738" y="3941763"/>
            <a:ext cx="1111250" cy="4762"/>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808" name="Rectangle 136">
            <a:extLst>
              <a:ext uri="{FF2B5EF4-FFF2-40B4-BE49-F238E27FC236}">
                <a16:creationId xmlns:a16="http://schemas.microsoft.com/office/drawing/2014/main" id="{DB72F1DC-45EB-1605-0112-0495417CC50F}"/>
              </a:ext>
            </a:extLst>
          </p:cNvPr>
          <p:cNvSpPr>
            <a:spLocks noChangeArrowheads="1"/>
          </p:cNvSpPr>
          <p:nvPr/>
        </p:nvSpPr>
        <p:spPr bwMode="auto">
          <a:xfrm>
            <a:off x="8662988" y="3910013"/>
            <a:ext cx="23812" cy="317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809" name="Rectangle 137">
            <a:extLst>
              <a:ext uri="{FF2B5EF4-FFF2-40B4-BE49-F238E27FC236}">
                <a16:creationId xmlns:a16="http://schemas.microsoft.com/office/drawing/2014/main" id="{24170E81-A642-DA68-A1E4-B06A774B0DE3}"/>
              </a:ext>
            </a:extLst>
          </p:cNvPr>
          <p:cNvSpPr>
            <a:spLocks noChangeArrowheads="1"/>
          </p:cNvSpPr>
          <p:nvPr/>
        </p:nvSpPr>
        <p:spPr bwMode="auto">
          <a:xfrm>
            <a:off x="8662988" y="3910013"/>
            <a:ext cx="23812" cy="317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810" name="Rectangle 138">
            <a:extLst>
              <a:ext uri="{FF2B5EF4-FFF2-40B4-BE49-F238E27FC236}">
                <a16:creationId xmlns:a16="http://schemas.microsoft.com/office/drawing/2014/main" id="{69607924-271A-56AC-84B5-DE44BB31B5B7}"/>
              </a:ext>
            </a:extLst>
          </p:cNvPr>
          <p:cNvSpPr>
            <a:spLocks noChangeArrowheads="1"/>
          </p:cNvSpPr>
          <p:nvPr/>
        </p:nvSpPr>
        <p:spPr bwMode="auto">
          <a:xfrm>
            <a:off x="533400" y="3941763"/>
            <a:ext cx="23813" cy="2857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812" name="Rectangle 140">
            <a:extLst>
              <a:ext uri="{FF2B5EF4-FFF2-40B4-BE49-F238E27FC236}">
                <a16:creationId xmlns:a16="http://schemas.microsoft.com/office/drawing/2014/main" id="{6DF76B2E-FA6F-0159-96ED-F89141493AB9}"/>
              </a:ext>
            </a:extLst>
          </p:cNvPr>
          <p:cNvSpPr>
            <a:spLocks noChangeArrowheads="1"/>
          </p:cNvSpPr>
          <p:nvPr/>
        </p:nvSpPr>
        <p:spPr bwMode="auto">
          <a:xfrm>
            <a:off x="8662988" y="3941763"/>
            <a:ext cx="23812" cy="2857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813" name="Rectangle 141">
            <a:extLst>
              <a:ext uri="{FF2B5EF4-FFF2-40B4-BE49-F238E27FC236}">
                <a16:creationId xmlns:a16="http://schemas.microsoft.com/office/drawing/2014/main" id="{AFAD79E8-17CB-62BD-A533-8BFB76051DE0}"/>
              </a:ext>
            </a:extLst>
          </p:cNvPr>
          <p:cNvSpPr>
            <a:spLocks noChangeArrowheads="1"/>
          </p:cNvSpPr>
          <p:nvPr/>
        </p:nvSpPr>
        <p:spPr bwMode="auto">
          <a:xfrm>
            <a:off x="630238" y="4265613"/>
            <a:ext cx="4443412" cy="242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Minor failure that may pass unnoticed by the user</a:t>
            </a:r>
            <a:endParaRPr lang="en-US" altLang="en-US" sz="3300">
              <a:latin typeface="Arial" panose="020B0604020202020204" pitchFamily="34" charset="0"/>
            </a:endParaRPr>
          </a:p>
        </p:txBody>
      </p:sp>
      <p:sp>
        <p:nvSpPr>
          <p:cNvPr id="540814" name="Rectangle 142">
            <a:extLst>
              <a:ext uri="{FF2B5EF4-FFF2-40B4-BE49-F238E27FC236}">
                <a16:creationId xmlns:a16="http://schemas.microsoft.com/office/drawing/2014/main" id="{2DAFFA7C-1933-EF04-0A07-02708005E2A6}"/>
              </a:ext>
            </a:extLst>
          </p:cNvPr>
          <p:cNvSpPr>
            <a:spLocks noChangeArrowheads="1"/>
          </p:cNvSpPr>
          <p:nvPr/>
        </p:nvSpPr>
        <p:spPr bwMode="auto">
          <a:xfrm>
            <a:off x="4779963" y="4265613"/>
            <a:ext cx="57150" cy="242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40815" name="Rectangle 143">
            <a:extLst>
              <a:ext uri="{FF2B5EF4-FFF2-40B4-BE49-F238E27FC236}">
                <a16:creationId xmlns:a16="http://schemas.microsoft.com/office/drawing/2014/main" id="{10794F07-E37D-D56C-AFBC-F32496CD03E9}"/>
              </a:ext>
            </a:extLst>
          </p:cNvPr>
          <p:cNvSpPr>
            <a:spLocks noChangeArrowheads="1"/>
          </p:cNvSpPr>
          <p:nvPr/>
        </p:nvSpPr>
        <p:spPr bwMode="auto">
          <a:xfrm>
            <a:off x="7620000" y="4265613"/>
            <a:ext cx="168275" cy="242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1 </a:t>
            </a:r>
            <a:endParaRPr lang="en-US" altLang="en-US" sz="3300">
              <a:latin typeface="Arial" panose="020B0604020202020204" pitchFamily="34" charset="0"/>
            </a:endParaRPr>
          </a:p>
        </p:txBody>
      </p:sp>
      <p:sp>
        <p:nvSpPr>
          <p:cNvPr id="540816" name="Rectangle 144">
            <a:extLst>
              <a:ext uri="{FF2B5EF4-FFF2-40B4-BE49-F238E27FC236}">
                <a16:creationId xmlns:a16="http://schemas.microsoft.com/office/drawing/2014/main" id="{AB238466-AB23-F841-73BB-AF7FEA7D359D}"/>
              </a:ext>
            </a:extLst>
          </p:cNvPr>
          <p:cNvSpPr>
            <a:spLocks noChangeArrowheads="1"/>
          </p:cNvSpPr>
          <p:nvPr/>
        </p:nvSpPr>
        <p:spPr bwMode="auto">
          <a:xfrm>
            <a:off x="7780338" y="4265613"/>
            <a:ext cx="68262" cy="242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a:t>
            </a:r>
            <a:endParaRPr lang="en-US" altLang="en-US" sz="3300">
              <a:latin typeface="Arial" panose="020B0604020202020204" pitchFamily="34" charset="0"/>
            </a:endParaRPr>
          </a:p>
        </p:txBody>
      </p:sp>
      <p:sp>
        <p:nvSpPr>
          <p:cNvPr id="540817" name="Rectangle 145">
            <a:extLst>
              <a:ext uri="{FF2B5EF4-FFF2-40B4-BE49-F238E27FC236}">
                <a16:creationId xmlns:a16="http://schemas.microsoft.com/office/drawing/2014/main" id="{8A011744-FBD1-4C9E-F747-B6D55A2FE0D0}"/>
              </a:ext>
            </a:extLst>
          </p:cNvPr>
          <p:cNvSpPr>
            <a:spLocks noChangeArrowheads="1"/>
          </p:cNvSpPr>
          <p:nvPr/>
        </p:nvSpPr>
        <p:spPr bwMode="auto">
          <a:xfrm>
            <a:off x="7843838" y="4265613"/>
            <a:ext cx="169862" cy="242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2</a:t>
            </a:r>
            <a:endParaRPr lang="en-US" altLang="en-US" sz="3300">
              <a:latin typeface="Arial" panose="020B0604020202020204" pitchFamily="34" charset="0"/>
            </a:endParaRPr>
          </a:p>
        </p:txBody>
      </p:sp>
      <p:sp>
        <p:nvSpPr>
          <p:cNvPr id="540818" name="Rectangle 146">
            <a:extLst>
              <a:ext uri="{FF2B5EF4-FFF2-40B4-BE49-F238E27FC236}">
                <a16:creationId xmlns:a16="http://schemas.microsoft.com/office/drawing/2014/main" id="{BB86A439-E049-3125-FE7B-6228403E2BE4}"/>
              </a:ext>
            </a:extLst>
          </p:cNvPr>
          <p:cNvSpPr>
            <a:spLocks noChangeArrowheads="1"/>
          </p:cNvSpPr>
          <p:nvPr/>
        </p:nvSpPr>
        <p:spPr bwMode="auto">
          <a:xfrm>
            <a:off x="8001000" y="4265613"/>
            <a:ext cx="55563" cy="242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40819" name="Rectangle 147">
            <a:extLst>
              <a:ext uri="{FF2B5EF4-FFF2-40B4-BE49-F238E27FC236}">
                <a16:creationId xmlns:a16="http://schemas.microsoft.com/office/drawing/2014/main" id="{6514E141-1FF7-179A-03E7-16CA6FF02E60}"/>
              </a:ext>
            </a:extLst>
          </p:cNvPr>
          <p:cNvSpPr>
            <a:spLocks noChangeArrowheads="1"/>
          </p:cNvSpPr>
          <p:nvPr/>
        </p:nvSpPr>
        <p:spPr bwMode="auto">
          <a:xfrm>
            <a:off x="533400" y="4227513"/>
            <a:ext cx="23813" cy="317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820" name="Rectangle 148">
            <a:extLst>
              <a:ext uri="{FF2B5EF4-FFF2-40B4-BE49-F238E27FC236}">
                <a16:creationId xmlns:a16="http://schemas.microsoft.com/office/drawing/2014/main" id="{623E417B-A2B7-4E7A-0FF9-4FB6EF0B0914}"/>
              </a:ext>
            </a:extLst>
          </p:cNvPr>
          <p:cNvSpPr>
            <a:spLocks noChangeArrowheads="1"/>
          </p:cNvSpPr>
          <p:nvPr/>
        </p:nvSpPr>
        <p:spPr bwMode="auto">
          <a:xfrm>
            <a:off x="557213" y="4227513"/>
            <a:ext cx="6973887" cy="317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822" name="Rectangle 150">
            <a:extLst>
              <a:ext uri="{FF2B5EF4-FFF2-40B4-BE49-F238E27FC236}">
                <a16:creationId xmlns:a16="http://schemas.microsoft.com/office/drawing/2014/main" id="{1FDE06CC-9661-EBC5-15BF-606B9A9623F9}"/>
              </a:ext>
            </a:extLst>
          </p:cNvPr>
          <p:cNvSpPr>
            <a:spLocks noChangeArrowheads="1"/>
          </p:cNvSpPr>
          <p:nvPr/>
        </p:nvSpPr>
        <p:spPr bwMode="auto">
          <a:xfrm>
            <a:off x="7531100" y="4227513"/>
            <a:ext cx="20638" cy="317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823" name="Rectangle 151">
            <a:extLst>
              <a:ext uri="{FF2B5EF4-FFF2-40B4-BE49-F238E27FC236}">
                <a16:creationId xmlns:a16="http://schemas.microsoft.com/office/drawing/2014/main" id="{6F28B3ED-AACD-7B44-CF43-FAF9DDBDD0D9}"/>
              </a:ext>
            </a:extLst>
          </p:cNvPr>
          <p:cNvSpPr>
            <a:spLocks noChangeArrowheads="1"/>
          </p:cNvSpPr>
          <p:nvPr/>
        </p:nvSpPr>
        <p:spPr bwMode="auto">
          <a:xfrm>
            <a:off x="7551738" y="4227513"/>
            <a:ext cx="1111250" cy="317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824" name="Rectangle 152">
            <a:extLst>
              <a:ext uri="{FF2B5EF4-FFF2-40B4-BE49-F238E27FC236}">
                <a16:creationId xmlns:a16="http://schemas.microsoft.com/office/drawing/2014/main" id="{F6432738-96E6-21B4-22AC-F86F843F9075}"/>
              </a:ext>
            </a:extLst>
          </p:cNvPr>
          <p:cNvSpPr>
            <a:spLocks noChangeArrowheads="1"/>
          </p:cNvSpPr>
          <p:nvPr/>
        </p:nvSpPr>
        <p:spPr bwMode="auto">
          <a:xfrm>
            <a:off x="8662988" y="4227513"/>
            <a:ext cx="23812" cy="317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825" name="Rectangle 153">
            <a:extLst>
              <a:ext uri="{FF2B5EF4-FFF2-40B4-BE49-F238E27FC236}">
                <a16:creationId xmlns:a16="http://schemas.microsoft.com/office/drawing/2014/main" id="{35085296-9E1F-8AFE-7668-A6924519C202}"/>
              </a:ext>
            </a:extLst>
          </p:cNvPr>
          <p:cNvSpPr>
            <a:spLocks noChangeArrowheads="1"/>
          </p:cNvSpPr>
          <p:nvPr/>
        </p:nvSpPr>
        <p:spPr bwMode="auto">
          <a:xfrm>
            <a:off x="533400" y="4259263"/>
            <a:ext cx="23813" cy="29210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827" name="Rectangle 155">
            <a:extLst>
              <a:ext uri="{FF2B5EF4-FFF2-40B4-BE49-F238E27FC236}">
                <a16:creationId xmlns:a16="http://schemas.microsoft.com/office/drawing/2014/main" id="{D479B732-13EF-613E-1984-5EF9FFEFF3C3}"/>
              </a:ext>
            </a:extLst>
          </p:cNvPr>
          <p:cNvSpPr>
            <a:spLocks noChangeArrowheads="1"/>
          </p:cNvSpPr>
          <p:nvPr/>
        </p:nvSpPr>
        <p:spPr bwMode="auto">
          <a:xfrm>
            <a:off x="8662988" y="4259263"/>
            <a:ext cx="23812" cy="29210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828" name="Rectangle 156">
            <a:extLst>
              <a:ext uri="{FF2B5EF4-FFF2-40B4-BE49-F238E27FC236}">
                <a16:creationId xmlns:a16="http://schemas.microsoft.com/office/drawing/2014/main" id="{BAF0F5CE-721B-91C9-30F1-EC2C88EAE785}"/>
              </a:ext>
            </a:extLst>
          </p:cNvPr>
          <p:cNvSpPr>
            <a:spLocks noChangeArrowheads="1"/>
          </p:cNvSpPr>
          <p:nvPr/>
        </p:nvSpPr>
        <p:spPr bwMode="auto">
          <a:xfrm>
            <a:off x="630238" y="4567238"/>
            <a:ext cx="4354512" cy="242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Minor failure that deteriorates item's appearance</a:t>
            </a:r>
            <a:endParaRPr lang="en-US" altLang="en-US" sz="3300">
              <a:latin typeface="Arial" panose="020B0604020202020204" pitchFamily="34" charset="0"/>
            </a:endParaRPr>
          </a:p>
        </p:txBody>
      </p:sp>
      <p:sp>
        <p:nvSpPr>
          <p:cNvPr id="540829" name="Rectangle 157">
            <a:extLst>
              <a:ext uri="{FF2B5EF4-FFF2-40B4-BE49-F238E27FC236}">
                <a16:creationId xmlns:a16="http://schemas.microsoft.com/office/drawing/2014/main" id="{28B3D841-D7C8-FA16-1A55-DD633E22AF8F}"/>
              </a:ext>
            </a:extLst>
          </p:cNvPr>
          <p:cNvSpPr>
            <a:spLocks noChangeArrowheads="1"/>
          </p:cNvSpPr>
          <p:nvPr/>
        </p:nvSpPr>
        <p:spPr bwMode="auto">
          <a:xfrm>
            <a:off x="4700588" y="4567238"/>
            <a:ext cx="55562" cy="242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40830" name="Rectangle 158">
            <a:extLst>
              <a:ext uri="{FF2B5EF4-FFF2-40B4-BE49-F238E27FC236}">
                <a16:creationId xmlns:a16="http://schemas.microsoft.com/office/drawing/2014/main" id="{0BA279F4-ACAB-6AE5-6CB5-B76147D8753E}"/>
              </a:ext>
            </a:extLst>
          </p:cNvPr>
          <p:cNvSpPr>
            <a:spLocks noChangeArrowheads="1"/>
          </p:cNvSpPr>
          <p:nvPr/>
        </p:nvSpPr>
        <p:spPr bwMode="auto">
          <a:xfrm>
            <a:off x="7620000" y="4567238"/>
            <a:ext cx="168275" cy="242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3 </a:t>
            </a:r>
            <a:endParaRPr lang="en-US" altLang="en-US" sz="3300">
              <a:latin typeface="Arial" panose="020B0604020202020204" pitchFamily="34" charset="0"/>
            </a:endParaRPr>
          </a:p>
        </p:txBody>
      </p:sp>
      <p:sp>
        <p:nvSpPr>
          <p:cNvPr id="540831" name="Rectangle 159">
            <a:extLst>
              <a:ext uri="{FF2B5EF4-FFF2-40B4-BE49-F238E27FC236}">
                <a16:creationId xmlns:a16="http://schemas.microsoft.com/office/drawing/2014/main" id="{C668AB04-993A-F658-0F07-50A75E78333D}"/>
              </a:ext>
            </a:extLst>
          </p:cNvPr>
          <p:cNvSpPr>
            <a:spLocks noChangeArrowheads="1"/>
          </p:cNvSpPr>
          <p:nvPr/>
        </p:nvSpPr>
        <p:spPr bwMode="auto">
          <a:xfrm>
            <a:off x="7780338" y="4567238"/>
            <a:ext cx="68262" cy="242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a:t>
            </a:r>
            <a:endParaRPr lang="en-US" altLang="en-US" sz="3300">
              <a:latin typeface="Arial" panose="020B0604020202020204" pitchFamily="34" charset="0"/>
            </a:endParaRPr>
          </a:p>
        </p:txBody>
      </p:sp>
      <p:sp>
        <p:nvSpPr>
          <p:cNvPr id="540832" name="Rectangle 160">
            <a:extLst>
              <a:ext uri="{FF2B5EF4-FFF2-40B4-BE49-F238E27FC236}">
                <a16:creationId xmlns:a16="http://schemas.microsoft.com/office/drawing/2014/main" id="{F045FE1A-C205-00CD-5360-9543654EF5BE}"/>
              </a:ext>
            </a:extLst>
          </p:cNvPr>
          <p:cNvSpPr>
            <a:spLocks noChangeArrowheads="1"/>
          </p:cNvSpPr>
          <p:nvPr/>
        </p:nvSpPr>
        <p:spPr bwMode="auto">
          <a:xfrm>
            <a:off x="7843838" y="4567238"/>
            <a:ext cx="169862" cy="242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4</a:t>
            </a:r>
            <a:endParaRPr lang="en-US" altLang="en-US" sz="3300">
              <a:latin typeface="Arial" panose="020B0604020202020204" pitchFamily="34" charset="0"/>
            </a:endParaRPr>
          </a:p>
        </p:txBody>
      </p:sp>
      <p:sp>
        <p:nvSpPr>
          <p:cNvPr id="540833" name="Rectangle 161">
            <a:extLst>
              <a:ext uri="{FF2B5EF4-FFF2-40B4-BE49-F238E27FC236}">
                <a16:creationId xmlns:a16="http://schemas.microsoft.com/office/drawing/2014/main" id="{01B65C94-8E2A-FE1D-4B85-062CFD350412}"/>
              </a:ext>
            </a:extLst>
          </p:cNvPr>
          <p:cNvSpPr>
            <a:spLocks noChangeArrowheads="1"/>
          </p:cNvSpPr>
          <p:nvPr/>
        </p:nvSpPr>
        <p:spPr bwMode="auto">
          <a:xfrm>
            <a:off x="8001000" y="4567238"/>
            <a:ext cx="55563" cy="242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40839" name="Rectangle 167">
            <a:extLst>
              <a:ext uri="{FF2B5EF4-FFF2-40B4-BE49-F238E27FC236}">
                <a16:creationId xmlns:a16="http://schemas.microsoft.com/office/drawing/2014/main" id="{2C66E4B8-7872-CA34-AC14-9218AE369BAD}"/>
              </a:ext>
            </a:extLst>
          </p:cNvPr>
          <p:cNvSpPr>
            <a:spLocks noChangeArrowheads="1"/>
          </p:cNvSpPr>
          <p:nvPr/>
        </p:nvSpPr>
        <p:spPr bwMode="auto">
          <a:xfrm>
            <a:off x="533400" y="4562475"/>
            <a:ext cx="23813" cy="2905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841" name="Rectangle 169">
            <a:extLst>
              <a:ext uri="{FF2B5EF4-FFF2-40B4-BE49-F238E27FC236}">
                <a16:creationId xmlns:a16="http://schemas.microsoft.com/office/drawing/2014/main" id="{884C9B99-0D56-F5C1-6F14-0E3D4974D689}"/>
              </a:ext>
            </a:extLst>
          </p:cNvPr>
          <p:cNvSpPr>
            <a:spLocks noChangeArrowheads="1"/>
          </p:cNvSpPr>
          <p:nvPr/>
        </p:nvSpPr>
        <p:spPr bwMode="auto">
          <a:xfrm>
            <a:off x="8662988" y="4562475"/>
            <a:ext cx="23812" cy="2905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842" name="Rectangle 170">
            <a:extLst>
              <a:ext uri="{FF2B5EF4-FFF2-40B4-BE49-F238E27FC236}">
                <a16:creationId xmlns:a16="http://schemas.microsoft.com/office/drawing/2014/main" id="{52F5BA52-0C5A-F91D-F6CF-B3102A3ADE27}"/>
              </a:ext>
            </a:extLst>
          </p:cNvPr>
          <p:cNvSpPr>
            <a:spLocks noChangeArrowheads="1"/>
          </p:cNvSpPr>
          <p:nvPr/>
        </p:nvSpPr>
        <p:spPr bwMode="auto">
          <a:xfrm>
            <a:off x="630238" y="4868863"/>
            <a:ext cx="6448425"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Medium failure that causes functional deterioration during operation/use</a:t>
            </a:r>
            <a:endParaRPr lang="en-US" altLang="en-US" sz="3300">
              <a:latin typeface="Arial" panose="020B0604020202020204" pitchFamily="34" charset="0"/>
            </a:endParaRPr>
          </a:p>
        </p:txBody>
      </p:sp>
      <p:sp>
        <p:nvSpPr>
          <p:cNvPr id="540843" name="Rectangle 171">
            <a:extLst>
              <a:ext uri="{FF2B5EF4-FFF2-40B4-BE49-F238E27FC236}">
                <a16:creationId xmlns:a16="http://schemas.microsoft.com/office/drawing/2014/main" id="{C3E40EFC-8F0E-A14F-6568-171BE774F668}"/>
              </a:ext>
            </a:extLst>
          </p:cNvPr>
          <p:cNvSpPr>
            <a:spLocks noChangeArrowheads="1"/>
          </p:cNvSpPr>
          <p:nvPr/>
        </p:nvSpPr>
        <p:spPr bwMode="auto">
          <a:xfrm>
            <a:off x="6661150" y="4868863"/>
            <a:ext cx="5715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40844" name="Rectangle 172">
            <a:extLst>
              <a:ext uri="{FF2B5EF4-FFF2-40B4-BE49-F238E27FC236}">
                <a16:creationId xmlns:a16="http://schemas.microsoft.com/office/drawing/2014/main" id="{906A4F91-5B71-A289-7DD8-29B54CE0AAC4}"/>
              </a:ext>
            </a:extLst>
          </p:cNvPr>
          <p:cNvSpPr>
            <a:spLocks noChangeArrowheads="1"/>
          </p:cNvSpPr>
          <p:nvPr/>
        </p:nvSpPr>
        <p:spPr bwMode="auto">
          <a:xfrm>
            <a:off x="7620000" y="4868863"/>
            <a:ext cx="168275"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5 </a:t>
            </a:r>
            <a:endParaRPr lang="en-US" altLang="en-US" sz="3300">
              <a:latin typeface="Arial" panose="020B0604020202020204" pitchFamily="34" charset="0"/>
            </a:endParaRPr>
          </a:p>
        </p:txBody>
      </p:sp>
      <p:sp>
        <p:nvSpPr>
          <p:cNvPr id="540845" name="Rectangle 173">
            <a:extLst>
              <a:ext uri="{FF2B5EF4-FFF2-40B4-BE49-F238E27FC236}">
                <a16:creationId xmlns:a16="http://schemas.microsoft.com/office/drawing/2014/main" id="{ADBBD1B3-70F0-113B-4F9C-19974E952A59}"/>
              </a:ext>
            </a:extLst>
          </p:cNvPr>
          <p:cNvSpPr>
            <a:spLocks noChangeArrowheads="1"/>
          </p:cNvSpPr>
          <p:nvPr/>
        </p:nvSpPr>
        <p:spPr bwMode="auto">
          <a:xfrm>
            <a:off x="7780338" y="4868863"/>
            <a:ext cx="682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a:t>
            </a:r>
            <a:endParaRPr lang="en-US" altLang="en-US" sz="3300">
              <a:latin typeface="Arial" panose="020B0604020202020204" pitchFamily="34" charset="0"/>
            </a:endParaRPr>
          </a:p>
        </p:txBody>
      </p:sp>
      <p:sp>
        <p:nvSpPr>
          <p:cNvPr id="540846" name="Rectangle 174">
            <a:extLst>
              <a:ext uri="{FF2B5EF4-FFF2-40B4-BE49-F238E27FC236}">
                <a16:creationId xmlns:a16="http://schemas.microsoft.com/office/drawing/2014/main" id="{876AD0EC-487A-C2A4-36F0-DF23BC34E109}"/>
              </a:ext>
            </a:extLst>
          </p:cNvPr>
          <p:cNvSpPr>
            <a:spLocks noChangeArrowheads="1"/>
          </p:cNvSpPr>
          <p:nvPr/>
        </p:nvSpPr>
        <p:spPr bwMode="auto">
          <a:xfrm>
            <a:off x="7843838" y="4868863"/>
            <a:ext cx="1698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6</a:t>
            </a:r>
            <a:endParaRPr lang="en-US" altLang="en-US" sz="3300">
              <a:latin typeface="Arial" panose="020B0604020202020204" pitchFamily="34" charset="0"/>
            </a:endParaRPr>
          </a:p>
        </p:txBody>
      </p:sp>
      <p:sp>
        <p:nvSpPr>
          <p:cNvPr id="540847" name="Rectangle 175">
            <a:extLst>
              <a:ext uri="{FF2B5EF4-FFF2-40B4-BE49-F238E27FC236}">
                <a16:creationId xmlns:a16="http://schemas.microsoft.com/office/drawing/2014/main" id="{D427BA44-50C1-812F-BA42-4CDC6096425D}"/>
              </a:ext>
            </a:extLst>
          </p:cNvPr>
          <p:cNvSpPr>
            <a:spLocks noChangeArrowheads="1"/>
          </p:cNvSpPr>
          <p:nvPr/>
        </p:nvSpPr>
        <p:spPr bwMode="auto">
          <a:xfrm>
            <a:off x="8001000" y="4868863"/>
            <a:ext cx="55563"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40848" name="Rectangle 176">
            <a:extLst>
              <a:ext uri="{FF2B5EF4-FFF2-40B4-BE49-F238E27FC236}">
                <a16:creationId xmlns:a16="http://schemas.microsoft.com/office/drawing/2014/main" id="{57A464DB-F74E-B510-22B7-10215A3BFCA7}"/>
              </a:ext>
            </a:extLst>
          </p:cNvPr>
          <p:cNvSpPr>
            <a:spLocks noChangeArrowheads="1"/>
          </p:cNvSpPr>
          <p:nvPr/>
        </p:nvSpPr>
        <p:spPr bwMode="auto">
          <a:xfrm>
            <a:off x="533400" y="4852988"/>
            <a:ext cx="23813" cy="158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849" name="Rectangle 177">
            <a:extLst>
              <a:ext uri="{FF2B5EF4-FFF2-40B4-BE49-F238E27FC236}">
                <a16:creationId xmlns:a16="http://schemas.microsoft.com/office/drawing/2014/main" id="{ABAF899B-C4EB-9C07-BC1E-68435F588FC6}"/>
              </a:ext>
            </a:extLst>
          </p:cNvPr>
          <p:cNvSpPr>
            <a:spLocks noChangeArrowheads="1"/>
          </p:cNvSpPr>
          <p:nvPr/>
        </p:nvSpPr>
        <p:spPr bwMode="auto">
          <a:xfrm>
            <a:off x="557213" y="4852988"/>
            <a:ext cx="6973887" cy="158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851" name="Rectangle 179">
            <a:extLst>
              <a:ext uri="{FF2B5EF4-FFF2-40B4-BE49-F238E27FC236}">
                <a16:creationId xmlns:a16="http://schemas.microsoft.com/office/drawing/2014/main" id="{2B18C086-148E-4311-8642-4C95C4CA4B94}"/>
              </a:ext>
            </a:extLst>
          </p:cNvPr>
          <p:cNvSpPr>
            <a:spLocks noChangeArrowheads="1"/>
          </p:cNvSpPr>
          <p:nvPr/>
        </p:nvSpPr>
        <p:spPr bwMode="auto">
          <a:xfrm>
            <a:off x="7539038" y="4852988"/>
            <a:ext cx="1123950" cy="158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852" name="Rectangle 180">
            <a:extLst>
              <a:ext uri="{FF2B5EF4-FFF2-40B4-BE49-F238E27FC236}">
                <a16:creationId xmlns:a16="http://schemas.microsoft.com/office/drawing/2014/main" id="{786959F8-B4F3-8BAE-B8E5-3D9F2D828085}"/>
              </a:ext>
            </a:extLst>
          </p:cNvPr>
          <p:cNvSpPr>
            <a:spLocks noChangeArrowheads="1"/>
          </p:cNvSpPr>
          <p:nvPr/>
        </p:nvSpPr>
        <p:spPr bwMode="auto">
          <a:xfrm>
            <a:off x="8662988" y="4852988"/>
            <a:ext cx="23812" cy="158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853" name="Rectangle 181">
            <a:extLst>
              <a:ext uri="{FF2B5EF4-FFF2-40B4-BE49-F238E27FC236}">
                <a16:creationId xmlns:a16="http://schemas.microsoft.com/office/drawing/2014/main" id="{59540B23-C3D8-B3B5-0D0C-38898790EDD6}"/>
              </a:ext>
            </a:extLst>
          </p:cNvPr>
          <p:cNvSpPr>
            <a:spLocks noChangeArrowheads="1"/>
          </p:cNvSpPr>
          <p:nvPr/>
        </p:nvSpPr>
        <p:spPr bwMode="auto">
          <a:xfrm>
            <a:off x="533400" y="4868863"/>
            <a:ext cx="23813" cy="2857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855" name="Rectangle 183">
            <a:extLst>
              <a:ext uri="{FF2B5EF4-FFF2-40B4-BE49-F238E27FC236}">
                <a16:creationId xmlns:a16="http://schemas.microsoft.com/office/drawing/2014/main" id="{5F6762B8-B9B7-1943-533B-B7312DA3A949}"/>
              </a:ext>
            </a:extLst>
          </p:cNvPr>
          <p:cNvSpPr>
            <a:spLocks noChangeArrowheads="1"/>
          </p:cNvSpPr>
          <p:nvPr/>
        </p:nvSpPr>
        <p:spPr bwMode="auto">
          <a:xfrm>
            <a:off x="8662988" y="4868863"/>
            <a:ext cx="23812" cy="2857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856" name="Rectangle 184">
            <a:extLst>
              <a:ext uri="{FF2B5EF4-FFF2-40B4-BE49-F238E27FC236}">
                <a16:creationId xmlns:a16="http://schemas.microsoft.com/office/drawing/2014/main" id="{3545C56D-1F4B-776C-E077-1DDF5CC2B071}"/>
              </a:ext>
            </a:extLst>
          </p:cNvPr>
          <p:cNvSpPr>
            <a:spLocks noChangeArrowheads="1"/>
          </p:cNvSpPr>
          <p:nvPr/>
        </p:nvSpPr>
        <p:spPr bwMode="auto">
          <a:xfrm>
            <a:off x="630238" y="5170488"/>
            <a:ext cx="1831975"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Major failure that dis</a:t>
            </a:r>
            <a:endParaRPr lang="en-US" altLang="en-US" sz="3300">
              <a:latin typeface="Arial" panose="020B0604020202020204" pitchFamily="34" charset="0"/>
            </a:endParaRPr>
          </a:p>
        </p:txBody>
      </p:sp>
      <p:sp>
        <p:nvSpPr>
          <p:cNvPr id="540857" name="Rectangle 185">
            <a:extLst>
              <a:ext uri="{FF2B5EF4-FFF2-40B4-BE49-F238E27FC236}">
                <a16:creationId xmlns:a16="http://schemas.microsoft.com/office/drawing/2014/main" id="{FE531882-F256-5C57-E6C4-CBC5E13DE313}"/>
              </a:ext>
            </a:extLst>
          </p:cNvPr>
          <p:cNvSpPr>
            <a:spLocks noChangeArrowheads="1"/>
          </p:cNvSpPr>
          <p:nvPr/>
        </p:nvSpPr>
        <p:spPr bwMode="auto">
          <a:xfrm>
            <a:off x="2493963" y="5170488"/>
            <a:ext cx="1773237"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ables operation/use</a:t>
            </a:r>
            <a:endParaRPr lang="en-US" altLang="en-US" sz="3300">
              <a:latin typeface="Arial" panose="020B0604020202020204" pitchFamily="34" charset="0"/>
            </a:endParaRPr>
          </a:p>
        </p:txBody>
      </p:sp>
      <p:sp>
        <p:nvSpPr>
          <p:cNvPr id="540858" name="Rectangle 186">
            <a:extLst>
              <a:ext uri="{FF2B5EF4-FFF2-40B4-BE49-F238E27FC236}">
                <a16:creationId xmlns:a16="http://schemas.microsoft.com/office/drawing/2014/main" id="{96D464A2-70B1-3D8A-5757-B8C2A2EFF3AA}"/>
              </a:ext>
            </a:extLst>
          </p:cNvPr>
          <p:cNvSpPr>
            <a:spLocks noChangeArrowheads="1"/>
          </p:cNvSpPr>
          <p:nvPr/>
        </p:nvSpPr>
        <p:spPr bwMode="auto">
          <a:xfrm>
            <a:off x="3998913" y="5170488"/>
            <a:ext cx="555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40859" name="Rectangle 187">
            <a:extLst>
              <a:ext uri="{FF2B5EF4-FFF2-40B4-BE49-F238E27FC236}">
                <a16:creationId xmlns:a16="http://schemas.microsoft.com/office/drawing/2014/main" id="{6FF133AC-D6F2-C2A4-9B5A-EBEF00C8DC2D}"/>
              </a:ext>
            </a:extLst>
          </p:cNvPr>
          <p:cNvSpPr>
            <a:spLocks noChangeArrowheads="1"/>
          </p:cNvSpPr>
          <p:nvPr/>
        </p:nvSpPr>
        <p:spPr bwMode="auto">
          <a:xfrm>
            <a:off x="7620000" y="5170488"/>
            <a:ext cx="168275"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7 </a:t>
            </a:r>
            <a:endParaRPr lang="en-US" altLang="en-US" sz="3300">
              <a:latin typeface="Arial" panose="020B0604020202020204" pitchFamily="34" charset="0"/>
            </a:endParaRPr>
          </a:p>
        </p:txBody>
      </p:sp>
      <p:sp>
        <p:nvSpPr>
          <p:cNvPr id="540860" name="Rectangle 188">
            <a:extLst>
              <a:ext uri="{FF2B5EF4-FFF2-40B4-BE49-F238E27FC236}">
                <a16:creationId xmlns:a16="http://schemas.microsoft.com/office/drawing/2014/main" id="{D729CA1A-A221-B767-7B82-DE458AD3EE16}"/>
              </a:ext>
            </a:extLst>
          </p:cNvPr>
          <p:cNvSpPr>
            <a:spLocks noChangeArrowheads="1"/>
          </p:cNvSpPr>
          <p:nvPr/>
        </p:nvSpPr>
        <p:spPr bwMode="auto">
          <a:xfrm>
            <a:off x="7780338" y="5170488"/>
            <a:ext cx="682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a:t>
            </a:r>
            <a:endParaRPr lang="en-US" altLang="en-US" sz="3300">
              <a:latin typeface="Arial" panose="020B0604020202020204" pitchFamily="34" charset="0"/>
            </a:endParaRPr>
          </a:p>
        </p:txBody>
      </p:sp>
      <p:sp>
        <p:nvSpPr>
          <p:cNvPr id="540861" name="Rectangle 189">
            <a:extLst>
              <a:ext uri="{FF2B5EF4-FFF2-40B4-BE49-F238E27FC236}">
                <a16:creationId xmlns:a16="http://schemas.microsoft.com/office/drawing/2014/main" id="{61946B85-7B82-38CD-AAA5-08270DF10527}"/>
              </a:ext>
            </a:extLst>
          </p:cNvPr>
          <p:cNvSpPr>
            <a:spLocks noChangeArrowheads="1"/>
          </p:cNvSpPr>
          <p:nvPr/>
        </p:nvSpPr>
        <p:spPr bwMode="auto">
          <a:xfrm>
            <a:off x="7843838" y="5170488"/>
            <a:ext cx="1698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8</a:t>
            </a:r>
            <a:endParaRPr lang="en-US" altLang="en-US" sz="3300">
              <a:latin typeface="Arial" panose="020B0604020202020204" pitchFamily="34" charset="0"/>
            </a:endParaRPr>
          </a:p>
        </p:txBody>
      </p:sp>
      <p:sp>
        <p:nvSpPr>
          <p:cNvPr id="540862" name="Rectangle 190">
            <a:extLst>
              <a:ext uri="{FF2B5EF4-FFF2-40B4-BE49-F238E27FC236}">
                <a16:creationId xmlns:a16="http://schemas.microsoft.com/office/drawing/2014/main" id="{75300BF6-267B-5143-27CC-4796E1359A23}"/>
              </a:ext>
            </a:extLst>
          </p:cNvPr>
          <p:cNvSpPr>
            <a:spLocks noChangeArrowheads="1"/>
          </p:cNvSpPr>
          <p:nvPr/>
        </p:nvSpPr>
        <p:spPr bwMode="auto">
          <a:xfrm>
            <a:off x="8001000" y="5170488"/>
            <a:ext cx="55563"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40863" name="Rectangle 191">
            <a:extLst>
              <a:ext uri="{FF2B5EF4-FFF2-40B4-BE49-F238E27FC236}">
                <a16:creationId xmlns:a16="http://schemas.microsoft.com/office/drawing/2014/main" id="{8CBED0BA-F5EC-84E4-4221-9EFE9453DB7F}"/>
              </a:ext>
            </a:extLst>
          </p:cNvPr>
          <p:cNvSpPr>
            <a:spLocks noChangeArrowheads="1"/>
          </p:cNvSpPr>
          <p:nvPr/>
        </p:nvSpPr>
        <p:spPr bwMode="auto">
          <a:xfrm>
            <a:off x="533400" y="5154613"/>
            <a:ext cx="23813" cy="158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864" name="Rectangle 192">
            <a:extLst>
              <a:ext uri="{FF2B5EF4-FFF2-40B4-BE49-F238E27FC236}">
                <a16:creationId xmlns:a16="http://schemas.microsoft.com/office/drawing/2014/main" id="{A33D038C-71D2-0067-FDBC-248BF7FE44D1}"/>
              </a:ext>
            </a:extLst>
          </p:cNvPr>
          <p:cNvSpPr>
            <a:spLocks noChangeArrowheads="1"/>
          </p:cNvSpPr>
          <p:nvPr/>
        </p:nvSpPr>
        <p:spPr bwMode="auto">
          <a:xfrm>
            <a:off x="557213" y="5154613"/>
            <a:ext cx="6973887" cy="158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866" name="Rectangle 194">
            <a:extLst>
              <a:ext uri="{FF2B5EF4-FFF2-40B4-BE49-F238E27FC236}">
                <a16:creationId xmlns:a16="http://schemas.microsoft.com/office/drawing/2014/main" id="{5486AC24-C40C-1D75-012F-0E2861732E98}"/>
              </a:ext>
            </a:extLst>
          </p:cNvPr>
          <p:cNvSpPr>
            <a:spLocks noChangeArrowheads="1"/>
          </p:cNvSpPr>
          <p:nvPr/>
        </p:nvSpPr>
        <p:spPr bwMode="auto">
          <a:xfrm>
            <a:off x="7539038" y="5154613"/>
            <a:ext cx="1123950" cy="158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867" name="Rectangle 195">
            <a:extLst>
              <a:ext uri="{FF2B5EF4-FFF2-40B4-BE49-F238E27FC236}">
                <a16:creationId xmlns:a16="http://schemas.microsoft.com/office/drawing/2014/main" id="{0C5E148D-219C-847F-ABE1-AEEADCE2E095}"/>
              </a:ext>
            </a:extLst>
          </p:cNvPr>
          <p:cNvSpPr>
            <a:spLocks noChangeArrowheads="1"/>
          </p:cNvSpPr>
          <p:nvPr/>
        </p:nvSpPr>
        <p:spPr bwMode="auto">
          <a:xfrm>
            <a:off x="8662988" y="5154613"/>
            <a:ext cx="23812" cy="158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868" name="Rectangle 196">
            <a:extLst>
              <a:ext uri="{FF2B5EF4-FFF2-40B4-BE49-F238E27FC236}">
                <a16:creationId xmlns:a16="http://schemas.microsoft.com/office/drawing/2014/main" id="{4643D9CC-B1A1-711F-5581-D95C5ED0A874}"/>
              </a:ext>
            </a:extLst>
          </p:cNvPr>
          <p:cNvSpPr>
            <a:spLocks noChangeArrowheads="1"/>
          </p:cNvSpPr>
          <p:nvPr/>
        </p:nvSpPr>
        <p:spPr bwMode="auto">
          <a:xfrm>
            <a:off x="533400" y="5170488"/>
            <a:ext cx="23813" cy="29210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870" name="Rectangle 198">
            <a:extLst>
              <a:ext uri="{FF2B5EF4-FFF2-40B4-BE49-F238E27FC236}">
                <a16:creationId xmlns:a16="http://schemas.microsoft.com/office/drawing/2014/main" id="{96E463AF-D7A3-1F9D-6DCC-1A7CBFECDDF0}"/>
              </a:ext>
            </a:extLst>
          </p:cNvPr>
          <p:cNvSpPr>
            <a:spLocks noChangeArrowheads="1"/>
          </p:cNvSpPr>
          <p:nvPr/>
        </p:nvSpPr>
        <p:spPr bwMode="auto">
          <a:xfrm>
            <a:off x="8662988" y="5170488"/>
            <a:ext cx="23812" cy="29210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871" name="Rectangle 199">
            <a:extLst>
              <a:ext uri="{FF2B5EF4-FFF2-40B4-BE49-F238E27FC236}">
                <a16:creationId xmlns:a16="http://schemas.microsoft.com/office/drawing/2014/main" id="{071CE449-7800-66A5-F42E-D5B16B7EE33B}"/>
              </a:ext>
            </a:extLst>
          </p:cNvPr>
          <p:cNvSpPr>
            <a:spLocks noChangeArrowheads="1"/>
          </p:cNvSpPr>
          <p:nvPr/>
        </p:nvSpPr>
        <p:spPr bwMode="auto">
          <a:xfrm>
            <a:off x="630238" y="5478463"/>
            <a:ext cx="6327775"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Critical safety failure resulting in injury or death, or damage to property</a:t>
            </a:r>
            <a:endParaRPr lang="en-US" altLang="en-US" sz="3300">
              <a:latin typeface="Arial" panose="020B0604020202020204" pitchFamily="34" charset="0"/>
            </a:endParaRPr>
          </a:p>
        </p:txBody>
      </p:sp>
      <p:sp>
        <p:nvSpPr>
          <p:cNvPr id="540872" name="Rectangle 200">
            <a:extLst>
              <a:ext uri="{FF2B5EF4-FFF2-40B4-BE49-F238E27FC236}">
                <a16:creationId xmlns:a16="http://schemas.microsoft.com/office/drawing/2014/main" id="{F59882BB-92B0-01CF-C2CF-293B15431C8D}"/>
              </a:ext>
            </a:extLst>
          </p:cNvPr>
          <p:cNvSpPr>
            <a:spLocks noChangeArrowheads="1"/>
          </p:cNvSpPr>
          <p:nvPr/>
        </p:nvSpPr>
        <p:spPr bwMode="auto">
          <a:xfrm>
            <a:off x="6537325" y="5478463"/>
            <a:ext cx="55563"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40873" name="Rectangle 201">
            <a:extLst>
              <a:ext uri="{FF2B5EF4-FFF2-40B4-BE49-F238E27FC236}">
                <a16:creationId xmlns:a16="http://schemas.microsoft.com/office/drawing/2014/main" id="{2C3490A3-16FC-87E5-0DCB-6A49A31EAC46}"/>
              </a:ext>
            </a:extLst>
          </p:cNvPr>
          <p:cNvSpPr>
            <a:spLocks noChangeArrowheads="1"/>
          </p:cNvSpPr>
          <p:nvPr/>
        </p:nvSpPr>
        <p:spPr bwMode="auto">
          <a:xfrm>
            <a:off x="7620000" y="5478463"/>
            <a:ext cx="168275"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9 </a:t>
            </a:r>
            <a:endParaRPr lang="en-US" altLang="en-US" sz="3300">
              <a:latin typeface="Arial" panose="020B0604020202020204" pitchFamily="34" charset="0"/>
            </a:endParaRPr>
          </a:p>
        </p:txBody>
      </p:sp>
      <p:sp>
        <p:nvSpPr>
          <p:cNvPr id="540874" name="Rectangle 202">
            <a:extLst>
              <a:ext uri="{FF2B5EF4-FFF2-40B4-BE49-F238E27FC236}">
                <a16:creationId xmlns:a16="http://schemas.microsoft.com/office/drawing/2014/main" id="{24AE16E5-E6EC-0EC4-933A-EF3C3602BA4E}"/>
              </a:ext>
            </a:extLst>
          </p:cNvPr>
          <p:cNvSpPr>
            <a:spLocks noChangeArrowheads="1"/>
          </p:cNvSpPr>
          <p:nvPr/>
        </p:nvSpPr>
        <p:spPr bwMode="auto">
          <a:xfrm>
            <a:off x="7780338" y="5478463"/>
            <a:ext cx="682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a:t>
            </a:r>
            <a:endParaRPr lang="en-US" altLang="en-US" sz="3300">
              <a:latin typeface="Arial" panose="020B0604020202020204" pitchFamily="34" charset="0"/>
            </a:endParaRPr>
          </a:p>
        </p:txBody>
      </p:sp>
      <p:sp>
        <p:nvSpPr>
          <p:cNvPr id="540875" name="Rectangle 203">
            <a:extLst>
              <a:ext uri="{FF2B5EF4-FFF2-40B4-BE49-F238E27FC236}">
                <a16:creationId xmlns:a16="http://schemas.microsoft.com/office/drawing/2014/main" id="{E9D524F2-B686-70A2-4752-E23BF87195B5}"/>
              </a:ext>
            </a:extLst>
          </p:cNvPr>
          <p:cNvSpPr>
            <a:spLocks noChangeArrowheads="1"/>
          </p:cNvSpPr>
          <p:nvPr/>
        </p:nvSpPr>
        <p:spPr bwMode="auto">
          <a:xfrm>
            <a:off x="7843838" y="5478463"/>
            <a:ext cx="280987"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10</a:t>
            </a:r>
            <a:endParaRPr lang="en-US" altLang="en-US" sz="3300">
              <a:latin typeface="Arial" panose="020B0604020202020204" pitchFamily="34" charset="0"/>
            </a:endParaRPr>
          </a:p>
        </p:txBody>
      </p:sp>
      <p:sp>
        <p:nvSpPr>
          <p:cNvPr id="540876" name="Rectangle 204">
            <a:extLst>
              <a:ext uri="{FF2B5EF4-FFF2-40B4-BE49-F238E27FC236}">
                <a16:creationId xmlns:a16="http://schemas.microsoft.com/office/drawing/2014/main" id="{BE4E269B-2627-5907-37DB-022B2C7230F6}"/>
              </a:ext>
            </a:extLst>
          </p:cNvPr>
          <p:cNvSpPr>
            <a:spLocks noChangeArrowheads="1"/>
          </p:cNvSpPr>
          <p:nvPr/>
        </p:nvSpPr>
        <p:spPr bwMode="auto">
          <a:xfrm>
            <a:off x="8108950" y="5478463"/>
            <a:ext cx="5715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40877" name="Rectangle 205">
            <a:extLst>
              <a:ext uri="{FF2B5EF4-FFF2-40B4-BE49-F238E27FC236}">
                <a16:creationId xmlns:a16="http://schemas.microsoft.com/office/drawing/2014/main" id="{2D9F341E-4D34-086E-992D-D5ACE7F684E3}"/>
              </a:ext>
            </a:extLst>
          </p:cNvPr>
          <p:cNvSpPr>
            <a:spLocks noChangeArrowheads="1"/>
          </p:cNvSpPr>
          <p:nvPr/>
        </p:nvSpPr>
        <p:spPr bwMode="auto">
          <a:xfrm>
            <a:off x="533400" y="5462588"/>
            <a:ext cx="23813" cy="158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878" name="Rectangle 206">
            <a:extLst>
              <a:ext uri="{FF2B5EF4-FFF2-40B4-BE49-F238E27FC236}">
                <a16:creationId xmlns:a16="http://schemas.microsoft.com/office/drawing/2014/main" id="{7E64E7F4-4279-FFE8-7D04-4B9CC02837CF}"/>
              </a:ext>
            </a:extLst>
          </p:cNvPr>
          <p:cNvSpPr>
            <a:spLocks noChangeArrowheads="1"/>
          </p:cNvSpPr>
          <p:nvPr/>
        </p:nvSpPr>
        <p:spPr bwMode="auto">
          <a:xfrm>
            <a:off x="557213" y="5462588"/>
            <a:ext cx="6973887" cy="158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880" name="Rectangle 208">
            <a:extLst>
              <a:ext uri="{FF2B5EF4-FFF2-40B4-BE49-F238E27FC236}">
                <a16:creationId xmlns:a16="http://schemas.microsoft.com/office/drawing/2014/main" id="{381128F4-703C-FCB3-E351-464160C09527}"/>
              </a:ext>
            </a:extLst>
          </p:cNvPr>
          <p:cNvSpPr>
            <a:spLocks noChangeArrowheads="1"/>
          </p:cNvSpPr>
          <p:nvPr/>
        </p:nvSpPr>
        <p:spPr bwMode="auto">
          <a:xfrm>
            <a:off x="7539038" y="5462588"/>
            <a:ext cx="1123950" cy="158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881" name="Rectangle 209">
            <a:extLst>
              <a:ext uri="{FF2B5EF4-FFF2-40B4-BE49-F238E27FC236}">
                <a16:creationId xmlns:a16="http://schemas.microsoft.com/office/drawing/2014/main" id="{5855984C-1D33-0B0D-BECA-F66605BBDD2C}"/>
              </a:ext>
            </a:extLst>
          </p:cNvPr>
          <p:cNvSpPr>
            <a:spLocks noChangeArrowheads="1"/>
          </p:cNvSpPr>
          <p:nvPr/>
        </p:nvSpPr>
        <p:spPr bwMode="auto">
          <a:xfrm>
            <a:off x="8662988" y="5462588"/>
            <a:ext cx="23812" cy="158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882" name="Rectangle 210">
            <a:extLst>
              <a:ext uri="{FF2B5EF4-FFF2-40B4-BE49-F238E27FC236}">
                <a16:creationId xmlns:a16="http://schemas.microsoft.com/office/drawing/2014/main" id="{80E793FF-FCD6-2590-FCD9-160824490D70}"/>
              </a:ext>
            </a:extLst>
          </p:cNvPr>
          <p:cNvSpPr>
            <a:spLocks noChangeArrowheads="1"/>
          </p:cNvSpPr>
          <p:nvPr/>
        </p:nvSpPr>
        <p:spPr bwMode="auto">
          <a:xfrm>
            <a:off x="533400" y="5478463"/>
            <a:ext cx="23813" cy="2857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883" name="Rectangle 211">
            <a:extLst>
              <a:ext uri="{FF2B5EF4-FFF2-40B4-BE49-F238E27FC236}">
                <a16:creationId xmlns:a16="http://schemas.microsoft.com/office/drawing/2014/main" id="{E938F077-107C-8EE8-083A-4AA0DA9745C4}"/>
              </a:ext>
            </a:extLst>
          </p:cNvPr>
          <p:cNvSpPr>
            <a:spLocks noChangeArrowheads="1"/>
          </p:cNvSpPr>
          <p:nvPr/>
        </p:nvSpPr>
        <p:spPr bwMode="auto">
          <a:xfrm>
            <a:off x="533400" y="5764213"/>
            <a:ext cx="23813" cy="269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884" name="Rectangle 212">
            <a:extLst>
              <a:ext uri="{FF2B5EF4-FFF2-40B4-BE49-F238E27FC236}">
                <a16:creationId xmlns:a16="http://schemas.microsoft.com/office/drawing/2014/main" id="{CCE0F0D3-1A17-AA93-ECC5-F92F7A702C7D}"/>
              </a:ext>
            </a:extLst>
          </p:cNvPr>
          <p:cNvSpPr>
            <a:spLocks noChangeArrowheads="1"/>
          </p:cNvSpPr>
          <p:nvPr/>
        </p:nvSpPr>
        <p:spPr bwMode="auto">
          <a:xfrm>
            <a:off x="533400" y="5764213"/>
            <a:ext cx="23813" cy="269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885" name="Rectangle 213">
            <a:extLst>
              <a:ext uri="{FF2B5EF4-FFF2-40B4-BE49-F238E27FC236}">
                <a16:creationId xmlns:a16="http://schemas.microsoft.com/office/drawing/2014/main" id="{0A01567D-609C-683C-4F2E-46C861A90B3C}"/>
              </a:ext>
            </a:extLst>
          </p:cNvPr>
          <p:cNvSpPr>
            <a:spLocks noChangeArrowheads="1"/>
          </p:cNvSpPr>
          <p:nvPr/>
        </p:nvSpPr>
        <p:spPr bwMode="auto">
          <a:xfrm>
            <a:off x="557213" y="5764213"/>
            <a:ext cx="6973887" cy="269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887" name="Rectangle 215">
            <a:extLst>
              <a:ext uri="{FF2B5EF4-FFF2-40B4-BE49-F238E27FC236}">
                <a16:creationId xmlns:a16="http://schemas.microsoft.com/office/drawing/2014/main" id="{4823E701-4AAE-0438-B24F-1C4E8CD6931B}"/>
              </a:ext>
            </a:extLst>
          </p:cNvPr>
          <p:cNvSpPr>
            <a:spLocks noChangeArrowheads="1"/>
          </p:cNvSpPr>
          <p:nvPr/>
        </p:nvSpPr>
        <p:spPr bwMode="auto">
          <a:xfrm>
            <a:off x="7531100" y="5764213"/>
            <a:ext cx="20638" cy="269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888" name="Rectangle 216">
            <a:extLst>
              <a:ext uri="{FF2B5EF4-FFF2-40B4-BE49-F238E27FC236}">
                <a16:creationId xmlns:a16="http://schemas.microsoft.com/office/drawing/2014/main" id="{0EFE2C51-D80D-8CDB-7B9E-861DC95CB18D}"/>
              </a:ext>
            </a:extLst>
          </p:cNvPr>
          <p:cNvSpPr>
            <a:spLocks noChangeArrowheads="1"/>
          </p:cNvSpPr>
          <p:nvPr/>
        </p:nvSpPr>
        <p:spPr bwMode="auto">
          <a:xfrm>
            <a:off x="7551738" y="5764213"/>
            <a:ext cx="1111250" cy="269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889" name="Rectangle 217">
            <a:extLst>
              <a:ext uri="{FF2B5EF4-FFF2-40B4-BE49-F238E27FC236}">
                <a16:creationId xmlns:a16="http://schemas.microsoft.com/office/drawing/2014/main" id="{284A30BA-6317-DDD5-990E-6C823279934A}"/>
              </a:ext>
            </a:extLst>
          </p:cNvPr>
          <p:cNvSpPr>
            <a:spLocks noChangeArrowheads="1"/>
          </p:cNvSpPr>
          <p:nvPr/>
        </p:nvSpPr>
        <p:spPr bwMode="auto">
          <a:xfrm>
            <a:off x="8662988" y="5478463"/>
            <a:ext cx="23812" cy="28575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890" name="Rectangle 218">
            <a:extLst>
              <a:ext uri="{FF2B5EF4-FFF2-40B4-BE49-F238E27FC236}">
                <a16:creationId xmlns:a16="http://schemas.microsoft.com/office/drawing/2014/main" id="{F45E37C7-4AA7-C196-1105-44571E1AC7BC}"/>
              </a:ext>
            </a:extLst>
          </p:cNvPr>
          <p:cNvSpPr>
            <a:spLocks noChangeArrowheads="1"/>
          </p:cNvSpPr>
          <p:nvPr/>
        </p:nvSpPr>
        <p:spPr bwMode="auto">
          <a:xfrm>
            <a:off x="8662988" y="5764213"/>
            <a:ext cx="23812" cy="269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891" name="Rectangle 219">
            <a:extLst>
              <a:ext uri="{FF2B5EF4-FFF2-40B4-BE49-F238E27FC236}">
                <a16:creationId xmlns:a16="http://schemas.microsoft.com/office/drawing/2014/main" id="{21BA3AC7-CBDF-C45E-BF95-F2DCF494DA11}"/>
              </a:ext>
            </a:extLst>
          </p:cNvPr>
          <p:cNvSpPr>
            <a:spLocks noChangeArrowheads="1"/>
          </p:cNvSpPr>
          <p:nvPr/>
        </p:nvSpPr>
        <p:spPr bwMode="auto">
          <a:xfrm>
            <a:off x="8662988" y="5764213"/>
            <a:ext cx="23812" cy="269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0931" name="Rectangle 259">
            <a:extLst>
              <a:ext uri="{FF2B5EF4-FFF2-40B4-BE49-F238E27FC236}">
                <a16:creationId xmlns:a16="http://schemas.microsoft.com/office/drawing/2014/main" id="{163041F4-5F71-EB34-08AD-D2F04A9F7960}"/>
              </a:ext>
            </a:extLst>
          </p:cNvPr>
          <p:cNvSpPr>
            <a:spLocks noChangeArrowheads="1"/>
          </p:cNvSpPr>
          <p:nvPr/>
        </p:nvSpPr>
        <p:spPr bwMode="auto">
          <a:xfrm>
            <a:off x="6992938" y="4478338"/>
            <a:ext cx="9525" cy="15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41013" name="Line 341">
            <a:extLst>
              <a:ext uri="{FF2B5EF4-FFF2-40B4-BE49-F238E27FC236}">
                <a16:creationId xmlns:a16="http://schemas.microsoft.com/office/drawing/2014/main" id="{E1CD8402-20C9-A891-BE26-AF4C9B63EB5C}"/>
              </a:ext>
            </a:extLst>
          </p:cNvPr>
          <p:cNvSpPr>
            <a:spLocks noChangeShapeType="1"/>
          </p:cNvSpPr>
          <p:nvPr/>
        </p:nvSpPr>
        <p:spPr bwMode="auto">
          <a:xfrm rot="5400000">
            <a:off x="4610100" y="495300"/>
            <a:ext cx="0" cy="8153400"/>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41019" name="Text Box 347">
            <a:extLst>
              <a:ext uri="{FF2B5EF4-FFF2-40B4-BE49-F238E27FC236}">
                <a16:creationId xmlns:a16="http://schemas.microsoft.com/office/drawing/2014/main" id="{011AA48B-27B5-3BB3-B138-90BAF12B9289}"/>
              </a:ext>
            </a:extLst>
          </p:cNvPr>
          <p:cNvSpPr txBox="1">
            <a:spLocks noChangeArrowheads="1"/>
          </p:cNvSpPr>
          <p:nvPr/>
        </p:nvSpPr>
        <p:spPr bwMode="auto">
          <a:xfrm>
            <a:off x="6553200" y="6324600"/>
            <a:ext cx="2000250"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15.2 17-18</a:t>
            </a:r>
            <a:endParaRPr lang="en-US" altLang="en-US" sz="1300">
              <a:latin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02" name="Rectangle 2">
            <a:extLst>
              <a:ext uri="{FF2B5EF4-FFF2-40B4-BE49-F238E27FC236}">
                <a16:creationId xmlns:a16="http://schemas.microsoft.com/office/drawing/2014/main" id="{60724B05-EECA-82AA-EC1C-140DCDECE338}"/>
              </a:ext>
            </a:extLst>
          </p:cNvPr>
          <p:cNvSpPr>
            <a:spLocks noGrp="1" noChangeArrowheads="1"/>
          </p:cNvSpPr>
          <p:nvPr>
            <p:ph type="title"/>
          </p:nvPr>
        </p:nvSpPr>
        <p:spPr/>
        <p:txBody>
          <a:bodyPr/>
          <a:lstStyle/>
          <a:p>
            <a:r>
              <a:rPr lang="en-US" altLang="en-US"/>
              <a:t>Objectives</a:t>
            </a:r>
          </a:p>
        </p:txBody>
      </p:sp>
      <p:sp>
        <p:nvSpPr>
          <p:cNvPr id="563203" name="Rectangle 3">
            <a:extLst>
              <a:ext uri="{FF2B5EF4-FFF2-40B4-BE49-F238E27FC236}">
                <a16:creationId xmlns:a16="http://schemas.microsoft.com/office/drawing/2014/main" id="{F9313CA9-E1C2-25CD-CEE0-900640FFE6C5}"/>
              </a:ext>
            </a:extLst>
          </p:cNvPr>
          <p:cNvSpPr>
            <a:spLocks noGrp="1" noChangeArrowheads="1"/>
          </p:cNvSpPr>
          <p:nvPr>
            <p:ph type="body" idx="1"/>
          </p:nvPr>
        </p:nvSpPr>
        <p:spPr/>
        <p:txBody>
          <a:bodyPr/>
          <a:lstStyle/>
          <a:p>
            <a:r>
              <a:rPr lang="en-US" altLang="en-US"/>
              <a:t>Be able to identify, prioritize and identify countermeasures for important failure modes of a product or service</a:t>
            </a:r>
          </a:p>
          <a:p>
            <a:r>
              <a:rPr lang="en-US" altLang="en-US"/>
              <a:t>Ditto for important error modes of a human process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1154" name="Rectangle 2">
            <a:extLst>
              <a:ext uri="{FF2B5EF4-FFF2-40B4-BE49-F238E27FC236}">
                <a16:creationId xmlns:a16="http://schemas.microsoft.com/office/drawing/2014/main" id="{F7F6B0BD-2AF7-3C8E-3B6E-D7DCC09E2487}"/>
              </a:ext>
            </a:extLst>
          </p:cNvPr>
          <p:cNvSpPr>
            <a:spLocks noGrp="1" noChangeArrowheads="1"/>
          </p:cNvSpPr>
          <p:nvPr>
            <p:ph type="title"/>
          </p:nvPr>
        </p:nvSpPr>
        <p:spPr/>
        <p:txBody>
          <a:bodyPr/>
          <a:lstStyle/>
          <a:p>
            <a:r>
              <a:rPr lang="en-US" altLang="en-US"/>
              <a:t>10. Perform a Criticality Assessment</a:t>
            </a:r>
          </a:p>
        </p:txBody>
      </p:sp>
      <p:sp>
        <p:nvSpPr>
          <p:cNvPr id="561155" name="Rectangle 3">
            <a:extLst>
              <a:ext uri="{FF2B5EF4-FFF2-40B4-BE49-F238E27FC236}">
                <a16:creationId xmlns:a16="http://schemas.microsoft.com/office/drawing/2014/main" id="{8D6C8E42-6146-180B-2E7D-69A911DCB9F4}"/>
              </a:ext>
            </a:extLst>
          </p:cNvPr>
          <p:cNvSpPr>
            <a:spLocks noGrp="1" noChangeArrowheads="1"/>
          </p:cNvSpPr>
          <p:nvPr>
            <p:ph type="body" idx="1"/>
          </p:nvPr>
        </p:nvSpPr>
        <p:spPr/>
        <p:txBody>
          <a:bodyPr/>
          <a:lstStyle/>
          <a:p>
            <a:r>
              <a:rPr lang="en-US" altLang="en-US"/>
              <a:t>Risk Priority Number (RPN)</a:t>
            </a:r>
          </a:p>
        </p:txBody>
      </p:sp>
      <p:sp>
        <p:nvSpPr>
          <p:cNvPr id="561156" name="Rectangle 4">
            <a:extLst>
              <a:ext uri="{FF2B5EF4-FFF2-40B4-BE49-F238E27FC236}">
                <a16:creationId xmlns:a16="http://schemas.microsoft.com/office/drawing/2014/main" id="{B00952F8-CC7C-E2A2-BAD4-A0412323A0CF}"/>
              </a:ext>
            </a:extLst>
          </p:cNvPr>
          <p:cNvSpPr>
            <a:spLocks noChangeArrowheads="1"/>
          </p:cNvSpPr>
          <p:nvPr/>
        </p:nvSpPr>
        <p:spPr bwMode="auto">
          <a:xfrm>
            <a:off x="1147763" y="1609725"/>
            <a:ext cx="2757487" cy="1588"/>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1157" name="Rectangle 5">
            <a:extLst>
              <a:ext uri="{FF2B5EF4-FFF2-40B4-BE49-F238E27FC236}">
                <a16:creationId xmlns:a16="http://schemas.microsoft.com/office/drawing/2014/main" id="{1495360F-2914-6B44-952C-ABABBC5F9027}"/>
              </a:ext>
            </a:extLst>
          </p:cNvPr>
          <p:cNvSpPr>
            <a:spLocks noChangeArrowheads="1"/>
          </p:cNvSpPr>
          <p:nvPr/>
        </p:nvSpPr>
        <p:spPr bwMode="auto">
          <a:xfrm>
            <a:off x="3910013" y="1609725"/>
            <a:ext cx="4762" cy="1588"/>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1158" name="Rectangle 6">
            <a:extLst>
              <a:ext uri="{FF2B5EF4-FFF2-40B4-BE49-F238E27FC236}">
                <a16:creationId xmlns:a16="http://schemas.microsoft.com/office/drawing/2014/main" id="{1AD10B60-E640-4DE7-15DA-11C34B4D7B95}"/>
              </a:ext>
            </a:extLst>
          </p:cNvPr>
          <p:cNvSpPr>
            <a:spLocks noChangeArrowheads="1"/>
          </p:cNvSpPr>
          <p:nvPr/>
        </p:nvSpPr>
        <p:spPr bwMode="auto">
          <a:xfrm>
            <a:off x="3905250" y="1609725"/>
            <a:ext cx="4763"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1159" name="Rectangle 7">
            <a:extLst>
              <a:ext uri="{FF2B5EF4-FFF2-40B4-BE49-F238E27FC236}">
                <a16:creationId xmlns:a16="http://schemas.microsoft.com/office/drawing/2014/main" id="{9C028BD5-CDCF-9F45-C47F-B16D9CD18816}"/>
              </a:ext>
            </a:extLst>
          </p:cNvPr>
          <p:cNvSpPr>
            <a:spLocks noChangeArrowheads="1"/>
          </p:cNvSpPr>
          <p:nvPr/>
        </p:nvSpPr>
        <p:spPr bwMode="auto">
          <a:xfrm>
            <a:off x="3914775" y="1609725"/>
            <a:ext cx="439738" cy="1588"/>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1160" name="Rectangle 8">
            <a:extLst>
              <a:ext uri="{FF2B5EF4-FFF2-40B4-BE49-F238E27FC236}">
                <a16:creationId xmlns:a16="http://schemas.microsoft.com/office/drawing/2014/main" id="{E6EE424C-97EF-F64C-5FC2-643F543CBD75}"/>
              </a:ext>
            </a:extLst>
          </p:cNvPr>
          <p:cNvSpPr>
            <a:spLocks noChangeArrowheads="1"/>
          </p:cNvSpPr>
          <p:nvPr/>
        </p:nvSpPr>
        <p:spPr bwMode="auto">
          <a:xfrm>
            <a:off x="3905250" y="1704975"/>
            <a:ext cx="4763"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1161" name="Rectangle 9">
            <a:extLst>
              <a:ext uri="{FF2B5EF4-FFF2-40B4-BE49-F238E27FC236}">
                <a16:creationId xmlns:a16="http://schemas.microsoft.com/office/drawing/2014/main" id="{422384CA-926A-A271-4FEC-8C8322FE9C4B}"/>
              </a:ext>
            </a:extLst>
          </p:cNvPr>
          <p:cNvSpPr>
            <a:spLocks noChangeArrowheads="1"/>
          </p:cNvSpPr>
          <p:nvPr/>
        </p:nvSpPr>
        <p:spPr bwMode="auto">
          <a:xfrm>
            <a:off x="3905250" y="1882775"/>
            <a:ext cx="4763" cy="476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1162" name="Rectangle 10">
            <a:extLst>
              <a:ext uri="{FF2B5EF4-FFF2-40B4-BE49-F238E27FC236}">
                <a16:creationId xmlns:a16="http://schemas.microsoft.com/office/drawing/2014/main" id="{CDB5946B-B391-491E-7EA1-0BFD5DEFF772}"/>
              </a:ext>
            </a:extLst>
          </p:cNvPr>
          <p:cNvSpPr>
            <a:spLocks noChangeArrowheads="1"/>
          </p:cNvSpPr>
          <p:nvPr/>
        </p:nvSpPr>
        <p:spPr bwMode="auto">
          <a:xfrm>
            <a:off x="3905250" y="2065338"/>
            <a:ext cx="4763" cy="476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1259" name="Rectangle 107">
            <a:extLst>
              <a:ext uri="{FF2B5EF4-FFF2-40B4-BE49-F238E27FC236}">
                <a16:creationId xmlns:a16="http://schemas.microsoft.com/office/drawing/2014/main" id="{E5351B09-59F5-DAAC-135A-A3F8B189EF17}"/>
              </a:ext>
            </a:extLst>
          </p:cNvPr>
          <p:cNvSpPr>
            <a:spLocks noChangeArrowheads="1"/>
          </p:cNvSpPr>
          <p:nvPr/>
        </p:nvSpPr>
        <p:spPr bwMode="auto">
          <a:xfrm>
            <a:off x="3986213" y="2828925"/>
            <a:ext cx="3175"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1260" name="Rectangle 108">
            <a:extLst>
              <a:ext uri="{FF2B5EF4-FFF2-40B4-BE49-F238E27FC236}">
                <a16:creationId xmlns:a16="http://schemas.microsoft.com/office/drawing/2014/main" id="{65FA327B-7284-B985-04CC-4969B8430CC6}"/>
              </a:ext>
            </a:extLst>
          </p:cNvPr>
          <p:cNvSpPr>
            <a:spLocks noChangeArrowheads="1"/>
          </p:cNvSpPr>
          <p:nvPr/>
        </p:nvSpPr>
        <p:spPr bwMode="auto">
          <a:xfrm>
            <a:off x="3986213" y="2828925"/>
            <a:ext cx="3175" cy="857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1261" name="Rectangle 109">
            <a:extLst>
              <a:ext uri="{FF2B5EF4-FFF2-40B4-BE49-F238E27FC236}">
                <a16:creationId xmlns:a16="http://schemas.microsoft.com/office/drawing/2014/main" id="{F08E77B6-E815-A38B-D156-727533244E82}"/>
              </a:ext>
            </a:extLst>
          </p:cNvPr>
          <p:cNvSpPr>
            <a:spLocks noChangeArrowheads="1"/>
          </p:cNvSpPr>
          <p:nvPr/>
        </p:nvSpPr>
        <p:spPr bwMode="auto">
          <a:xfrm>
            <a:off x="3986213" y="2924175"/>
            <a:ext cx="3175"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1262" name="Rectangle 110">
            <a:extLst>
              <a:ext uri="{FF2B5EF4-FFF2-40B4-BE49-F238E27FC236}">
                <a16:creationId xmlns:a16="http://schemas.microsoft.com/office/drawing/2014/main" id="{A7DDB5BF-A6F2-BD66-DC26-3771A47927FA}"/>
              </a:ext>
            </a:extLst>
          </p:cNvPr>
          <p:cNvSpPr>
            <a:spLocks noChangeArrowheads="1"/>
          </p:cNvSpPr>
          <p:nvPr/>
        </p:nvSpPr>
        <p:spPr bwMode="auto">
          <a:xfrm>
            <a:off x="3986213" y="2924175"/>
            <a:ext cx="3175" cy="873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1263" name="Rectangle 111">
            <a:extLst>
              <a:ext uri="{FF2B5EF4-FFF2-40B4-BE49-F238E27FC236}">
                <a16:creationId xmlns:a16="http://schemas.microsoft.com/office/drawing/2014/main" id="{EBC47063-6DFF-EBE9-E3F3-6712A35DADA9}"/>
              </a:ext>
            </a:extLst>
          </p:cNvPr>
          <p:cNvSpPr>
            <a:spLocks noChangeArrowheads="1"/>
          </p:cNvSpPr>
          <p:nvPr/>
        </p:nvSpPr>
        <p:spPr bwMode="auto">
          <a:xfrm>
            <a:off x="1216025" y="3011488"/>
            <a:ext cx="9525" cy="31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1264" name="Rectangle 112">
            <a:extLst>
              <a:ext uri="{FF2B5EF4-FFF2-40B4-BE49-F238E27FC236}">
                <a16:creationId xmlns:a16="http://schemas.microsoft.com/office/drawing/2014/main" id="{8A44F6F2-4AE8-0D1F-6BED-C5BE0A9A0386}"/>
              </a:ext>
            </a:extLst>
          </p:cNvPr>
          <p:cNvSpPr>
            <a:spLocks noChangeArrowheads="1"/>
          </p:cNvSpPr>
          <p:nvPr/>
        </p:nvSpPr>
        <p:spPr bwMode="auto">
          <a:xfrm>
            <a:off x="1225550" y="3011488"/>
            <a:ext cx="2760663" cy="31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1265" name="Rectangle 113">
            <a:extLst>
              <a:ext uri="{FF2B5EF4-FFF2-40B4-BE49-F238E27FC236}">
                <a16:creationId xmlns:a16="http://schemas.microsoft.com/office/drawing/2014/main" id="{7E2605BD-3981-AABA-8B9D-710633C7CEF6}"/>
              </a:ext>
            </a:extLst>
          </p:cNvPr>
          <p:cNvSpPr>
            <a:spLocks noChangeArrowheads="1"/>
          </p:cNvSpPr>
          <p:nvPr/>
        </p:nvSpPr>
        <p:spPr bwMode="auto">
          <a:xfrm>
            <a:off x="3986213" y="3011488"/>
            <a:ext cx="3175" cy="31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1266" name="Rectangle 114">
            <a:extLst>
              <a:ext uri="{FF2B5EF4-FFF2-40B4-BE49-F238E27FC236}">
                <a16:creationId xmlns:a16="http://schemas.microsoft.com/office/drawing/2014/main" id="{2A8C29DD-8D1F-8F59-CE11-A9F8C65C8379}"/>
              </a:ext>
            </a:extLst>
          </p:cNvPr>
          <p:cNvSpPr>
            <a:spLocks noChangeArrowheads="1"/>
          </p:cNvSpPr>
          <p:nvPr/>
        </p:nvSpPr>
        <p:spPr bwMode="auto">
          <a:xfrm>
            <a:off x="3989388" y="3011488"/>
            <a:ext cx="444500" cy="31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1267" name="Rectangle 115">
            <a:extLst>
              <a:ext uri="{FF2B5EF4-FFF2-40B4-BE49-F238E27FC236}">
                <a16:creationId xmlns:a16="http://schemas.microsoft.com/office/drawing/2014/main" id="{6714E2A9-F5E5-9DB4-109B-5991FA3B252D}"/>
              </a:ext>
            </a:extLst>
          </p:cNvPr>
          <p:cNvSpPr>
            <a:spLocks noChangeArrowheads="1"/>
          </p:cNvSpPr>
          <p:nvPr/>
        </p:nvSpPr>
        <p:spPr bwMode="auto">
          <a:xfrm>
            <a:off x="4433888" y="3011488"/>
            <a:ext cx="9525" cy="31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1268" name="Rectangle 116">
            <a:extLst>
              <a:ext uri="{FF2B5EF4-FFF2-40B4-BE49-F238E27FC236}">
                <a16:creationId xmlns:a16="http://schemas.microsoft.com/office/drawing/2014/main" id="{B5A168F2-5E70-0CF3-1E14-8046D013614D}"/>
              </a:ext>
            </a:extLst>
          </p:cNvPr>
          <p:cNvSpPr>
            <a:spLocks noChangeArrowheads="1"/>
          </p:cNvSpPr>
          <p:nvPr/>
        </p:nvSpPr>
        <p:spPr bwMode="auto">
          <a:xfrm>
            <a:off x="3986213" y="3014663"/>
            <a:ext cx="3175" cy="873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1269" name="Rectangle 117">
            <a:extLst>
              <a:ext uri="{FF2B5EF4-FFF2-40B4-BE49-F238E27FC236}">
                <a16:creationId xmlns:a16="http://schemas.microsoft.com/office/drawing/2014/main" id="{1BC8607B-7BE6-06D0-4263-428A28513B1A}"/>
              </a:ext>
            </a:extLst>
          </p:cNvPr>
          <p:cNvSpPr>
            <a:spLocks noChangeArrowheads="1"/>
          </p:cNvSpPr>
          <p:nvPr/>
        </p:nvSpPr>
        <p:spPr bwMode="auto">
          <a:xfrm>
            <a:off x="3986213" y="3101975"/>
            <a:ext cx="3175" cy="476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1270" name="Rectangle 118">
            <a:extLst>
              <a:ext uri="{FF2B5EF4-FFF2-40B4-BE49-F238E27FC236}">
                <a16:creationId xmlns:a16="http://schemas.microsoft.com/office/drawing/2014/main" id="{17CC5E64-9F94-4E0F-0284-C7A11B816C81}"/>
              </a:ext>
            </a:extLst>
          </p:cNvPr>
          <p:cNvSpPr>
            <a:spLocks noChangeArrowheads="1"/>
          </p:cNvSpPr>
          <p:nvPr/>
        </p:nvSpPr>
        <p:spPr bwMode="auto">
          <a:xfrm>
            <a:off x="3986213" y="3106738"/>
            <a:ext cx="3175" cy="857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1271" name="Rectangle 119">
            <a:extLst>
              <a:ext uri="{FF2B5EF4-FFF2-40B4-BE49-F238E27FC236}">
                <a16:creationId xmlns:a16="http://schemas.microsoft.com/office/drawing/2014/main" id="{BAD28F5F-2308-10FC-1410-31DDD283ED44}"/>
              </a:ext>
            </a:extLst>
          </p:cNvPr>
          <p:cNvSpPr>
            <a:spLocks noChangeArrowheads="1"/>
          </p:cNvSpPr>
          <p:nvPr/>
        </p:nvSpPr>
        <p:spPr bwMode="auto">
          <a:xfrm>
            <a:off x="3986213" y="3192463"/>
            <a:ext cx="3175" cy="476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1272" name="Rectangle 120">
            <a:extLst>
              <a:ext uri="{FF2B5EF4-FFF2-40B4-BE49-F238E27FC236}">
                <a16:creationId xmlns:a16="http://schemas.microsoft.com/office/drawing/2014/main" id="{47C42FE8-EDAD-0F97-575F-1C551BF898BE}"/>
              </a:ext>
            </a:extLst>
          </p:cNvPr>
          <p:cNvSpPr>
            <a:spLocks noChangeArrowheads="1"/>
          </p:cNvSpPr>
          <p:nvPr/>
        </p:nvSpPr>
        <p:spPr bwMode="auto">
          <a:xfrm>
            <a:off x="3986213" y="3197225"/>
            <a:ext cx="3175" cy="8731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1273" name="Rectangle 121">
            <a:extLst>
              <a:ext uri="{FF2B5EF4-FFF2-40B4-BE49-F238E27FC236}">
                <a16:creationId xmlns:a16="http://schemas.microsoft.com/office/drawing/2014/main" id="{49D1580A-8F8B-0B95-3A53-74C584431971}"/>
              </a:ext>
            </a:extLst>
          </p:cNvPr>
          <p:cNvSpPr>
            <a:spLocks noChangeArrowheads="1"/>
          </p:cNvSpPr>
          <p:nvPr/>
        </p:nvSpPr>
        <p:spPr bwMode="auto">
          <a:xfrm>
            <a:off x="3986213" y="3284538"/>
            <a:ext cx="3175" cy="476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1274" name="Rectangle 122">
            <a:extLst>
              <a:ext uri="{FF2B5EF4-FFF2-40B4-BE49-F238E27FC236}">
                <a16:creationId xmlns:a16="http://schemas.microsoft.com/office/drawing/2014/main" id="{35B5D490-9CB2-BE09-0B06-03254A81BAD7}"/>
              </a:ext>
            </a:extLst>
          </p:cNvPr>
          <p:cNvSpPr>
            <a:spLocks noChangeArrowheads="1"/>
          </p:cNvSpPr>
          <p:nvPr/>
        </p:nvSpPr>
        <p:spPr bwMode="auto">
          <a:xfrm>
            <a:off x="3986213" y="3289300"/>
            <a:ext cx="3175" cy="857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1363" name="Rectangle 211">
            <a:extLst>
              <a:ext uri="{FF2B5EF4-FFF2-40B4-BE49-F238E27FC236}">
                <a16:creationId xmlns:a16="http://schemas.microsoft.com/office/drawing/2014/main" id="{47AB6A23-C65F-59C8-DFD2-112DE7334362}"/>
              </a:ext>
            </a:extLst>
          </p:cNvPr>
          <p:cNvSpPr>
            <a:spLocks noChangeArrowheads="1"/>
          </p:cNvSpPr>
          <p:nvPr/>
        </p:nvSpPr>
        <p:spPr bwMode="auto">
          <a:xfrm>
            <a:off x="6992938" y="4478338"/>
            <a:ext cx="9525" cy="15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1365" name="Rectangle 213">
            <a:extLst>
              <a:ext uri="{FF2B5EF4-FFF2-40B4-BE49-F238E27FC236}">
                <a16:creationId xmlns:a16="http://schemas.microsoft.com/office/drawing/2014/main" id="{B7CCFB27-0EDC-C84D-BFC9-52239C7C85C1}"/>
              </a:ext>
            </a:extLst>
          </p:cNvPr>
          <p:cNvSpPr>
            <a:spLocks noChangeArrowheads="1"/>
          </p:cNvSpPr>
          <p:nvPr/>
        </p:nvSpPr>
        <p:spPr bwMode="auto">
          <a:xfrm>
            <a:off x="555625" y="1630363"/>
            <a:ext cx="74613" cy="27622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1366" name="Rectangle 214">
            <a:extLst>
              <a:ext uri="{FF2B5EF4-FFF2-40B4-BE49-F238E27FC236}">
                <a16:creationId xmlns:a16="http://schemas.microsoft.com/office/drawing/2014/main" id="{8CBC85B1-A8BC-CFF7-F09B-A625FFA0FC5D}"/>
              </a:ext>
            </a:extLst>
          </p:cNvPr>
          <p:cNvSpPr>
            <a:spLocks noChangeArrowheads="1"/>
          </p:cNvSpPr>
          <p:nvPr/>
        </p:nvSpPr>
        <p:spPr bwMode="auto">
          <a:xfrm>
            <a:off x="7451725" y="1630363"/>
            <a:ext cx="77788" cy="27622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1367" name="Rectangle 215">
            <a:extLst>
              <a:ext uri="{FF2B5EF4-FFF2-40B4-BE49-F238E27FC236}">
                <a16:creationId xmlns:a16="http://schemas.microsoft.com/office/drawing/2014/main" id="{C668CCD4-5812-EC6D-9C25-421D32E391A8}"/>
              </a:ext>
            </a:extLst>
          </p:cNvPr>
          <p:cNvSpPr>
            <a:spLocks noChangeArrowheads="1"/>
          </p:cNvSpPr>
          <p:nvPr/>
        </p:nvSpPr>
        <p:spPr bwMode="auto">
          <a:xfrm>
            <a:off x="630238" y="1630363"/>
            <a:ext cx="6821487" cy="27940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1368" name="Rectangle 216">
            <a:extLst>
              <a:ext uri="{FF2B5EF4-FFF2-40B4-BE49-F238E27FC236}">
                <a16:creationId xmlns:a16="http://schemas.microsoft.com/office/drawing/2014/main" id="{9EA57EF5-2BEF-879E-2EAC-9C96C4C8E02C}"/>
              </a:ext>
            </a:extLst>
          </p:cNvPr>
          <p:cNvSpPr>
            <a:spLocks noChangeArrowheads="1"/>
          </p:cNvSpPr>
          <p:nvPr/>
        </p:nvSpPr>
        <p:spPr bwMode="auto">
          <a:xfrm>
            <a:off x="630238" y="1633538"/>
            <a:ext cx="3395662"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i="1">
                <a:solidFill>
                  <a:srgbClr val="000000"/>
                </a:solidFill>
                <a:latin typeface="Arial" panose="020B0604020202020204" pitchFamily="34" charset="0"/>
              </a:rPr>
              <a:t>PROBABILITY OF FAILURE DETECTION</a:t>
            </a:r>
            <a:endParaRPr lang="en-US" altLang="en-US" sz="1500">
              <a:latin typeface="Arial" panose="020B0604020202020204" pitchFamily="34" charset="0"/>
            </a:endParaRPr>
          </a:p>
        </p:txBody>
      </p:sp>
      <p:sp>
        <p:nvSpPr>
          <p:cNvPr id="561369" name="Rectangle 217">
            <a:extLst>
              <a:ext uri="{FF2B5EF4-FFF2-40B4-BE49-F238E27FC236}">
                <a16:creationId xmlns:a16="http://schemas.microsoft.com/office/drawing/2014/main" id="{372300C8-494F-ACA7-48F7-F518A233FF10}"/>
              </a:ext>
            </a:extLst>
          </p:cNvPr>
          <p:cNvSpPr>
            <a:spLocks noChangeArrowheads="1"/>
          </p:cNvSpPr>
          <p:nvPr/>
        </p:nvSpPr>
        <p:spPr bwMode="auto">
          <a:xfrm>
            <a:off x="4038600" y="1633538"/>
            <a:ext cx="508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i="1">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61370" name="Rectangle 218">
            <a:extLst>
              <a:ext uri="{FF2B5EF4-FFF2-40B4-BE49-F238E27FC236}">
                <a16:creationId xmlns:a16="http://schemas.microsoft.com/office/drawing/2014/main" id="{7A5883E5-C6B3-E3E7-0D26-761275E5C761}"/>
              </a:ext>
            </a:extLst>
          </p:cNvPr>
          <p:cNvSpPr>
            <a:spLocks noChangeArrowheads="1"/>
          </p:cNvSpPr>
          <p:nvPr/>
        </p:nvSpPr>
        <p:spPr bwMode="auto">
          <a:xfrm>
            <a:off x="7542213" y="1630363"/>
            <a:ext cx="77787" cy="27622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1371" name="Rectangle 219">
            <a:extLst>
              <a:ext uri="{FF2B5EF4-FFF2-40B4-BE49-F238E27FC236}">
                <a16:creationId xmlns:a16="http://schemas.microsoft.com/office/drawing/2014/main" id="{36DBC4C0-1EC7-B811-04AF-45B1FCF84648}"/>
              </a:ext>
            </a:extLst>
          </p:cNvPr>
          <p:cNvSpPr>
            <a:spLocks noChangeArrowheads="1"/>
          </p:cNvSpPr>
          <p:nvPr/>
        </p:nvSpPr>
        <p:spPr bwMode="auto">
          <a:xfrm>
            <a:off x="8589963" y="1630363"/>
            <a:ext cx="73025" cy="27622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1372" name="Rectangle 220">
            <a:extLst>
              <a:ext uri="{FF2B5EF4-FFF2-40B4-BE49-F238E27FC236}">
                <a16:creationId xmlns:a16="http://schemas.microsoft.com/office/drawing/2014/main" id="{E217EE21-91CB-7D53-D882-1954CA2B73AE}"/>
              </a:ext>
            </a:extLst>
          </p:cNvPr>
          <p:cNvSpPr>
            <a:spLocks noChangeArrowheads="1"/>
          </p:cNvSpPr>
          <p:nvPr/>
        </p:nvSpPr>
        <p:spPr bwMode="auto">
          <a:xfrm>
            <a:off x="7620000" y="1630363"/>
            <a:ext cx="969963" cy="27940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1373" name="Rectangle 221">
            <a:extLst>
              <a:ext uri="{FF2B5EF4-FFF2-40B4-BE49-F238E27FC236}">
                <a16:creationId xmlns:a16="http://schemas.microsoft.com/office/drawing/2014/main" id="{B656D740-B867-702D-AACF-5B9A531570A5}"/>
              </a:ext>
            </a:extLst>
          </p:cNvPr>
          <p:cNvSpPr>
            <a:spLocks noChangeArrowheads="1"/>
          </p:cNvSpPr>
          <p:nvPr/>
        </p:nvSpPr>
        <p:spPr bwMode="auto">
          <a:xfrm>
            <a:off x="7620000" y="1633538"/>
            <a:ext cx="633413"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i="1">
                <a:solidFill>
                  <a:srgbClr val="000000"/>
                </a:solidFill>
                <a:latin typeface="Arial" panose="020B0604020202020204" pitchFamily="34" charset="0"/>
              </a:rPr>
              <a:t>SCORE</a:t>
            </a:r>
            <a:endParaRPr lang="en-US" altLang="en-US" sz="1500">
              <a:latin typeface="Arial" panose="020B0604020202020204" pitchFamily="34" charset="0"/>
            </a:endParaRPr>
          </a:p>
        </p:txBody>
      </p:sp>
      <p:sp>
        <p:nvSpPr>
          <p:cNvPr id="561374" name="Rectangle 222">
            <a:extLst>
              <a:ext uri="{FF2B5EF4-FFF2-40B4-BE49-F238E27FC236}">
                <a16:creationId xmlns:a16="http://schemas.microsoft.com/office/drawing/2014/main" id="{91F50433-4976-CB63-AA6F-46A0392C63FE}"/>
              </a:ext>
            </a:extLst>
          </p:cNvPr>
          <p:cNvSpPr>
            <a:spLocks noChangeArrowheads="1"/>
          </p:cNvSpPr>
          <p:nvPr/>
        </p:nvSpPr>
        <p:spPr bwMode="auto">
          <a:xfrm>
            <a:off x="8297863" y="1633538"/>
            <a:ext cx="49212"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i="1">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61375" name="Rectangle 223">
            <a:extLst>
              <a:ext uri="{FF2B5EF4-FFF2-40B4-BE49-F238E27FC236}">
                <a16:creationId xmlns:a16="http://schemas.microsoft.com/office/drawing/2014/main" id="{69347A65-CCBC-3194-C1F5-4ED36289F8D6}"/>
              </a:ext>
            </a:extLst>
          </p:cNvPr>
          <p:cNvSpPr>
            <a:spLocks noChangeArrowheads="1"/>
          </p:cNvSpPr>
          <p:nvPr/>
        </p:nvSpPr>
        <p:spPr bwMode="auto">
          <a:xfrm>
            <a:off x="533400" y="1600200"/>
            <a:ext cx="22225" cy="3016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1376" name="Rectangle 224">
            <a:extLst>
              <a:ext uri="{FF2B5EF4-FFF2-40B4-BE49-F238E27FC236}">
                <a16:creationId xmlns:a16="http://schemas.microsoft.com/office/drawing/2014/main" id="{8EBD7C98-C185-E919-598D-909DA2938A64}"/>
              </a:ext>
            </a:extLst>
          </p:cNvPr>
          <p:cNvSpPr>
            <a:spLocks noChangeArrowheads="1"/>
          </p:cNvSpPr>
          <p:nvPr/>
        </p:nvSpPr>
        <p:spPr bwMode="auto">
          <a:xfrm>
            <a:off x="533400" y="1600200"/>
            <a:ext cx="22225" cy="3016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1377" name="Rectangle 225">
            <a:extLst>
              <a:ext uri="{FF2B5EF4-FFF2-40B4-BE49-F238E27FC236}">
                <a16:creationId xmlns:a16="http://schemas.microsoft.com/office/drawing/2014/main" id="{FFF3A828-1B90-B4EA-95F2-777E1FA7D5C3}"/>
              </a:ext>
            </a:extLst>
          </p:cNvPr>
          <p:cNvSpPr>
            <a:spLocks noChangeArrowheads="1"/>
          </p:cNvSpPr>
          <p:nvPr/>
        </p:nvSpPr>
        <p:spPr bwMode="auto">
          <a:xfrm>
            <a:off x="555625" y="1600200"/>
            <a:ext cx="6973888" cy="3016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1378" name="Rectangle 226">
            <a:extLst>
              <a:ext uri="{FF2B5EF4-FFF2-40B4-BE49-F238E27FC236}">
                <a16:creationId xmlns:a16="http://schemas.microsoft.com/office/drawing/2014/main" id="{CFFEE8D4-EFE6-F7EB-6133-016BA76892C7}"/>
              </a:ext>
            </a:extLst>
          </p:cNvPr>
          <p:cNvSpPr>
            <a:spLocks noChangeArrowheads="1"/>
          </p:cNvSpPr>
          <p:nvPr/>
        </p:nvSpPr>
        <p:spPr bwMode="auto">
          <a:xfrm>
            <a:off x="555625" y="1630363"/>
            <a:ext cx="6973888" cy="317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1379" name="Rectangle 227">
            <a:extLst>
              <a:ext uri="{FF2B5EF4-FFF2-40B4-BE49-F238E27FC236}">
                <a16:creationId xmlns:a16="http://schemas.microsoft.com/office/drawing/2014/main" id="{2245FC31-F4D5-A41C-EE45-547362FA1CFA}"/>
              </a:ext>
            </a:extLst>
          </p:cNvPr>
          <p:cNvSpPr>
            <a:spLocks noChangeArrowheads="1"/>
          </p:cNvSpPr>
          <p:nvPr/>
        </p:nvSpPr>
        <p:spPr bwMode="auto">
          <a:xfrm>
            <a:off x="7542213" y="1630363"/>
            <a:ext cx="11112" cy="317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1380" name="Rectangle 228">
            <a:extLst>
              <a:ext uri="{FF2B5EF4-FFF2-40B4-BE49-F238E27FC236}">
                <a16:creationId xmlns:a16="http://schemas.microsoft.com/office/drawing/2014/main" id="{D63D9775-D831-8EEB-E0FC-4AB8606A64B3}"/>
              </a:ext>
            </a:extLst>
          </p:cNvPr>
          <p:cNvSpPr>
            <a:spLocks noChangeArrowheads="1"/>
          </p:cNvSpPr>
          <p:nvPr/>
        </p:nvSpPr>
        <p:spPr bwMode="auto">
          <a:xfrm>
            <a:off x="7529513" y="1630363"/>
            <a:ext cx="12700" cy="31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1381" name="Rectangle 229">
            <a:extLst>
              <a:ext uri="{FF2B5EF4-FFF2-40B4-BE49-F238E27FC236}">
                <a16:creationId xmlns:a16="http://schemas.microsoft.com/office/drawing/2014/main" id="{62A44C90-817E-B649-F7EB-74C62D0389DB}"/>
              </a:ext>
            </a:extLst>
          </p:cNvPr>
          <p:cNvSpPr>
            <a:spLocks noChangeArrowheads="1"/>
          </p:cNvSpPr>
          <p:nvPr/>
        </p:nvSpPr>
        <p:spPr bwMode="auto">
          <a:xfrm>
            <a:off x="7529513" y="1600200"/>
            <a:ext cx="23812" cy="3016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1382" name="Rectangle 230">
            <a:extLst>
              <a:ext uri="{FF2B5EF4-FFF2-40B4-BE49-F238E27FC236}">
                <a16:creationId xmlns:a16="http://schemas.microsoft.com/office/drawing/2014/main" id="{3801D04A-5FAD-E137-5B78-CC920652A14E}"/>
              </a:ext>
            </a:extLst>
          </p:cNvPr>
          <p:cNvSpPr>
            <a:spLocks noChangeArrowheads="1"/>
          </p:cNvSpPr>
          <p:nvPr/>
        </p:nvSpPr>
        <p:spPr bwMode="auto">
          <a:xfrm>
            <a:off x="7553325" y="1600200"/>
            <a:ext cx="1109663" cy="3016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1383" name="Rectangle 231">
            <a:extLst>
              <a:ext uri="{FF2B5EF4-FFF2-40B4-BE49-F238E27FC236}">
                <a16:creationId xmlns:a16="http://schemas.microsoft.com/office/drawing/2014/main" id="{040ACC1A-48DE-9302-1720-918EE93B1B05}"/>
              </a:ext>
            </a:extLst>
          </p:cNvPr>
          <p:cNvSpPr>
            <a:spLocks noChangeArrowheads="1"/>
          </p:cNvSpPr>
          <p:nvPr/>
        </p:nvSpPr>
        <p:spPr bwMode="auto">
          <a:xfrm>
            <a:off x="7553325" y="1630363"/>
            <a:ext cx="1109663" cy="317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1384" name="Rectangle 232">
            <a:extLst>
              <a:ext uri="{FF2B5EF4-FFF2-40B4-BE49-F238E27FC236}">
                <a16:creationId xmlns:a16="http://schemas.microsoft.com/office/drawing/2014/main" id="{601C7241-6543-F27E-72C8-52FF7A339266}"/>
              </a:ext>
            </a:extLst>
          </p:cNvPr>
          <p:cNvSpPr>
            <a:spLocks noChangeArrowheads="1"/>
          </p:cNvSpPr>
          <p:nvPr/>
        </p:nvSpPr>
        <p:spPr bwMode="auto">
          <a:xfrm>
            <a:off x="8662988" y="1600200"/>
            <a:ext cx="23812" cy="3016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1385" name="Rectangle 233">
            <a:extLst>
              <a:ext uri="{FF2B5EF4-FFF2-40B4-BE49-F238E27FC236}">
                <a16:creationId xmlns:a16="http://schemas.microsoft.com/office/drawing/2014/main" id="{5E6B72E4-EF6B-3C06-9AF8-3986A10C79CC}"/>
              </a:ext>
            </a:extLst>
          </p:cNvPr>
          <p:cNvSpPr>
            <a:spLocks noChangeArrowheads="1"/>
          </p:cNvSpPr>
          <p:nvPr/>
        </p:nvSpPr>
        <p:spPr bwMode="auto">
          <a:xfrm>
            <a:off x="8662988" y="1600200"/>
            <a:ext cx="23812" cy="3016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1386" name="Rectangle 234">
            <a:extLst>
              <a:ext uri="{FF2B5EF4-FFF2-40B4-BE49-F238E27FC236}">
                <a16:creationId xmlns:a16="http://schemas.microsoft.com/office/drawing/2014/main" id="{3B885723-3BA7-8627-2D6D-F5F2D3801C9F}"/>
              </a:ext>
            </a:extLst>
          </p:cNvPr>
          <p:cNvSpPr>
            <a:spLocks noChangeArrowheads="1"/>
          </p:cNvSpPr>
          <p:nvPr/>
        </p:nvSpPr>
        <p:spPr bwMode="auto">
          <a:xfrm>
            <a:off x="533400" y="1630363"/>
            <a:ext cx="22225" cy="2762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1387" name="Rectangle 235">
            <a:extLst>
              <a:ext uri="{FF2B5EF4-FFF2-40B4-BE49-F238E27FC236}">
                <a16:creationId xmlns:a16="http://schemas.microsoft.com/office/drawing/2014/main" id="{F988D254-1757-D482-29E1-B148626C1C9A}"/>
              </a:ext>
            </a:extLst>
          </p:cNvPr>
          <p:cNvSpPr>
            <a:spLocks noChangeArrowheads="1"/>
          </p:cNvSpPr>
          <p:nvPr/>
        </p:nvSpPr>
        <p:spPr bwMode="auto">
          <a:xfrm>
            <a:off x="7529513" y="1630363"/>
            <a:ext cx="12700" cy="2762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1388" name="Rectangle 236">
            <a:extLst>
              <a:ext uri="{FF2B5EF4-FFF2-40B4-BE49-F238E27FC236}">
                <a16:creationId xmlns:a16="http://schemas.microsoft.com/office/drawing/2014/main" id="{10E62581-2BCE-3D82-1A69-4AF793DA8521}"/>
              </a:ext>
            </a:extLst>
          </p:cNvPr>
          <p:cNvSpPr>
            <a:spLocks noChangeArrowheads="1"/>
          </p:cNvSpPr>
          <p:nvPr/>
        </p:nvSpPr>
        <p:spPr bwMode="auto">
          <a:xfrm>
            <a:off x="8662988" y="1630363"/>
            <a:ext cx="23812" cy="2762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1389" name="Rectangle 237">
            <a:extLst>
              <a:ext uri="{FF2B5EF4-FFF2-40B4-BE49-F238E27FC236}">
                <a16:creationId xmlns:a16="http://schemas.microsoft.com/office/drawing/2014/main" id="{3FB71FDB-EADE-9EDE-7924-EF98B87014BD}"/>
              </a:ext>
            </a:extLst>
          </p:cNvPr>
          <p:cNvSpPr>
            <a:spLocks noChangeArrowheads="1"/>
          </p:cNvSpPr>
          <p:nvPr/>
        </p:nvSpPr>
        <p:spPr bwMode="auto">
          <a:xfrm>
            <a:off x="630238" y="1944688"/>
            <a:ext cx="3173412"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Possible to detect almost every failure in</a:t>
            </a:r>
            <a:endParaRPr lang="en-US" altLang="en-US" sz="1500">
              <a:latin typeface="Arial" panose="020B0604020202020204" pitchFamily="34" charset="0"/>
            </a:endParaRPr>
          </a:p>
        </p:txBody>
      </p:sp>
      <p:sp>
        <p:nvSpPr>
          <p:cNvPr id="561390" name="Rectangle 238">
            <a:extLst>
              <a:ext uri="{FF2B5EF4-FFF2-40B4-BE49-F238E27FC236}">
                <a16:creationId xmlns:a16="http://schemas.microsoft.com/office/drawing/2014/main" id="{9F4E8999-29BD-042F-72FB-509EBFA00B54}"/>
              </a:ext>
            </a:extLst>
          </p:cNvPr>
          <p:cNvSpPr>
            <a:spLocks noChangeArrowheads="1"/>
          </p:cNvSpPr>
          <p:nvPr/>
        </p:nvSpPr>
        <p:spPr bwMode="auto">
          <a:xfrm>
            <a:off x="3810000" y="1944688"/>
            <a:ext cx="58738"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a:t>
            </a:r>
            <a:endParaRPr lang="en-US" altLang="en-US" sz="1500">
              <a:latin typeface="Arial" panose="020B0604020202020204" pitchFamily="34" charset="0"/>
            </a:endParaRPr>
          </a:p>
        </p:txBody>
      </p:sp>
      <p:sp>
        <p:nvSpPr>
          <p:cNvPr id="561391" name="Rectangle 239">
            <a:extLst>
              <a:ext uri="{FF2B5EF4-FFF2-40B4-BE49-F238E27FC236}">
                <a16:creationId xmlns:a16="http://schemas.microsoft.com/office/drawing/2014/main" id="{B29339AC-2F4B-221C-EE53-A6C524A1FB77}"/>
              </a:ext>
            </a:extLst>
          </p:cNvPr>
          <p:cNvSpPr>
            <a:spLocks noChangeArrowheads="1"/>
          </p:cNvSpPr>
          <p:nvPr/>
        </p:nvSpPr>
        <p:spPr bwMode="auto">
          <a:xfrm>
            <a:off x="3871913" y="1944688"/>
            <a:ext cx="2935287"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house prior to construction/assembly </a:t>
            </a:r>
            <a:endParaRPr lang="en-US" altLang="en-US" sz="1500">
              <a:latin typeface="Arial" panose="020B0604020202020204" pitchFamily="34" charset="0"/>
            </a:endParaRPr>
          </a:p>
        </p:txBody>
      </p:sp>
      <p:sp>
        <p:nvSpPr>
          <p:cNvPr id="561392" name="Rectangle 240">
            <a:extLst>
              <a:ext uri="{FF2B5EF4-FFF2-40B4-BE49-F238E27FC236}">
                <a16:creationId xmlns:a16="http://schemas.microsoft.com/office/drawing/2014/main" id="{53688CEE-B433-8B9B-61DD-D9F99F4E7A75}"/>
              </a:ext>
            </a:extLst>
          </p:cNvPr>
          <p:cNvSpPr>
            <a:spLocks noChangeArrowheads="1"/>
          </p:cNvSpPr>
          <p:nvPr/>
        </p:nvSpPr>
        <p:spPr bwMode="auto">
          <a:xfrm>
            <a:off x="630238" y="2220913"/>
            <a:ext cx="1682750"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(i.e. at receipt inspect</a:t>
            </a:r>
            <a:endParaRPr lang="en-US" altLang="en-US" sz="1500">
              <a:latin typeface="Arial" panose="020B0604020202020204" pitchFamily="34" charset="0"/>
            </a:endParaRPr>
          </a:p>
        </p:txBody>
      </p:sp>
      <p:sp>
        <p:nvSpPr>
          <p:cNvPr id="561393" name="Rectangle 241">
            <a:extLst>
              <a:ext uri="{FF2B5EF4-FFF2-40B4-BE49-F238E27FC236}">
                <a16:creationId xmlns:a16="http://schemas.microsoft.com/office/drawing/2014/main" id="{23682E58-3127-B409-F8B7-39281934BE71}"/>
              </a:ext>
            </a:extLst>
          </p:cNvPr>
          <p:cNvSpPr>
            <a:spLocks noChangeArrowheads="1"/>
          </p:cNvSpPr>
          <p:nvPr/>
        </p:nvSpPr>
        <p:spPr bwMode="auto">
          <a:xfrm>
            <a:off x="2438400" y="2220913"/>
            <a:ext cx="29527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ion)</a:t>
            </a:r>
            <a:endParaRPr lang="en-US" altLang="en-US" sz="1500">
              <a:latin typeface="Arial" panose="020B0604020202020204" pitchFamily="34" charset="0"/>
            </a:endParaRPr>
          </a:p>
        </p:txBody>
      </p:sp>
      <p:sp>
        <p:nvSpPr>
          <p:cNvPr id="561394" name="Rectangle 242">
            <a:extLst>
              <a:ext uri="{FF2B5EF4-FFF2-40B4-BE49-F238E27FC236}">
                <a16:creationId xmlns:a16="http://schemas.microsoft.com/office/drawing/2014/main" id="{FF09802E-C13E-90AE-EB32-11197B40BFF5}"/>
              </a:ext>
            </a:extLst>
          </p:cNvPr>
          <p:cNvSpPr>
            <a:spLocks noChangeArrowheads="1"/>
          </p:cNvSpPr>
          <p:nvPr/>
        </p:nvSpPr>
        <p:spPr bwMode="auto">
          <a:xfrm>
            <a:off x="2752725" y="2220913"/>
            <a:ext cx="49213"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61395" name="Rectangle 243">
            <a:extLst>
              <a:ext uri="{FF2B5EF4-FFF2-40B4-BE49-F238E27FC236}">
                <a16:creationId xmlns:a16="http://schemas.microsoft.com/office/drawing/2014/main" id="{62BCDD19-717C-9738-50E8-A1C0AEBF2B48}"/>
              </a:ext>
            </a:extLst>
          </p:cNvPr>
          <p:cNvSpPr>
            <a:spLocks noChangeArrowheads="1"/>
          </p:cNvSpPr>
          <p:nvPr/>
        </p:nvSpPr>
        <p:spPr bwMode="auto">
          <a:xfrm>
            <a:off x="7620000" y="1944688"/>
            <a:ext cx="147638"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1 </a:t>
            </a:r>
            <a:endParaRPr lang="en-US" altLang="en-US" sz="1500">
              <a:latin typeface="Arial" panose="020B0604020202020204" pitchFamily="34" charset="0"/>
            </a:endParaRPr>
          </a:p>
        </p:txBody>
      </p:sp>
      <p:sp>
        <p:nvSpPr>
          <p:cNvPr id="561396" name="Rectangle 244">
            <a:extLst>
              <a:ext uri="{FF2B5EF4-FFF2-40B4-BE49-F238E27FC236}">
                <a16:creationId xmlns:a16="http://schemas.microsoft.com/office/drawing/2014/main" id="{01E6A104-A334-B5B8-A4DC-64DD503AFC28}"/>
              </a:ext>
            </a:extLst>
          </p:cNvPr>
          <p:cNvSpPr>
            <a:spLocks noChangeArrowheads="1"/>
          </p:cNvSpPr>
          <p:nvPr/>
        </p:nvSpPr>
        <p:spPr bwMode="auto">
          <a:xfrm>
            <a:off x="7780338" y="1944688"/>
            <a:ext cx="57150"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a:t>
            </a:r>
            <a:endParaRPr lang="en-US" altLang="en-US" sz="1500">
              <a:latin typeface="Arial" panose="020B0604020202020204" pitchFamily="34" charset="0"/>
            </a:endParaRPr>
          </a:p>
        </p:txBody>
      </p:sp>
      <p:sp>
        <p:nvSpPr>
          <p:cNvPr id="561397" name="Rectangle 245">
            <a:extLst>
              <a:ext uri="{FF2B5EF4-FFF2-40B4-BE49-F238E27FC236}">
                <a16:creationId xmlns:a16="http://schemas.microsoft.com/office/drawing/2014/main" id="{C6E499A6-4225-AEF6-7259-46DED301881B}"/>
              </a:ext>
            </a:extLst>
          </p:cNvPr>
          <p:cNvSpPr>
            <a:spLocks noChangeArrowheads="1"/>
          </p:cNvSpPr>
          <p:nvPr/>
        </p:nvSpPr>
        <p:spPr bwMode="auto">
          <a:xfrm>
            <a:off x="7842250" y="1944688"/>
            <a:ext cx="147638"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2</a:t>
            </a:r>
            <a:endParaRPr lang="en-US" altLang="en-US" sz="1500">
              <a:latin typeface="Arial" panose="020B0604020202020204" pitchFamily="34" charset="0"/>
            </a:endParaRPr>
          </a:p>
        </p:txBody>
      </p:sp>
      <p:sp>
        <p:nvSpPr>
          <p:cNvPr id="561398" name="Rectangle 246">
            <a:extLst>
              <a:ext uri="{FF2B5EF4-FFF2-40B4-BE49-F238E27FC236}">
                <a16:creationId xmlns:a16="http://schemas.microsoft.com/office/drawing/2014/main" id="{0446BB48-8AAE-AB11-B2D1-6B83B89186EC}"/>
              </a:ext>
            </a:extLst>
          </p:cNvPr>
          <p:cNvSpPr>
            <a:spLocks noChangeArrowheads="1"/>
          </p:cNvSpPr>
          <p:nvPr/>
        </p:nvSpPr>
        <p:spPr bwMode="auto">
          <a:xfrm>
            <a:off x="8002588" y="1944688"/>
            <a:ext cx="49212"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61399" name="Rectangle 247">
            <a:extLst>
              <a:ext uri="{FF2B5EF4-FFF2-40B4-BE49-F238E27FC236}">
                <a16:creationId xmlns:a16="http://schemas.microsoft.com/office/drawing/2014/main" id="{19AF2485-1860-B06E-64DE-10C610A11A66}"/>
              </a:ext>
            </a:extLst>
          </p:cNvPr>
          <p:cNvSpPr>
            <a:spLocks noChangeArrowheads="1"/>
          </p:cNvSpPr>
          <p:nvPr/>
        </p:nvSpPr>
        <p:spPr bwMode="auto">
          <a:xfrm>
            <a:off x="533400" y="1906588"/>
            <a:ext cx="22225" cy="3016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1400" name="Rectangle 248">
            <a:extLst>
              <a:ext uri="{FF2B5EF4-FFF2-40B4-BE49-F238E27FC236}">
                <a16:creationId xmlns:a16="http://schemas.microsoft.com/office/drawing/2014/main" id="{45093A5A-8287-10E9-858E-B0386847AABF}"/>
              </a:ext>
            </a:extLst>
          </p:cNvPr>
          <p:cNvSpPr>
            <a:spLocks noChangeArrowheads="1"/>
          </p:cNvSpPr>
          <p:nvPr/>
        </p:nvSpPr>
        <p:spPr bwMode="auto">
          <a:xfrm>
            <a:off x="555625" y="1906588"/>
            <a:ext cx="6973888" cy="285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1401" name="Rectangle 249">
            <a:extLst>
              <a:ext uri="{FF2B5EF4-FFF2-40B4-BE49-F238E27FC236}">
                <a16:creationId xmlns:a16="http://schemas.microsoft.com/office/drawing/2014/main" id="{FF7D4E57-E42F-9C83-00D3-4F3CF0A276DD}"/>
              </a:ext>
            </a:extLst>
          </p:cNvPr>
          <p:cNvSpPr>
            <a:spLocks noChangeArrowheads="1"/>
          </p:cNvSpPr>
          <p:nvPr/>
        </p:nvSpPr>
        <p:spPr bwMode="auto">
          <a:xfrm>
            <a:off x="7529513" y="1906588"/>
            <a:ext cx="23812" cy="285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1402" name="Rectangle 250">
            <a:extLst>
              <a:ext uri="{FF2B5EF4-FFF2-40B4-BE49-F238E27FC236}">
                <a16:creationId xmlns:a16="http://schemas.microsoft.com/office/drawing/2014/main" id="{27359589-2031-781D-FFDA-F8C1AA8BE6C7}"/>
              </a:ext>
            </a:extLst>
          </p:cNvPr>
          <p:cNvSpPr>
            <a:spLocks noChangeArrowheads="1"/>
          </p:cNvSpPr>
          <p:nvPr/>
        </p:nvSpPr>
        <p:spPr bwMode="auto">
          <a:xfrm>
            <a:off x="7553325" y="1906588"/>
            <a:ext cx="1109663" cy="285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1403" name="Rectangle 251">
            <a:extLst>
              <a:ext uri="{FF2B5EF4-FFF2-40B4-BE49-F238E27FC236}">
                <a16:creationId xmlns:a16="http://schemas.microsoft.com/office/drawing/2014/main" id="{58202BA9-F270-E146-FEB9-C32A24C8361D}"/>
              </a:ext>
            </a:extLst>
          </p:cNvPr>
          <p:cNvSpPr>
            <a:spLocks noChangeArrowheads="1"/>
          </p:cNvSpPr>
          <p:nvPr/>
        </p:nvSpPr>
        <p:spPr bwMode="auto">
          <a:xfrm>
            <a:off x="8662988" y="1906588"/>
            <a:ext cx="23812" cy="3016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1404" name="Rectangle 252">
            <a:extLst>
              <a:ext uri="{FF2B5EF4-FFF2-40B4-BE49-F238E27FC236}">
                <a16:creationId xmlns:a16="http://schemas.microsoft.com/office/drawing/2014/main" id="{004E258D-1B21-DDFE-6F42-7559653D0910}"/>
              </a:ext>
            </a:extLst>
          </p:cNvPr>
          <p:cNvSpPr>
            <a:spLocks noChangeArrowheads="1"/>
          </p:cNvSpPr>
          <p:nvPr/>
        </p:nvSpPr>
        <p:spPr bwMode="auto">
          <a:xfrm>
            <a:off x="533400" y="1936750"/>
            <a:ext cx="22225" cy="5556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1405" name="Rectangle 253">
            <a:extLst>
              <a:ext uri="{FF2B5EF4-FFF2-40B4-BE49-F238E27FC236}">
                <a16:creationId xmlns:a16="http://schemas.microsoft.com/office/drawing/2014/main" id="{1E57E7AA-2CFF-9097-E975-E14484126AFB}"/>
              </a:ext>
            </a:extLst>
          </p:cNvPr>
          <p:cNvSpPr>
            <a:spLocks noChangeArrowheads="1"/>
          </p:cNvSpPr>
          <p:nvPr/>
        </p:nvSpPr>
        <p:spPr bwMode="auto">
          <a:xfrm>
            <a:off x="7529513" y="1936750"/>
            <a:ext cx="12700" cy="5556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1406" name="Rectangle 254">
            <a:extLst>
              <a:ext uri="{FF2B5EF4-FFF2-40B4-BE49-F238E27FC236}">
                <a16:creationId xmlns:a16="http://schemas.microsoft.com/office/drawing/2014/main" id="{8723445A-2268-CF59-DAC1-3F5CD68688F6}"/>
              </a:ext>
            </a:extLst>
          </p:cNvPr>
          <p:cNvSpPr>
            <a:spLocks noChangeArrowheads="1"/>
          </p:cNvSpPr>
          <p:nvPr/>
        </p:nvSpPr>
        <p:spPr bwMode="auto">
          <a:xfrm>
            <a:off x="8662988" y="1936750"/>
            <a:ext cx="23812" cy="5556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1407" name="Rectangle 255">
            <a:extLst>
              <a:ext uri="{FF2B5EF4-FFF2-40B4-BE49-F238E27FC236}">
                <a16:creationId xmlns:a16="http://schemas.microsoft.com/office/drawing/2014/main" id="{6A6C574C-96F8-5E14-CB9B-9B6587BD91FB}"/>
              </a:ext>
            </a:extLst>
          </p:cNvPr>
          <p:cNvSpPr>
            <a:spLocks noChangeArrowheads="1"/>
          </p:cNvSpPr>
          <p:nvPr/>
        </p:nvSpPr>
        <p:spPr bwMode="auto">
          <a:xfrm>
            <a:off x="630238" y="2513013"/>
            <a:ext cx="5980112"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Mostly detectable prior to completion of construction/ maintenance.  Usually </a:t>
            </a:r>
            <a:endParaRPr lang="en-US" altLang="en-US" sz="1500">
              <a:latin typeface="Arial" panose="020B0604020202020204" pitchFamily="34" charset="0"/>
            </a:endParaRPr>
          </a:p>
        </p:txBody>
      </p:sp>
      <p:sp>
        <p:nvSpPr>
          <p:cNvPr id="561408" name="Rectangle 256">
            <a:extLst>
              <a:ext uri="{FF2B5EF4-FFF2-40B4-BE49-F238E27FC236}">
                <a16:creationId xmlns:a16="http://schemas.microsoft.com/office/drawing/2014/main" id="{D9762067-39D7-2B10-BAA4-3556F8F45CF6}"/>
              </a:ext>
            </a:extLst>
          </p:cNvPr>
          <p:cNvSpPr>
            <a:spLocks noChangeArrowheads="1"/>
          </p:cNvSpPr>
          <p:nvPr/>
        </p:nvSpPr>
        <p:spPr bwMode="auto">
          <a:xfrm>
            <a:off x="630238" y="2792413"/>
            <a:ext cx="2208212"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detected during assembly/fit</a:t>
            </a:r>
            <a:endParaRPr lang="en-US" altLang="en-US" sz="1500">
              <a:latin typeface="Arial" panose="020B0604020202020204" pitchFamily="34" charset="0"/>
            </a:endParaRPr>
          </a:p>
        </p:txBody>
      </p:sp>
      <p:sp>
        <p:nvSpPr>
          <p:cNvPr id="561409" name="Rectangle 257">
            <a:extLst>
              <a:ext uri="{FF2B5EF4-FFF2-40B4-BE49-F238E27FC236}">
                <a16:creationId xmlns:a16="http://schemas.microsoft.com/office/drawing/2014/main" id="{DBE6172F-8259-2A32-FDFE-587CF8C4F0F1}"/>
              </a:ext>
            </a:extLst>
          </p:cNvPr>
          <p:cNvSpPr>
            <a:spLocks noChangeArrowheads="1"/>
          </p:cNvSpPr>
          <p:nvPr/>
        </p:nvSpPr>
        <p:spPr bwMode="auto">
          <a:xfrm>
            <a:off x="2892425" y="2792413"/>
            <a:ext cx="5715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a:t>
            </a:r>
            <a:endParaRPr lang="en-US" altLang="en-US" sz="1500">
              <a:latin typeface="Arial" panose="020B0604020202020204" pitchFamily="34" charset="0"/>
            </a:endParaRPr>
          </a:p>
        </p:txBody>
      </p:sp>
      <p:sp>
        <p:nvSpPr>
          <p:cNvPr id="561410" name="Rectangle 258">
            <a:extLst>
              <a:ext uri="{FF2B5EF4-FFF2-40B4-BE49-F238E27FC236}">
                <a16:creationId xmlns:a16="http://schemas.microsoft.com/office/drawing/2014/main" id="{F4B20E29-6A42-C5C2-87A6-2C0046DCA593}"/>
              </a:ext>
            </a:extLst>
          </p:cNvPr>
          <p:cNvSpPr>
            <a:spLocks noChangeArrowheads="1"/>
          </p:cNvSpPr>
          <p:nvPr/>
        </p:nvSpPr>
        <p:spPr bwMode="auto">
          <a:xfrm>
            <a:off x="2954338" y="2792413"/>
            <a:ext cx="19685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up</a:t>
            </a:r>
            <a:endParaRPr lang="en-US" altLang="en-US" sz="1500">
              <a:latin typeface="Arial" panose="020B0604020202020204" pitchFamily="34" charset="0"/>
            </a:endParaRPr>
          </a:p>
        </p:txBody>
      </p:sp>
      <p:sp>
        <p:nvSpPr>
          <p:cNvPr id="561411" name="Rectangle 259">
            <a:extLst>
              <a:ext uri="{FF2B5EF4-FFF2-40B4-BE49-F238E27FC236}">
                <a16:creationId xmlns:a16="http://schemas.microsoft.com/office/drawing/2014/main" id="{E8C983C3-F0BA-8A3B-C132-CC61B9875A80}"/>
              </a:ext>
            </a:extLst>
          </p:cNvPr>
          <p:cNvSpPr>
            <a:spLocks noChangeArrowheads="1"/>
          </p:cNvSpPr>
          <p:nvPr/>
        </p:nvSpPr>
        <p:spPr bwMode="auto">
          <a:xfrm>
            <a:off x="3167063" y="2792413"/>
            <a:ext cx="5080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61412" name="Rectangle 260">
            <a:extLst>
              <a:ext uri="{FF2B5EF4-FFF2-40B4-BE49-F238E27FC236}">
                <a16:creationId xmlns:a16="http://schemas.microsoft.com/office/drawing/2014/main" id="{1070EB5C-A099-2337-0120-BBCA85CC62E8}"/>
              </a:ext>
            </a:extLst>
          </p:cNvPr>
          <p:cNvSpPr>
            <a:spLocks noChangeArrowheads="1"/>
          </p:cNvSpPr>
          <p:nvPr/>
        </p:nvSpPr>
        <p:spPr bwMode="auto">
          <a:xfrm>
            <a:off x="7620000" y="2513013"/>
            <a:ext cx="147638"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3 </a:t>
            </a:r>
            <a:endParaRPr lang="en-US" altLang="en-US" sz="1500">
              <a:latin typeface="Arial" panose="020B0604020202020204" pitchFamily="34" charset="0"/>
            </a:endParaRPr>
          </a:p>
        </p:txBody>
      </p:sp>
      <p:sp>
        <p:nvSpPr>
          <p:cNvPr id="561413" name="Rectangle 261">
            <a:extLst>
              <a:ext uri="{FF2B5EF4-FFF2-40B4-BE49-F238E27FC236}">
                <a16:creationId xmlns:a16="http://schemas.microsoft.com/office/drawing/2014/main" id="{E73052D8-0080-9657-1A71-23E02B71E9ED}"/>
              </a:ext>
            </a:extLst>
          </p:cNvPr>
          <p:cNvSpPr>
            <a:spLocks noChangeArrowheads="1"/>
          </p:cNvSpPr>
          <p:nvPr/>
        </p:nvSpPr>
        <p:spPr bwMode="auto">
          <a:xfrm>
            <a:off x="7780338" y="2513013"/>
            <a:ext cx="5715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a:t>
            </a:r>
            <a:endParaRPr lang="en-US" altLang="en-US" sz="1500">
              <a:latin typeface="Arial" panose="020B0604020202020204" pitchFamily="34" charset="0"/>
            </a:endParaRPr>
          </a:p>
        </p:txBody>
      </p:sp>
      <p:sp>
        <p:nvSpPr>
          <p:cNvPr id="561414" name="Rectangle 262">
            <a:extLst>
              <a:ext uri="{FF2B5EF4-FFF2-40B4-BE49-F238E27FC236}">
                <a16:creationId xmlns:a16="http://schemas.microsoft.com/office/drawing/2014/main" id="{77359355-7D7C-E3F1-2459-98BCE471B6DE}"/>
              </a:ext>
            </a:extLst>
          </p:cNvPr>
          <p:cNvSpPr>
            <a:spLocks noChangeArrowheads="1"/>
          </p:cNvSpPr>
          <p:nvPr/>
        </p:nvSpPr>
        <p:spPr bwMode="auto">
          <a:xfrm>
            <a:off x="7842250" y="2513013"/>
            <a:ext cx="147638"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4</a:t>
            </a:r>
            <a:endParaRPr lang="en-US" altLang="en-US" sz="1500">
              <a:latin typeface="Arial" panose="020B0604020202020204" pitchFamily="34" charset="0"/>
            </a:endParaRPr>
          </a:p>
        </p:txBody>
      </p:sp>
      <p:sp>
        <p:nvSpPr>
          <p:cNvPr id="561415" name="Rectangle 263">
            <a:extLst>
              <a:ext uri="{FF2B5EF4-FFF2-40B4-BE49-F238E27FC236}">
                <a16:creationId xmlns:a16="http://schemas.microsoft.com/office/drawing/2014/main" id="{D62A1AD1-4FB4-3F8F-D5D1-015F676DC2D1}"/>
              </a:ext>
            </a:extLst>
          </p:cNvPr>
          <p:cNvSpPr>
            <a:spLocks noChangeArrowheads="1"/>
          </p:cNvSpPr>
          <p:nvPr/>
        </p:nvSpPr>
        <p:spPr bwMode="auto">
          <a:xfrm>
            <a:off x="8002588" y="2513013"/>
            <a:ext cx="49212"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61416" name="Rectangle 264">
            <a:extLst>
              <a:ext uri="{FF2B5EF4-FFF2-40B4-BE49-F238E27FC236}">
                <a16:creationId xmlns:a16="http://schemas.microsoft.com/office/drawing/2014/main" id="{B4F706AC-B4F7-57A3-B52D-B917084555D1}"/>
              </a:ext>
            </a:extLst>
          </p:cNvPr>
          <p:cNvSpPr>
            <a:spLocks noChangeArrowheads="1"/>
          </p:cNvSpPr>
          <p:nvPr/>
        </p:nvSpPr>
        <p:spPr bwMode="auto">
          <a:xfrm>
            <a:off x="533400" y="2492375"/>
            <a:ext cx="22225" cy="158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1417" name="Rectangle 265">
            <a:extLst>
              <a:ext uri="{FF2B5EF4-FFF2-40B4-BE49-F238E27FC236}">
                <a16:creationId xmlns:a16="http://schemas.microsoft.com/office/drawing/2014/main" id="{71099326-D207-E944-79FF-34E94C6ED4CF}"/>
              </a:ext>
            </a:extLst>
          </p:cNvPr>
          <p:cNvSpPr>
            <a:spLocks noChangeArrowheads="1"/>
          </p:cNvSpPr>
          <p:nvPr/>
        </p:nvSpPr>
        <p:spPr bwMode="auto">
          <a:xfrm>
            <a:off x="555625" y="2492375"/>
            <a:ext cx="6973888" cy="158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1418" name="Rectangle 266">
            <a:extLst>
              <a:ext uri="{FF2B5EF4-FFF2-40B4-BE49-F238E27FC236}">
                <a16:creationId xmlns:a16="http://schemas.microsoft.com/office/drawing/2014/main" id="{D443B5B3-7E91-4B7B-4B81-282D670B281C}"/>
              </a:ext>
            </a:extLst>
          </p:cNvPr>
          <p:cNvSpPr>
            <a:spLocks noChangeArrowheads="1"/>
          </p:cNvSpPr>
          <p:nvPr/>
        </p:nvSpPr>
        <p:spPr bwMode="auto">
          <a:xfrm>
            <a:off x="7529513" y="2492375"/>
            <a:ext cx="12700" cy="158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1419" name="Rectangle 267">
            <a:extLst>
              <a:ext uri="{FF2B5EF4-FFF2-40B4-BE49-F238E27FC236}">
                <a16:creationId xmlns:a16="http://schemas.microsoft.com/office/drawing/2014/main" id="{7159E938-A8F4-EC37-C431-E87425F1B66E}"/>
              </a:ext>
            </a:extLst>
          </p:cNvPr>
          <p:cNvSpPr>
            <a:spLocks noChangeArrowheads="1"/>
          </p:cNvSpPr>
          <p:nvPr/>
        </p:nvSpPr>
        <p:spPr bwMode="auto">
          <a:xfrm>
            <a:off x="7542213" y="2492375"/>
            <a:ext cx="1120775" cy="158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1420" name="Rectangle 268">
            <a:extLst>
              <a:ext uri="{FF2B5EF4-FFF2-40B4-BE49-F238E27FC236}">
                <a16:creationId xmlns:a16="http://schemas.microsoft.com/office/drawing/2014/main" id="{8239C131-87AE-121E-0029-D7FB1BDFF707}"/>
              </a:ext>
            </a:extLst>
          </p:cNvPr>
          <p:cNvSpPr>
            <a:spLocks noChangeArrowheads="1"/>
          </p:cNvSpPr>
          <p:nvPr/>
        </p:nvSpPr>
        <p:spPr bwMode="auto">
          <a:xfrm>
            <a:off x="8662988" y="2492375"/>
            <a:ext cx="23812" cy="158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1421" name="Rectangle 269">
            <a:extLst>
              <a:ext uri="{FF2B5EF4-FFF2-40B4-BE49-F238E27FC236}">
                <a16:creationId xmlns:a16="http://schemas.microsoft.com/office/drawing/2014/main" id="{AFB2BE20-9CA5-5347-88E5-95B9945BBB54}"/>
              </a:ext>
            </a:extLst>
          </p:cNvPr>
          <p:cNvSpPr>
            <a:spLocks noChangeArrowheads="1"/>
          </p:cNvSpPr>
          <p:nvPr/>
        </p:nvSpPr>
        <p:spPr bwMode="auto">
          <a:xfrm>
            <a:off x="533400" y="2508250"/>
            <a:ext cx="22225" cy="5556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1422" name="Rectangle 270">
            <a:extLst>
              <a:ext uri="{FF2B5EF4-FFF2-40B4-BE49-F238E27FC236}">
                <a16:creationId xmlns:a16="http://schemas.microsoft.com/office/drawing/2014/main" id="{4751D50E-0E09-BF58-7106-B203052C7F0D}"/>
              </a:ext>
            </a:extLst>
          </p:cNvPr>
          <p:cNvSpPr>
            <a:spLocks noChangeArrowheads="1"/>
          </p:cNvSpPr>
          <p:nvPr/>
        </p:nvSpPr>
        <p:spPr bwMode="auto">
          <a:xfrm>
            <a:off x="7529513" y="2508250"/>
            <a:ext cx="12700" cy="5556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1423" name="Rectangle 271">
            <a:extLst>
              <a:ext uri="{FF2B5EF4-FFF2-40B4-BE49-F238E27FC236}">
                <a16:creationId xmlns:a16="http://schemas.microsoft.com/office/drawing/2014/main" id="{E8B5A396-4A73-493C-A64C-EABB226560FB}"/>
              </a:ext>
            </a:extLst>
          </p:cNvPr>
          <p:cNvSpPr>
            <a:spLocks noChangeArrowheads="1"/>
          </p:cNvSpPr>
          <p:nvPr/>
        </p:nvSpPr>
        <p:spPr bwMode="auto">
          <a:xfrm>
            <a:off x="8662988" y="2508250"/>
            <a:ext cx="23812" cy="55562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1424" name="Rectangle 272">
            <a:extLst>
              <a:ext uri="{FF2B5EF4-FFF2-40B4-BE49-F238E27FC236}">
                <a16:creationId xmlns:a16="http://schemas.microsoft.com/office/drawing/2014/main" id="{36FF5831-0E19-21DB-A80A-5594DF519783}"/>
              </a:ext>
            </a:extLst>
          </p:cNvPr>
          <p:cNvSpPr>
            <a:spLocks noChangeArrowheads="1"/>
          </p:cNvSpPr>
          <p:nvPr/>
        </p:nvSpPr>
        <p:spPr bwMode="auto">
          <a:xfrm>
            <a:off x="630238" y="3082925"/>
            <a:ext cx="6253162" cy="211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Undetectable until turnover to operations.  Most failures detected during startup </a:t>
            </a:r>
            <a:endParaRPr lang="en-US" altLang="en-US" sz="1500">
              <a:latin typeface="Arial" panose="020B0604020202020204" pitchFamily="34" charset="0"/>
            </a:endParaRPr>
          </a:p>
        </p:txBody>
      </p:sp>
      <p:sp>
        <p:nvSpPr>
          <p:cNvPr id="561425" name="Rectangle 273">
            <a:extLst>
              <a:ext uri="{FF2B5EF4-FFF2-40B4-BE49-F238E27FC236}">
                <a16:creationId xmlns:a16="http://schemas.microsoft.com/office/drawing/2014/main" id="{A47C650C-3E69-71E1-B825-E61800F682CD}"/>
              </a:ext>
            </a:extLst>
          </p:cNvPr>
          <p:cNvSpPr>
            <a:spLocks noChangeArrowheads="1"/>
          </p:cNvSpPr>
          <p:nvPr/>
        </p:nvSpPr>
        <p:spPr bwMode="auto">
          <a:xfrm>
            <a:off x="630238" y="3360738"/>
            <a:ext cx="541337"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or post</a:t>
            </a:r>
            <a:endParaRPr lang="en-US" altLang="en-US" sz="1500">
              <a:latin typeface="Arial" panose="020B0604020202020204" pitchFamily="34" charset="0"/>
            </a:endParaRPr>
          </a:p>
        </p:txBody>
      </p:sp>
      <p:sp>
        <p:nvSpPr>
          <p:cNvPr id="561426" name="Rectangle 274">
            <a:extLst>
              <a:ext uri="{FF2B5EF4-FFF2-40B4-BE49-F238E27FC236}">
                <a16:creationId xmlns:a16="http://schemas.microsoft.com/office/drawing/2014/main" id="{3D9A3FCB-3BD8-7E7C-B4F1-958A53219EEF}"/>
              </a:ext>
            </a:extLst>
          </p:cNvPr>
          <p:cNvSpPr>
            <a:spLocks noChangeArrowheads="1"/>
          </p:cNvSpPr>
          <p:nvPr/>
        </p:nvSpPr>
        <p:spPr bwMode="auto">
          <a:xfrm>
            <a:off x="1211263" y="3360738"/>
            <a:ext cx="58737"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a:t>
            </a:r>
            <a:endParaRPr lang="en-US" altLang="en-US" sz="1500">
              <a:latin typeface="Arial" panose="020B0604020202020204" pitchFamily="34" charset="0"/>
            </a:endParaRPr>
          </a:p>
        </p:txBody>
      </p:sp>
      <p:sp>
        <p:nvSpPr>
          <p:cNvPr id="561427" name="Rectangle 275">
            <a:extLst>
              <a:ext uri="{FF2B5EF4-FFF2-40B4-BE49-F238E27FC236}">
                <a16:creationId xmlns:a16="http://schemas.microsoft.com/office/drawing/2014/main" id="{E1D6ECD9-FDBF-E647-BC07-74C4D21128FE}"/>
              </a:ext>
            </a:extLst>
          </p:cNvPr>
          <p:cNvSpPr>
            <a:spLocks noChangeArrowheads="1"/>
          </p:cNvSpPr>
          <p:nvPr/>
        </p:nvSpPr>
        <p:spPr bwMode="auto">
          <a:xfrm>
            <a:off x="1273175" y="3360738"/>
            <a:ext cx="1585913"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maintenance testing</a:t>
            </a:r>
            <a:endParaRPr lang="en-US" altLang="en-US" sz="1500">
              <a:latin typeface="Arial" panose="020B0604020202020204" pitchFamily="34" charset="0"/>
            </a:endParaRPr>
          </a:p>
        </p:txBody>
      </p:sp>
      <p:sp>
        <p:nvSpPr>
          <p:cNvPr id="561428" name="Rectangle 276">
            <a:extLst>
              <a:ext uri="{FF2B5EF4-FFF2-40B4-BE49-F238E27FC236}">
                <a16:creationId xmlns:a16="http://schemas.microsoft.com/office/drawing/2014/main" id="{C6273F92-41E0-19AC-34FF-D40EDEA7C211}"/>
              </a:ext>
            </a:extLst>
          </p:cNvPr>
          <p:cNvSpPr>
            <a:spLocks noChangeArrowheads="1"/>
          </p:cNvSpPr>
          <p:nvPr/>
        </p:nvSpPr>
        <p:spPr bwMode="auto">
          <a:xfrm>
            <a:off x="2868613" y="3360738"/>
            <a:ext cx="49212"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61429" name="Rectangle 277">
            <a:extLst>
              <a:ext uri="{FF2B5EF4-FFF2-40B4-BE49-F238E27FC236}">
                <a16:creationId xmlns:a16="http://schemas.microsoft.com/office/drawing/2014/main" id="{71A02A94-7468-DE98-FE5B-7819C5A4222C}"/>
              </a:ext>
            </a:extLst>
          </p:cNvPr>
          <p:cNvSpPr>
            <a:spLocks noChangeArrowheads="1"/>
          </p:cNvSpPr>
          <p:nvPr/>
        </p:nvSpPr>
        <p:spPr bwMode="auto">
          <a:xfrm>
            <a:off x="7620000" y="3082925"/>
            <a:ext cx="147638" cy="211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5 </a:t>
            </a:r>
            <a:endParaRPr lang="en-US" altLang="en-US" sz="1500">
              <a:latin typeface="Arial" panose="020B0604020202020204" pitchFamily="34" charset="0"/>
            </a:endParaRPr>
          </a:p>
        </p:txBody>
      </p:sp>
      <p:sp>
        <p:nvSpPr>
          <p:cNvPr id="561430" name="Rectangle 278">
            <a:extLst>
              <a:ext uri="{FF2B5EF4-FFF2-40B4-BE49-F238E27FC236}">
                <a16:creationId xmlns:a16="http://schemas.microsoft.com/office/drawing/2014/main" id="{21D86F1F-6DBD-4AAD-F685-16C150A2B4D3}"/>
              </a:ext>
            </a:extLst>
          </p:cNvPr>
          <p:cNvSpPr>
            <a:spLocks noChangeArrowheads="1"/>
          </p:cNvSpPr>
          <p:nvPr/>
        </p:nvSpPr>
        <p:spPr bwMode="auto">
          <a:xfrm>
            <a:off x="7780338" y="3082925"/>
            <a:ext cx="57150" cy="211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a:t>
            </a:r>
            <a:endParaRPr lang="en-US" altLang="en-US" sz="1500">
              <a:latin typeface="Arial" panose="020B0604020202020204" pitchFamily="34" charset="0"/>
            </a:endParaRPr>
          </a:p>
        </p:txBody>
      </p:sp>
      <p:sp>
        <p:nvSpPr>
          <p:cNvPr id="561431" name="Rectangle 279">
            <a:extLst>
              <a:ext uri="{FF2B5EF4-FFF2-40B4-BE49-F238E27FC236}">
                <a16:creationId xmlns:a16="http://schemas.microsoft.com/office/drawing/2014/main" id="{E2CB894B-7F95-B7EF-1A9B-4DC9498F009E}"/>
              </a:ext>
            </a:extLst>
          </p:cNvPr>
          <p:cNvSpPr>
            <a:spLocks noChangeArrowheads="1"/>
          </p:cNvSpPr>
          <p:nvPr/>
        </p:nvSpPr>
        <p:spPr bwMode="auto">
          <a:xfrm>
            <a:off x="7842250" y="3082925"/>
            <a:ext cx="147638" cy="211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6</a:t>
            </a:r>
            <a:endParaRPr lang="en-US" altLang="en-US" sz="1500">
              <a:latin typeface="Arial" panose="020B0604020202020204" pitchFamily="34" charset="0"/>
            </a:endParaRPr>
          </a:p>
        </p:txBody>
      </p:sp>
      <p:sp>
        <p:nvSpPr>
          <p:cNvPr id="561432" name="Rectangle 280">
            <a:extLst>
              <a:ext uri="{FF2B5EF4-FFF2-40B4-BE49-F238E27FC236}">
                <a16:creationId xmlns:a16="http://schemas.microsoft.com/office/drawing/2014/main" id="{2760669B-F413-95DB-C068-536A6972F311}"/>
              </a:ext>
            </a:extLst>
          </p:cNvPr>
          <p:cNvSpPr>
            <a:spLocks noChangeArrowheads="1"/>
          </p:cNvSpPr>
          <p:nvPr/>
        </p:nvSpPr>
        <p:spPr bwMode="auto">
          <a:xfrm>
            <a:off x="8002588" y="3082925"/>
            <a:ext cx="49212" cy="211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61433" name="Rectangle 281">
            <a:extLst>
              <a:ext uri="{FF2B5EF4-FFF2-40B4-BE49-F238E27FC236}">
                <a16:creationId xmlns:a16="http://schemas.microsoft.com/office/drawing/2014/main" id="{086D895F-8F5C-2DAF-7384-E33F224B061A}"/>
              </a:ext>
            </a:extLst>
          </p:cNvPr>
          <p:cNvSpPr>
            <a:spLocks noChangeArrowheads="1"/>
          </p:cNvSpPr>
          <p:nvPr/>
        </p:nvSpPr>
        <p:spPr bwMode="auto">
          <a:xfrm>
            <a:off x="533400" y="3063875"/>
            <a:ext cx="22225" cy="142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1434" name="Rectangle 282">
            <a:extLst>
              <a:ext uri="{FF2B5EF4-FFF2-40B4-BE49-F238E27FC236}">
                <a16:creationId xmlns:a16="http://schemas.microsoft.com/office/drawing/2014/main" id="{2A531EFE-F50B-AEF9-064A-BDF5F8EE5A48}"/>
              </a:ext>
            </a:extLst>
          </p:cNvPr>
          <p:cNvSpPr>
            <a:spLocks noChangeArrowheads="1"/>
          </p:cNvSpPr>
          <p:nvPr/>
        </p:nvSpPr>
        <p:spPr bwMode="auto">
          <a:xfrm>
            <a:off x="555625" y="3063875"/>
            <a:ext cx="6973888" cy="142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1435" name="Rectangle 283">
            <a:extLst>
              <a:ext uri="{FF2B5EF4-FFF2-40B4-BE49-F238E27FC236}">
                <a16:creationId xmlns:a16="http://schemas.microsoft.com/office/drawing/2014/main" id="{1EF2A745-AF32-42D8-A09D-5065CE2D469A}"/>
              </a:ext>
            </a:extLst>
          </p:cNvPr>
          <p:cNvSpPr>
            <a:spLocks noChangeArrowheads="1"/>
          </p:cNvSpPr>
          <p:nvPr/>
        </p:nvSpPr>
        <p:spPr bwMode="auto">
          <a:xfrm>
            <a:off x="7529513" y="3063875"/>
            <a:ext cx="12700" cy="142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1436" name="Rectangle 284">
            <a:extLst>
              <a:ext uri="{FF2B5EF4-FFF2-40B4-BE49-F238E27FC236}">
                <a16:creationId xmlns:a16="http://schemas.microsoft.com/office/drawing/2014/main" id="{344C5FD8-F531-9A4C-12D8-C619A56D6E95}"/>
              </a:ext>
            </a:extLst>
          </p:cNvPr>
          <p:cNvSpPr>
            <a:spLocks noChangeArrowheads="1"/>
          </p:cNvSpPr>
          <p:nvPr/>
        </p:nvSpPr>
        <p:spPr bwMode="auto">
          <a:xfrm>
            <a:off x="7542213" y="3063875"/>
            <a:ext cx="1120775" cy="142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1437" name="Rectangle 285">
            <a:extLst>
              <a:ext uri="{FF2B5EF4-FFF2-40B4-BE49-F238E27FC236}">
                <a16:creationId xmlns:a16="http://schemas.microsoft.com/office/drawing/2014/main" id="{69E89780-7E67-2AE4-300D-D4419B7DBFEC}"/>
              </a:ext>
            </a:extLst>
          </p:cNvPr>
          <p:cNvSpPr>
            <a:spLocks noChangeArrowheads="1"/>
          </p:cNvSpPr>
          <p:nvPr/>
        </p:nvSpPr>
        <p:spPr bwMode="auto">
          <a:xfrm>
            <a:off x="8662988" y="3063875"/>
            <a:ext cx="23812" cy="142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1438" name="Rectangle 286">
            <a:extLst>
              <a:ext uri="{FF2B5EF4-FFF2-40B4-BE49-F238E27FC236}">
                <a16:creationId xmlns:a16="http://schemas.microsoft.com/office/drawing/2014/main" id="{8B4809CD-F93D-1BB0-ABC0-52CFD220F844}"/>
              </a:ext>
            </a:extLst>
          </p:cNvPr>
          <p:cNvSpPr>
            <a:spLocks noChangeArrowheads="1"/>
          </p:cNvSpPr>
          <p:nvPr/>
        </p:nvSpPr>
        <p:spPr bwMode="auto">
          <a:xfrm>
            <a:off x="533400" y="3078163"/>
            <a:ext cx="22225" cy="5540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1439" name="Rectangle 287">
            <a:extLst>
              <a:ext uri="{FF2B5EF4-FFF2-40B4-BE49-F238E27FC236}">
                <a16:creationId xmlns:a16="http://schemas.microsoft.com/office/drawing/2014/main" id="{5E550D9C-D37F-E085-A633-5761A4BD0711}"/>
              </a:ext>
            </a:extLst>
          </p:cNvPr>
          <p:cNvSpPr>
            <a:spLocks noChangeArrowheads="1"/>
          </p:cNvSpPr>
          <p:nvPr/>
        </p:nvSpPr>
        <p:spPr bwMode="auto">
          <a:xfrm>
            <a:off x="7529513" y="3078163"/>
            <a:ext cx="12700" cy="5540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1440" name="Rectangle 288">
            <a:extLst>
              <a:ext uri="{FF2B5EF4-FFF2-40B4-BE49-F238E27FC236}">
                <a16:creationId xmlns:a16="http://schemas.microsoft.com/office/drawing/2014/main" id="{49930A11-00E9-575F-64FD-2031DB4D0AA7}"/>
              </a:ext>
            </a:extLst>
          </p:cNvPr>
          <p:cNvSpPr>
            <a:spLocks noChangeArrowheads="1"/>
          </p:cNvSpPr>
          <p:nvPr/>
        </p:nvSpPr>
        <p:spPr bwMode="auto">
          <a:xfrm>
            <a:off x="8662988" y="3078163"/>
            <a:ext cx="23812" cy="55403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1441" name="Rectangle 289">
            <a:extLst>
              <a:ext uri="{FF2B5EF4-FFF2-40B4-BE49-F238E27FC236}">
                <a16:creationId xmlns:a16="http://schemas.microsoft.com/office/drawing/2014/main" id="{838CFB55-F640-0F36-84E3-5590C21480AB}"/>
              </a:ext>
            </a:extLst>
          </p:cNvPr>
          <p:cNvSpPr>
            <a:spLocks noChangeArrowheads="1"/>
          </p:cNvSpPr>
          <p:nvPr/>
        </p:nvSpPr>
        <p:spPr bwMode="auto">
          <a:xfrm>
            <a:off x="630238" y="3651250"/>
            <a:ext cx="946150" cy="211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Undetectabl</a:t>
            </a:r>
            <a:endParaRPr lang="en-US" altLang="en-US" sz="1500">
              <a:latin typeface="Arial" panose="020B0604020202020204" pitchFamily="34" charset="0"/>
            </a:endParaRPr>
          </a:p>
        </p:txBody>
      </p:sp>
      <p:sp>
        <p:nvSpPr>
          <p:cNvPr id="561442" name="Rectangle 290">
            <a:extLst>
              <a:ext uri="{FF2B5EF4-FFF2-40B4-BE49-F238E27FC236}">
                <a16:creationId xmlns:a16="http://schemas.microsoft.com/office/drawing/2014/main" id="{7AAA99E2-0E1F-6BC3-9620-E5E3229329A9}"/>
              </a:ext>
            </a:extLst>
          </p:cNvPr>
          <p:cNvSpPr>
            <a:spLocks noChangeArrowheads="1"/>
          </p:cNvSpPr>
          <p:nvPr/>
        </p:nvSpPr>
        <p:spPr bwMode="auto">
          <a:xfrm>
            <a:off x="1600200" y="3651250"/>
            <a:ext cx="2265363" cy="211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e until use by operations/end</a:t>
            </a:r>
            <a:endParaRPr lang="en-US" altLang="en-US" sz="1500">
              <a:latin typeface="Arial" panose="020B0604020202020204" pitchFamily="34" charset="0"/>
            </a:endParaRPr>
          </a:p>
        </p:txBody>
      </p:sp>
      <p:sp>
        <p:nvSpPr>
          <p:cNvPr id="561443" name="Rectangle 291">
            <a:extLst>
              <a:ext uri="{FF2B5EF4-FFF2-40B4-BE49-F238E27FC236}">
                <a16:creationId xmlns:a16="http://schemas.microsoft.com/office/drawing/2014/main" id="{D9EDDD01-9E67-04D1-38BB-1B81BD083FE7}"/>
              </a:ext>
            </a:extLst>
          </p:cNvPr>
          <p:cNvSpPr>
            <a:spLocks noChangeArrowheads="1"/>
          </p:cNvSpPr>
          <p:nvPr/>
        </p:nvSpPr>
        <p:spPr bwMode="auto">
          <a:xfrm>
            <a:off x="3886200" y="3651250"/>
            <a:ext cx="58738" cy="211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a:t>
            </a:r>
            <a:endParaRPr lang="en-US" altLang="en-US" sz="1500">
              <a:latin typeface="Arial" panose="020B0604020202020204" pitchFamily="34" charset="0"/>
            </a:endParaRPr>
          </a:p>
        </p:txBody>
      </p:sp>
      <p:sp>
        <p:nvSpPr>
          <p:cNvPr id="561444" name="Rectangle 292">
            <a:extLst>
              <a:ext uri="{FF2B5EF4-FFF2-40B4-BE49-F238E27FC236}">
                <a16:creationId xmlns:a16="http://schemas.microsoft.com/office/drawing/2014/main" id="{6A34C7E2-5972-F2D2-45F5-4301CF61A43D}"/>
              </a:ext>
            </a:extLst>
          </p:cNvPr>
          <p:cNvSpPr>
            <a:spLocks noChangeArrowheads="1"/>
          </p:cNvSpPr>
          <p:nvPr/>
        </p:nvSpPr>
        <p:spPr bwMode="auto">
          <a:xfrm>
            <a:off x="3962400" y="3651250"/>
            <a:ext cx="2816225" cy="211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user.  Most failures detected during </a:t>
            </a:r>
            <a:endParaRPr lang="en-US" altLang="en-US" sz="1500">
              <a:latin typeface="Arial" panose="020B0604020202020204" pitchFamily="34" charset="0"/>
            </a:endParaRPr>
          </a:p>
        </p:txBody>
      </p:sp>
      <p:sp>
        <p:nvSpPr>
          <p:cNvPr id="561445" name="Rectangle 293">
            <a:extLst>
              <a:ext uri="{FF2B5EF4-FFF2-40B4-BE49-F238E27FC236}">
                <a16:creationId xmlns:a16="http://schemas.microsoft.com/office/drawing/2014/main" id="{E7D70363-DF77-AEDF-1049-1CB43F6ECCD7}"/>
              </a:ext>
            </a:extLst>
          </p:cNvPr>
          <p:cNvSpPr>
            <a:spLocks noChangeArrowheads="1"/>
          </p:cNvSpPr>
          <p:nvPr/>
        </p:nvSpPr>
        <p:spPr bwMode="auto">
          <a:xfrm>
            <a:off x="630238" y="3930650"/>
            <a:ext cx="2068512"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operations/periodic testing</a:t>
            </a:r>
            <a:endParaRPr lang="en-US" altLang="en-US" sz="1500">
              <a:latin typeface="Arial" panose="020B0604020202020204" pitchFamily="34" charset="0"/>
            </a:endParaRPr>
          </a:p>
        </p:txBody>
      </p:sp>
      <p:sp>
        <p:nvSpPr>
          <p:cNvPr id="561446" name="Rectangle 294">
            <a:extLst>
              <a:ext uri="{FF2B5EF4-FFF2-40B4-BE49-F238E27FC236}">
                <a16:creationId xmlns:a16="http://schemas.microsoft.com/office/drawing/2014/main" id="{02AAFAAC-A49A-9AB4-ADDE-50CAEA450B3E}"/>
              </a:ext>
            </a:extLst>
          </p:cNvPr>
          <p:cNvSpPr>
            <a:spLocks noChangeArrowheads="1"/>
          </p:cNvSpPr>
          <p:nvPr/>
        </p:nvSpPr>
        <p:spPr bwMode="auto">
          <a:xfrm>
            <a:off x="2743200" y="3930650"/>
            <a:ext cx="49213"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61447" name="Rectangle 295">
            <a:extLst>
              <a:ext uri="{FF2B5EF4-FFF2-40B4-BE49-F238E27FC236}">
                <a16:creationId xmlns:a16="http://schemas.microsoft.com/office/drawing/2014/main" id="{CDD4BA4B-5B4D-D6E3-BEF0-9785956254BE}"/>
              </a:ext>
            </a:extLst>
          </p:cNvPr>
          <p:cNvSpPr>
            <a:spLocks noChangeArrowheads="1"/>
          </p:cNvSpPr>
          <p:nvPr/>
        </p:nvSpPr>
        <p:spPr bwMode="auto">
          <a:xfrm>
            <a:off x="7620000" y="3651250"/>
            <a:ext cx="147638" cy="211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7 </a:t>
            </a:r>
            <a:endParaRPr lang="en-US" altLang="en-US" sz="1500">
              <a:latin typeface="Arial" panose="020B0604020202020204" pitchFamily="34" charset="0"/>
            </a:endParaRPr>
          </a:p>
        </p:txBody>
      </p:sp>
      <p:sp>
        <p:nvSpPr>
          <p:cNvPr id="561448" name="Rectangle 296">
            <a:extLst>
              <a:ext uri="{FF2B5EF4-FFF2-40B4-BE49-F238E27FC236}">
                <a16:creationId xmlns:a16="http://schemas.microsoft.com/office/drawing/2014/main" id="{9FC4B1D5-248F-3CC9-D7BA-0070046F422D}"/>
              </a:ext>
            </a:extLst>
          </p:cNvPr>
          <p:cNvSpPr>
            <a:spLocks noChangeArrowheads="1"/>
          </p:cNvSpPr>
          <p:nvPr/>
        </p:nvSpPr>
        <p:spPr bwMode="auto">
          <a:xfrm>
            <a:off x="7780338" y="3651250"/>
            <a:ext cx="57150" cy="211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a:t>
            </a:r>
            <a:endParaRPr lang="en-US" altLang="en-US" sz="1500">
              <a:latin typeface="Arial" panose="020B0604020202020204" pitchFamily="34" charset="0"/>
            </a:endParaRPr>
          </a:p>
        </p:txBody>
      </p:sp>
      <p:sp>
        <p:nvSpPr>
          <p:cNvPr id="561449" name="Rectangle 297">
            <a:extLst>
              <a:ext uri="{FF2B5EF4-FFF2-40B4-BE49-F238E27FC236}">
                <a16:creationId xmlns:a16="http://schemas.microsoft.com/office/drawing/2014/main" id="{31D0C70F-646A-6159-B8CF-6BC924D90146}"/>
              </a:ext>
            </a:extLst>
          </p:cNvPr>
          <p:cNvSpPr>
            <a:spLocks noChangeArrowheads="1"/>
          </p:cNvSpPr>
          <p:nvPr/>
        </p:nvSpPr>
        <p:spPr bwMode="auto">
          <a:xfrm>
            <a:off x="7842250" y="3651250"/>
            <a:ext cx="147638" cy="211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8</a:t>
            </a:r>
            <a:endParaRPr lang="en-US" altLang="en-US" sz="1500">
              <a:latin typeface="Arial" panose="020B0604020202020204" pitchFamily="34" charset="0"/>
            </a:endParaRPr>
          </a:p>
        </p:txBody>
      </p:sp>
      <p:sp>
        <p:nvSpPr>
          <p:cNvPr id="561450" name="Rectangle 298">
            <a:extLst>
              <a:ext uri="{FF2B5EF4-FFF2-40B4-BE49-F238E27FC236}">
                <a16:creationId xmlns:a16="http://schemas.microsoft.com/office/drawing/2014/main" id="{A197A7D7-CF7B-136D-CB70-F50AEBD44C95}"/>
              </a:ext>
            </a:extLst>
          </p:cNvPr>
          <p:cNvSpPr>
            <a:spLocks noChangeArrowheads="1"/>
          </p:cNvSpPr>
          <p:nvPr/>
        </p:nvSpPr>
        <p:spPr bwMode="auto">
          <a:xfrm>
            <a:off x="8002588" y="3651250"/>
            <a:ext cx="49212" cy="211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61451" name="Rectangle 299">
            <a:extLst>
              <a:ext uri="{FF2B5EF4-FFF2-40B4-BE49-F238E27FC236}">
                <a16:creationId xmlns:a16="http://schemas.microsoft.com/office/drawing/2014/main" id="{F8998E26-2A2E-4128-6DD4-204717610272}"/>
              </a:ext>
            </a:extLst>
          </p:cNvPr>
          <p:cNvSpPr>
            <a:spLocks noChangeArrowheads="1"/>
          </p:cNvSpPr>
          <p:nvPr/>
        </p:nvSpPr>
        <p:spPr bwMode="auto">
          <a:xfrm>
            <a:off x="533400" y="3632200"/>
            <a:ext cx="22225" cy="142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1452" name="Rectangle 300">
            <a:extLst>
              <a:ext uri="{FF2B5EF4-FFF2-40B4-BE49-F238E27FC236}">
                <a16:creationId xmlns:a16="http://schemas.microsoft.com/office/drawing/2014/main" id="{693171D5-4E26-23BD-15A1-2953FF77D75A}"/>
              </a:ext>
            </a:extLst>
          </p:cNvPr>
          <p:cNvSpPr>
            <a:spLocks noChangeArrowheads="1"/>
          </p:cNvSpPr>
          <p:nvPr/>
        </p:nvSpPr>
        <p:spPr bwMode="auto">
          <a:xfrm>
            <a:off x="555625" y="3632200"/>
            <a:ext cx="6973888" cy="142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1453" name="Rectangle 301">
            <a:extLst>
              <a:ext uri="{FF2B5EF4-FFF2-40B4-BE49-F238E27FC236}">
                <a16:creationId xmlns:a16="http://schemas.microsoft.com/office/drawing/2014/main" id="{F94A71B4-CCA7-796E-4C0D-3C4552F3E3C7}"/>
              </a:ext>
            </a:extLst>
          </p:cNvPr>
          <p:cNvSpPr>
            <a:spLocks noChangeArrowheads="1"/>
          </p:cNvSpPr>
          <p:nvPr/>
        </p:nvSpPr>
        <p:spPr bwMode="auto">
          <a:xfrm>
            <a:off x="7529513" y="3632200"/>
            <a:ext cx="12700" cy="142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1454" name="Rectangle 302">
            <a:extLst>
              <a:ext uri="{FF2B5EF4-FFF2-40B4-BE49-F238E27FC236}">
                <a16:creationId xmlns:a16="http://schemas.microsoft.com/office/drawing/2014/main" id="{EC77B6F9-29C8-DD3F-3381-C38CBE10475F}"/>
              </a:ext>
            </a:extLst>
          </p:cNvPr>
          <p:cNvSpPr>
            <a:spLocks noChangeArrowheads="1"/>
          </p:cNvSpPr>
          <p:nvPr/>
        </p:nvSpPr>
        <p:spPr bwMode="auto">
          <a:xfrm>
            <a:off x="7542213" y="3632200"/>
            <a:ext cx="1120775" cy="142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1455" name="Rectangle 303">
            <a:extLst>
              <a:ext uri="{FF2B5EF4-FFF2-40B4-BE49-F238E27FC236}">
                <a16:creationId xmlns:a16="http://schemas.microsoft.com/office/drawing/2014/main" id="{1A1B15BA-B814-37A0-66A6-EA48983B35F2}"/>
              </a:ext>
            </a:extLst>
          </p:cNvPr>
          <p:cNvSpPr>
            <a:spLocks noChangeArrowheads="1"/>
          </p:cNvSpPr>
          <p:nvPr/>
        </p:nvSpPr>
        <p:spPr bwMode="auto">
          <a:xfrm>
            <a:off x="8662988" y="3632200"/>
            <a:ext cx="23812" cy="142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1456" name="Rectangle 304">
            <a:extLst>
              <a:ext uri="{FF2B5EF4-FFF2-40B4-BE49-F238E27FC236}">
                <a16:creationId xmlns:a16="http://schemas.microsoft.com/office/drawing/2014/main" id="{0823EB77-F098-7F3A-91D6-05258990C77B}"/>
              </a:ext>
            </a:extLst>
          </p:cNvPr>
          <p:cNvSpPr>
            <a:spLocks noChangeArrowheads="1"/>
          </p:cNvSpPr>
          <p:nvPr/>
        </p:nvSpPr>
        <p:spPr bwMode="auto">
          <a:xfrm>
            <a:off x="533400" y="3646488"/>
            <a:ext cx="22225" cy="55880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1457" name="Rectangle 305">
            <a:extLst>
              <a:ext uri="{FF2B5EF4-FFF2-40B4-BE49-F238E27FC236}">
                <a16:creationId xmlns:a16="http://schemas.microsoft.com/office/drawing/2014/main" id="{29F98EB5-96A8-FB6A-7EDD-FAE43E9A0F83}"/>
              </a:ext>
            </a:extLst>
          </p:cNvPr>
          <p:cNvSpPr>
            <a:spLocks noChangeArrowheads="1"/>
          </p:cNvSpPr>
          <p:nvPr/>
        </p:nvSpPr>
        <p:spPr bwMode="auto">
          <a:xfrm>
            <a:off x="7529513" y="3646488"/>
            <a:ext cx="12700" cy="55880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1458" name="Rectangle 306">
            <a:extLst>
              <a:ext uri="{FF2B5EF4-FFF2-40B4-BE49-F238E27FC236}">
                <a16:creationId xmlns:a16="http://schemas.microsoft.com/office/drawing/2014/main" id="{5416B5CD-B193-AFE2-A26A-F92769AA4F5D}"/>
              </a:ext>
            </a:extLst>
          </p:cNvPr>
          <p:cNvSpPr>
            <a:spLocks noChangeArrowheads="1"/>
          </p:cNvSpPr>
          <p:nvPr/>
        </p:nvSpPr>
        <p:spPr bwMode="auto">
          <a:xfrm>
            <a:off x="8662988" y="3646488"/>
            <a:ext cx="23812" cy="55880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1459" name="Rectangle 307">
            <a:extLst>
              <a:ext uri="{FF2B5EF4-FFF2-40B4-BE49-F238E27FC236}">
                <a16:creationId xmlns:a16="http://schemas.microsoft.com/office/drawing/2014/main" id="{BB9FCDA9-F38A-F677-9382-DF6927BF875B}"/>
              </a:ext>
            </a:extLst>
          </p:cNvPr>
          <p:cNvSpPr>
            <a:spLocks noChangeArrowheads="1"/>
          </p:cNvSpPr>
          <p:nvPr/>
        </p:nvSpPr>
        <p:spPr bwMode="auto">
          <a:xfrm>
            <a:off x="630238" y="4224338"/>
            <a:ext cx="6105525" cy="211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Undetectable until demanded by abnormal condition/ accident, not detectable </a:t>
            </a:r>
            <a:endParaRPr lang="en-US" altLang="en-US" sz="1500">
              <a:latin typeface="Arial" panose="020B0604020202020204" pitchFamily="34" charset="0"/>
            </a:endParaRPr>
          </a:p>
        </p:txBody>
      </p:sp>
      <p:sp>
        <p:nvSpPr>
          <p:cNvPr id="561460" name="Rectangle 308">
            <a:extLst>
              <a:ext uri="{FF2B5EF4-FFF2-40B4-BE49-F238E27FC236}">
                <a16:creationId xmlns:a16="http://schemas.microsoft.com/office/drawing/2014/main" id="{AEF820C2-AA14-58DD-E62D-287ED356B032}"/>
              </a:ext>
            </a:extLst>
          </p:cNvPr>
          <p:cNvSpPr>
            <a:spLocks noChangeArrowheads="1"/>
          </p:cNvSpPr>
          <p:nvPr/>
        </p:nvSpPr>
        <p:spPr bwMode="auto">
          <a:xfrm>
            <a:off x="630238" y="4502150"/>
            <a:ext cx="2659062"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during operations/periodic testing.</a:t>
            </a:r>
            <a:endParaRPr lang="en-US" altLang="en-US" sz="1500">
              <a:latin typeface="Arial" panose="020B0604020202020204" pitchFamily="34" charset="0"/>
            </a:endParaRPr>
          </a:p>
        </p:txBody>
      </p:sp>
      <p:sp>
        <p:nvSpPr>
          <p:cNvPr id="561461" name="Rectangle 309">
            <a:extLst>
              <a:ext uri="{FF2B5EF4-FFF2-40B4-BE49-F238E27FC236}">
                <a16:creationId xmlns:a16="http://schemas.microsoft.com/office/drawing/2014/main" id="{E71EABEF-FFCE-E405-9A91-463B8F694BCF}"/>
              </a:ext>
            </a:extLst>
          </p:cNvPr>
          <p:cNvSpPr>
            <a:spLocks noChangeArrowheads="1"/>
          </p:cNvSpPr>
          <p:nvPr/>
        </p:nvSpPr>
        <p:spPr bwMode="auto">
          <a:xfrm>
            <a:off x="3482975" y="4502150"/>
            <a:ext cx="49213"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61462" name="Rectangle 310">
            <a:extLst>
              <a:ext uri="{FF2B5EF4-FFF2-40B4-BE49-F238E27FC236}">
                <a16:creationId xmlns:a16="http://schemas.microsoft.com/office/drawing/2014/main" id="{DC258B83-28E7-17F2-638A-680AB13CE946}"/>
              </a:ext>
            </a:extLst>
          </p:cNvPr>
          <p:cNvSpPr>
            <a:spLocks noChangeArrowheads="1"/>
          </p:cNvSpPr>
          <p:nvPr/>
        </p:nvSpPr>
        <p:spPr bwMode="auto">
          <a:xfrm>
            <a:off x="7620000" y="4224338"/>
            <a:ext cx="147638" cy="211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9 </a:t>
            </a:r>
            <a:endParaRPr lang="en-US" altLang="en-US" sz="1500">
              <a:latin typeface="Arial" panose="020B0604020202020204" pitchFamily="34" charset="0"/>
            </a:endParaRPr>
          </a:p>
        </p:txBody>
      </p:sp>
      <p:sp>
        <p:nvSpPr>
          <p:cNvPr id="561463" name="Rectangle 311">
            <a:extLst>
              <a:ext uri="{FF2B5EF4-FFF2-40B4-BE49-F238E27FC236}">
                <a16:creationId xmlns:a16="http://schemas.microsoft.com/office/drawing/2014/main" id="{30C9BE1C-7839-B3A0-A4B8-4664B8FB6EFB}"/>
              </a:ext>
            </a:extLst>
          </p:cNvPr>
          <p:cNvSpPr>
            <a:spLocks noChangeArrowheads="1"/>
          </p:cNvSpPr>
          <p:nvPr/>
        </p:nvSpPr>
        <p:spPr bwMode="auto">
          <a:xfrm>
            <a:off x="7780338" y="4224338"/>
            <a:ext cx="57150" cy="211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a:t>
            </a:r>
            <a:endParaRPr lang="en-US" altLang="en-US" sz="1500">
              <a:latin typeface="Arial" panose="020B0604020202020204" pitchFamily="34" charset="0"/>
            </a:endParaRPr>
          </a:p>
        </p:txBody>
      </p:sp>
      <p:sp>
        <p:nvSpPr>
          <p:cNvPr id="561464" name="Rectangle 312">
            <a:extLst>
              <a:ext uri="{FF2B5EF4-FFF2-40B4-BE49-F238E27FC236}">
                <a16:creationId xmlns:a16="http://schemas.microsoft.com/office/drawing/2014/main" id="{977ABB28-BBDD-4855-62FD-85669779C5E8}"/>
              </a:ext>
            </a:extLst>
          </p:cNvPr>
          <p:cNvSpPr>
            <a:spLocks noChangeArrowheads="1"/>
          </p:cNvSpPr>
          <p:nvPr/>
        </p:nvSpPr>
        <p:spPr bwMode="auto">
          <a:xfrm>
            <a:off x="7842250" y="4224338"/>
            <a:ext cx="244475" cy="211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10</a:t>
            </a:r>
            <a:endParaRPr lang="en-US" altLang="en-US" sz="1500">
              <a:latin typeface="Arial" panose="020B0604020202020204" pitchFamily="34" charset="0"/>
            </a:endParaRPr>
          </a:p>
        </p:txBody>
      </p:sp>
      <p:sp>
        <p:nvSpPr>
          <p:cNvPr id="561465" name="Rectangle 313">
            <a:extLst>
              <a:ext uri="{FF2B5EF4-FFF2-40B4-BE49-F238E27FC236}">
                <a16:creationId xmlns:a16="http://schemas.microsoft.com/office/drawing/2014/main" id="{0D0F9979-52A0-DCAE-1606-06E505DB6CA1}"/>
              </a:ext>
            </a:extLst>
          </p:cNvPr>
          <p:cNvSpPr>
            <a:spLocks noChangeArrowheads="1"/>
          </p:cNvSpPr>
          <p:nvPr/>
        </p:nvSpPr>
        <p:spPr bwMode="auto">
          <a:xfrm>
            <a:off x="8108950" y="4224338"/>
            <a:ext cx="49213" cy="211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61466" name="Rectangle 314">
            <a:extLst>
              <a:ext uri="{FF2B5EF4-FFF2-40B4-BE49-F238E27FC236}">
                <a16:creationId xmlns:a16="http://schemas.microsoft.com/office/drawing/2014/main" id="{F29AF075-11EB-42A6-07B7-73FA1E565C36}"/>
              </a:ext>
            </a:extLst>
          </p:cNvPr>
          <p:cNvSpPr>
            <a:spLocks noChangeArrowheads="1"/>
          </p:cNvSpPr>
          <p:nvPr/>
        </p:nvSpPr>
        <p:spPr bwMode="auto">
          <a:xfrm>
            <a:off x="533400" y="4205288"/>
            <a:ext cx="22225" cy="142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1467" name="Rectangle 315">
            <a:extLst>
              <a:ext uri="{FF2B5EF4-FFF2-40B4-BE49-F238E27FC236}">
                <a16:creationId xmlns:a16="http://schemas.microsoft.com/office/drawing/2014/main" id="{F9ECC800-EBD1-15F0-2882-0B065DB43D05}"/>
              </a:ext>
            </a:extLst>
          </p:cNvPr>
          <p:cNvSpPr>
            <a:spLocks noChangeArrowheads="1"/>
          </p:cNvSpPr>
          <p:nvPr/>
        </p:nvSpPr>
        <p:spPr bwMode="auto">
          <a:xfrm>
            <a:off x="555625" y="4205288"/>
            <a:ext cx="6973888" cy="142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1468" name="Rectangle 316">
            <a:extLst>
              <a:ext uri="{FF2B5EF4-FFF2-40B4-BE49-F238E27FC236}">
                <a16:creationId xmlns:a16="http://schemas.microsoft.com/office/drawing/2014/main" id="{758D6235-AD80-0BF0-D17E-D3FE50244550}"/>
              </a:ext>
            </a:extLst>
          </p:cNvPr>
          <p:cNvSpPr>
            <a:spLocks noChangeArrowheads="1"/>
          </p:cNvSpPr>
          <p:nvPr/>
        </p:nvSpPr>
        <p:spPr bwMode="auto">
          <a:xfrm>
            <a:off x="7529513" y="4205288"/>
            <a:ext cx="12700" cy="142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1469" name="Rectangle 317">
            <a:extLst>
              <a:ext uri="{FF2B5EF4-FFF2-40B4-BE49-F238E27FC236}">
                <a16:creationId xmlns:a16="http://schemas.microsoft.com/office/drawing/2014/main" id="{62905696-CE4F-92B6-FE32-E8968EB9020E}"/>
              </a:ext>
            </a:extLst>
          </p:cNvPr>
          <p:cNvSpPr>
            <a:spLocks noChangeArrowheads="1"/>
          </p:cNvSpPr>
          <p:nvPr/>
        </p:nvSpPr>
        <p:spPr bwMode="auto">
          <a:xfrm>
            <a:off x="7542213" y="4205288"/>
            <a:ext cx="1120775" cy="142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1470" name="Rectangle 318">
            <a:extLst>
              <a:ext uri="{FF2B5EF4-FFF2-40B4-BE49-F238E27FC236}">
                <a16:creationId xmlns:a16="http://schemas.microsoft.com/office/drawing/2014/main" id="{F7452874-FBFE-AA0A-8A3B-8B8C76723C8F}"/>
              </a:ext>
            </a:extLst>
          </p:cNvPr>
          <p:cNvSpPr>
            <a:spLocks noChangeArrowheads="1"/>
          </p:cNvSpPr>
          <p:nvPr/>
        </p:nvSpPr>
        <p:spPr bwMode="auto">
          <a:xfrm>
            <a:off x="8662988" y="4205288"/>
            <a:ext cx="23812" cy="142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1471" name="Rectangle 319">
            <a:extLst>
              <a:ext uri="{FF2B5EF4-FFF2-40B4-BE49-F238E27FC236}">
                <a16:creationId xmlns:a16="http://schemas.microsoft.com/office/drawing/2014/main" id="{59F3EED4-284B-9B39-EA69-1821B7EC8CF9}"/>
              </a:ext>
            </a:extLst>
          </p:cNvPr>
          <p:cNvSpPr>
            <a:spLocks noChangeArrowheads="1"/>
          </p:cNvSpPr>
          <p:nvPr/>
        </p:nvSpPr>
        <p:spPr bwMode="auto">
          <a:xfrm>
            <a:off x="533400" y="4219575"/>
            <a:ext cx="22225" cy="55403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1472" name="Rectangle 320">
            <a:extLst>
              <a:ext uri="{FF2B5EF4-FFF2-40B4-BE49-F238E27FC236}">
                <a16:creationId xmlns:a16="http://schemas.microsoft.com/office/drawing/2014/main" id="{346CA41D-E861-8F3D-2911-1452D6734FF6}"/>
              </a:ext>
            </a:extLst>
          </p:cNvPr>
          <p:cNvSpPr>
            <a:spLocks noChangeArrowheads="1"/>
          </p:cNvSpPr>
          <p:nvPr/>
        </p:nvSpPr>
        <p:spPr bwMode="auto">
          <a:xfrm>
            <a:off x="533400" y="4773613"/>
            <a:ext cx="22225" cy="269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1473" name="Rectangle 321">
            <a:extLst>
              <a:ext uri="{FF2B5EF4-FFF2-40B4-BE49-F238E27FC236}">
                <a16:creationId xmlns:a16="http://schemas.microsoft.com/office/drawing/2014/main" id="{81C0933A-25AA-D592-59C5-EE7E323C9D5E}"/>
              </a:ext>
            </a:extLst>
          </p:cNvPr>
          <p:cNvSpPr>
            <a:spLocks noChangeArrowheads="1"/>
          </p:cNvSpPr>
          <p:nvPr/>
        </p:nvSpPr>
        <p:spPr bwMode="auto">
          <a:xfrm>
            <a:off x="533400" y="4773613"/>
            <a:ext cx="22225" cy="269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1474" name="Rectangle 322">
            <a:extLst>
              <a:ext uri="{FF2B5EF4-FFF2-40B4-BE49-F238E27FC236}">
                <a16:creationId xmlns:a16="http://schemas.microsoft.com/office/drawing/2014/main" id="{7779F778-73C3-6FE3-99C8-D2AAD1D548D1}"/>
              </a:ext>
            </a:extLst>
          </p:cNvPr>
          <p:cNvSpPr>
            <a:spLocks noChangeArrowheads="1"/>
          </p:cNvSpPr>
          <p:nvPr/>
        </p:nvSpPr>
        <p:spPr bwMode="auto">
          <a:xfrm>
            <a:off x="555625" y="4773613"/>
            <a:ext cx="6973888" cy="269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1475" name="Rectangle 323">
            <a:extLst>
              <a:ext uri="{FF2B5EF4-FFF2-40B4-BE49-F238E27FC236}">
                <a16:creationId xmlns:a16="http://schemas.microsoft.com/office/drawing/2014/main" id="{A8C7F9D8-303C-FF6B-8F2D-30BB13806592}"/>
              </a:ext>
            </a:extLst>
          </p:cNvPr>
          <p:cNvSpPr>
            <a:spLocks noChangeArrowheads="1"/>
          </p:cNvSpPr>
          <p:nvPr/>
        </p:nvSpPr>
        <p:spPr bwMode="auto">
          <a:xfrm>
            <a:off x="7529513" y="4219575"/>
            <a:ext cx="12700" cy="55403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1476" name="Rectangle 324">
            <a:extLst>
              <a:ext uri="{FF2B5EF4-FFF2-40B4-BE49-F238E27FC236}">
                <a16:creationId xmlns:a16="http://schemas.microsoft.com/office/drawing/2014/main" id="{9FEBA9E4-7CDD-13A3-C607-692BB9DB0728}"/>
              </a:ext>
            </a:extLst>
          </p:cNvPr>
          <p:cNvSpPr>
            <a:spLocks noChangeArrowheads="1"/>
          </p:cNvSpPr>
          <p:nvPr/>
        </p:nvSpPr>
        <p:spPr bwMode="auto">
          <a:xfrm>
            <a:off x="7529513" y="4773613"/>
            <a:ext cx="23812" cy="269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1477" name="Rectangle 325">
            <a:extLst>
              <a:ext uri="{FF2B5EF4-FFF2-40B4-BE49-F238E27FC236}">
                <a16:creationId xmlns:a16="http://schemas.microsoft.com/office/drawing/2014/main" id="{BB328A23-086F-F613-5FB8-349187A16343}"/>
              </a:ext>
            </a:extLst>
          </p:cNvPr>
          <p:cNvSpPr>
            <a:spLocks noChangeArrowheads="1"/>
          </p:cNvSpPr>
          <p:nvPr/>
        </p:nvSpPr>
        <p:spPr bwMode="auto">
          <a:xfrm>
            <a:off x="7553325" y="4773613"/>
            <a:ext cx="1109663" cy="269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1478" name="Rectangle 326">
            <a:extLst>
              <a:ext uri="{FF2B5EF4-FFF2-40B4-BE49-F238E27FC236}">
                <a16:creationId xmlns:a16="http://schemas.microsoft.com/office/drawing/2014/main" id="{36D959F2-44B2-CED3-133F-B043E0A13D16}"/>
              </a:ext>
            </a:extLst>
          </p:cNvPr>
          <p:cNvSpPr>
            <a:spLocks noChangeArrowheads="1"/>
          </p:cNvSpPr>
          <p:nvPr/>
        </p:nvSpPr>
        <p:spPr bwMode="auto">
          <a:xfrm>
            <a:off x="8662988" y="4219575"/>
            <a:ext cx="23812" cy="55403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1479" name="Rectangle 327">
            <a:extLst>
              <a:ext uri="{FF2B5EF4-FFF2-40B4-BE49-F238E27FC236}">
                <a16:creationId xmlns:a16="http://schemas.microsoft.com/office/drawing/2014/main" id="{D5F58FFD-1411-9B8C-8AFF-530768D4393D}"/>
              </a:ext>
            </a:extLst>
          </p:cNvPr>
          <p:cNvSpPr>
            <a:spLocks noChangeArrowheads="1"/>
          </p:cNvSpPr>
          <p:nvPr/>
        </p:nvSpPr>
        <p:spPr bwMode="auto">
          <a:xfrm>
            <a:off x="8662988" y="4773613"/>
            <a:ext cx="23812" cy="269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1480" name="Rectangle 328">
            <a:extLst>
              <a:ext uri="{FF2B5EF4-FFF2-40B4-BE49-F238E27FC236}">
                <a16:creationId xmlns:a16="http://schemas.microsoft.com/office/drawing/2014/main" id="{E040A6D0-2C02-3C4B-8DC7-1EA5A97478F7}"/>
              </a:ext>
            </a:extLst>
          </p:cNvPr>
          <p:cNvSpPr>
            <a:spLocks noChangeArrowheads="1"/>
          </p:cNvSpPr>
          <p:nvPr/>
        </p:nvSpPr>
        <p:spPr bwMode="auto">
          <a:xfrm>
            <a:off x="8662988" y="4773613"/>
            <a:ext cx="23812" cy="2698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61483" name="Text Box 331">
            <a:extLst>
              <a:ext uri="{FF2B5EF4-FFF2-40B4-BE49-F238E27FC236}">
                <a16:creationId xmlns:a16="http://schemas.microsoft.com/office/drawing/2014/main" id="{FE6C7024-3BA0-C55E-9F73-42E9F9F679EF}"/>
              </a:ext>
            </a:extLst>
          </p:cNvPr>
          <p:cNvSpPr txBox="1">
            <a:spLocks noChangeArrowheads="1"/>
          </p:cNvSpPr>
          <p:nvPr/>
        </p:nvSpPr>
        <p:spPr bwMode="auto">
          <a:xfrm>
            <a:off x="6858000" y="6324600"/>
            <a:ext cx="1663700"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15.2-18</a:t>
            </a:r>
            <a:endParaRPr lang="en-US" altLang="en-US" sz="1300">
              <a:latin typeface="Arial" panose="020B0604020202020204" pitchFamily="34"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1698" name="Rectangle 2">
            <a:extLst>
              <a:ext uri="{FF2B5EF4-FFF2-40B4-BE49-F238E27FC236}">
                <a16:creationId xmlns:a16="http://schemas.microsoft.com/office/drawing/2014/main" id="{C8D5F32A-95B8-4453-A0E1-843E3DF1515B}"/>
              </a:ext>
            </a:extLst>
          </p:cNvPr>
          <p:cNvSpPr>
            <a:spLocks noGrp="1" noChangeArrowheads="1"/>
          </p:cNvSpPr>
          <p:nvPr>
            <p:ph type="title"/>
          </p:nvPr>
        </p:nvSpPr>
        <p:spPr/>
        <p:txBody>
          <a:bodyPr/>
          <a:lstStyle/>
          <a:p>
            <a:r>
              <a:rPr lang="en-US" altLang="en-US"/>
              <a:t>11. Recommend Corrective Actions</a:t>
            </a:r>
          </a:p>
        </p:txBody>
      </p:sp>
      <p:sp>
        <p:nvSpPr>
          <p:cNvPr id="541699" name="Rectangle 3">
            <a:extLst>
              <a:ext uri="{FF2B5EF4-FFF2-40B4-BE49-F238E27FC236}">
                <a16:creationId xmlns:a16="http://schemas.microsoft.com/office/drawing/2014/main" id="{0AD5D010-7D85-CDDD-B002-298BD42F6505}"/>
              </a:ext>
            </a:extLst>
          </p:cNvPr>
          <p:cNvSpPr>
            <a:spLocks noGrp="1" noChangeArrowheads="1"/>
          </p:cNvSpPr>
          <p:nvPr>
            <p:ph type="body" idx="1"/>
          </p:nvPr>
        </p:nvSpPr>
        <p:spPr/>
        <p:txBody>
          <a:bodyPr/>
          <a:lstStyle/>
          <a:p>
            <a:r>
              <a:rPr lang="en-US" altLang="en-US" sz="2800"/>
              <a:t>Mitigating Severity</a:t>
            </a:r>
          </a:p>
          <a:p>
            <a:endParaRPr lang="en-US" altLang="en-US" sz="2800"/>
          </a:p>
          <a:p>
            <a:r>
              <a:rPr lang="en-US" altLang="en-US" sz="2800"/>
              <a:t>Reducing Frequency of Failure</a:t>
            </a:r>
          </a:p>
          <a:p>
            <a:endParaRPr lang="en-US" altLang="en-US" sz="2800"/>
          </a:p>
          <a:p>
            <a:r>
              <a:rPr lang="en-US" altLang="en-US" sz="2800"/>
              <a:t>Improving Failure Detection</a:t>
            </a:r>
          </a:p>
        </p:txBody>
      </p:sp>
      <p:sp>
        <p:nvSpPr>
          <p:cNvPr id="541700" name="Text Box 4">
            <a:extLst>
              <a:ext uri="{FF2B5EF4-FFF2-40B4-BE49-F238E27FC236}">
                <a16:creationId xmlns:a16="http://schemas.microsoft.com/office/drawing/2014/main" id="{DC3CA905-F0E2-C8B6-057F-2D143A14A5AF}"/>
              </a:ext>
            </a:extLst>
          </p:cNvPr>
          <p:cNvSpPr txBox="1">
            <a:spLocks noChangeArrowheads="1"/>
          </p:cNvSpPr>
          <p:nvPr/>
        </p:nvSpPr>
        <p:spPr bwMode="auto">
          <a:xfrm>
            <a:off x="6781800" y="6324600"/>
            <a:ext cx="1663700"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15.2-17</a:t>
            </a:r>
            <a:endParaRPr lang="en-US" altLang="en-US" sz="1300">
              <a:latin typeface="Arial" panose="020B0604020202020204" pitchFamily="34"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4770" name="Rectangle 2">
            <a:extLst>
              <a:ext uri="{FF2B5EF4-FFF2-40B4-BE49-F238E27FC236}">
                <a16:creationId xmlns:a16="http://schemas.microsoft.com/office/drawing/2014/main" id="{73B8CE4D-E457-2D44-6617-CB2BC67ADD73}"/>
              </a:ext>
            </a:extLst>
          </p:cNvPr>
          <p:cNvSpPr>
            <a:spLocks noGrp="1" noChangeArrowheads="1"/>
          </p:cNvSpPr>
          <p:nvPr>
            <p:ph type="title"/>
          </p:nvPr>
        </p:nvSpPr>
        <p:spPr/>
        <p:txBody>
          <a:bodyPr/>
          <a:lstStyle/>
          <a:p>
            <a:r>
              <a:rPr lang="en-US" altLang="en-US"/>
              <a:t>Process FMEA</a:t>
            </a:r>
          </a:p>
        </p:txBody>
      </p:sp>
      <p:graphicFrame>
        <p:nvGraphicFramePr>
          <p:cNvPr id="544772" name="Object 4">
            <a:extLst>
              <a:ext uri="{FF2B5EF4-FFF2-40B4-BE49-F238E27FC236}">
                <a16:creationId xmlns:a16="http://schemas.microsoft.com/office/drawing/2014/main" id="{F8902401-389A-272D-C55B-1DF9FBCE3518}"/>
              </a:ext>
            </a:extLst>
          </p:cNvPr>
          <p:cNvGraphicFramePr>
            <a:graphicFrameLocks noChangeAspect="1"/>
          </p:cNvGraphicFramePr>
          <p:nvPr>
            <p:ph idx="1"/>
          </p:nvPr>
        </p:nvGraphicFramePr>
        <p:xfrm>
          <a:off x="365125" y="1604963"/>
          <a:ext cx="8413750" cy="4456112"/>
        </p:xfrm>
        <a:graphic>
          <a:graphicData uri="http://schemas.openxmlformats.org/presentationml/2006/ole">
            <mc:AlternateContent xmlns:mc="http://schemas.openxmlformats.org/markup-compatibility/2006">
              <mc:Choice xmlns:v="urn:schemas-microsoft-com:vml" Requires="v">
                <p:oleObj name="Document" r:id="rId2" imgW="8414467" imgH="4456029" progId="Word.Document.8">
                  <p:embed/>
                </p:oleObj>
              </mc:Choice>
              <mc:Fallback>
                <p:oleObj name="Document" r:id="rId2" imgW="8414467" imgH="4456029" progId="Word.Document.8">
                  <p:embed/>
                  <p:pic>
                    <p:nvPicPr>
                      <p:cNvPr id="0" name="Object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125" y="1604963"/>
                        <a:ext cx="8413750" cy="44561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44774" name="Text Box 6">
            <a:extLst>
              <a:ext uri="{FF2B5EF4-FFF2-40B4-BE49-F238E27FC236}">
                <a16:creationId xmlns:a16="http://schemas.microsoft.com/office/drawing/2014/main" id="{1437238B-11E2-117A-312C-D97CD4831C6D}"/>
              </a:ext>
            </a:extLst>
          </p:cNvPr>
          <p:cNvSpPr txBox="1">
            <a:spLocks noChangeArrowheads="1"/>
          </p:cNvSpPr>
          <p:nvPr/>
        </p:nvSpPr>
        <p:spPr bwMode="auto">
          <a:xfrm>
            <a:off x="6858000" y="6324600"/>
            <a:ext cx="1663700"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15.2-28</a:t>
            </a:r>
            <a:endParaRPr lang="en-US" altLang="en-US" sz="1300">
              <a:latin typeface="Arial" panose="020B0604020202020204" pitchFamily="34"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7842" name="Rectangle 2">
            <a:extLst>
              <a:ext uri="{FF2B5EF4-FFF2-40B4-BE49-F238E27FC236}">
                <a16:creationId xmlns:a16="http://schemas.microsoft.com/office/drawing/2014/main" id="{87B9A451-7910-4DBC-758F-C7156D5EBCEA}"/>
              </a:ext>
            </a:extLst>
          </p:cNvPr>
          <p:cNvSpPr>
            <a:spLocks noGrp="1" noChangeArrowheads="1"/>
          </p:cNvSpPr>
          <p:nvPr>
            <p:ph type="title"/>
          </p:nvPr>
        </p:nvSpPr>
        <p:spPr/>
        <p:txBody>
          <a:bodyPr/>
          <a:lstStyle/>
          <a:p>
            <a:r>
              <a:rPr lang="en-US" altLang="en-US"/>
              <a:t>Procedure</a:t>
            </a:r>
          </a:p>
        </p:txBody>
      </p:sp>
      <p:sp>
        <p:nvSpPr>
          <p:cNvPr id="547843" name="Rectangle 3">
            <a:extLst>
              <a:ext uri="{FF2B5EF4-FFF2-40B4-BE49-F238E27FC236}">
                <a16:creationId xmlns:a16="http://schemas.microsoft.com/office/drawing/2014/main" id="{9A9C6B94-59D3-7521-BA6C-589546093FCC}"/>
              </a:ext>
            </a:extLst>
          </p:cNvPr>
          <p:cNvSpPr>
            <a:spLocks noGrp="1" noChangeArrowheads="1"/>
          </p:cNvSpPr>
          <p:nvPr>
            <p:ph type="body" idx="1"/>
          </p:nvPr>
        </p:nvSpPr>
        <p:spPr/>
        <p:txBody>
          <a:bodyPr/>
          <a:lstStyle/>
          <a:p>
            <a:pPr marL="381000" indent="-381000">
              <a:spcAft>
                <a:spcPct val="30000"/>
              </a:spcAft>
              <a:buFont typeface="Symbol" panose="05050102010706020507" pitchFamily="18" charset="2"/>
              <a:buAutoNum type="arabicPeriod"/>
            </a:pPr>
            <a:r>
              <a:rPr lang="en-US" altLang="en-US" sz="2400"/>
              <a:t>Understand Process Functions</a:t>
            </a:r>
          </a:p>
          <a:p>
            <a:pPr marL="381000" indent="-381000">
              <a:spcAft>
                <a:spcPct val="30000"/>
              </a:spcAft>
              <a:buFont typeface="Symbol" panose="05050102010706020507" pitchFamily="18" charset="2"/>
              <a:buAutoNum type="arabicPeriod"/>
            </a:pPr>
            <a:r>
              <a:rPr lang="en-US" altLang="en-US" sz="2400"/>
              <a:t>Identify Process Level for Analysis</a:t>
            </a:r>
          </a:p>
          <a:p>
            <a:pPr marL="381000" indent="-381000">
              <a:spcAft>
                <a:spcPct val="30000"/>
              </a:spcAft>
              <a:buFont typeface="Symbol" panose="05050102010706020507" pitchFamily="18" charset="2"/>
              <a:buAutoNum type="arabicPeriod"/>
            </a:pPr>
            <a:r>
              <a:rPr lang="en-US" altLang="en-US" sz="2400"/>
              <a:t>Develop Process Flowchart(s)</a:t>
            </a:r>
          </a:p>
          <a:p>
            <a:pPr marL="381000" indent="-381000">
              <a:spcAft>
                <a:spcPct val="30000"/>
              </a:spcAft>
              <a:buFont typeface="Symbol" panose="05050102010706020507" pitchFamily="18" charset="2"/>
              <a:buAutoNum type="arabicPeriod"/>
            </a:pPr>
            <a:r>
              <a:rPr lang="en-US" altLang="en-US" sz="2400"/>
              <a:t>List the Process Step Being Analyzed</a:t>
            </a:r>
          </a:p>
          <a:p>
            <a:pPr marL="381000" indent="-381000">
              <a:spcAft>
                <a:spcPct val="30000"/>
              </a:spcAft>
              <a:buFont typeface="Symbol" panose="05050102010706020507" pitchFamily="18" charset="2"/>
              <a:buAutoNum type="arabicPeriod"/>
            </a:pPr>
            <a:r>
              <a:rPr lang="en-US" altLang="en-US" sz="2400"/>
              <a:t>Identify Process Failure Mode/Error Modes</a:t>
            </a:r>
          </a:p>
          <a:p>
            <a:pPr marL="381000" indent="-381000">
              <a:spcAft>
                <a:spcPct val="30000"/>
              </a:spcAft>
              <a:buFont typeface="Symbol" panose="05050102010706020507" pitchFamily="18" charset="2"/>
              <a:buAutoNum type="arabicPeriod"/>
            </a:pPr>
            <a:r>
              <a:rPr lang="en-US" altLang="en-US" sz="2400"/>
              <a:t>Determine Effect of Failure/Error on Process</a:t>
            </a:r>
          </a:p>
          <a:p>
            <a:pPr marL="381000" indent="-381000">
              <a:spcAft>
                <a:spcPct val="30000"/>
              </a:spcAft>
              <a:buFont typeface="Symbol" panose="05050102010706020507" pitchFamily="18" charset="2"/>
              <a:buAutoNum type="arabicPeriod"/>
            </a:pPr>
            <a:r>
              <a:rPr lang="en-US" altLang="en-US" sz="2400"/>
              <a:t>List Possible Causes for Each Failure/Error Mode</a:t>
            </a:r>
          </a:p>
          <a:p>
            <a:pPr marL="381000" indent="-381000">
              <a:spcAft>
                <a:spcPct val="30000"/>
              </a:spcAft>
              <a:buFont typeface="Symbol" panose="05050102010706020507" pitchFamily="18" charset="2"/>
              <a:buAutoNum type="arabicPeriod"/>
            </a:pPr>
            <a:r>
              <a:rPr lang="en-US" altLang="en-US" sz="2400"/>
              <a:t>Determine Failure/Error Mode Detectability</a:t>
            </a:r>
          </a:p>
          <a:p>
            <a:pPr marL="381000" indent="-381000">
              <a:spcAft>
                <a:spcPct val="30000"/>
              </a:spcAft>
              <a:buFont typeface="Symbol" panose="05050102010706020507" pitchFamily="18" charset="2"/>
              <a:buAutoNum type="arabicPeriod"/>
            </a:pPr>
            <a:r>
              <a:rPr lang="en-US" altLang="en-US" sz="2400"/>
              <a:t>Determine Criticality of Failure Modes</a:t>
            </a:r>
          </a:p>
          <a:p>
            <a:pPr marL="381000" indent="-381000">
              <a:spcAft>
                <a:spcPct val="30000"/>
              </a:spcAft>
              <a:buFont typeface="Symbol" panose="05050102010706020507" pitchFamily="18" charset="2"/>
              <a:buAutoNum type="arabicPeriod"/>
            </a:pPr>
            <a:r>
              <a:rPr lang="en-US" altLang="en-US" sz="2400"/>
              <a:t>Process Improvement Recommendations</a:t>
            </a:r>
          </a:p>
        </p:txBody>
      </p:sp>
      <p:sp>
        <p:nvSpPr>
          <p:cNvPr id="547844" name="Text Box 4">
            <a:extLst>
              <a:ext uri="{FF2B5EF4-FFF2-40B4-BE49-F238E27FC236}">
                <a16:creationId xmlns:a16="http://schemas.microsoft.com/office/drawing/2014/main" id="{969ECDEA-863E-6055-4F96-CA312708BFEE}"/>
              </a:ext>
            </a:extLst>
          </p:cNvPr>
          <p:cNvSpPr txBox="1">
            <a:spLocks noChangeArrowheads="1"/>
          </p:cNvSpPr>
          <p:nvPr/>
        </p:nvSpPr>
        <p:spPr bwMode="auto">
          <a:xfrm>
            <a:off x="6858000" y="6324600"/>
            <a:ext cx="1663700"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15.2-32</a:t>
            </a:r>
            <a:endParaRPr lang="en-US" altLang="en-US" sz="1300">
              <a:latin typeface="Arial" panose="020B0604020202020204" pitchFamily="34"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8866" name="Rectangle 2">
            <a:extLst>
              <a:ext uri="{FF2B5EF4-FFF2-40B4-BE49-F238E27FC236}">
                <a16:creationId xmlns:a16="http://schemas.microsoft.com/office/drawing/2014/main" id="{DEE74F68-8E6C-40E4-477B-7618613EEDA9}"/>
              </a:ext>
            </a:extLst>
          </p:cNvPr>
          <p:cNvSpPr>
            <a:spLocks noChangeArrowheads="1"/>
          </p:cNvSpPr>
          <p:nvPr/>
        </p:nvSpPr>
        <p:spPr bwMode="auto">
          <a:xfrm>
            <a:off x="4876800" y="1981200"/>
            <a:ext cx="37338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058" tIns="41029" rIns="82058" bIns="41029"/>
          <a:lstStyle>
            <a:lvl1pPr marL="3175" indent="-3175"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258763" defTabSz="820738">
              <a:spcBef>
                <a:spcPct val="20000"/>
              </a:spcBef>
              <a:buClr>
                <a:schemeClr val="accent2"/>
              </a:buClr>
              <a:buChar char=""/>
              <a:defRPr sz="2000">
                <a:solidFill>
                  <a:schemeClr val="tx1"/>
                </a:solidFill>
                <a:latin typeface="Arial" panose="020B0604020202020204" pitchFamily="34" charset="0"/>
              </a:defRPr>
            </a:lvl2pPr>
            <a:lvl3pPr marL="712788" indent="-155575" defTabSz="820738">
              <a:spcBef>
                <a:spcPct val="20000"/>
              </a:spcBef>
              <a:buClr>
                <a:schemeClr val="accent2"/>
              </a:buClr>
              <a:buChar char="•"/>
              <a:defRPr sz="2000">
                <a:solidFill>
                  <a:schemeClr val="tx1"/>
                </a:solidFill>
                <a:latin typeface="Arial" panose="020B0604020202020204" pitchFamily="34" charset="0"/>
              </a:defRPr>
            </a:lvl3pPr>
            <a:lvl4pPr marL="1436688" indent="-206375" defTabSz="820738">
              <a:spcBef>
                <a:spcPct val="20000"/>
              </a:spcBef>
              <a:buClr>
                <a:schemeClr val="accent2"/>
              </a:buClr>
              <a:buChar char="–"/>
              <a:defRPr sz="2000">
                <a:solidFill>
                  <a:schemeClr val="tx1"/>
                </a:solidFill>
                <a:latin typeface="Arial" panose="020B0604020202020204" pitchFamily="34" charset="0"/>
              </a:defRPr>
            </a:lvl4pPr>
            <a:lvl5pPr marL="1846263" indent="-204788" defTabSz="820738">
              <a:spcBef>
                <a:spcPct val="20000"/>
              </a:spcBef>
              <a:buClr>
                <a:schemeClr val="accent2"/>
              </a:buClr>
              <a:buChar char="»"/>
              <a:defRPr sz="2000">
                <a:solidFill>
                  <a:schemeClr val="tx1"/>
                </a:solidFill>
                <a:latin typeface="Arial" panose="020B0604020202020204" pitchFamily="34" charset="0"/>
              </a:defRPr>
            </a:lvl5pPr>
            <a:lvl6pPr marL="2303463" indent="-204788" defTabSz="820738" fontAlgn="base">
              <a:spcBef>
                <a:spcPct val="20000"/>
              </a:spcBef>
              <a:spcAft>
                <a:spcPct val="0"/>
              </a:spcAft>
              <a:buClr>
                <a:schemeClr val="accent2"/>
              </a:buClr>
              <a:buChar char="»"/>
              <a:defRPr sz="2000">
                <a:solidFill>
                  <a:schemeClr val="tx1"/>
                </a:solidFill>
                <a:latin typeface="Arial" panose="020B0604020202020204" pitchFamily="34" charset="0"/>
              </a:defRPr>
            </a:lvl6pPr>
            <a:lvl7pPr marL="2760663" indent="-204788" defTabSz="820738" fontAlgn="base">
              <a:spcBef>
                <a:spcPct val="20000"/>
              </a:spcBef>
              <a:spcAft>
                <a:spcPct val="0"/>
              </a:spcAft>
              <a:buClr>
                <a:schemeClr val="accent2"/>
              </a:buClr>
              <a:buChar char="»"/>
              <a:defRPr sz="2000">
                <a:solidFill>
                  <a:schemeClr val="tx1"/>
                </a:solidFill>
                <a:latin typeface="Arial" panose="020B0604020202020204" pitchFamily="34" charset="0"/>
              </a:defRPr>
            </a:lvl7pPr>
            <a:lvl8pPr marL="3217863" indent="-204788" defTabSz="820738" fontAlgn="base">
              <a:spcBef>
                <a:spcPct val="20000"/>
              </a:spcBef>
              <a:spcAft>
                <a:spcPct val="0"/>
              </a:spcAft>
              <a:buClr>
                <a:schemeClr val="accent2"/>
              </a:buClr>
              <a:buChar char="»"/>
              <a:defRPr sz="2000">
                <a:solidFill>
                  <a:schemeClr val="tx1"/>
                </a:solidFill>
                <a:latin typeface="Arial" panose="020B0604020202020204" pitchFamily="34" charset="0"/>
              </a:defRPr>
            </a:lvl8pPr>
            <a:lvl9pPr marL="3675063" indent="-204788" defTabSz="820738" fontAlgn="base">
              <a:spcBef>
                <a:spcPct val="20000"/>
              </a:spcBef>
              <a:spcAft>
                <a:spcPct val="0"/>
              </a:spcAft>
              <a:buClr>
                <a:schemeClr val="accent2"/>
              </a:buClr>
              <a:buChar char="»"/>
              <a:defRPr sz="2000">
                <a:solidFill>
                  <a:schemeClr val="tx1"/>
                </a:solidFill>
                <a:latin typeface="Arial" panose="020B0604020202020204" pitchFamily="34" charset="0"/>
              </a:defRPr>
            </a:lvl9pPr>
          </a:lstStyle>
          <a:p>
            <a:endParaRPr lang="en-US" altLang="en-US" sz="1300"/>
          </a:p>
        </p:txBody>
      </p:sp>
      <p:sp>
        <p:nvSpPr>
          <p:cNvPr id="548867" name="Rectangle 3">
            <a:extLst>
              <a:ext uri="{FF2B5EF4-FFF2-40B4-BE49-F238E27FC236}">
                <a16:creationId xmlns:a16="http://schemas.microsoft.com/office/drawing/2014/main" id="{F333A060-9318-AA1F-1D65-3979536AA19C}"/>
              </a:ext>
            </a:extLst>
          </p:cNvPr>
          <p:cNvSpPr>
            <a:spLocks noGrp="1" noChangeArrowheads="1"/>
          </p:cNvSpPr>
          <p:nvPr>
            <p:ph type="title"/>
          </p:nvPr>
        </p:nvSpPr>
        <p:spPr>
          <a:xfrm>
            <a:off x="69850" y="292100"/>
            <a:ext cx="6477000" cy="381000"/>
          </a:xfrm>
        </p:spPr>
        <p:txBody>
          <a:bodyPr/>
          <a:lstStyle/>
          <a:p>
            <a:r>
              <a:rPr lang="en-US" altLang="en-US"/>
              <a:t>Error Proofing Approaches and Examples</a:t>
            </a:r>
          </a:p>
        </p:txBody>
      </p:sp>
      <p:sp>
        <p:nvSpPr>
          <p:cNvPr id="548868" name="Rectangle 4">
            <a:extLst>
              <a:ext uri="{FF2B5EF4-FFF2-40B4-BE49-F238E27FC236}">
                <a16:creationId xmlns:a16="http://schemas.microsoft.com/office/drawing/2014/main" id="{81070E65-60A5-DE31-724E-342EFFDEB13B}"/>
              </a:ext>
            </a:extLst>
          </p:cNvPr>
          <p:cNvSpPr>
            <a:spLocks noGrp="1" noChangeArrowheads="1"/>
          </p:cNvSpPr>
          <p:nvPr>
            <p:ph type="body" sz="half" idx="1"/>
          </p:nvPr>
        </p:nvSpPr>
        <p:spPr>
          <a:xfrm>
            <a:off x="277813" y="1143000"/>
            <a:ext cx="4591050" cy="4876800"/>
          </a:xfrm>
        </p:spPr>
        <p:txBody>
          <a:bodyPr/>
          <a:lstStyle/>
          <a:p>
            <a:pPr>
              <a:lnSpc>
                <a:spcPct val="90000"/>
              </a:lnSpc>
              <a:buFont typeface="Symbol" panose="05050102010706020507" pitchFamily="18" charset="2"/>
              <a:buNone/>
            </a:pPr>
            <a:r>
              <a:rPr lang="en-US" altLang="en-US" sz="2400" b="1"/>
              <a:t>I. Prevent Errors</a:t>
            </a:r>
          </a:p>
          <a:p>
            <a:pPr>
              <a:lnSpc>
                <a:spcPct val="90000"/>
              </a:lnSpc>
              <a:buFont typeface="Symbol" panose="05050102010706020507" pitchFamily="18" charset="2"/>
              <a:buNone/>
            </a:pPr>
            <a:r>
              <a:rPr lang="en-US" altLang="en-US" sz="1800" b="1" i="1"/>
              <a:t>A.  Eliminate the possibility of the error</a:t>
            </a:r>
          </a:p>
          <a:p>
            <a:pPr lvl="1">
              <a:lnSpc>
                <a:spcPct val="90000"/>
              </a:lnSpc>
            </a:pPr>
            <a:r>
              <a:rPr lang="en-US" altLang="en-US" sz="1800"/>
              <a:t>Lawn mower must have safety bar engaged to start engine</a:t>
            </a:r>
          </a:p>
          <a:p>
            <a:pPr lvl="1">
              <a:lnSpc>
                <a:spcPct val="90000"/>
              </a:lnSpc>
            </a:pPr>
            <a:r>
              <a:rPr lang="en-US" altLang="en-US" sz="1800"/>
              <a:t>Gas cap tethered to car so it cannot be left behind</a:t>
            </a:r>
          </a:p>
          <a:p>
            <a:pPr>
              <a:lnSpc>
                <a:spcPct val="90000"/>
              </a:lnSpc>
              <a:buFont typeface="Symbol" panose="05050102010706020507" pitchFamily="18" charset="2"/>
              <a:buNone/>
            </a:pPr>
            <a:r>
              <a:rPr lang="en-US" altLang="en-US" sz="1800" b="1" i="1"/>
              <a:t>B.  Delegate decisions</a:t>
            </a:r>
          </a:p>
          <a:p>
            <a:pPr lvl="1">
              <a:lnSpc>
                <a:spcPct val="90000"/>
              </a:lnSpc>
            </a:pPr>
            <a:r>
              <a:rPr lang="en-US" altLang="en-US" sz="1800"/>
              <a:t>Cash register calculates change</a:t>
            </a:r>
          </a:p>
          <a:p>
            <a:pPr lvl="1">
              <a:lnSpc>
                <a:spcPct val="90000"/>
              </a:lnSpc>
            </a:pPr>
            <a:r>
              <a:rPr lang="en-US" altLang="en-US" sz="1800"/>
              <a:t>One-touch setting for popcorn on a microwave</a:t>
            </a:r>
          </a:p>
          <a:p>
            <a:pPr>
              <a:lnSpc>
                <a:spcPct val="90000"/>
              </a:lnSpc>
              <a:buFont typeface="Symbol" panose="05050102010706020507" pitchFamily="18" charset="2"/>
              <a:buNone/>
            </a:pPr>
            <a:r>
              <a:rPr lang="en-US" altLang="en-US" sz="1800" b="1" i="1"/>
              <a:t>C.  Facilitate tasks</a:t>
            </a:r>
          </a:p>
          <a:p>
            <a:pPr lvl="1">
              <a:lnSpc>
                <a:spcPct val="90000"/>
              </a:lnSpc>
            </a:pPr>
            <a:r>
              <a:rPr lang="en-US" altLang="en-US" sz="1800"/>
              <a:t>Program VCR using a program code</a:t>
            </a:r>
          </a:p>
          <a:p>
            <a:pPr lvl="1">
              <a:lnSpc>
                <a:spcPct val="90000"/>
              </a:lnSpc>
            </a:pPr>
            <a:r>
              <a:rPr lang="en-US" altLang="en-US" sz="1800"/>
              <a:t>Wires that connect are color coded</a:t>
            </a:r>
          </a:p>
        </p:txBody>
      </p:sp>
      <p:sp>
        <p:nvSpPr>
          <p:cNvPr id="548869" name="Rectangle 5">
            <a:extLst>
              <a:ext uri="{FF2B5EF4-FFF2-40B4-BE49-F238E27FC236}">
                <a16:creationId xmlns:a16="http://schemas.microsoft.com/office/drawing/2014/main" id="{2CA29445-AC0B-B377-1769-4199A2934A9D}"/>
              </a:ext>
            </a:extLst>
          </p:cNvPr>
          <p:cNvSpPr>
            <a:spLocks noGrp="1" noChangeArrowheads="1"/>
          </p:cNvSpPr>
          <p:nvPr>
            <p:ph type="body" sz="half" idx="2"/>
          </p:nvPr>
        </p:nvSpPr>
        <p:spPr>
          <a:xfrm>
            <a:off x="4953000" y="1143000"/>
            <a:ext cx="4057650" cy="4876800"/>
          </a:xfrm>
        </p:spPr>
        <p:txBody>
          <a:bodyPr/>
          <a:lstStyle/>
          <a:p>
            <a:pPr>
              <a:buFont typeface="Symbol" panose="05050102010706020507" pitchFamily="18" charset="2"/>
              <a:buNone/>
            </a:pPr>
            <a:r>
              <a:rPr lang="en-US" altLang="en-US" sz="2400" b="1"/>
              <a:t>II. Mitigate Errors</a:t>
            </a:r>
          </a:p>
          <a:p>
            <a:pPr>
              <a:buFont typeface="Symbol" panose="05050102010706020507" pitchFamily="18" charset="2"/>
              <a:buNone/>
            </a:pPr>
            <a:r>
              <a:rPr lang="en-US" altLang="en-US" sz="1800" b="1" i="1"/>
              <a:t>A.  Detect Errors</a:t>
            </a:r>
          </a:p>
          <a:p>
            <a:pPr lvl="1"/>
            <a:r>
              <a:rPr lang="en-US" altLang="en-US" sz="1800"/>
              <a:t>Auto-shut off on coffeemakers and irons</a:t>
            </a:r>
          </a:p>
          <a:p>
            <a:pPr lvl="1"/>
            <a:r>
              <a:rPr lang="en-US" altLang="en-US" sz="1800"/>
              <a:t>Spell checking in word processor</a:t>
            </a:r>
          </a:p>
          <a:p>
            <a:pPr>
              <a:buFont typeface="Symbol" panose="05050102010706020507" pitchFamily="18" charset="2"/>
              <a:buNone/>
            </a:pPr>
            <a:r>
              <a:rPr lang="en-US" altLang="en-US" sz="1800" b="1" i="1"/>
              <a:t>B.  Mitigate Errors</a:t>
            </a:r>
          </a:p>
          <a:p>
            <a:pPr lvl="1"/>
            <a:r>
              <a:rPr lang="en-US" altLang="en-US" sz="1800"/>
              <a:t>Radar for collision avoidance</a:t>
            </a:r>
          </a:p>
          <a:p>
            <a:pPr lvl="1"/>
            <a:r>
              <a:rPr lang="en-US" altLang="en-US" sz="1800"/>
              <a:t>Automatic correction of spelling errors in a word processor</a:t>
            </a:r>
          </a:p>
        </p:txBody>
      </p:sp>
      <p:sp>
        <p:nvSpPr>
          <p:cNvPr id="548870" name="Text Box 6">
            <a:extLst>
              <a:ext uri="{FF2B5EF4-FFF2-40B4-BE49-F238E27FC236}">
                <a16:creationId xmlns:a16="http://schemas.microsoft.com/office/drawing/2014/main" id="{257E377C-89C7-810F-FD49-46E7356C8FEB}"/>
              </a:ext>
            </a:extLst>
          </p:cNvPr>
          <p:cNvSpPr txBox="1">
            <a:spLocks noChangeArrowheads="1"/>
          </p:cNvSpPr>
          <p:nvPr/>
        </p:nvSpPr>
        <p:spPr bwMode="auto">
          <a:xfrm>
            <a:off x="6858000" y="6324600"/>
            <a:ext cx="1663700"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15.2-36</a:t>
            </a:r>
            <a:endParaRPr lang="en-US" altLang="en-US" sz="1300">
              <a:latin typeface="Arial" panose="020B0604020202020204" pitchFamily="34" charset="0"/>
            </a:endParaRP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0914" name="Rectangle 2">
            <a:extLst>
              <a:ext uri="{FF2B5EF4-FFF2-40B4-BE49-F238E27FC236}">
                <a16:creationId xmlns:a16="http://schemas.microsoft.com/office/drawing/2014/main" id="{D739E18F-08CE-89F7-18E4-B2EE1DD9BC51}"/>
              </a:ext>
            </a:extLst>
          </p:cNvPr>
          <p:cNvSpPr>
            <a:spLocks noGrp="1" noChangeArrowheads="1"/>
          </p:cNvSpPr>
          <p:nvPr>
            <p:ph type="title"/>
          </p:nvPr>
        </p:nvSpPr>
        <p:spPr/>
        <p:txBody>
          <a:bodyPr/>
          <a:lstStyle/>
          <a:p>
            <a:r>
              <a:rPr lang="en-US" altLang="en-US"/>
              <a:t>Clearing Copy Jams</a:t>
            </a:r>
          </a:p>
        </p:txBody>
      </p:sp>
      <p:grpSp>
        <p:nvGrpSpPr>
          <p:cNvPr id="550915" name="Group 3">
            <a:extLst>
              <a:ext uri="{FF2B5EF4-FFF2-40B4-BE49-F238E27FC236}">
                <a16:creationId xmlns:a16="http://schemas.microsoft.com/office/drawing/2014/main" id="{3003FF1C-F06C-36CA-8116-C02EE652C0B0}"/>
              </a:ext>
            </a:extLst>
          </p:cNvPr>
          <p:cNvGrpSpPr>
            <a:grpSpLocks/>
          </p:cNvGrpSpPr>
          <p:nvPr/>
        </p:nvGrpSpPr>
        <p:grpSpPr bwMode="auto">
          <a:xfrm>
            <a:off x="1066800" y="819150"/>
            <a:ext cx="7391400" cy="5848350"/>
            <a:chOff x="1256" y="938"/>
            <a:chExt cx="3560" cy="3134"/>
          </a:xfrm>
        </p:grpSpPr>
        <p:sp>
          <p:nvSpPr>
            <p:cNvPr id="550916" name="Line 4">
              <a:extLst>
                <a:ext uri="{FF2B5EF4-FFF2-40B4-BE49-F238E27FC236}">
                  <a16:creationId xmlns:a16="http://schemas.microsoft.com/office/drawing/2014/main" id="{9B5C82A0-2DAB-F353-FA47-508C9052AEA8}"/>
                </a:ext>
              </a:extLst>
            </p:cNvPr>
            <p:cNvSpPr>
              <a:spLocks noChangeShapeType="1"/>
            </p:cNvSpPr>
            <p:nvPr/>
          </p:nvSpPr>
          <p:spPr bwMode="auto">
            <a:xfrm>
              <a:off x="3989" y="3050"/>
              <a:ext cx="1" cy="417"/>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0917" name="Line 5">
              <a:extLst>
                <a:ext uri="{FF2B5EF4-FFF2-40B4-BE49-F238E27FC236}">
                  <a16:creationId xmlns:a16="http://schemas.microsoft.com/office/drawing/2014/main" id="{227195C9-F21D-4A60-E0CA-F7FD2CCB0697}"/>
                </a:ext>
              </a:extLst>
            </p:cNvPr>
            <p:cNvSpPr>
              <a:spLocks noChangeShapeType="1"/>
            </p:cNvSpPr>
            <p:nvPr/>
          </p:nvSpPr>
          <p:spPr bwMode="auto">
            <a:xfrm>
              <a:off x="3297" y="2415"/>
              <a:ext cx="1" cy="45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0918" name="Line 6">
              <a:extLst>
                <a:ext uri="{FF2B5EF4-FFF2-40B4-BE49-F238E27FC236}">
                  <a16:creationId xmlns:a16="http://schemas.microsoft.com/office/drawing/2014/main" id="{3D258252-73FC-C67F-C8F2-BF95F88A5F3B}"/>
                </a:ext>
              </a:extLst>
            </p:cNvPr>
            <p:cNvSpPr>
              <a:spLocks noChangeShapeType="1"/>
            </p:cNvSpPr>
            <p:nvPr/>
          </p:nvSpPr>
          <p:spPr bwMode="auto">
            <a:xfrm flipV="1">
              <a:off x="1694" y="1100"/>
              <a:ext cx="1" cy="58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0919" name="Rectangle 7">
              <a:extLst>
                <a:ext uri="{FF2B5EF4-FFF2-40B4-BE49-F238E27FC236}">
                  <a16:creationId xmlns:a16="http://schemas.microsoft.com/office/drawing/2014/main" id="{CC951536-3721-B225-DA88-0E63AE1D53C4}"/>
                </a:ext>
              </a:extLst>
            </p:cNvPr>
            <p:cNvSpPr>
              <a:spLocks noChangeArrowheads="1"/>
            </p:cNvSpPr>
            <p:nvPr/>
          </p:nvSpPr>
          <p:spPr bwMode="auto">
            <a:xfrm>
              <a:off x="1424" y="2295"/>
              <a:ext cx="601" cy="374"/>
            </a:xfrm>
            <a:prstGeom prst="rect">
              <a:avLst/>
            </a:prstGeom>
            <a:solidFill>
              <a:srgbClr val="FFFFCC"/>
            </a:solidFill>
            <a:ln w="12700">
              <a:solidFill>
                <a:srgbClr val="000000"/>
              </a:solidFill>
              <a:miter lim="800000"/>
              <a:headEnd/>
              <a:tailEnd/>
            </a:ln>
          </p:spPr>
          <p:txBody>
            <a:bodyPr/>
            <a:lstStyle/>
            <a:p>
              <a:endParaRPr lang="en-US"/>
            </a:p>
          </p:txBody>
        </p:sp>
        <p:sp>
          <p:nvSpPr>
            <p:cNvPr id="550920" name="Rectangle 8">
              <a:extLst>
                <a:ext uri="{FF2B5EF4-FFF2-40B4-BE49-F238E27FC236}">
                  <a16:creationId xmlns:a16="http://schemas.microsoft.com/office/drawing/2014/main" id="{197E0DD2-786C-A9D4-624D-4B6AF22CBF99}"/>
                </a:ext>
              </a:extLst>
            </p:cNvPr>
            <p:cNvSpPr>
              <a:spLocks noChangeArrowheads="1"/>
            </p:cNvSpPr>
            <p:nvPr/>
          </p:nvSpPr>
          <p:spPr bwMode="auto">
            <a:xfrm>
              <a:off x="1367" y="2742"/>
              <a:ext cx="715" cy="220"/>
            </a:xfrm>
            <a:prstGeom prst="rect">
              <a:avLst/>
            </a:prstGeom>
            <a:solidFill>
              <a:srgbClr val="FFFFCC"/>
            </a:solidFill>
            <a:ln w="12700">
              <a:solidFill>
                <a:srgbClr val="000000"/>
              </a:solidFill>
              <a:miter lim="800000"/>
              <a:headEnd/>
              <a:tailEnd/>
            </a:ln>
          </p:spPr>
          <p:txBody>
            <a:bodyPr/>
            <a:lstStyle/>
            <a:p>
              <a:endParaRPr lang="en-US"/>
            </a:p>
          </p:txBody>
        </p:sp>
        <p:sp>
          <p:nvSpPr>
            <p:cNvPr id="550921" name="Rectangle 9">
              <a:extLst>
                <a:ext uri="{FF2B5EF4-FFF2-40B4-BE49-F238E27FC236}">
                  <a16:creationId xmlns:a16="http://schemas.microsoft.com/office/drawing/2014/main" id="{FC84D2F7-B00E-3A9A-93D8-1B2E37DEE4B2}"/>
                </a:ext>
              </a:extLst>
            </p:cNvPr>
            <p:cNvSpPr>
              <a:spLocks noChangeArrowheads="1"/>
            </p:cNvSpPr>
            <p:nvPr/>
          </p:nvSpPr>
          <p:spPr bwMode="auto">
            <a:xfrm>
              <a:off x="1382" y="1403"/>
              <a:ext cx="721" cy="226"/>
            </a:xfrm>
            <a:prstGeom prst="rect">
              <a:avLst/>
            </a:prstGeom>
            <a:solidFill>
              <a:srgbClr val="FFFFCC"/>
            </a:solidFill>
            <a:ln w="12700">
              <a:solidFill>
                <a:srgbClr val="000000"/>
              </a:solidFill>
              <a:miter lim="800000"/>
              <a:headEnd/>
              <a:tailEnd/>
            </a:ln>
          </p:spPr>
          <p:txBody>
            <a:bodyPr/>
            <a:lstStyle/>
            <a:p>
              <a:endParaRPr lang="en-US"/>
            </a:p>
          </p:txBody>
        </p:sp>
        <p:sp>
          <p:nvSpPr>
            <p:cNvPr id="550922" name="Rectangle 10">
              <a:extLst>
                <a:ext uri="{FF2B5EF4-FFF2-40B4-BE49-F238E27FC236}">
                  <a16:creationId xmlns:a16="http://schemas.microsoft.com/office/drawing/2014/main" id="{2613C808-3D85-B72C-0F58-E92E56D16421}"/>
                </a:ext>
              </a:extLst>
            </p:cNvPr>
            <p:cNvSpPr>
              <a:spLocks noChangeArrowheads="1"/>
            </p:cNvSpPr>
            <p:nvPr/>
          </p:nvSpPr>
          <p:spPr bwMode="auto">
            <a:xfrm>
              <a:off x="1394" y="1125"/>
              <a:ext cx="692" cy="221"/>
            </a:xfrm>
            <a:prstGeom prst="rect">
              <a:avLst/>
            </a:prstGeom>
            <a:solidFill>
              <a:srgbClr val="FFFFCC"/>
            </a:solidFill>
            <a:ln w="12700">
              <a:solidFill>
                <a:srgbClr val="000000"/>
              </a:solidFill>
              <a:miter lim="800000"/>
              <a:headEnd/>
              <a:tailEnd/>
            </a:ln>
          </p:spPr>
          <p:txBody>
            <a:bodyPr/>
            <a:lstStyle/>
            <a:p>
              <a:endParaRPr lang="en-US"/>
            </a:p>
          </p:txBody>
        </p:sp>
        <p:sp>
          <p:nvSpPr>
            <p:cNvPr id="550923" name="Oval 11">
              <a:extLst>
                <a:ext uri="{FF2B5EF4-FFF2-40B4-BE49-F238E27FC236}">
                  <a16:creationId xmlns:a16="http://schemas.microsoft.com/office/drawing/2014/main" id="{0C6AD9BA-F36A-0C41-0176-359A20B81302}"/>
                </a:ext>
              </a:extLst>
            </p:cNvPr>
            <p:cNvSpPr>
              <a:spLocks noChangeArrowheads="1"/>
            </p:cNvSpPr>
            <p:nvPr/>
          </p:nvSpPr>
          <p:spPr bwMode="auto">
            <a:xfrm>
              <a:off x="4232" y="3908"/>
              <a:ext cx="584" cy="164"/>
            </a:xfrm>
            <a:prstGeom prst="ellipse">
              <a:avLst/>
            </a:prstGeom>
            <a:solidFill>
              <a:srgbClr val="FFFFCC"/>
            </a:solidFill>
            <a:ln w="12700">
              <a:solidFill>
                <a:srgbClr val="000000"/>
              </a:solidFill>
              <a:round/>
              <a:headEnd/>
              <a:tailEnd/>
            </a:ln>
          </p:spPr>
          <p:txBody>
            <a:bodyPr/>
            <a:lstStyle/>
            <a:p>
              <a:endParaRPr lang="en-US"/>
            </a:p>
          </p:txBody>
        </p:sp>
        <p:sp>
          <p:nvSpPr>
            <p:cNvPr id="550924" name="Oval 12">
              <a:extLst>
                <a:ext uri="{FF2B5EF4-FFF2-40B4-BE49-F238E27FC236}">
                  <a16:creationId xmlns:a16="http://schemas.microsoft.com/office/drawing/2014/main" id="{8A9797FA-7E93-0CC4-71FD-5337D9EB13EE}"/>
                </a:ext>
              </a:extLst>
            </p:cNvPr>
            <p:cNvSpPr>
              <a:spLocks noChangeArrowheads="1"/>
            </p:cNvSpPr>
            <p:nvPr/>
          </p:nvSpPr>
          <p:spPr bwMode="auto">
            <a:xfrm>
              <a:off x="1394" y="938"/>
              <a:ext cx="703" cy="158"/>
            </a:xfrm>
            <a:prstGeom prst="ellipse">
              <a:avLst/>
            </a:prstGeom>
            <a:solidFill>
              <a:srgbClr val="FFFFCC"/>
            </a:solidFill>
            <a:ln w="12700">
              <a:solidFill>
                <a:srgbClr val="000000"/>
              </a:solidFill>
              <a:round/>
              <a:headEnd/>
              <a:tailEnd/>
            </a:ln>
          </p:spPr>
          <p:txBody>
            <a:bodyPr/>
            <a:lstStyle/>
            <a:p>
              <a:endParaRPr lang="en-US"/>
            </a:p>
          </p:txBody>
        </p:sp>
        <p:sp>
          <p:nvSpPr>
            <p:cNvPr id="550925" name="Rectangle 13">
              <a:extLst>
                <a:ext uri="{FF2B5EF4-FFF2-40B4-BE49-F238E27FC236}">
                  <a16:creationId xmlns:a16="http://schemas.microsoft.com/office/drawing/2014/main" id="{09CCA941-9721-A17E-B8F1-9DECA8698947}"/>
                </a:ext>
              </a:extLst>
            </p:cNvPr>
            <p:cNvSpPr>
              <a:spLocks noChangeArrowheads="1"/>
            </p:cNvSpPr>
            <p:nvPr/>
          </p:nvSpPr>
          <p:spPr bwMode="auto">
            <a:xfrm>
              <a:off x="1490" y="964"/>
              <a:ext cx="448"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solidFill>
                    <a:schemeClr val="accent2"/>
                  </a:solidFill>
                  <a:latin typeface="Arial" panose="020B0604020202020204" pitchFamily="34" charset="0"/>
                  <a:ea typeface="Batang" panose="02030600000101010101" pitchFamily="18" charset="-127"/>
                </a:rPr>
                <a:t>Copier Jams</a:t>
              </a:r>
              <a:endParaRPr lang="en-US" altLang="en-US" sz="1400" b="1" i="1">
                <a:solidFill>
                  <a:schemeClr val="accent2"/>
                </a:solidFill>
                <a:effectLst>
                  <a:outerShdw blurRad="38100" dist="38100" dir="2700000" algn="tl">
                    <a:srgbClr val="C0C0C0"/>
                  </a:outerShdw>
                </a:effectLst>
                <a:latin typeface="Arial" panose="020B0604020202020204" pitchFamily="34" charset="0"/>
              </a:endParaRPr>
            </a:p>
          </p:txBody>
        </p:sp>
        <p:sp>
          <p:nvSpPr>
            <p:cNvPr id="550926" name="Rectangle 14">
              <a:extLst>
                <a:ext uri="{FF2B5EF4-FFF2-40B4-BE49-F238E27FC236}">
                  <a16:creationId xmlns:a16="http://schemas.microsoft.com/office/drawing/2014/main" id="{02F2A19F-ED0A-AC4F-9B1D-1E484BEF75AB}"/>
                </a:ext>
              </a:extLst>
            </p:cNvPr>
            <p:cNvSpPr>
              <a:spLocks noChangeArrowheads="1"/>
            </p:cNvSpPr>
            <p:nvPr/>
          </p:nvSpPr>
          <p:spPr bwMode="auto">
            <a:xfrm>
              <a:off x="1411" y="1191"/>
              <a:ext cx="646"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solidFill>
                    <a:schemeClr val="accent2"/>
                  </a:solidFill>
                  <a:latin typeface="Arial" panose="020B0604020202020204" pitchFamily="34" charset="0"/>
                  <a:ea typeface="Batang" panose="02030600000101010101" pitchFamily="18" charset="-127"/>
                </a:rPr>
                <a:t>Open Copier Door</a:t>
              </a:r>
              <a:endParaRPr lang="en-US" altLang="en-US" sz="1400" b="1" i="1">
                <a:solidFill>
                  <a:schemeClr val="accent2"/>
                </a:solidFill>
                <a:effectLst>
                  <a:outerShdw blurRad="38100" dist="38100" dir="2700000" algn="tl">
                    <a:srgbClr val="C0C0C0"/>
                  </a:outerShdw>
                </a:effectLst>
                <a:latin typeface="Arial" panose="020B0604020202020204" pitchFamily="34" charset="0"/>
              </a:endParaRPr>
            </a:p>
          </p:txBody>
        </p:sp>
        <p:sp>
          <p:nvSpPr>
            <p:cNvPr id="550927" name="Rectangle 15">
              <a:extLst>
                <a:ext uri="{FF2B5EF4-FFF2-40B4-BE49-F238E27FC236}">
                  <a16:creationId xmlns:a16="http://schemas.microsoft.com/office/drawing/2014/main" id="{24A74274-516F-8AA8-8935-B88DB19CE82E}"/>
                </a:ext>
              </a:extLst>
            </p:cNvPr>
            <p:cNvSpPr>
              <a:spLocks noChangeArrowheads="1"/>
            </p:cNvSpPr>
            <p:nvPr/>
          </p:nvSpPr>
          <p:spPr bwMode="auto">
            <a:xfrm>
              <a:off x="1490" y="1417"/>
              <a:ext cx="490"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solidFill>
                    <a:schemeClr val="accent2"/>
                  </a:solidFill>
                  <a:latin typeface="Arial" panose="020B0604020202020204" pitchFamily="34" charset="0"/>
                  <a:ea typeface="Batang" panose="02030600000101010101" pitchFamily="18" charset="-127"/>
                </a:rPr>
                <a:t>Look in Paper</a:t>
              </a:r>
              <a:endParaRPr lang="en-US" altLang="en-US" sz="1400" b="1" i="1">
                <a:solidFill>
                  <a:schemeClr val="accent2"/>
                </a:solidFill>
                <a:effectLst>
                  <a:outerShdw blurRad="38100" dist="38100" dir="2700000" algn="tl">
                    <a:srgbClr val="C0C0C0"/>
                  </a:outerShdw>
                </a:effectLst>
                <a:latin typeface="Arial" panose="020B0604020202020204" pitchFamily="34" charset="0"/>
              </a:endParaRPr>
            </a:p>
          </p:txBody>
        </p:sp>
        <p:sp>
          <p:nvSpPr>
            <p:cNvPr id="550928" name="Rectangle 16">
              <a:extLst>
                <a:ext uri="{FF2B5EF4-FFF2-40B4-BE49-F238E27FC236}">
                  <a16:creationId xmlns:a16="http://schemas.microsoft.com/office/drawing/2014/main" id="{5CECAD65-0DB9-C30A-5970-FAE1342912CF}"/>
                </a:ext>
              </a:extLst>
            </p:cNvPr>
            <p:cNvSpPr>
              <a:spLocks noChangeArrowheads="1"/>
            </p:cNvSpPr>
            <p:nvPr/>
          </p:nvSpPr>
          <p:spPr bwMode="auto">
            <a:xfrm>
              <a:off x="1535" y="1508"/>
              <a:ext cx="39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solidFill>
                    <a:schemeClr val="accent2"/>
                  </a:solidFill>
                  <a:latin typeface="Arial" panose="020B0604020202020204" pitchFamily="34" charset="0"/>
                  <a:ea typeface="Batang" panose="02030600000101010101" pitchFamily="18" charset="-127"/>
                </a:rPr>
                <a:t>Tray Outlet</a:t>
              </a:r>
              <a:endParaRPr lang="en-US" altLang="en-US" sz="1400" b="1" i="1">
                <a:solidFill>
                  <a:schemeClr val="accent2"/>
                </a:solidFill>
                <a:effectLst>
                  <a:outerShdw blurRad="38100" dist="38100" dir="2700000" algn="tl">
                    <a:srgbClr val="C0C0C0"/>
                  </a:outerShdw>
                </a:effectLst>
                <a:latin typeface="Arial" panose="020B0604020202020204" pitchFamily="34" charset="0"/>
              </a:endParaRPr>
            </a:p>
          </p:txBody>
        </p:sp>
        <p:sp>
          <p:nvSpPr>
            <p:cNvPr id="550929" name="Rectangle 17">
              <a:extLst>
                <a:ext uri="{FF2B5EF4-FFF2-40B4-BE49-F238E27FC236}">
                  <a16:creationId xmlns:a16="http://schemas.microsoft.com/office/drawing/2014/main" id="{996ECFD6-BA97-5B43-4019-EC328EDC8169}"/>
                </a:ext>
              </a:extLst>
            </p:cNvPr>
            <p:cNvSpPr>
              <a:spLocks noChangeArrowheads="1"/>
            </p:cNvSpPr>
            <p:nvPr/>
          </p:nvSpPr>
          <p:spPr bwMode="auto">
            <a:xfrm>
              <a:off x="1475" y="2809"/>
              <a:ext cx="407"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solidFill>
                    <a:schemeClr val="accent2"/>
                  </a:solidFill>
                  <a:latin typeface="Arial" panose="020B0604020202020204" pitchFamily="34" charset="0"/>
                  <a:ea typeface="Batang" panose="02030600000101010101" pitchFamily="18" charset="-127"/>
                </a:rPr>
                <a:t>Restart Job</a:t>
              </a:r>
              <a:endParaRPr lang="en-US" altLang="en-US" sz="1400" b="1" i="1">
                <a:solidFill>
                  <a:schemeClr val="accent2"/>
                </a:solidFill>
                <a:effectLst>
                  <a:outerShdw blurRad="38100" dist="38100" dir="2700000" algn="tl">
                    <a:srgbClr val="C0C0C0"/>
                  </a:outerShdw>
                </a:effectLst>
                <a:latin typeface="Arial" panose="020B0604020202020204" pitchFamily="34" charset="0"/>
              </a:endParaRPr>
            </a:p>
          </p:txBody>
        </p:sp>
        <p:sp>
          <p:nvSpPr>
            <p:cNvPr id="550930" name="Rectangle 18">
              <a:extLst>
                <a:ext uri="{FF2B5EF4-FFF2-40B4-BE49-F238E27FC236}">
                  <a16:creationId xmlns:a16="http://schemas.microsoft.com/office/drawing/2014/main" id="{B05D420A-9A91-0884-3FE6-91324E2ECCB2}"/>
                </a:ext>
              </a:extLst>
            </p:cNvPr>
            <p:cNvSpPr>
              <a:spLocks noChangeArrowheads="1"/>
            </p:cNvSpPr>
            <p:nvPr/>
          </p:nvSpPr>
          <p:spPr bwMode="auto">
            <a:xfrm>
              <a:off x="1532" y="2333"/>
              <a:ext cx="367"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solidFill>
                    <a:schemeClr val="accent2"/>
                  </a:solidFill>
                  <a:latin typeface="Arial" panose="020B0604020202020204" pitchFamily="34" charset="0"/>
                  <a:ea typeface="Batang" panose="02030600000101010101" pitchFamily="18" charset="-127"/>
                </a:rPr>
                <a:t>Pull Paper</a:t>
              </a:r>
              <a:endParaRPr lang="en-US" altLang="en-US" sz="1400" b="1" i="1">
                <a:solidFill>
                  <a:schemeClr val="accent2"/>
                </a:solidFill>
                <a:effectLst>
                  <a:outerShdw blurRad="38100" dist="38100" dir="2700000" algn="tl">
                    <a:srgbClr val="C0C0C0"/>
                  </a:outerShdw>
                </a:effectLst>
                <a:latin typeface="Arial" panose="020B0604020202020204" pitchFamily="34" charset="0"/>
              </a:endParaRPr>
            </a:p>
          </p:txBody>
        </p:sp>
        <p:sp>
          <p:nvSpPr>
            <p:cNvPr id="550931" name="Rectangle 19">
              <a:extLst>
                <a:ext uri="{FF2B5EF4-FFF2-40B4-BE49-F238E27FC236}">
                  <a16:creationId xmlns:a16="http://schemas.microsoft.com/office/drawing/2014/main" id="{3A3DF9F4-F0B7-7CB4-BC27-43EF4B5ACF1F}"/>
                </a:ext>
              </a:extLst>
            </p:cNvPr>
            <p:cNvSpPr>
              <a:spLocks noChangeArrowheads="1"/>
            </p:cNvSpPr>
            <p:nvPr/>
          </p:nvSpPr>
          <p:spPr bwMode="auto">
            <a:xfrm>
              <a:off x="1509" y="2437"/>
              <a:ext cx="376"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solidFill>
                    <a:schemeClr val="accent2"/>
                  </a:solidFill>
                  <a:latin typeface="Arial" panose="020B0604020202020204" pitchFamily="34" charset="0"/>
                  <a:ea typeface="Batang" panose="02030600000101010101" pitchFamily="18" charset="-127"/>
                </a:rPr>
                <a:t>Out, Close</a:t>
              </a:r>
              <a:endParaRPr lang="en-US" altLang="en-US" sz="1400" b="1" i="1">
                <a:solidFill>
                  <a:schemeClr val="accent2"/>
                </a:solidFill>
                <a:effectLst>
                  <a:outerShdw blurRad="38100" dist="38100" dir="2700000" algn="tl">
                    <a:srgbClr val="C0C0C0"/>
                  </a:outerShdw>
                </a:effectLst>
                <a:latin typeface="Arial" panose="020B0604020202020204" pitchFamily="34" charset="0"/>
              </a:endParaRPr>
            </a:p>
          </p:txBody>
        </p:sp>
        <p:sp>
          <p:nvSpPr>
            <p:cNvPr id="550932" name="Rectangle 20">
              <a:extLst>
                <a:ext uri="{FF2B5EF4-FFF2-40B4-BE49-F238E27FC236}">
                  <a16:creationId xmlns:a16="http://schemas.microsoft.com/office/drawing/2014/main" id="{247FD853-491B-5B41-333D-9EE6A79656A8}"/>
                </a:ext>
              </a:extLst>
            </p:cNvPr>
            <p:cNvSpPr>
              <a:spLocks noChangeArrowheads="1"/>
            </p:cNvSpPr>
            <p:nvPr/>
          </p:nvSpPr>
          <p:spPr bwMode="auto">
            <a:xfrm>
              <a:off x="1598" y="2539"/>
              <a:ext cx="173"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solidFill>
                    <a:schemeClr val="accent2"/>
                  </a:solidFill>
                  <a:latin typeface="Arial" panose="020B0604020202020204" pitchFamily="34" charset="0"/>
                  <a:ea typeface="Batang" panose="02030600000101010101" pitchFamily="18" charset="-127"/>
                </a:rPr>
                <a:t>Door</a:t>
              </a:r>
              <a:endParaRPr lang="en-US" altLang="en-US" sz="1400" b="1" i="1">
                <a:solidFill>
                  <a:schemeClr val="accent2"/>
                </a:solidFill>
                <a:effectLst>
                  <a:outerShdw blurRad="38100" dist="38100" dir="2700000" algn="tl">
                    <a:srgbClr val="C0C0C0"/>
                  </a:outerShdw>
                </a:effectLst>
                <a:latin typeface="Arial" panose="020B0604020202020204" pitchFamily="34" charset="0"/>
              </a:endParaRPr>
            </a:p>
          </p:txBody>
        </p:sp>
        <p:sp>
          <p:nvSpPr>
            <p:cNvPr id="550933" name="Rectangle 21">
              <a:extLst>
                <a:ext uri="{FF2B5EF4-FFF2-40B4-BE49-F238E27FC236}">
                  <a16:creationId xmlns:a16="http://schemas.microsoft.com/office/drawing/2014/main" id="{41ADF639-2156-9BFB-900A-60D5F338023F}"/>
                </a:ext>
              </a:extLst>
            </p:cNvPr>
            <p:cNvSpPr>
              <a:spLocks noChangeArrowheads="1"/>
            </p:cNvSpPr>
            <p:nvPr/>
          </p:nvSpPr>
          <p:spPr bwMode="auto">
            <a:xfrm>
              <a:off x="4363" y="3943"/>
              <a:ext cx="337"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solidFill>
                    <a:schemeClr val="accent2"/>
                  </a:solidFill>
                  <a:latin typeface="Arial" panose="020B0604020202020204" pitchFamily="34" charset="0"/>
                  <a:ea typeface="Batang" panose="02030600000101010101" pitchFamily="18" charset="-127"/>
                </a:rPr>
                <a:t>Call Tech</a:t>
              </a:r>
              <a:endParaRPr lang="en-US" altLang="en-US" sz="1400" b="1" i="1">
                <a:solidFill>
                  <a:schemeClr val="accent2"/>
                </a:solidFill>
                <a:effectLst>
                  <a:outerShdw blurRad="38100" dist="38100" dir="2700000" algn="tl">
                    <a:srgbClr val="C0C0C0"/>
                  </a:outerShdw>
                </a:effectLst>
                <a:latin typeface="Arial" panose="020B0604020202020204" pitchFamily="34" charset="0"/>
              </a:endParaRPr>
            </a:p>
          </p:txBody>
        </p:sp>
        <p:sp>
          <p:nvSpPr>
            <p:cNvPr id="550934" name="Line 22">
              <a:extLst>
                <a:ext uri="{FF2B5EF4-FFF2-40B4-BE49-F238E27FC236}">
                  <a16:creationId xmlns:a16="http://schemas.microsoft.com/office/drawing/2014/main" id="{B61D48C0-0E99-55E7-05FF-72D74BC5F5D4}"/>
                </a:ext>
              </a:extLst>
            </p:cNvPr>
            <p:cNvSpPr>
              <a:spLocks noChangeShapeType="1"/>
            </p:cNvSpPr>
            <p:nvPr/>
          </p:nvSpPr>
          <p:spPr bwMode="auto">
            <a:xfrm>
              <a:off x="1694" y="1683"/>
              <a:ext cx="379" cy="18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0935" name="Line 23">
              <a:extLst>
                <a:ext uri="{FF2B5EF4-FFF2-40B4-BE49-F238E27FC236}">
                  <a16:creationId xmlns:a16="http://schemas.microsoft.com/office/drawing/2014/main" id="{74248CD4-3868-D0FC-32D5-8DF00820EA4E}"/>
                </a:ext>
              </a:extLst>
            </p:cNvPr>
            <p:cNvSpPr>
              <a:spLocks noChangeShapeType="1"/>
            </p:cNvSpPr>
            <p:nvPr/>
          </p:nvSpPr>
          <p:spPr bwMode="auto">
            <a:xfrm flipH="1">
              <a:off x="1694" y="1864"/>
              <a:ext cx="379" cy="182"/>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0936" name="Line 24">
              <a:extLst>
                <a:ext uri="{FF2B5EF4-FFF2-40B4-BE49-F238E27FC236}">
                  <a16:creationId xmlns:a16="http://schemas.microsoft.com/office/drawing/2014/main" id="{D153B8B0-9866-7D3C-62BF-7BD5846CECE9}"/>
                </a:ext>
              </a:extLst>
            </p:cNvPr>
            <p:cNvSpPr>
              <a:spLocks noChangeShapeType="1"/>
            </p:cNvSpPr>
            <p:nvPr/>
          </p:nvSpPr>
          <p:spPr bwMode="auto">
            <a:xfrm>
              <a:off x="1361" y="1864"/>
              <a:ext cx="333" cy="182"/>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0937" name="Line 25">
              <a:extLst>
                <a:ext uri="{FF2B5EF4-FFF2-40B4-BE49-F238E27FC236}">
                  <a16:creationId xmlns:a16="http://schemas.microsoft.com/office/drawing/2014/main" id="{8E421425-11D4-8A93-2754-D70D9E814691}"/>
                </a:ext>
              </a:extLst>
            </p:cNvPr>
            <p:cNvSpPr>
              <a:spLocks noChangeShapeType="1"/>
            </p:cNvSpPr>
            <p:nvPr/>
          </p:nvSpPr>
          <p:spPr bwMode="auto">
            <a:xfrm flipH="1">
              <a:off x="1360" y="1685"/>
              <a:ext cx="334" cy="18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0938" name="Rectangle 26">
              <a:extLst>
                <a:ext uri="{FF2B5EF4-FFF2-40B4-BE49-F238E27FC236}">
                  <a16:creationId xmlns:a16="http://schemas.microsoft.com/office/drawing/2014/main" id="{03AFBA01-B6AC-9FD9-8A32-092684DD4416}"/>
                </a:ext>
              </a:extLst>
            </p:cNvPr>
            <p:cNvSpPr>
              <a:spLocks noChangeArrowheads="1"/>
            </p:cNvSpPr>
            <p:nvPr/>
          </p:nvSpPr>
          <p:spPr bwMode="auto">
            <a:xfrm>
              <a:off x="1551" y="1815"/>
              <a:ext cx="269"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solidFill>
                    <a:schemeClr val="accent2"/>
                  </a:solidFill>
                  <a:latin typeface="Arial" panose="020B0604020202020204" pitchFamily="34" charset="0"/>
                  <a:ea typeface="Batang" panose="02030600000101010101" pitchFamily="18" charset="-127"/>
                </a:rPr>
                <a:t>Found?</a:t>
              </a:r>
              <a:endParaRPr lang="en-US" altLang="en-US" sz="1400" b="1" i="1">
                <a:solidFill>
                  <a:schemeClr val="accent2"/>
                </a:solidFill>
                <a:effectLst>
                  <a:outerShdw blurRad="38100" dist="38100" dir="2700000" algn="tl">
                    <a:srgbClr val="C0C0C0"/>
                  </a:outerShdw>
                </a:effectLst>
                <a:latin typeface="Arial" panose="020B0604020202020204" pitchFamily="34" charset="0"/>
              </a:endParaRPr>
            </a:p>
          </p:txBody>
        </p:sp>
        <p:sp>
          <p:nvSpPr>
            <p:cNvPr id="550939" name="Line 27">
              <a:extLst>
                <a:ext uri="{FF2B5EF4-FFF2-40B4-BE49-F238E27FC236}">
                  <a16:creationId xmlns:a16="http://schemas.microsoft.com/office/drawing/2014/main" id="{B803A0DF-1316-D391-5E95-ABEAA5DCB023}"/>
                </a:ext>
              </a:extLst>
            </p:cNvPr>
            <p:cNvSpPr>
              <a:spLocks noChangeShapeType="1"/>
            </p:cNvSpPr>
            <p:nvPr/>
          </p:nvSpPr>
          <p:spPr bwMode="auto">
            <a:xfrm flipV="1">
              <a:off x="1694" y="2040"/>
              <a:ext cx="1" cy="245"/>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0940" name="Line 28">
              <a:extLst>
                <a:ext uri="{FF2B5EF4-FFF2-40B4-BE49-F238E27FC236}">
                  <a16:creationId xmlns:a16="http://schemas.microsoft.com/office/drawing/2014/main" id="{23083FD4-52D3-D6AB-0D90-89D7FE8F2D82}"/>
                </a:ext>
              </a:extLst>
            </p:cNvPr>
            <p:cNvSpPr>
              <a:spLocks noChangeShapeType="1"/>
            </p:cNvSpPr>
            <p:nvPr/>
          </p:nvSpPr>
          <p:spPr bwMode="auto">
            <a:xfrm>
              <a:off x="1702" y="2961"/>
              <a:ext cx="378" cy="18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0941" name="Line 29">
              <a:extLst>
                <a:ext uri="{FF2B5EF4-FFF2-40B4-BE49-F238E27FC236}">
                  <a16:creationId xmlns:a16="http://schemas.microsoft.com/office/drawing/2014/main" id="{B893D4FB-798E-A967-B436-8CDDC81A896A}"/>
                </a:ext>
              </a:extLst>
            </p:cNvPr>
            <p:cNvSpPr>
              <a:spLocks noChangeShapeType="1"/>
            </p:cNvSpPr>
            <p:nvPr/>
          </p:nvSpPr>
          <p:spPr bwMode="auto">
            <a:xfrm flipH="1">
              <a:off x="1702" y="3142"/>
              <a:ext cx="378" cy="182"/>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0942" name="Line 30">
              <a:extLst>
                <a:ext uri="{FF2B5EF4-FFF2-40B4-BE49-F238E27FC236}">
                  <a16:creationId xmlns:a16="http://schemas.microsoft.com/office/drawing/2014/main" id="{BA88BBD6-C85B-2B03-F292-8783BD703EAF}"/>
                </a:ext>
              </a:extLst>
            </p:cNvPr>
            <p:cNvSpPr>
              <a:spLocks noChangeShapeType="1"/>
            </p:cNvSpPr>
            <p:nvPr/>
          </p:nvSpPr>
          <p:spPr bwMode="auto">
            <a:xfrm>
              <a:off x="1369" y="3142"/>
              <a:ext cx="333" cy="182"/>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0943" name="Line 31">
              <a:extLst>
                <a:ext uri="{FF2B5EF4-FFF2-40B4-BE49-F238E27FC236}">
                  <a16:creationId xmlns:a16="http://schemas.microsoft.com/office/drawing/2014/main" id="{148600C1-EB11-42BA-F987-D3C427812D48}"/>
                </a:ext>
              </a:extLst>
            </p:cNvPr>
            <p:cNvSpPr>
              <a:spLocks noChangeShapeType="1"/>
            </p:cNvSpPr>
            <p:nvPr/>
          </p:nvSpPr>
          <p:spPr bwMode="auto">
            <a:xfrm flipH="1">
              <a:off x="1367" y="2964"/>
              <a:ext cx="335" cy="179"/>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0944" name="Rectangle 32">
              <a:extLst>
                <a:ext uri="{FF2B5EF4-FFF2-40B4-BE49-F238E27FC236}">
                  <a16:creationId xmlns:a16="http://schemas.microsoft.com/office/drawing/2014/main" id="{EDD511F1-C105-A46C-E315-9E9CA34C3509}"/>
                </a:ext>
              </a:extLst>
            </p:cNvPr>
            <p:cNvSpPr>
              <a:spLocks noChangeArrowheads="1"/>
            </p:cNvSpPr>
            <p:nvPr/>
          </p:nvSpPr>
          <p:spPr bwMode="auto">
            <a:xfrm>
              <a:off x="1490" y="3085"/>
              <a:ext cx="439"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solidFill>
                    <a:schemeClr val="accent2"/>
                  </a:solidFill>
                  <a:latin typeface="Arial" panose="020B0604020202020204" pitchFamily="34" charset="0"/>
                  <a:ea typeface="Batang" panose="02030600000101010101" pitchFamily="18" charset="-127"/>
                </a:rPr>
                <a:t>More Jams?</a:t>
              </a:r>
              <a:endParaRPr lang="en-US" altLang="en-US" sz="1400" b="1" i="1">
                <a:solidFill>
                  <a:schemeClr val="accent2"/>
                </a:solidFill>
                <a:effectLst>
                  <a:outerShdw blurRad="38100" dist="38100" dir="2700000" algn="tl">
                    <a:srgbClr val="C0C0C0"/>
                  </a:outerShdw>
                </a:effectLst>
                <a:latin typeface="Arial" panose="020B0604020202020204" pitchFamily="34" charset="0"/>
              </a:endParaRPr>
            </a:p>
          </p:txBody>
        </p:sp>
        <p:sp>
          <p:nvSpPr>
            <p:cNvPr id="550945" name="Oval 33">
              <a:extLst>
                <a:ext uri="{FF2B5EF4-FFF2-40B4-BE49-F238E27FC236}">
                  <a16:creationId xmlns:a16="http://schemas.microsoft.com/office/drawing/2014/main" id="{8ADBBA34-C0EE-627C-F3A2-A10DA3E6FC9D}"/>
                </a:ext>
              </a:extLst>
            </p:cNvPr>
            <p:cNvSpPr>
              <a:spLocks noChangeArrowheads="1"/>
            </p:cNvSpPr>
            <p:nvPr/>
          </p:nvSpPr>
          <p:spPr bwMode="auto">
            <a:xfrm>
              <a:off x="2090" y="3366"/>
              <a:ext cx="703" cy="158"/>
            </a:xfrm>
            <a:prstGeom prst="ellipse">
              <a:avLst/>
            </a:prstGeom>
            <a:solidFill>
              <a:srgbClr val="FFFFCC"/>
            </a:solidFill>
            <a:ln w="12700">
              <a:solidFill>
                <a:srgbClr val="000000"/>
              </a:solidFill>
              <a:round/>
              <a:headEnd/>
              <a:tailEnd/>
            </a:ln>
          </p:spPr>
          <p:txBody>
            <a:bodyPr/>
            <a:lstStyle/>
            <a:p>
              <a:endParaRPr lang="en-US"/>
            </a:p>
          </p:txBody>
        </p:sp>
        <p:sp>
          <p:nvSpPr>
            <p:cNvPr id="550946" name="Rectangle 34">
              <a:extLst>
                <a:ext uri="{FF2B5EF4-FFF2-40B4-BE49-F238E27FC236}">
                  <a16:creationId xmlns:a16="http://schemas.microsoft.com/office/drawing/2014/main" id="{2D3913A0-6A1F-0B02-CBEB-F1B2A000EA83}"/>
                </a:ext>
              </a:extLst>
            </p:cNvPr>
            <p:cNvSpPr>
              <a:spLocks noChangeArrowheads="1"/>
            </p:cNvSpPr>
            <p:nvPr/>
          </p:nvSpPr>
          <p:spPr bwMode="auto">
            <a:xfrm>
              <a:off x="2239" y="3391"/>
              <a:ext cx="363"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solidFill>
                    <a:schemeClr val="accent2"/>
                  </a:solidFill>
                  <a:latin typeface="Arial" panose="020B0604020202020204" pitchFamily="34" charset="0"/>
                  <a:ea typeface="Batang" panose="02030600000101010101" pitchFamily="18" charset="-127"/>
                </a:rPr>
                <a:t>Finish Job</a:t>
              </a:r>
              <a:endParaRPr lang="en-US" altLang="en-US" sz="1400" b="1" i="1">
                <a:solidFill>
                  <a:schemeClr val="accent2"/>
                </a:solidFill>
                <a:effectLst>
                  <a:outerShdw blurRad="38100" dist="38100" dir="2700000" algn="tl">
                    <a:srgbClr val="C0C0C0"/>
                  </a:outerShdw>
                </a:effectLst>
                <a:latin typeface="Arial" panose="020B0604020202020204" pitchFamily="34" charset="0"/>
              </a:endParaRPr>
            </a:p>
          </p:txBody>
        </p:sp>
        <p:sp>
          <p:nvSpPr>
            <p:cNvPr id="550947" name="Line 35">
              <a:extLst>
                <a:ext uri="{FF2B5EF4-FFF2-40B4-BE49-F238E27FC236}">
                  <a16:creationId xmlns:a16="http://schemas.microsoft.com/office/drawing/2014/main" id="{0D2A02E8-935A-0DA9-EDC4-942DB3680229}"/>
                </a:ext>
              </a:extLst>
            </p:cNvPr>
            <p:cNvSpPr>
              <a:spLocks noChangeShapeType="1"/>
            </p:cNvSpPr>
            <p:nvPr/>
          </p:nvSpPr>
          <p:spPr bwMode="auto">
            <a:xfrm>
              <a:off x="2594" y="2235"/>
              <a:ext cx="379" cy="18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0948" name="Line 36">
              <a:extLst>
                <a:ext uri="{FF2B5EF4-FFF2-40B4-BE49-F238E27FC236}">
                  <a16:creationId xmlns:a16="http://schemas.microsoft.com/office/drawing/2014/main" id="{C74CE0C6-E416-3703-4181-ED8939151645}"/>
                </a:ext>
              </a:extLst>
            </p:cNvPr>
            <p:cNvSpPr>
              <a:spLocks noChangeShapeType="1"/>
            </p:cNvSpPr>
            <p:nvPr/>
          </p:nvSpPr>
          <p:spPr bwMode="auto">
            <a:xfrm flipH="1">
              <a:off x="2594" y="2416"/>
              <a:ext cx="379" cy="182"/>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0949" name="Line 37">
              <a:extLst>
                <a:ext uri="{FF2B5EF4-FFF2-40B4-BE49-F238E27FC236}">
                  <a16:creationId xmlns:a16="http://schemas.microsoft.com/office/drawing/2014/main" id="{D4215BD4-871B-D6D8-85E2-D428BFFD63B7}"/>
                </a:ext>
              </a:extLst>
            </p:cNvPr>
            <p:cNvSpPr>
              <a:spLocks noChangeShapeType="1"/>
            </p:cNvSpPr>
            <p:nvPr/>
          </p:nvSpPr>
          <p:spPr bwMode="auto">
            <a:xfrm>
              <a:off x="2262" y="2416"/>
              <a:ext cx="332" cy="182"/>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0950" name="Line 38">
              <a:extLst>
                <a:ext uri="{FF2B5EF4-FFF2-40B4-BE49-F238E27FC236}">
                  <a16:creationId xmlns:a16="http://schemas.microsoft.com/office/drawing/2014/main" id="{92364C0D-3F71-ADC0-8A93-EEC607968CAA}"/>
                </a:ext>
              </a:extLst>
            </p:cNvPr>
            <p:cNvSpPr>
              <a:spLocks noChangeShapeType="1"/>
            </p:cNvSpPr>
            <p:nvPr/>
          </p:nvSpPr>
          <p:spPr bwMode="auto">
            <a:xfrm flipH="1">
              <a:off x="2260" y="2237"/>
              <a:ext cx="334" cy="18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0951" name="Rectangle 39">
              <a:extLst>
                <a:ext uri="{FF2B5EF4-FFF2-40B4-BE49-F238E27FC236}">
                  <a16:creationId xmlns:a16="http://schemas.microsoft.com/office/drawing/2014/main" id="{2C216DBD-8E9F-B9C4-3D53-CDB874E126E5}"/>
                </a:ext>
              </a:extLst>
            </p:cNvPr>
            <p:cNvSpPr>
              <a:spLocks noChangeArrowheads="1"/>
            </p:cNvSpPr>
            <p:nvPr/>
          </p:nvSpPr>
          <p:spPr bwMode="auto">
            <a:xfrm>
              <a:off x="2451" y="2367"/>
              <a:ext cx="269"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solidFill>
                    <a:schemeClr val="accent2"/>
                  </a:solidFill>
                  <a:latin typeface="Arial" panose="020B0604020202020204" pitchFamily="34" charset="0"/>
                  <a:ea typeface="Batang" panose="02030600000101010101" pitchFamily="18" charset="-127"/>
                </a:rPr>
                <a:t>Found?</a:t>
              </a:r>
              <a:endParaRPr lang="en-US" altLang="en-US" sz="1400" b="1" i="1">
                <a:solidFill>
                  <a:schemeClr val="accent2"/>
                </a:solidFill>
                <a:effectLst>
                  <a:outerShdw blurRad="38100" dist="38100" dir="2700000" algn="tl">
                    <a:srgbClr val="C0C0C0"/>
                  </a:outerShdw>
                </a:effectLst>
                <a:latin typeface="Arial" panose="020B0604020202020204" pitchFamily="34" charset="0"/>
              </a:endParaRPr>
            </a:p>
          </p:txBody>
        </p:sp>
        <p:sp>
          <p:nvSpPr>
            <p:cNvPr id="550952" name="Line 40">
              <a:extLst>
                <a:ext uri="{FF2B5EF4-FFF2-40B4-BE49-F238E27FC236}">
                  <a16:creationId xmlns:a16="http://schemas.microsoft.com/office/drawing/2014/main" id="{62E3BCA0-6692-ED96-81C1-70ECC644354A}"/>
                </a:ext>
              </a:extLst>
            </p:cNvPr>
            <p:cNvSpPr>
              <a:spLocks noChangeShapeType="1"/>
            </p:cNvSpPr>
            <p:nvPr/>
          </p:nvSpPr>
          <p:spPr bwMode="auto">
            <a:xfrm flipV="1">
              <a:off x="2594" y="2592"/>
              <a:ext cx="1" cy="674"/>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0953" name="Rectangle 41">
              <a:extLst>
                <a:ext uri="{FF2B5EF4-FFF2-40B4-BE49-F238E27FC236}">
                  <a16:creationId xmlns:a16="http://schemas.microsoft.com/office/drawing/2014/main" id="{FC66EA72-5204-DCB9-D9D0-E98844683546}"/>
                </a:ext>
              </a:extLst>
            </p:cNvPr>
            <p:cNvSpPr>
              <a:spLocks noChangeArrowheads="1"/>
            </p:cNvSpPr>
            <p:nvPr/>
          </p:nvSpPr>
          <p:spPr bwMode="auto">
            <a:xfrm>
              <a:off x="2979" y="2583"/>
              <a:ext cx="720" cy="226"/>
            </a:xfrm>
            <a:prstGeom prst="rect">
              <a:avLst/>
            </a:prstGeom>
            <a:solidFill>
              <a:srgbClr val="FFFFCC"/>
            </a:solidFill>
            <a:ln w="12700">
              <a:solidFill>
                <a:srgbClr val="000000"/>
              </a:solidFill>
              <a:miter lim="800000"/>
              <a:headEnd/>
              <a:tailEnd/>
            </a:ln>
          </p:spPr>
          <p:txBody>
            <a:bodyPr/>
            <a:lstStyle/>
            <a:p>
              <a:endParaRPr lang="en-US"/>
            </a:p>
          </p:txBody>
        </p:sp>
        <p:sp>
          <p:nvSpPr>
            <p:cNvPr id="550954" name="Rectangle 42">
              <a:extLst>
                <a:ext uri="{FF2B5EF4-FFF2-40B4-BE49-F238E27FC236}">
                  <a16:creationId xmlns:a16="http://schemas.microsoft.com/office/drawing/2014/main" id="{D780858E-099C-7E9B-A074-F526A8E9DF69}"/>
                </a:ext>
              </a:extLst>
            </p:cNvPr>
            <p:cNvSpPr>
              <a:spLocks noChangeArrowheads="1"/>
            </p:cNvSpPr>
            <p:nvPr/>
          </p:nvSpPr>
          <p:spPr bwMode="auto">
            <a:xfrm>
              <a:off x="3086" y="2597"/>
              <a:ext cx="482"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solidFill>
                    <a:schemeClr val="accent2"/>
                  </a:solidFill>
                  <a:latin typeface="Arial" panose="020B0604020202020204" pitchFamily="34" charset="0"/>
                  <a:ea typeface="Batang" panose="02030600000101010101" pitchFamily="18" charset="-127"/>
                </a:rPr>
                <a:t>Look in Fuser</a:t>
              </a:r>
              <a:endParaRPr lang="en-US" altLang="en-US" sz="1400" b="1" i="1">
                <a:solidFill>
                  <a:schemeClr val="accent2"/>
                </a:solidFill>
                <a:effectLst>
                  <a:outerShdw blurRad="38100" dist="38100" dir="2700000" algn="tl">
                    <a:srgbClr val="C0C0C0"/>
                  </a:outerShdw>
                </a:effectLst>
                <a:latin typeface="Arial" panose="020B0604020202020204" pitchFamily="34" charset="0"/>
              </a:endParaRPr>
            </a:p>
          </p:txBody>
        </p:sp>
        <p:sp>
          <p:nvSpPr>
            <p:cNvPr id="550955" name="Rectangle 43">
              <a:extLst>
                <a:ext uri="{FF2B5EF4-FFF2-40B4-BE49-F238E27FC236}">
                  <a16:creationId xmlns:a16="http://schemas.microsoft.com/office/drawing/2014/main" id="{87DF90E9-2CD1-91E7-59EF-4FEF355D7309}"/>
                </a:ext>
              </a:extLst>
            </p:cNvPr>
            <p:cNvSpPr>
              <a:spLocks noChangeArrowheads="1"/>
            </p:cNvSpPr>
            <p:nvPr/>
          </p:nvSpPr>
          <p:spPr bwMode="auto">
            <a:xfrm>
              <a:off x="3202" y="2688"/>
              <a:ext cx="168"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solidFill>
                    <a:schemeClr val="accent2"/>
                  </a:solidFill>
                  <a:latin typeface="Arial" panose="020B0604020202020204" pitchFamily="34" charset="0"/>
                  <a:ea typeface="Batang" panose="02030600000101010101" pitchFamily="18" charset="-127"/>
                </a:rPr>
                <a:t>Area</a:t>
              </a:r>
              <a:endParaRPr lang="en-US" altLang="en-US" sz="1400" b="1" i="1">
                <a:solidFill>
                  <a:schemeClr val="accent2"/>
                </a:solidFill>
                <a:effectLst>
                  <a:outerShdw blurRad="38100" dist="38100" dir="2700000" algn="tl">
                    <a:srgbClr val="C0C0C0"/>
                  </a:outerShdw>
                </a:effectLst>
                <a:latin typeface="Arial" panose="020B0604020202020204" pitchFamily="34" charset="0"/>
              </a:endParaRPr>
            </a:p>
          </p:txBody>
        </p:sp>
        <p:sp>
          <p:nvSpPr>
            <p:cNvPr id="550956" name="Line 44">
              <a:extLst>
                <a:ext uri="{FF2B5EF4-FFF2-40B4-BE49-F238E27FC236}">
                  <a16:creationId xmlns:a16="http://schemas.microsoft.com/office/drawing/2014/main" id="{DAB71597-3858-41E3-D967-0A46A107F978}"/>
                </a:ext>
              </a:extLst>
            </p:cNvPr>
            <p:cNvSpPr>
              <a:spLocks noChangeShapeType="1"/>
            </p:cNvSpPr>
            <p:nvPr/>
          </p:nvSpPr>
          <p:spPr bwMode="auto">
            <a:xfrm>
              <a:off x="3290" y="2862"/>
              <a:ext cx="379" cy="182"/>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0957" name="Line 45">
              <a:extLst>
                <a:ext uri="{FF2B5EF4-FFF2-40B4-BE49-F238E27FC236}">
                  <a16:creationId xmlns:a16="http://schemas.microsoft.com/office/drawing/2014/main" id="{59C95257-DF4E-92E0-8FF8-6D6B6712E18D}"/>
                </a:ext>
              </a:extLst>
            </p:cNvPr>
            <p:cNvSpPr>
              <a:spLocks noChangeShapeType="1"/>
            </p:cNvSpPr>
            <p:nvPr/>
          </p:nvSpPr>
          <p:spPr bwMode="auto">
            <a:xfrm flipH="1">
              <a:off x="3290" y="3044"/>
              <a:ext cx="379" cy="18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0958" name="Line 46">
              <a:extLst>
                <a:ext uri="{FF2B5EF4-FFF2-40B4-BE49-F238E27FC236}">
                  <a16:creationId xmlns:a16="http://schemas.microsoft.com/office/drawing/2014/main" id="{87E60FAC-14FB-32CC-33D6-406A314521FE}"/>
                </a:ext>
              </a:extLst>
            </p:cNvPr>
            <p:cNvSpPr>
              <a:spLocks noChangeShapeType="1"/>
            </p:cNvSpPr>
            <p:nvPr/>
          </p:nvSpPr>
          <p:spPr bwMode="auto">
            <a:xfrm>
              <a:off x="2958" y="3044"/>
              <a:ext cx="332" cy="18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0959" name="Line 47">
              <a:extLst>
                <a:ext uri="{FF2B5EF4-FFF2-40B4-BE49-F238E27FC236}">
                  <a16:creationId xmlns:a16="http://schemas.microsoft.com/office/drawing/2014/main" id="{8D28015C-D4EF-FCF7-6787-DB7C4B1D3F7B}"/>
                </a:ext>
              </a:extLst>
            </p:cNvPr>
            <p:cNvSpPr>
              <a:spLocks noChangeShapeType="1"/>
            </p:cNvSpPr>
            <p:nvPr/>
          </p:nvSpPr>
          <p:spPr bwMode="auto">
            <a:xfrm flipH="1">
              <a:off x="2956" y="2865"/>
              <a:ext cx="334" cy="18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0960" name="Rectangle 48">
              <a:extLst>
                <a:ext uri="{FF2B5EF4-FFF2-40B4-BE49-F238E27FC236}">
                  <a16:creationId xmlns:a16="http://schemas.microsoft.com/office/drawing/2014/main" id="{CECCABFF-D3CE-F0A6-212C-FA76074E5F4C}"/>
                </a:ext>
              </a:extLst>
            </p:cNvPr>
            <p:cNvSpPr>
              <a:spLocks noChangeArrowheads="1"/>
            </p:cNvSpPr>
            <p:nvPr/>
          </p:nvSpPr>
          <p:spPr bwMode="auto">
            <a:xfrm>
              <a:off x="3147" y="2994"/>
              <a:ext cx="269"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solidFill>
                    <a:schemeClr val="accent2"/>
                  </a:solidFill>
                  <a:latin typeface="Arial" panose="020B0604020202020204" pitchFamily="34" charset="0"/>
                  <a:ea typeface="Batang" panose="02030600000101010101" pitchFamily="18" charset="-127"/>
                </a:rPr>
                <a:t>Found?</a:t>
              </a:r>
              <a:endParaRPr lang="en-US" altLang="en-US" sz="1400" b="1" i="1">
                <a:solidFill>
                  <a:schemeClr val="accent2"/>
                </a:solidFill>
                <a:effectLst>
                  <a:outerShdw blurRad="38100" dist="38100" dir="2700000" algn="tl">
                    <a:srgbClr val="C0C0C0"/>
                  </a:outerShdw>
                </a:effectLst>
                <a:latin typeface="Arial" panose="020B0604020202020204" pitchFamily="34" charset="0"/>
              </a:endParaRPr>
            </a:p>
          </p:txBody>
        </p:sp>
        <p:sp>
          <p:nvSpPr>
            <p:cNvPr id="550961" name="Line 49">
              <a:extLst>
                <a:ext uri="{FF2B5EF4-FFF2-40B4-BE49-F238E27FC236}">
                  <a16:creationId xmlns:a16="http://schemas.microsoft.com/office/drawing/2014/main" id="{2D0893CF-5A1B-E6E8-2192-55EC9CAEAA31}"/>
                </a:ext>
              </a:extLst>
            </p:cNvPr>
            <p:cNvSpPr>
              <a:spLocks noChangeShapeType="1"/>
            </p:cNvSpPr>
            <p:nvPr/>
          </p:nvSpPr>
          <p:spPr bwMode="auto">
            <a:xfrm>
              <a:off x="3290" y="3220"/>
              <a:ext cx="1" cy="55"/>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0962" name="Rectangle 50">
              <a:extLst>
                <a:ext uri="{FF2B5EF4-FFF2-40B4-BE49-F238E27FC236}">
                  <a16:creationId xmlns:a16="http://schemas.microsoft.com/office/drawing/2014/main" id="{02340AED-A9FE-F69F-8E6D-2EEA75221C2E}"/>
                </a:ext>
              </a:extLst>
            </p:cNvPr>
            <p:cNvSpPr>
              <a:spLocks noChangeArrowheads="1"/>
            </p:cNvSpPr>
            <p:nvPr/>
          </p:nvSpPr>
          <p:spPr bwMode="auto">
            <a:xfrm>
              <a:off x="3674" y="3188"/>
              <a:ext cx="721" cy="226"/>
            </a:xfrm>
            <a:prstGeom prst="rect">
              <a:avLst/>
            </a:prstGeom>
            <a:solidFill>
              <a:srgbClr val="FFFFCC"/>
            </a:solidFill>
            <a:ln w="12700">
              <a:solidFill>
                <a:srgbClr val="000000"/>
              </a:solidFill>
              <a:miter lim="800000"/>
              <a:headEnd/>
              <a:tailEnd/>
            </a:ln>
          </p:spPr>
          <p:txBody>
            <a:bodyPr/>
            <a:lstStyle/>
            <a:p>
              <a:endParaRPr lang="en-US"/>
            </a:p>
          </p:txBody>
        </p:sp>
        <p:sp>
          <p:nvSpPr>
            <p:cNvPr id="550963" name="Rectangle 51">
              <a:extLst>
                <a:ext uri="{FF2B5EF4-FFF2-40B4-BE49-F238E27FC236}">
                  <a16:creationId xmlns:a16="http://schemas.microsoft.com/office/drawing/2014/main" id="{33C574DE-5322-C8D7-CA9D-226A9F5A9AC1}"/>
                </a:ext>
              </a:extLst>
            </p:cNvPr>
            <p:cNvSpPr>
              <a:spLocks noChangeArrowheads="1"/>
            </p:cNvSpPr>
            <p:nvPr/>
          </p:nvSpPr>
          <p:spPr bwMode="auto">
            <a:xfrm>
              <a:off x="3861" y="3205"/>
              <a:ext cx="256"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solidFill>
                    <a:schemeClr val="accent2"/>
                  </a:solidFill>
                  <a:latin typeface="Arial" panose="020B0604020202020204" pitchFamily="34" charset="0"/>
                  <a:ea typeface="Batang" panose="02030600000101010101" pitchFamily="18" charset="-127"/>
                </a:rPr>
                <a:t>Look in</a:t>
              </a:r>
              <a:endParaRPr lang="en-US" altLang="en-US" sz="1400" b="1" i="1">
                <a:solidFill>
                  <a:schemeClr val="accent2"/>
                </a:solidFill>
                <a:effectLst>
                  <a:outerShdw blurRad="38100" dist="38100" dir="2700000" algn="tl">
                    <a:srgbClr val="C0C0C0"/>
                  </a:outerShdw>
                </a:effectLst>
                <a:latin typeface="Arial" panose="020B0604020202020204" pitchFamily="34" charset="0"/>
              </a:endParaRPr>
            </a:p>
          </p:txBody>
        </p:sp>
        <p:sp>
          <p:nvSpPr>
            <p:cNvPr id="550964" name="Rectangle 52">
              <a:extLst>
                <a:ext uri="{FF2B5EF4-FFF2-40B4-BE49-F238E27FC236}">
                  <a16:creationId xmlns:a16="http://schemas.microsoft.com/office/drawing/2014/main" id="{CEE59A6D-3873-C6FD-0EA8-58F3C4AECFDA}"/>
                </a:ext>
              </a:extLst>
            </p:cNvPr>
            <p:cNvSpPr>
              <a:spLocks noChangeArrowheads="1"/>
            </p:cNvSpPr>
            <p:nvPr/>
          </p:nvSpPr>
          <p:spPr bwMode="auto">
            <a:xfrm>
              <a:off x="3774" y="3290"/>
              <a:ext cx="465"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solidFill>
                    <a:schemeClr val="accent2"/>
                  </a:solidFill>
                  <a:latin typeface="Arial" panose="020B0604020202020204" pitchFamily="34" charset="0"/>
                  <a:ea typeface="Batang" panose="02030600000101010101" pitchFamily="18" charset="-127"/>
                </a:rPr>
                <a:t>Collater Area</a:t>
              </a:r>
              <a:endParaRPr lang="en-US" altLang="en-US" sz="1400" b="1" i="1">
                <a:solidFill>
                  <a:schemeClr val="accent2"/>
                </a:solidFill>
                <a:effectLst>
                  <a:outerShdw blurRad="38100" dist="38100" dir="2700000" algn="tl">
                    <a:srgbClr val="C0C0C0"/>
                  </a:outerShdw>
                </a:effectLst>
                <a:latin typeface="Arial" panose="020B0604020202020204" pitchFamily="34" charset="0"/>
              </a:endParaRPr>
            </a:p>
          </p:txBody>
        </p:sp>
        <p:sp>
          <p:nvSpPr>
            <p:cNvPr id="550965" name="Line 53">
              <a:extLst>
                <a:ext uri="{FF2B5EF4-FFF2-40B4-BE49-F238E27FC236}">
                  <a16:creationId xmlns:a16="http://schemas.microsoft.com/office/drawing/2014/main" id="{CD14F4A5-5608-82F2-4E63-8C9D35D8BDDE}"/>
                </a:ext>
              </a:extLst>
            </p:cNvPr>
            <p:cNvSpPr>
              <a:spLocks noChangeShapeType="1"/>
            </p:cNvSpPr>
            <p:nvPr/>
          </p:nvSpPr>
          <p:spPr bwMode="auto">
            <a:xfrm>
              <a:off x="3986" y="3467"/>
              <a:ext cx="378" cy="182"/>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0966" name="Line 54">
              <a:extLst>
                <a:ext uri="{FF2B5EF4-FFF2-40B4-BE49-F238E27FC236}">
                  <a16:creationId xmlns:a16="http://schemas.microsoft.com/office/drawing/2014/main" id="{72D356FF-149E-98E0-2EAC-7FDFA23D2BB9}"/>
                </a:ext>
              </a:extLst>
            </p:cNvPr>
            <p:cNvSpPr>
              <a:spLocks noChangeShapeType="1"/>
            </p:cNvSpPr>
            <p:nvPr/>
          </p:nvSpPr>
          <p:spPr bwMode="auto">
            <a:xfrm flipH="1">
              <a:off x="3986" y="3649"/>
              <a:ext cx="378" cy="18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0967" name="Line 55">
              <a:extLst>
                <a:ext uri="{FF2B5EF4-FFF2-40B4-BE49-F238E27FC236}">
                  <a16:creationId xmlns:a16="http://schemas.microsoft.com/office/drawing/2014/main" id="{AE07DB8E-5A0D-3263-110D-33C1AEC64F9D}"/>
                </a:ext>
              </a:extLst>
            </p:cNvPr>
            <p:cNvSpPr>
              <a:spLocks noChangeShapeType="1"/>
            </p:cNvSpPr>
            <p:nvPr/>
          </p:nvSpPr>
          <p:spPr bwMode="auto">
            <a:xfrm>
              <a:off x="3653" y="3649"/>
              <a:ext cx="333" cy="18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0968" name="Line 56">
              <a:extLst>
                <a:ext uri="{FF2B5EF4-FFF2-40B4-BE49-F238E27FC236}">
                  <a16:creationId xmlns:a16="http://schemas.microsoft.com/office/drawing/2014/main" id="{2BACDB35-5D97-C159-8928-D0D0CFD05534}"/>
                </a:ext>
              </a:extLst>
            </p:cNvPr>
            <p:cNvSpPr>
              <a:spLocks noChangeShapeType="1"/>
            </p:cNvSpPr>
            <p:nvPr/>
          </p:nvSpPr>
          <p:spPr bwMode="auto">
            <a:xfrm flipH="1">
              <a:off x="3652" y="3470"/>
              <a:ext cx="334" cy="18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0969" name="Rectangle 57">
              <a:extLst>
                <a:ext uri="{FF2B5EF4-FFF2-40B4-BE49-F238E27FC236}">
                  <a16:creationId xmlns:a16="http://schemas.microsoft.com/office/drawing/2014/main" id="{46E4756C-8A34-E52E-6D4B-6C89A0254C59}"/>
                </a:ext>
              </a:extLst>
            </p:cNvPr>
            <p:cNvSpPr>
              <a:spLocks noChangeArrowheads="1"/>
            </p:cNvSpPr>
            <p:nvPr/>
          </p:nvSpPr>
          <p:spPr bwMode="auto">
            <a:xfrm>
              <a:off x="3843" y="3599"/>
              <a:ext cx="269"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solidFill>
                    <a:schemeClr val="accent2"/>
                  </a:solidFill>
                  <a:latin typeface="Arial" panose="020B0604020202020204" pitchFamily="34" charset="0"/>
                  <a:ea typeface="Batang" panose="02030600000101010101" pitchFamily="18" charset="-127"/>
                </a:rPr>
                <a:t>Found?</a:t>
              </a:r>
              <a:endParaRPr lang="en-US" altLang="en-US" sz="1400" b="1" i="1">
                <a:solidFill>
                  <a:schemeClr val="accent2"/>
                </a:solidFill>
                <a:effectLst>
                  <a:outerShdw blurRad="38100" dist="38100" dir="2700000" algn="tl">
                    <a:srgbClr val="C0C0C0"/>
                  </a:outerShdw>
                </a:effectLst>
                <a:latin typeface="Arial" panose="020B0604020202020204" pitchFamily="34" charset="0"/>
              </a:endParaRPr>
            </a:p>
          </p:txBody>
        </p:sp>
        <p:sp>
          <p:nvSpPr>
            <p:cNvPr id="550970" name="Line 58">
              <a:extLst>
                <a:ext uri="{FF2B5EF4-FFF2-40B4-BE49-F238E27FC236}">
                  <a16:creationId xmlns:a16="http://schemas.microsoft.com/office/drawing/2014/main" id="{E10643A6-17EB-83FE-9004-B3B2AFA87A45}"/>
                </a:ext>
              </a:extLst>
            </p:cNvPr>
            <p:cNvSpPr>
              <a:spLocks noChangeShapeType="1"/>
            </p:cNvSpPr>
            <p:nvPr/>
          </p:nvSpPr>
          <p:spPr bwMode="auto">
            <a:xfrm>
              <a:off x="3986" y="3825"/>
              <a:ext cx="1" cy="56"/>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0971" name="Line 59">
              <a:extLst>
                <a:ext uri="{FF2B5EF4-FFF2-40B4-BE49-F238E27FC236}">
                  <a16:creationId xmlns:a16="http://schemas.microsoft.com/office/drawing/2014/main" id="{6B589922-216A-8C60-977F-DF70F8911655}"/>
                </a:ext>
              </a:extLst>
            </p:cNvPr>
            <p:cNvSpPr>
              <a:spLocks noChangeShapeType="1"/>
            </p:cNvSpPr>
            <p:nvPr/>
          </p:nvSpPr>
          <p:spPr bwMode="auto">
            <a:xfrm>
              <a:off x="2057" y="1865"/>
              <a:ext cx="537"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0972" name="Line 60">
              <a:extLst>
                <a:ext uri="{FF2B5EF4-FFF2-40B4-BE49-F238E27FC236}">
                  <a16:creationId xmlns:a16="http://schemas.microsoft.com/office/drawing/2014/main" id="{DADE8794-8435-A43D-D88D-16B8E39CDA81}"/>
                </a:ext>
              </a:extLst>
            </p:cNvPr>
            <p:cNvSpPr>
              <a:spLocks noChangeShapeType="1"/>
            </p:cNvSpPr>
            <p:nvPr/>
          </p:nvSpPr>
          <p:spPr bwMode="auto">
            <a:xfrm>
              <a:off x="2594" y="1865"/>
              <a:ext cx="1" cy="377"/>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0973" name="Rectangle 61">
              <a:extLst>
                <a:ext uri="{FF2B5EF4-FFF2-40B4-BE49-F238E27FC236}">
                  <a16:creationId xmlns:a16="http://schemas.microsoft.com/office/drawing/2014/main" id="{3C906A7F-20B0-2DD4-18CF-2005F7991D28}"/>
                </a:ext>
              </a:extLst>
            </p:cNvPr>
            <p:cNvSpPr>
              <a:spLocks noChangeArrowheads="1"/>
            </p:cNvSpPr>
            <p:nvPr/>
          </p:nvSpPr>
          <p:spPr bwMode="auto">
            <a:xfrm>
              <a:off x="2283" y="1955"/>
              <a:ext cx="720" cy="226"/>
            </a:xfrm>
            <a:prstGeom prst="rect">
              <a:avLst/>
            </a:prstGeom>
            <a:solidFill>
              <a:srgbClr val="FFFFCC"/>
            </a:solidFill>
            <a:ln w="12700">
              <a:solidFill>
                <a:srgbClr val="000000"/>
              </a:solidFill>
              <a:miter lim="800000"/>
              <a:headEnd/>
              <a:tailEnd/>
            </a:ln>
          </p:spPr>
          <p:txBody>
            <a:bodyPr/>
            <a:lstStyle/>
            <a:p>
              <a:endParaRPr lang="en-US"/>
            </a:p>
          </p:txBody>
        </p:sp>
        <p:sp>
          <p:nvSpPr>
            <p:cNvPr id="550974" name="Rectangle 62">
              <a:extLst>
                <a:ext uri="{FF2B5EF4-FFF2-40B4-BE49-F238E27FC236}">
                  <a16:creationId xmlns:a16="http://schemas.microsoft.com/office/drawing/2014/main" id="{DE9DD7F8-0C97-CA78-F73C-2B737DD266DD}"/>
                </a:ext>
              </a:extLst>
            </p:cNvPr>
            <p:cNvSpPr>
              <a:spLocks noChangeArrowheads="1"/>
            </p:cNvSpPr>
            <p:nvPr/>
          </p:nvSpPr>
          <p:spPr bwMode="auto">
            <a:xfrm>
              <a:off x="2390" y="1970"/>
              <a:ext cx="47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solidFill>
                    <a:schemeClr val="accent2"/>
                  </a:solidFill>
                  <a:latin typeface="Arial" panose="020B0604020202020204" pitchFamily="34" charset="0"/>
                  <a:ea typeface="Batang" panose="02030600000101010101" pitchFamily="18" charset="-127"/>
                </a:rPr>
                <a:t>Look in Drum</a:t>
              </a:r>
              <a:endParaRPr lang="en-US" altLang="en-US" sz="1400" b="1" i="1">
                <a:solidFill>
                  <a:schemeClr val="accent2"/>
                </a:solidFill>
                <a:effectLst>
                  <a:outerShdw blurRad="38100" dist="38100" dir="2700000" algn="tl">
                    <a:srgbClr val="C0C0C0"/>
                  </a:outerShdw>
                </a:effectLst>
                <a:latin typeface="Arial" panose="020B0604020202020204" pitchFamily="34" charset="0"/>
              </a:endParaRPr>
            </a:p>
          </p:txBody>
        </p:sp>
        <p:sp>
          <p:nvSpPr>
            <p:cNvPr id="550975" name="Rectangle 63">
              <a:extLst>
                <a:ext uri="{FF2B5EF4-FFF2-40B4-BE49-F238E27FC236}">
                  <a16:creationId xmlns:a16="http://schemas.microsoft.com/office/drawing/2014/main" id="{C74820FB-20B6-9555-8844-AAC0FFCF64C9}"/>
                </a:ext>
              </a:extLst>
            </p:cNvPr>
            <p:cNvSpPr>
              <a:spLocks noChangeArrowheads="1"/>
            </p:cNvSpPr>
            <p:nvPr/>
          </p:nvSpPr>
          <p:spPr bwMode="auto">
            <a:xfrm>
              <a:off x="2504" y="2060"/>
              <a:ext cx="168"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solidFill>
                    <a:schemeClr val="accent2"/>
                  </a:solidFill>
                  <a:latin typeface="Arial" panose="020B0604020202020204" pitchFamily="34" charset="0"/>
                  <a:ea typeface="Batang" panose="02030600000101010101" pitchFamily="18" charset="-127"/>
                </a:rPr>
                <a:t>Area</a:t>
              </a:r>
              <a:endParaRPr lang="en-US" altLang="en-US" sz="1400" b="1" i="1">
                <a:solidFill>
                  <a:schemeClr val="accent2"/>
                </a:solidFill>
                <a:effectLst>
                  <a:outerShdw blurRad="38100" dist="38100" dir="2700000" algn="tl">
                    <a:srgbClr val="C0C0C0"/>
                  </a:outerShdw>
                </a:effectLst>
                <a:latin typeface="Arial" panose="020B0604020202020204" pitchFamily="34" charset="0"/>
              </a:endParaRPr>
            </a:p>
          </p:txBody>
        </p:sp>
        <p:sp>
          <p:nvSpPr>
            <p:cNvPr id="550976" name="Line 64">
              <a:extLst>
                <a:ext uri="{FF2B5EF4-FFF2-40B4-BE49-F238E27FC236}">
                  <a16:creationId xmlns:a16="http://schemas.microsoft.com/office/drawing/2014/main" id="{BD1AF385-C139-D576-2B0A-FD3F6FEC51CC}"/>
                </a:ext>
              </a:extLst>
            </p:cNvPr>
            <p:cNvSpPr>
              <a:spLocks noChangeShapeType="1"/>
            </p:cNvSpPr>
            <p:nvPr/>
          </p:nvSpPr>
          <p:spPr bwMode="auto">
            <a:xfrm>
              <a:off x="2971" y="2415"/>
              <a:ext cx="326"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0977" name="Line 65">
              <a:extLst>
                <a:ext uri="{FF2B5EF4-FFF2-40B4-BE49-F238E27FC236}">
                  <a16:creationId xmlns:a16="http://schemas.microsoft.com/office/drawing/2014/main" id="{9B93F004-3F01-B860-AF3C-EED67EEE45C1}"/>
                </a:ext>
              </a:extLst>
            </p:cNvPr>
            <p:cNvSpPr>
              <a:spLocks noChangeShapeType="1"/>
            </p:cNvSpPr>
            <p:nvPr/>
          </p:nvSpPr>
          <p:spPr bwMode="auto">
            <a:xfrm>
              <a:off x="3666" y="3045"/>
              <a:ext cx="323"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0978" name="Line 66">
              <a:extLst>
                <a:ext uri="{FF2B5EF4-FFF2-40B4-BE49-F238E27FC236}">
                  <a16:creationId xmlns:a16="http://schemas.microsoft.com/office/drawing/2014/main" id="{21DEB492-59B5-87C6-9FBF-EF5C4B9E438A}"/>
                </a:ext>
              </a:extLst>
            </p:cNvPr>
            <p:cNvSpPr>
              <a:spLocks noChangeShapeType="1"/>
            </p:cNvSpPr>
            <p:nvPr/>
          </p:nvSpPr>
          <p:spPr bwMode="auto">
            <a:xfrm>
              <a:off x="4363" y="3652"/>
              <a:ext cx="167"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0979" name="Line 67">
              <a:extLst>
                <a:ext uri="{FF2B5EF4-FFF2-40B4-BE49-F238E27FC236}">
                  <a16:creationId xmlns:a16="http://schemas.microsoft.com/office/drawing/2014/main" id="{B0B58E08-3FD7-1C86-5356-CA0338BAAEBC}"/>
                </a:ext>
              </a:extLst>
            </p:cNvPr>
            <p:cNvSpPr>
              <a:spLocks noChangeShapeType="1"/>
            </p:cNvSpPr>
            <p:nvPr/>
          </p:nvSpPr>
          <p:spPr bwMode="auto">
            <a:xfrm>
              <a:off x="4530" y="3652"/>
              <a:ext cx="1" cy="255"/>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0980" name="Line 68">
              <a:extLst>
                <a:ext uri="{FF2B5EF4-FFF2-40B4-BE49-F238E27FC236}">
                  <a16:creationId xmlns:a16="http://schemas.microsoft.com/office/drawing/2014/main" id="{C4FBC9EA-D3BB-76A5-77CB-C2702B85DCEF}"/>
                </a:ext>
              </a:extLst>
            </p:cNvPr>
            <p:cNvSpPr>
              <a:spLocks noChangeShapeType="1"/>
            </p:cNvSpPr>
            <p:nvPr/>
          </p:nvSpPr>
          <p:spPr bwMode="auto">
            <a:xfrm>
              <a:off x="2074" y="3141"/>
              <a:ext cx="352"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0981" name="Line 69">
              <a:extLst>
                <a:ext uri="{FF2B5EF4-FFF2-40B4-BE49-F238E27FC236}">
                  <a16:creationId xmlns:a16="http://schemas.microsoft.com/office/drawing/2014/main" id="{4D1BF4CD-9FB6-B48F-8828-CAD38D3B9534}"/>
                </a:ext>
              </a:extLst>
            </p:cNvPr>
            <p:cNvSpPr>
              <a:spLocks noChangeShapeType="1"/>
            </p:cNvSpPr>
            <p:nvPr/>
          </p:nvSpPr>
          <p:spPr bwMode="auto">
            <a:xfrm>
              <a:off x="2426" y="3141"/>
              <a:ext cx="1" cy="22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0982" name="Line 70">
              <a:extLst>
                <a:ext uri="{FF2B5EF4-FFF2-40B4-BE49-F238E27FC236}">
                  <a16:creationId xmlns:a16="http://schemas.microsoft.com/office/drawing/2014/main" id="{BA8587F7-48B7-9B85-7079-263FF0D8E6AB}"/>
                </a:ext>
              </a:extLst>
            </p:cNvPr>
            <p:cNvSpPr>
              <a:spLocks noChangeShapeType="1"/>
            </p:cNvSpPr>
            <p:nvPr/>
          </p:nvSpPr>
          <p:spPr bwMode="auto">
            <a:xfrm flipH="1">
              <a:off x="3050" y="3867"/>
              <a:ext cx="936"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0983" name="Line 71">
              <a:extLst>
                <a:ext uri="{FF2B5EF4-FFF2-40B4-BE49-F238E27FC236}">
                  <a16:creationId xmlns:a16="http://schemas.microsoft.com/office/drawing/2014/main" id="{A3051B94-AA1C-2B84-2EEF-4B5BC1B98B59}"/>
                </a:ext>
              </a:extLst>
            </p:cNvPr>
            <p:cNvSpPr>
              <a:spLocks noChangeShapeType="1"/>
            </p:cNvSpPr>
            <p:nvPr/>
          </p:nvSpPr>
          <p:spPr bwMode="auto">
            <a:xfrm flipV="1">
              <a:off x="3050" y="3272"/>
              <a:ext cx="1" cy="595"/>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0984" name="Line 72">
              <a:extLst>
                <a:ext uri="{FF2B5EF4-FFF2-40B4-BE49-F238E27FC236}">
                  <a16:creationId xmlns:a16="http://schemas.microsoft.com/office/drawing/2014/main" id="{7F6DE78E-24FD-F892-C1B5-0F72D8D940B6}"/>
                </a:ext>
              </a:extLst>
            </p:cNvPr>
            <p:cNvSpPr>
              <a:spLocks noChangeShapeType="1"/>
            </p:cNvSpPr>
            <p:nvPr/>
          </p:nvSpPr>
          <p:spPr bwMode="auto">
            <a:xfrm flipH="1">
              <a:off x="2591" y="3266"/>
              <a:ext cx="703"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0985" name="Line 73">
              <a:extLst>
                <a:ext uri="{FF2B5EF4-FFF2-40B4-BE49-F238E27FC236}">
                  <a16:creationId xmlns:a16="http://schemas.microsoft.com/office/drawing/2014/main" id="{391CAFFA-AE5C-7091-CCB0-CB0C95FB6F58}"/>
                </a:ext>
              </a:extLst>
            </p:cNvPr>
            <p:cNvSpPr>
              <a:spLocks noChangeShapeType="1"/>
            </p:cNvSpPr>
            <p:nvPr/>
          </p:nvSpPr>
          <p:spPr bwMode="auto">
            <a:xfrm flipH="1">
              <a:off x="2159" y="2773"/>
              <a:ext cx="437"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0986" name="Line 74">
              <a:extLst>
                <a:ext uri="{FF2B5EF4-FFF2-40B4-BE49-F238E27FC236}">
                  <a16:creationId xmlns:a16="http://schemas.microsoft.com/office/drawing/2014/main" id="{EB628CB1-D9A0-4E0C-BEDF-75693111F084}"/>
                </a:ext>
              </a:extLst>
            </p:cNvPr>
            <p:cNvSpPr>
              <a:spLocks noChangeShapeType="1"/>
            </p:cNvSpPr>
            <p:nvPr/>
          </p:nvSpPr>
          <p:spPr bwMode="auto">
            <a:xfrm flipV="1">
              <a:off x="2159" y="2188"/>
              <a:ext cx="1" cy="579"/>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0987" name="Line 75">
              <a:extLst>
                <a:ext uri="{FF2B5EF4-FFF2-40B4-BE49-F238E27FC236}">
                  <a16:creationId xmlns:a16="http://schemas.microsoft.com/office/drawing/2014/main" id="{BCEB1628-DE37-53EA-B89E-8AC7B3E06BF5}"/>
                </a:ext>
              </a:extLst>
            </p:cNvPr>
            <p:cNvSpPr>
              <a:spLocks noChangeShapeType="1"/>
            </p:cNvSpPr>
            <p:nvPr/>
          </p:nvSpPr>
          <p:spPr bwMode="auto">
            <a:xfrm flipH="1">
              <a:off x="1694" y="2177"/>
              <a:ext cx="465"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0988" name="Line 76">
              <a:extLst>
                <a:ext uri="{FF2B5EF4-FFF2-40B4-BE49-F238E27FC236}">
                  <a16:creationId xmlns:a16="http://schemas.microsoft.com/office/drawing/2014/main" id="{C6226D5A-6C13-083C-DE8F-AA4C1E9849F6}"/>
                </a:ext>
              </a:extLst>
            </p:cNvPr>
            <p:cNvSpPr>
              <a:spLocks noChangeShapeType="1"/>
            </p:cNvSpPr>
            <p:nvPr/>
          </p:nvSpPr>
          <p:spPr bwMode="auto">
            <a:xfrm flipV="1">
              <a:off x="1694" y="2145"/>
              <a:ext cx="77" cy="28"/>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0989" name="Line 77">
              <a:extLst>
                <a:ext uri="{FF2B5EF4-FFF2-40B4-BE49-F238E27FC236}">
                  <a16:creationId xmlns:a16="http://schemas.microsoft.com/office/drawing/2014/main" id="{89874F9F-BB53-1F40-608A-481B4615810E}"/>
                </a:ext>
              </a:extLst>
            </p:cNvPr>
            <p:cNvSpPr>
              <a:spLocks noChangeShapeType="1"/>
            </p:cNvSpPr>
            <p:nvPr/>
          </p:nvSpPr>
          <p:spPr bwMode="auto">
            <a:xfrm>
              <a:off x="1697" y="2170"/>
              <a:ext cx="77" cy="32"/>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0990" name="Line 78">
              <a:extLst>
                <a:ext uri="{FF2B5EF4-FFF2-40B4-BE49-F238E27FC236}">
                  <a16:creationId xmlns:a16="http://schemas.microsoft.com/office/drawing/2014/main" id="{E4A8CA0F-808B-A620-FB47-FBA5AEAF1C0A}"/>
                </a:ext>
              </a:extLst>
            </p:cNvPr>
            <p:cNvSpPr>
              <a:spLocks noChangeShapeType="1"/>
            </p:cNvSpPr>
            <p:nvPr/>
          </p:nvSpPr>
          <p:spPr bwMode="auto">
            <a:xfrm flipH="1" flipV="1">
              <a:off x="1674" y="2247"/>
              <a:ext cx="20" cy="45"/>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0991" name="Line 79">
              <a:extLst>
                <a:ext uri="{FF2B5EF4-FFF2-40B4-BE49-F238E27FC236}">
                  <a16:creationId xmlns:a16="http://schemas.microsoft.com/office/drawing/2014/main" id="{50D0E294-B935-A9FF-D24E-F70CCFBF84C2}"/>
                </a:ext>
              </a:extLst>
            </p:cNvPr>
            <p:cNvSpPr>
              <a:spLocks noChangeShapeType="1"/>
            </p:cNvSpPr>
            <p:nvPr/>
          </p:nvSpPr>
          <p:spPr bwMode="auto">
            <a:xfrm flipV="1">
              <a:off x="1694" y="2250"/>
              <a:ext cx="20" cy="39"/>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0992" name="Line 80">
              <a:extLst>
                <a:ext uri="{FF2B5EF4-FFF2-40B4-BE49-F238E27FC236}">
                  <a16:creationId xmlns:a16="http://schemas.microsoft.com/office/drawing/2014/main" id="{AB41B0CB-8258-532F-8219-A24120E0D20A}"/>
                </a:ext>
              </a:extLst>
            </p:cNvPr>
            <p:cNvSpPr>
              <a:spLocks noChangeShapeType="1"/>
            </p:cNvSpPr>
            <p:nvPr/>
          </p:nvSpPr>
          <p:spPr bwMode="auto">
            <a:xfrm flipV="1">
              <a:off x="2596" y="1907"/>
              <a:ext cx="17" cy="39"/>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0993" name="Line 81">
              <a:extLst>
                <a:ext uri="{FF2B5EF4-FFF2-40B4-BE49-F238E27FC236}">
                  <a16:creationId xmlns:a16="http://schemas.microsoft.com/office/drawing/2014/main" id="{DD67EAD5-56E0-3D99-EC71-3CFED98A85AA}"/>
                </a:ext>
              </a:extLst>
            </p:cNvPr>
            <p:cNvSpPr>
              <a:spLocks noChangeShapeType="1"/>
            </p:cNvSpPr>
            <p:nvPr/>
          </p:nvSpPr>
          <p:spPr bwMode="auto">
            <a:xfrm flipH="1" flipV="1">
              <a:off x="2574" y="1907"/>
              <a:ext cx="22" cy="34"/>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0994" name="Line 82">
              <a:extLst>
                <a:ext uri="{FF2B5EF4-FFF2-40B4-BE49-F238E27FC236}">
                  <a16:creationId xmlns:a16="http://schemas.microsoft.com/office/drawing/2014/main" id="{ECA0718C-8546-0715-D07D-84A7307ABA88}"/>
                </a:ext>
              </a:extLst>
            </p:cNvPr>
            <p:cNvSpPr>
              <a:spLocks noChangeShapeType="1"/>
            </p:cNvSpPr>
            <p:nvPr/>
          </p:nvSpPr>
          <p:spPr bwMode="auto">
            <a:xfrm flipV="1">
              <a:off x="2596" y="2721"/>
              <a:ext cx="20" cy="45"/>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0995" name="Line 83">
              <a:extLst>
                <a:ext uri="{FF2B5EF4-FFF2-40B4-BE49-F238E27FC236}">
                  <a16:creationId xmlns:a16="http://schemas.microsoft.com/office/drawing/2014/main" id="{4A0319E7-3C15-9F0A-E9EA-49D9B23DD7CB}"/>
                </a:ext>
              </a:extLst>
            </p:cNvPr>
            <p:cNvSpPr>
              <a:spLocks noChangeShapeType="1"/>
            </p:cNvSpPr>
            <p:nvPr/>
          </p:nvSpPr>
          <p:spPr bwMode="auto">
            <a:xfrm flipH="1" flipV="1">
              <a:off x="2574" y="2723"/>
              <a:ext cx="19" cy="43"/>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0996" name="Line 84">
              <a:extLst>
                <a:ext uri="{FF2B5EF4-FFF2-40B4-BE49-F238E27FC236}">
                  <a16:creationId xmlns:a16="http://schemas.microsoft.com/office/drawing/2014/main" id="{B4418692-A73E-14E9-39F1-4DF1F8B105EE}"/>
                </a:ext>
              </a:extLst>
            </p:cNvPr>
            <p:cNvSpPr>
              <a:spLocks noChangeShapeType="1"/>
            </p:cNvSpPr>
            <p:nvPr/>
          </p:nvSpPr>
          <p:spPr bwMode="auto">
            <a:xfrm>
              <a:off x="2593" y="2783"/>
              <a:ext cx="23" cy="42"/>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0997" name="Line 85">
              <a:extLst>
                <a:ext uri="{FF2B5EF4-FFF2-40B4-BE49-F238E27FC236}">
                  <a16:creationId xmlns:a16="http://schemas.microsoft.com/office/drawing/2014/main" id="{8369E0B8-F43E-2A29-B4E8-80991C89A234}"/>
                </a:ext>
              </a:extLst>
            </p:cNvPr>
            <p:cNvSpPr>
              <a:spLocks noChangeShapeType="1"/>
            </p:cNvSpPr>
            <p:nvPr/>
          </p:nvSpPr>
          <p:spPr bwMode="auto">
            <a:xfrm flipH="1">
              <a:off x="2574" y="2783"/>
              <a:ext cx="22" cy="42"/>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0998" name="Line 86">
              <a:extLst>
                <a:ext uri="{FF2B5EF4-FFF2-40B4-BE49-F238E27FC236}">
                  <a16:creationId xmlns:a16="http://schemas.microsoft.com/office/drawing/2014/main" id="{67E61F3A-2CD9-475C-ED03-9EFCBD6B6A62}"/>
                </a:ext>
              </a:extLst>
            </p:cNvPr>
            <p:cNvSpPr>
              <a:spLocks noChangeShapeType="1"/>
            </p:cNvSpPr>
            <p:nvPr/>
          </p:nvSpPr>
          <p:spPr bwMode="auto">
            <a:xfrm flipV="1">
              <a:off x="2429" y="3302"/>
              <a:ext cx="20" cy="5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0999" name="Line 87">
              <a:extLst>
                <a:ext uri="{FF2B5EF4-FFF2-40B4-BE49-F238E27FC236}">
                  <a16:creationId xmlns:a16="http://schemas.microsoft.com/office/drawing/2014/main" id="{3A8F0C97-ADCD-18BF-62B8-C48FF8148097}"/>
                </a:ext>
              </a:extLst>
            </p:cNvPr>
            <p:cNvSpPr>
              <a:spLocks noChangeShapeType="1"/>
            </p:cNvSpPr>
            <p:nvPr/>
          </p:nvSpPr>
          <p:spPr bwMode="auto">
            <a:xfrm flipH="1" flipV="1">
              <a:off x="2403" y="3299"/>
              <a:ext cx="29" cy="54"/>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1000" name="Line 88">
              <a:extLst>
                <a:ext uri="{FF2B5EF4-FFF2-40B4-BE49-F238E27FC236}">
                  <a16:creationId xmlns:a16="http://schemas.microsoft.com/office/drawing/2014/main" id="{00ED6686-3120-4CB1-8075-BEE4CFC2EC55}"/>
                </a:ext>
              </a:extLst>
            </p:cNvPr>
            <p:cNvSpPr>
              <a:spLocks noChangeShapeType="1"/>
            </p:cNvSpPr>
            <p:nvPr/>
          </p:nvSpPr>
          <p:spPr bwMode="auto">
            <a:xfrm flipH="1">
              <a:off x="3030" y="3274"/>
              <a:ext cx="20" cy="62"/>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1001" name="Line 89">
              <a:extLst>
                <a:ext uri="{FF2B5EF4-FFF2-40B4-BE49-F238E27FC236}">
                  <a16:creationId xmlns:a16="http://schemas.microsoft.com/office/drawing/2014/main" id="{B3A4D308-C211-CCBC-713C-1553D49740A7}"/>
                </a:ext>
              </a:extLst>
            </p:cNvPr>
            <p:cNvSpPr>
              <a:spLocks noChangeShapeType="1"/>
            </p:cNvSpPr>
            <p:nvPr/>
          </p:nvSpPr>
          <p:spPr bwMode="auto">
            <a:xfrm>
              <a:off x="3053" y="3274"/>
              <a:ext cx="23" cy="65"/>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1002" name="Line 90">
              <a:extLst>
                <a:ext uri="{FF2B5EF4-FFF2-40B4-BE49-F238E27FC236}">
                  <a16:creationId xmlns:a16="http://schemas.microsoft.com/office/drawing/2014/main" id="{5B0B564A-F9BC-E901-85BC-8312BA83333A}"/>
                </a:ext>
              </a:extLst>
            </p:cNvPr>
            <p:cNvSpPr>
              <a:spLocks noChangeShapeType="1"/>
            </p:cNvSpPr>
            <p:nvPr/>
          </p:nvSpPr>
          <p:spPr bwMode="auto">
            <a:xfrm flipV="1">
              <a:off x="3059" y="3240"/>
              <a:ext cx="59" cy="22"/>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1003" name="Line 91">
              <a:extLst>
                <a:ext uri="{FF2B5EF4-FFF2-40B4-BE49-F238E27FC236}">
                  <a16:creationId xmlns:a16="http://schemas.microsoft.com/office/drawing/2014/main" id="{E1D743BC-E00D-3144-77FB-2B3FE73E18DD}"/>
                </a:ext>
              </a:extLst>
            </p:cNvPr>
            <p:cNvSpPr>
              <a:spLocks noChangeShapeType="1"/>
            </p:cNvSpPr>
            <p:nvPr/>
          </p:nvSpPr>
          <p:spPr bwMode="auto">
            <a:xfrm>
              <a:off x="3062" y="3265"/>
              <a:ext cx="68" cy="34"/>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1004" name="Line 92">
              <a:extLst>
                <a:ext uri="{FF2B5EF4-FFF2-40B4-BE49-F238E27FC236}">
                  <a16:creationId xmlns:a16="http://schemas.microsoft.com/office/drawing/2014/main" id="{A8128008-D2B8-1305-8FF7-CBD7D7D57C16}"/>
                </a:ext>
              </a:extLst>
            </p:cNvPr>
            <p:cNvSpPr>
              <a:spLocks noChangeShapeType="1"/>
            </p:cNvSpPr>
            <p:nvPr/>
          </p:nvSpPr>
          <p:spPr bwMode="auto">
            <a:xfrm flipV="1">
              <a:off x="3989" y="3115"/>
              <a:ext cx="20" cy="7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1005" name="Line 93">
              <a:extLst>
                <a:ext uri="{FF2B5EF4-FFF2-40B4-BE49-F238E27FC236}">
                  <a16:creationId xmlns:a16="http://schemas.microsoft.com/office/drawing/2014/main" id="{2E68715B-2972-37BB-C373-2086B8DCA70F}"/>
                </a:ext>
              </a:extLst>
            </p:cNvPr>
            <p:cNvSpPr>
              <a:spLocks noChangeShapeType="1"/>
            </p:cNvSpPr>
            <p:nvPr/>
          </p:nvSpPr>
          <p:spPr bwMode="auto">
            <a:xfrm flipH="1" flipV="1">
              <a:off x="3975" y="3112"/>
              <a:ext cx="14" cy="74"/>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1006" name="Line 94">
              <a:extLst>
                <a:ext uri="{FF2B5EF4-FFF2-40B4-BE49-F238E27FC236}">
                  <a16:creationId xmlns:a16="http://schemas.microsoft.com/office/drawing/2014/main" id="{C88158B5-DAD7-7ED0-3D2D-82034F5AFB85}"/>
                </a:ext>
              </a:extLst>
            </p:cNvPr>
            <p:cNvSpPr>
              <a:spLocks noChangeShapeType="1"/>
            </p:cNvSpPr>
            <p:nvPr/>
          </p:nvSpPr>
          <p:spPr bwMode="auto">
            <a:xfrm flipV="1">
              <a:off x="3297" y="2519"/>
              <a:ext cx="23" cy="57"/>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1007" name="Line 95">
              <a:extLst>
                <a:ext uri="{FF2B5EF4-FFF2-40B4-BE49-F238E27FC236}">
                  <a16:creationId xmlns:a16="http://schemas.microsoft.com/office/drawing/2014/main" id="{5CC8BC54-0E72-72A2-5A4D-4E834FA11F46}"/>
                </a:ext>
              </a:extLst>
            </p:cNvPr>
            <p:cNvSpPr>
              <a:spLocks noChangeShapeType="1"/>
            </p:cNvSpPr>
            <p:nvPr/>
          </p:nvSpPr>
          <p:spPr bwMode="auto">
            <a:xfrm flipH="1" flipV="1">
              <a:off x="3277" y="2522"/>
              <a:ext cx="23" cy="5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1008" name="Line 96">
              <a:extLst>
                <a:ext uri="{FF2B5EF4-FFF2-40B4-BE49-F238E27FC236}">
                  <a16:creationId xmlns:a16="http://schemas.microsoft.com/office/drawing/2014/main" id="{07ECC9DC-E46B-4258-32F5-5AE3FC90C685}"/>
                </a:ext>
              </a:extLst>
            </p:cNvPr>
            <p:cNvSpPr>
              <a:spLocks noChangeShapeType="1"/>
            </p:cNvSpPr>
            <p:nvPr/>
          </p:nvSpPr>
          <p:spPr bwMode="auto">
            <a:xfrm flipV="1">
              <a:off x="4531" y="3846"/>
              <a:ext cx="17" cy="54"/>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1009" name="Line 97">
              <a:extLst>
                <a:ext uri="{FF2B5EF4-FFF2-40B4-BE49-F238E27FC236}">
                  <a16:creationId xmlns:a16="http://schemas.microsoft.com/office/drawing/2014/main" id="{2C055424-046C-E4B4-E70D-528A80FCD788}"/>
                </a:ext>
              </a:extLst>
            </p:cNvPr>
            <p:cNvSpPr>
              <a:spLocks noChangeShapeType="1"/>
            </p:cNvSpPr>
            <p:nvPr/>
          </p:nvSpPr>
          <p:spPr bwMode="auto">
            <a:xfrm flipH="1" flipV="1">
              <a:off x="4514" y="3852"/>
              <a:ext cx="17" cy="48"/>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1010" name="Line 98">
              <a:extLst>
                <a:ext uri="{FF2B5EF4-FFF2-40B4-BE49-F238E27FC236}">
                  <a16:creationId xmlns:a16="http://schemas.microsoft.com/office/drawing/2014/main" id="{BE670FC9-2000-8C14-0FB6-BF61FA86356C}"/>
                </a:ext>
              </a:extLst>
            </p:cNvPr>
            <p:cNvSpPr>
              <a:spLocks noChangeShapeType="1"/>
            </p:cNvSpPr>
            <p:nvPr/>
          </p:nvSpPr>
          <p:spPr bwMode="auto">
            <a:xfrm>
              <a:off x="1702" y="2673"/>
              <a:ext cx="1" cy="68"/>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1011" name="Line 99">
              <a:extLst>
                <a:ext uri="{FF2B5EF4-FFF2-40B4-BE49-F238E27FC236}">
                  <a16:creationId xmlns:a16="http://schemas.microsoft.com/office/drawing/2014/main" id="{643B8CC9-8E8A-DA5D-63C5-136757360C2E}"/>
                </a:ext>
              </a:extLst>
            </p:cNvPr>
            <p:cNvSpPr>
              <a:spLocks noChangeShapeType="1"/>
            </p:cNvSpPr>
            <p:nvPr/>
          </p:nvSpPr>
          <p:spPr bwMode="auto">
            <a:xfrm flipH="1">
              <a:off x="1256" y="3157"/>
              <a:ext cx="113"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1012" name="Line 100">
              <a:extLst>
                <a:ext uri="{FF2B5EF4-FFF2-40B4-BE49-F238E27FC236}">
                  <a16:creationId xmlns:a16="http://schemas.microsoft.com/office/drawing/2014/main" id="{F03916B2-1517-2B94-9400-065A4E8C3738}"/>
                </a:ext>
              </a:extLst>
            </p:cNvPr>
            <p:cNvSpPr>
              <a:spLocks noChangeShapeType="1"/>
            </p:cNvSpPr>
            <p:nvPr/>
          </p:nvSpPr>
          <p:spPr bwMode="auto">
            <a:xfrm flipV="1">
              <a:off x="1256" y="1198"/>
              <a:ext cx="1" cy="1959"/>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1013" name="Line 101">
              <a:extLst>
                <a:ext uri="{FF2B5EF4-FFF2-40B4-BE49-F238E27FC236}">
                  <a16:creationId xmlns:a16="http://schemas.microsoft.com/office/drawing/2014/main" id="{2F093E5B-D6E9-676B-4033-D8C85E10E386}"/>
                </a:ext>
              </a:extLst>
            </p:cNvPr>
            <p:cNvSpPr>
              <a:spLocks noChangeShapeType="1"/>
            </p:cNvSpPr>
            <p:nvPr/>
          </p:nvSpPr>
          <p:spPr bwMode="auto">
            <a:xfrm>
              <a:off x="1263" y="1198"/>
              <a:ext cx="129"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1014" name="Line 102">
              <a:extLst>
                <a:ext uri="{FF2B5EF4-FFF2-40B4-BE49-F238E27FC236}">
                  <a16:creationId xmlns:a16="http://schemas.microsoft.com/office/drawing/2014/main" id="{8B1B5429-92AE-B60E-FC11-E95138217BED}"/>
                </a:ext>
              </a:extLst>
            </p:cNvPr>
            <p:cNvSpPr>
              <a:spLocks noChangeShapeType="1"/>
            </p:cNvSpPr>
            <p:nvPr/>
          </p:nvSpPr>
          <p:spPr bwMode="auto">
            <a:xfrm flipH="1" flipV="1">
              <a:off x="1337" y="1170"/>
              <a:ext cx="57" cy="28"/>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1015" name="Line 103">
              <a:extLst>
                <a:ext uri="{FF2B5EF4-FFF2-40B4-BE49-F238E27FC236}">
                  <a16:creationId xmlns:a16="http://schemas.microsoft.com/office/drawing/2014/main" id="{94B08402-8C93-C040-03C5-9C0E01ED7004}"/>
                </a:ext>
              </a:extLst>
            </p:cNvPr>
            <p:cNvSpPr>
              <a:spLocks noChangeShapeType="1"/>
            </p:cNvSpPr>
            <p:nvPr/>
          </p:nvSpPr>
          <p:spPr bwMode="auto">
            <a:xfrm flipH="1">
              <a:off x="1337" y="1198"/>
              <a:ext cx="57" cy="23"/>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51016" name="Rectangle 104">
              <a:extLst>
                <a:ext uri="{FF2B5EF4-FFF2-40B4-BE49-F238E27FC236}">
                  <a16:creationId xmlns:a16="http://schemas.microsoft.com/office/drawing/2014/main" id="{FEB87F86-A092-95C0-13FA-B7E238EB5FE4}"/>
                </a:ext>
              </a:extLst>
            </p:cNvPr>
            <p:cNvSpPr>
              <a:spLocks noChangeArrowheads="1"/>
            </p:cNvSpPr>
            <p:nvPr/>
          </p:nvSpPr>
          <p:spPr bwMode="auto">
            <a:xfrm>
              <a:off x="2148" y="1738"/>
              <a:ext cx="102"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solidFill>
                    <a:schemeClr val="accent2"/>
                  </a:solidFill>
                  <a:latin typeface="Arial" panose="020B0604020202020204" pitchFamily="34" charset="0"/>
                  <a:ea typeface="Batang" panose="02030600000101010101" pitchFamily="18" charset="-127"/>
                </a:rPr>
                <a:t>No</a:t>
              </a:r>
              <a:endParaRPr lang="en-US" altLang="en-US" sz="1400" b="1" i="1">
                <a:solidFill>
                  <a:schemeClr val="accent2"/>
                </a:solidFill>
                <a:effectLst>
                  <a:outerShdw blurRad="38100" dist="38100" dir="2700000" algn="tl">
                    <a:srgbClr val="C0C0C0"/>
                  </a:outerShdw>
                </a:effectLst>
                <a:latin typeface="Arial" panose="020B0604020202020204" pitchFamily="34" charset="0"/>
              </a:endParaRPr>
            </a:p>
          </p:txBody>
        </p:sp>
        <p:sp>
          <p:nvSpPr>
            <p:cNvPr id="551017" name="Rectangle 105">
              <a:extLst>
                <a:ext uri="{FF2B5EF4-FFF2-40B4-BE49-F238E27FC236}">
                  <a16:creationId xmlns:a16="http://schemas.microsoft.com/office/drawing/2014/main" id="{AC3718DF-032C-A993-EB2F-838A3731529F}"/>
                </a:ext>
              </a:extLst>
            </p:cNvPr>
            <p:cNvSpPr>
              <a:spLocks noChangeArrowheads="1"/>
            </p:cNvSpPr>
            <p:nvPr/>
          </p:nvSpPr>
          <p:spPr bwMode="auto">
            <a:xfrm>
              <a:off x="1507" y="2061"/>
              <a:ext cx="137"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solidFill>
                    <a:schemeClr val="accent2"/>
                  </a:solidFill>
                  <a:latin typeface="Arial" panose="020B0604020202020204" pitchFamily="34" charset="0"/>
                  <a:ea typeface="Batang" panose="02030600000101010101" pitchFamily="18" charset="-127"/>
                </a:rPr>
                <a:t>Yes</a:t>
              </a:r>
              <a:endParaRPr lang="en-US" altLang="en-US" sz="1400" b="1" i="1">
                <a:solidFill>
                  <a:schemeClr val="accent2"/>
                </a:solidFill>
                <a:effectLst>
                  <a:outerShdw blurRad="38100" dist="38100" dir="2700000" algn="tl">
                    <a:srgbClr val="C0C0C0"/>
                  </a:outerShdw>
                </a:effectLst>
                <a:latin typeface="Arial" panose="020B0604020202020204" pitchFamily="34" charset="0"/>
              </a:endParaRPr>
            </a:p>
          </p:txBody>
        </p:sp>
        <p:sp>
          <p:nvSpPr>
            <p:cNvPr id="551018" name="Rectangle 106">
              <a:extLst>
                <a:ext uri="{FF2B5EF4-FFF2-40B4-BE49-F238E27FC236}">
                  <a16:creationId xmlns:a16="http://schemas.microsoft.com/office/drawing/2014/main" id="{27EBF5CC-64A3-E9AA-BA8B-C44B97E5B93C}"/>
                </a:ext>
              </a:extLst>
            </p:cNvPr>
            <p:cNvSpPr>
              <a:spLocks noChangeArrowheads="1"/>
            </p:cNvSpPr>
            <p:nvPr/>
          </p:nvSpPr>
          <p:spPr bwMode="auto">
            <a:xfrm>
              <a:off x="3045" y="2271"/>
              <a:ext cx="102"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solidFill>
                    <a:schemeClr val="accent2"/>
                  </a:solidFill>
                  <a:latin typeface="Arial" panose="020B0604020202020204" pitchFamily="34" charset="0"/>
                  <a:ea typeface="Batang" panose="02030600000101010101" pitchFamily="18" charset="-127"/>
                </a:rPr>
                <a:t>No</a:t>
              </a:r>
              <a:endParaRPr lang="en-US" altLang="en-US" sz="1400" b="1" i="1">
                <a:solidFill>
                  <a:schemeClr val="accent2"/>
                </a:solidFill>
                <a:effectLst>
                  <a:outerShdw blurRad="38100" dist="38100" dir="2700000" algn="tl">
                    <a:srgbClr val="C0C0C0"/>
                  </a:outerShdw>
                </a:effectLst>
                <a:latin typeface="Arial" panose="020B0604020202020204" pitchFamily="34" charset="0"/>
              </a:endParaRPr>
            </a:p>
          </p:txBody>
        </p:sp>
        <p:sp>
          <p:nvSpPr>
            <p:cNvPr id="551019" name="Rectangle 107">
              <a:extLst>
                <a:ext uri="{FF2B5EF4-FFF2-40B4-BE49-F238E27FC236}">
                  <a16:creationId xmlns:a16="http://schemas.microsoft.com/office/drawing/2014/main" id="{EC8A4A27-560E-43EF-846C-57F2F2B0D312}"/>
                </a:ext>
              </a:extLst>
            </p:cNvPr>
            <p:cNvSpPr>
              <a:spLocks noChangeArrowheads="1"/>
            </p:cNvSpPr>
            <p:nvPr/>
          </p:nvSpPr>
          <p:spPr bwMode="auto">
            <a:xfrm>
              <a:off x="3725" y="2918"/>
              <a:ext cx="102"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solidFill>
                    <a:schemeClr val="accent2"/>
                  </a:solidFill>
                  <a:latin typeface="Arial" panose="020B0604020202020204" pitchFamily="34" charset="0"/>
                  <a:ea typeface="Batang" panose="02030600000101010101" pitchFamily="18" charset="-127"/>
                </a:rPr>
                <a:t>No</a:t>
              </a:r>
              <a:endParaRPr lang="en-US" altLang="en-US" sz="1400" b="1" i="1">
                <a:solidFill>
                  <a:schemeClr val="accent2"/>
                </a:solidFill>
                <a:effectLst>
                  <a:outerShdw blurRad="38100" dist="38100" dir="2700000" algn="tl">
                    <a:srgbClr val="C0C0C0"/>
                  </a:outerShdw>
                </a:effectLst>
                <a:latin typeface="Arial" panose="020B0604020202020204" pitchFamily="34" charset="0"/>
              </a:endParaRPr>
            </a:p>
          </p:txBody>
        </p:sp>
        <p:sp>
          <p:nvSpPr>
            <p:cNvPr id="551020" name="Rectangle 108">
              <a:extLst>
                <a:ext uri="{FF2B5EF4-FFF2-40B4-BE49-F238E27FC236}">
                  <a16:creationId xmlns:a16="http://schemas.microsoft.com/office/drawing/2014/main" id="{AC37A962-A23A-B090-5F08-56F45DDC881A}"/>
                </a:ext>
              </a:extLst>
            </p:cNvPr>
            <p:cNvSpPr>
              <a:spLocks noChangeArrowheads="1"/>
            </p:cNvSpPr>
            <p:nvPr/>
          </p:nvSpPr>
          <p:spPr bwMode="auto">
            <a:xfrm>
              <a:off x="4576" y="3667"/>
              <a:ext cx="102"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solidFill>
                    <a:schemeClr val="accent2"/>
                  </a:solidFill>
                  <a:latin typeface="Arial" panose="020B0604020202020204" pitchFamily="34" charset="0"/>
                  <a:ea typeface="Batang" panose="02030600000101010101" pitchFamily="18" charset="-127"/>
                </a:rPr>
                <a:t>No</a:t>
              </a:r>
              <a:endParaRPr lang="en-US" altLang="en-US" sz="1400" b="1" i="1">
                <a:solidFill>
                  <a:schemeClr val="accent2"/>
                </a:solidFill>
                <a:effectLst>
                  <a:outerShdw blurRad="38100" dist="38100" dir="2700000" algn="tl">
                    <a:srgbClr val="C0C0C0"/>
                  </a:outerShdw>
                </a:effectLst>
                <a:latin typeface="Arial" panose="020B0604020202020204" pitchFamily="34" charset="0"/>
              </a:endParaRPr>
            </a:p>
          </p:txBody>
        </p:sp>
        <p:sp>
          <p:nvSpPr>
            <p:cNvPr id="551021" name="Rectangle 109">
              <a:extLst>
                <a:ext uri="{FF2B5EF4-FFF2-40B4-BE49-F238E27FC236}">
                  <a16:creationId xmlns:a16="http://schemas.microsoft.com/office/drawing/2014/main" id="{1B45F755-ED05-555F-7E9C-A149B365A4C2}"/>
                </a:ext>
              </a:extLst>
            </p:cNvPr>
            <p:cNvSpPr>
              <a:spLocks noChangeArrowheads="1"/>
            </p:cNvSpPr>
            <p:nvPr/>
          </p:nvSpPr>
          <p:spPr bwMode="auto">
            <a:xfrm>
              <a:off x="2301" y="2640"/>
              <a:ext cx="137"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solidFill>
                    <a:schemeClr val="accent2"/>
                  </a:solidFill>
                  <a:latin typeface="Arial" panose="020B0604020202020204" pitchFamily="34" charset="0"/>
                  <a:ea typeface="Batang" panose="02030600000101010101" pitchFamily="18" charset="-127"/>
                </a:rPr>
                <a:t>Yes</a:t>
              </a:r>
              <a:endParaRPr lang="en-US" altLang="en-US" sz="1400" b="1" i="1">
                <a:solidFill>
                  <a:schemeClr val="accent2"/>
                </a:solidFill>
                <a:effectLst>
                  <a:outerShdw blurRad="38100" dist="38100" dir="2700000" algn="tl">
                    <a:srgbClr val="C0C0C0"/>
                  </a:outerShdw>
                </a:effectLst>
                <a:latin typeface="Arial" panose="020B0604020202020204" pitchFamily="34" charset="0"/>
              </a:endParaRPr>
            </a:p>
          </p:txBody>
        </p:sp>
        <p:sp>
          <p:nvSpPr>
            <p:cNvPr id="551022" name="Rectangle 110">
              <a:extLst>
                <a:ext uri="{FF2B5EF4-FFF2-40B4-BE49-F238E27FC236}">
                  <a16:creationId xmlns:a16="http://schemas.microsoft.com/office/drawing/2014/main" id="{4D6A70F7-13A5-75AB-543B-14E74281A62A}"/>
                </a:ext>
              </a:extLst>
            </p:cNvPr>
            <p:cNvSpPr>
              <a:spLocks noChangeArrowheads="1"/>
            </p:cNvSpPr>
            <p:nvPr/>
          </p:nvSpPr>
          <p:spPr bwMode="auto">
            <a:xfrm>
              <a:off x="3220" y="3366"/>
              <a:ext cx="137"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solidFill>
                    <a:schemeClr val="accent2"/>
                  </a:solidFill>
                  <a:latin typeface="Arial" panose="020B0604020202020204" pitchFamily="34" charset="0"/>
                  <a:ea typeface="Batang" panose="02030600000101010101" pitchFamily="18" charset="-127"/>
                </a:rPr>
                <a:t>Yes</a:t>
              </a:r>
              <a:endParaRPr lang="en-US" altLang="en-US" sz="1400" b="1" i="1">
                <a:solidFill>
                  <a:schemeClr val="accent2"/>
                </a:solidFill>
                <a:effectLst>
                  <a:outerShdw blurRad="38100" dist="38100" dir="2700000" algn="tl">
                    <a:srgbClr val="C0C0C0"/>
                  </a:outerShdw>
                </a:effectLst>
                <a:latin typeface="Arial" panose="020B0604020202020204" pitchFamily="34" charset="0"/>
              </a:endParaRPr>
            </a:p>
          </p:txBody>
        </p:sp>
        <p:sp>
          <p:nvSpPr>
            <p:cNvPr id="551023" name="Rectangle 111">
              <a:extLst>
                <a:ext uri="{FF2B5EF4-FFF2-40B4-BE49-F238E27FC236}">
                  <a16:creationId xmlns:a16="http://schemas.microsoft.com/office/drawing/2014/main" id="{D18D72A2-5865-CE36-EFA4-997C9C467F3B}"/>
                </a:ext>
              </a:extLst>
            </p:cNvPr>
            <p:cNvSpPr>
              <a:spLocks noChangeArrowheads="1"/>
            </p:cNvSpPr>
            <p:nvPr/>
          </p:nvSpPr>
          <p:spPr bwMode="auto">
            <a:xfrm>
              <a:off x="3776" y="3956"/>
              <a:ext cx="137"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solidFill>
                    <a:schemeClr val="accent2"/>
                  </a:solidFill>
                  <a:latin typeface="Arial" panose="020B0604020202020204" pitchFamily="34" charset="0"/>
                  <a:ea typeface="Batang" panose="02030600000101010101" pitchFamily="18" charset="-127"/>
                </a:rPr>
                <a:t>Yes</a:t>
              </a:r>
              <a:endParaRPr lang="en-US" altLang="en-US" sz="1400" b="1" i="1">
                <a:solidFill>
                  <a:schemeClr val="accent2"/>
                </a:solidFill>
                <a:effectLst>
                  <a:outerShdw blurRad="38100" dist="38100" dir="2700000" algn="tl">
                    <a:srgbClr val="C0C0C0"/>
                  </a:outerShdw>
                </a:effectLst>
                <a:latin typeface="Arial" panose="020B0604020202020204" pitchFamily="34" charset="0"/>
              </a:endParaRPr>
            </a:p>
          </p:txBody>
        </p:sp>
        <p:sp>
          <p:nvSpPr>
            <p:cNvPr id="551024" name="Rectangle 112">
              <a:extLst>
                <a:ext uri="{FF2B5EF4-FFF2-40B4-BE49-F238E27FC236}">
                  <a16:creationId xmlns:a16="http://schemas.microsoft.com/office/drawing/2014/main" id="{272567FC-4861-0863-0DB7-0E6947EF0C4D}"/>
                </a:ext>
              </a:extLst>
            </p:cNvPr>
            <p:cNvSpPr>
              <a:spLocks noChangeArrowheads="1"/>
            </p:cNvSpPr>
            <p:nvPr/>
          </p:nvSpPr>
          <p:spPr bwMode="auto">
            <a:xfrm>
              <a:off x="1269" y="3298"/>
              <a:ext cx="137"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solidFill>
                    <a:schemeClr val="accent2"/>
                  </a:solidFill>
                  <a:latin typeface="Arial" panose="020B0604020202020204" pitchFamily="34" charset="0"/>
                  <a:ea typeface="Batang" panose="02030600000101010101" pitchFamily="18" charset="-127"/>
                </a:rPr>
                <a:t>Yes</a:t>
              </a:r>
              <a:endParaRPr lang="en-US" altLang="en-US" sz="1400" b="1" i="1">
                <a:solidFill>
                  <a:schemeClr val="accent2"/>
                </a:solidFill>
                <a:effectLst>
                  <a:outerShdw blurRad="38100" dist="38100" dir="2700000" algn="tl">
                    <a:srgbClr val="C0C0C0"/>
                  </a:outerShdw>
                </a:effectLst>
                <a:latin typeface="Arial" panose="020B0604020202020204" pitchFamily="34" charset="0"/>
              </a:endParaRPr>
            </a:p>
          </p:txBody>
        </p:sp>
        <p:sp>
          <p:nvSpPr>
            <p:cNvPr id="551025" name="Rectangle 113">
              <a:extLst>
                <a:ext uri="{FF2B5EF4-FFF2-40B4-BE49-F238E27FC236}">
                  <a16:creationId xmlns:a16="http://schemas.microsoft.com/office/drawing/2014/main" id="{BFB7BB13-C992-DD1F-E222-CB1E4E32C96A}"/>
                </a:ext>
              </a:extLst>
            </p:cNvPr>
            <p:cNvSpPr>
              <a:spLocks noChangeArrowheads="1"/>
            </p:cNvSpPr>
            <p:nvPr/>
          </p:nvSpPr>
          <p:spPr bwMode="auto">
            <a:xfrm>
              <a:off x="2137" y="3224"/>
              <a:ext cx="102"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solidFill>
                    <a:schemeClr val="accent2"/>
                  </a:solidFill>
                  <a:latin typeface="Arial" panose="020B0604020202020204" pitchFamily="34" charset="0"/>
                  <a:ea typeface="Batang" panose="02030600000101010101" pitchFamily="18" charset="-127"/>
                </a:rPr>
                <a:t>No</a:t>
              </a:r>
              <a:endParaRPr lang="en-US" altLang="en-US" sz="1400" b="1" i="1">
                <a:solidFill>
                  <a:schemeClr val="accent2"/>
                </a:solidFill>
                <a:effectLst>
                  <a:outerShdw blurRad="38100" dist="38100" dir="2700000" algn="tl">
                    <a:srgbClr val="C0C0C0"/>
                  </a:outerShdw>
                </a:effectLst>
                <a:latin typeface="Arial" panose="020B0604020202020204" pitchFamily="34" charset="0"/>
              </a:endParaRPr>
            </a:p>
          </p:txBody>
        </p:sp>
      </p:grpSp>
      <p:sp>
        <p:nvSpPr>
          <p:cNvPr id="551026" name="Text Box 114">
            <a:extLst>
              <a:ext uri="{FF2B5EF4-FFF2-40B4-BE49-F238E27FC236}">
                <a16:creationId xmlns:a16="http://schemas.microsoft.com/office/drawing/2014/main" id="{03ACB731-A302-2BD5-FE40-A9E18F8CB86E}"/>
              </a:ext>
            </a:extLst>
          </p:cNvPr>
          <p:cNvSpPr txBox="1">
            <a:spLocks noChangeArrowheads="1"/>
          </p:cNvSpPr>
          <p:nvPr/>
        </p:nvSpPr>
        <p:spPr bwMode="auto">
          <a:xfrm>
            <a:off x="457200" y="6172200"/>
            <a:ext cx="1663700"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15.2-38</a:t>
            </a:r>
            <a:endParaRPr lang="en-US" altLang="en-US" sz="1300">
              <a:latin typeface="Arial" panose="020B0604020202020204" pitchFamily="34"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1942" name="Rectangle 6">
            <a:extLst>
              <a:ext uri="{FF2B5EF4-FFF2-40B4-BE49-F238E27FC236}">
                <a16:creationId xmlns:a16="http://schemas.microsoft.com/office/drawing/2014/main" id="{48104681-3344-95F4-0CB8-A3AE58A47144}"/>
              </a:ext>
            </a:extLst>
          </p:cNvPr>
          <p:cNvSpPr>
            <a:spLocks noGrp="1" noChangeArrowheads="1"/>
          </p:cNvSpPr>
          <p:nvPr>
            <p:ph type="title"/>
          </p:nvPr>
        </p:nvSpPr>
        <p:spPr/>
        <p:txBody>
          <a:bodyPr/>
          <a:lstStyle/>
          <a:p>
            <a:r>
              <a:rPr lang="en-US" altLang="en-US"/>
              <a:t>Process FMEA</a:t>
            </a:r>
          </a:p>
        </p:txBody>
      </p:sp>
      <p:graphicFrame>
        <p:nvGraphicFramePr>
          <p:cNvPr id="551941" name="Object 5">
            <a:extLst>
              <a:ext uri="{FF2B5EF4-FFF2-40B4-BE49-F238E27FC236}">
                <a16:creationId xmlns:a16="http://schemas.microsoft.com/office/drawing/2014/main" id="{0F994E1E-407D-F949-7EED-CFF8998637E2}"/>
              </a:ext>
            </a:extLst>
          </p:cNvPr>
          <p:cNvGraphicFramePr>
            <a:graphicFrameLocks noChangeAspect="1"/>
          </p:cNvGraphicFramePr>
          <p:nvPr>
            <p:ph idx="1"/>
          </p:nvPr>
        </p:nvGraphicFramePr>
        <p:xfrm>
          <a:off x="365125" y="1562100"/>
          <a:ext cx="8413750" cy="4541838"/>
        </p:xfrm>
        <a:graphic>
          <a:graphicData uri="http://schemas.openxmlformats.org/presentationml/2006/ole">
            <mc:AlternateContent xmlns:mc="http://schemas.openxmlformats.org/markup-compatibility/2006">
              <mc:Choice xmlns:v="urn:schemas-microsoft-com:vml" Requires="v">
                <p:oleObj name="Document" r:id="rId2" imgW="8414467" imgH="4542610" progId="Word.Document.8">
                  <p:embed/>
                </p:oleObj>
              </mc:Choice>
              <mc:Fallback>
                <p:oleObj name="Document" r:id="rId2" imgW="8414467" imgH="4542610" progId="Word.Document.8">
                  <p:embed/>
                  <p:pic>
                    <p:nvPicPr>
                      <p:cNvPr id="0" name="Object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125" y="1562100"/>
                        <a:ext cx="8413750" cy="45418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51944" name="Text Box 8">
            <a:extLst>
              <a:ext uri="{FF2B5EF4-FFF2-40B4-BE49-F238E27FC236}">
                <a16:creationId xmlns:a16="http://schemas.microsoft.com/office/drawing/2014/main" id="{131852F9-B7A6-8963-8E77-EA616E14DCAD}"/>
              </a:ext>
            </a:extLst>
          </p:cNvPr>
          <p:cNvSpPr txBox="1">
            <a:spLocks noChangeArrowheads="1"/>
          </p:cNvSpPr>
          <p:nvPr/>
        </p:nvSpPr>
        <p:spPr bwMode="auto">
          <a:xfrm>
            <a:off x="6858000" y="6324600"/>
            <a:ext cx="1663700"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15.2-39</a:t>
            </a:r>
            <a:endParaRPr lang="en-US" altLang="en-US" sz="1300">
              <a:latin typeface="Arial" panose="020B0604020202020204" pitchFamily="34"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4226" name="Rectangle 2">
            <a:extLst>
              <a:ext uri="{FF2B5EF4-FFF2-40B4-BE49-F238E27FC236}">
                <a16:creationId xmlns:a16="http://schemas.microsoft.com/office/drawing/2014/main" id="{001F6033-C4E4-59AB-3B37-1E83EECACB31}"/>
              </a:ext>
            </a:extLst>
          </p:cNvPr>
          <p:cNvSpPr>
            <a:spLocks noGrp="1" noChangeArrowheads="1"/>
          </p:cNvSpPr>
          <p:nvPr>
            <p:ph type="title"/>
          </p:nvPr>
        </p:nvSpPr>
        <p:spPr/>
        <p:txBody>
          <a:bodyPr/>
          <a:lstStyle/>
          <a:p>
            <a:r>
              <a:rPr lang="en-US" altLang="en-US"/>
              <a:t>Exercises</a:t>
            </a:r>
          </a:p>
        </p:txBody>
      </p:sp>
      <p:sp>
        <p:nvSpPr>
          <p:cNvPr id="564227" name="Rectangle 3">
            <a:extLst>
              <a:ext uri="{FF2B5EF4-FFF2-40B4-BE49-F238E27FC236}">
                <a16:creationId xmlns:a16="http://schemas.microsoft.com/office/drawing/2014/main" id="{A52C2F38-D728-C4F6-F364-F30FA1CBD848}"/>
              </a:ext>
            </a:extLst>
          </p:cNvPr>
          <p:cNvSpPr>
            <a:spLocks noGrp="1" noChangeArrowheads="1"/>
          </p:cNvSpPr>
          <p:nvPr>
            <p:ph type="body" idx="1"/>
          </p:nvPr>
        </p:nvSpPr>
        <p:spPr/>
        <p:txBody>
          <a:bodyPr/>
          <a:lstStyle/>
          <a:p>
            <a:r>
              <a:rPr lang="en-US" altLang="en-US"/>
              <a:t>Home AC Unit FMEA (Exercise 15.6-4)</a:t>
            </a:r>
          </a:p>
          <a:p>
            <a:endParaRPr lang="en-US" altLang="en-US"/>
          </a:p>
          <a:p>
            <a:r>
              <a:rPr lang="en-US" altLang="en-US"/>
              <a:t>Home AC Unit EMEA (Exercise 15.6-5)</a:t>
            </a:r>
          </a:p>
          <a:p>
            <a:endParaRPr lang="en-US" altLang="en-US"/>
          </a:p>
          <a:p>
            <a:r>
              <a:rPr lang="en-US" altLang="en-US"/>
              <a:t>Perform an FMEA:</a:t>
            </a:r>
          </a:p>
          <a:p>
            <a:pPr lvl="1"/>
            <a:r>
              <a:rPr lang="en-US" altLang="en-US"/>
              <a:t>To Analyze What Can Go Wrong in Your Process</a:t>
            </a:r>
          </a:p>
          <a:p>
            <a:pPr lvl="1"/>
            <a:r>
              <a:rPr lang="en-US" altLang="en-US"/>
              <a:t>To Assess the Risk of the Change You are Planning for Your Process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1360" name="Rectangle 16">
            <a:extLst>
              <a:ext uri="{FF2B5EF4-FFF2-40B4-BE49-F238E27FC236}">
                <a16:creationId xmlns:a16="http://schemas.microsoft.com/office/drawing/2014/main" id="{E3238DCE-3CAE-945C-4C6D-C0611A862415}"/>
              </a:ext>
            </a:extLst>
          </p:cNvPr>
          <p:cNvSpPr>
            <a:spLocks noGrp="1" noChangeArrowheads="1"/>
          </p:cNvSpPr>
          <p:nvPr>
            <p:ph type="title" sz="quarter"/>
          </p:nvPr>
        </p:nvSpPr>
        <p:spPr/>
        <p:txBody>
          <a:bodyPr/>
          <a:lstStyle/>
          <a:p>
            <a:r>
              <a:rPr lang="en-US" altLang="en-US"/>
              <a:t>Managing Reliability</a:t>
            </a:r>
          </a:p>
        </p:txBody>
      </p:sp>
      <p:sp>
        <p:nvSpPr>
          <p:cNvPr id="441361" name="Rectangle 17">
            <a:extLst>
              <a:ext uri="{FF2B5EF4-FFF2-40B4-BE49-F238E27FC236}">
                <a16:creationId xmlns:a16="http://schemas.microsoft.com/office/drawing/2014/main" id="{77FBBC4F-E660-0338-87E0-25F05F3C6A57}"/>
              </a:ext>
            </a:extLst>
          </p:cNvPr>
          <p:cNvSpPr>
            <a:spLocks noChangeArrowheads="1"/>
          </p:cNvSpPr>
          <p:nvPr/>
        </p:nvSpPr>
        <p:spPr bwMode="auto">
          <a:xfrm>
            <a:off x="762000" y="1447800"/>
            <a:ext cx="7515225" cy="974725"/>
          </a:xfrm>
          <a:prstGeom prst="rect">
            <a:avLst/>
          </a:prstGeom>
          <a:solidFill>
            <a:srgbClr val="FFFF99"/>
          </a:solidFill>
          <a:ln w="28575">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eaLnBrk="0" hangingPunct="0"/>
            <a:r>
              <a:rPr lang="en-US" altLang="en-US" sz="2800" i="1"/>
              <a:t>To ensure the </a:t>
            </a:r>
            <a:r>
              <a:rPr lang="en-US" altLang="en-US" sz="2800" b="1" i="1"/>
              <a:t>reliability</a:t>
            </a:r>
            <a:r>
              <a:rPr lang="en-US" altLang="en-US" sz="2800" i="1"/>
              <a:t> of a system, we must manage the system's </a:t>
            </a:r>
            <a:r>
              <a:rPr lang="en-US" altLang="en-US" sz="2800" b="1" i="1"/>
              <a:t>failures</a:t>
            </a:r>
            <a:r>
              <a:rPr lang="en-US" altLang="en-US" sz="2800" i="1"/>
              <a:t>.</a:t>
            </a:r>
          </a:p>
        </p:txBody>
      </p:sp>
      <p:pic>
        <p:nvPicPr>
          <p:cNvPr id="441371" name="Picture 27">
            <a:extLst>
              <a:ext uri="{FF2B5EF4-FFF2-40B4-BE49-F238E27FC236}">
                <a16:creationId xmlns:a16="http://schemas.microsoft.com/office/drawing/2014/main" id="{7E4CAA4F-BAD3-E5CE-17C3-1344206552CA}"/>
              </a:ext>
            </a:extLst>
          </p:cNvPr>
          <p:cNvPicPr>
            <a:picLocks noChangeAspect="1" noChangeArrowheads="1"/>
          </p:cNvPicPr>
          <p:nvPr>
            <p:ph sz="quarter" idx="4"/>
          </p:nvPr>
        </p:nvPicPr>
        <p:blipFill>
          <a:blip r:embed="rId3">
            <a:extLst>
              <a:ext uri="{28A0092B-C50C-407E-A947-70E740481C1C}">
                <a14:useLocalDpi xmlns:a14="http://schemas.microsoft.com/office/drawing/2010/main" val="0"/>
              </a:ext>
            </a:extLst>
          </a:blip>
          <a:srcRect/>
          <a:stretch>
            <a:fillRect/>
          </a:stretch>
        </p:blipFill>
        <p:spPr>
          <a:xfrm>
            <a:off x="5334000" y="2895600"/>
            <a:ext cx="2971800" cy="23574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nvGrpSpPr>
          <p:cNvPr id="441441" name="Group 97">
            <a:extLst>
              <a:ext uri="{FF2B5EF4-FFF2-40B4-BE49-F238E27FC236}">
                <a16:creationId xmlns:a16="http://schemas.microsoft.com/office/drawing/2014/main" id="{B6E09396-5AE4-9D49-E6E0-D5D8BD92D6E8}"/>
              </a:ext>
            </a:extLst>
          </p:cNvPr>
          <p:cNvGrpSpPr>
            <a:grpSpLocks/>
          </p:cNvGrpSpPr>
          <p:nvPr/>
        </p:nvGrpSpPr>
        <p:grpSpPr bwMode="auto">
          <a:xfrm rot="4271331">
            <a:off x="1371600" y="2362200"/>
            <a:ext cx="3048000" cy="4572000"/>
            <a:chOff x="624" y="2064"/>
            <a:chExt cx="1046" cy="1638"/>
          </a:xfrm>
        </p:grpSpPr>
        <p:sp>
          <p:nvSpPr>
            <p:cNvPr id="441376" name="AutoShape 32">
              <a:extLst>
                <a:ext uri="{FF2B5EF4-FFF2-40B4-BE49-F238E27FC236}">
                  <a16:creationId xmlns:a16="http://schemas.microsoft.com/office/drawing/2014/main" id="{76833800-B082-7170-05D6-5C515CCD7284}"/>
                </a:ext>
              </a:extLst>
            </p:cNvPr>
            <p:cNvSpPr>
              <a:spLocks noChangeAspect="1" noChangeArrowheads="1" noTextEdit="1"/>
            </p:cNvSpPr>
            <p:nvPr/>
          </p:nvSpPr>
          <p:spPr bwMode="auto">
            <a:xfrm>
              <a:off x="624" y="2064"/>
              <a:ext cx="1046" cy="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41382" name="Freeform 38">
              <a:extLst>
                <a:ext uri="{FF2B5EF4-FFF2-40B4-BE49-F238E27FC236}">
                  <a16:creationId xmlns:a16="http://schemas.microsoft.com/office/drawing/2014/main" id="{810209BC-8C7D-E217-11DA-7A43CD58C0D2}"/>
                </a:ext>
              </a:extLst>
            </p:cNvPr>
            <p:cNvSpPr>
              <a:spLocks/>
            </p:cNvSpPr>
            <p:nvPr/>
          </p:nvSpPr>
          <p:spPr bwMode="auto">
            <a:xfrm>
              <a:off x="777" y="3336"/>
              <a:ext cx="147" cy="221"/>
            </a:xfrm>
            <a:custGeom>
              <a:avLst/>
              <a:gdLst>
                <a:gd name="T0" fmla="*/ 70 w 294"/>
                <a:gd name="T1" fmla="*/ 0 h 441"/>
                <a:gd name="T2" fmla="*/ 70 w 294"/>
                <a:gd name="T3" fmla="*/ 312 h 441"/>
                <a:gd name="T4" fmla="*/ 0 w 294"/>
                <a:gd name="T5" fmla="*/ 441 h 441"/>
                <a:gd name="T6" fmla="*/ 260 w 294"/>
                <a:gd name="T7" fmla="*/ 439 h 441"/>
                <a:gd name="T8" fmla="*/ 294 w 294"/>
                <a:gd name="T9" fmla="*/ 274 h 441"/>
                <a:gd name="T10" fmla="*/ 245 w 294"/>
                <a:gd name="T11" fmla="*/ 40 h 441"/>
                <a:gd name="T12" fmla="*/ 70 w 294"/>
                <a:gd name="T13" fmla="*/ 0 h 441"/>
                <a:gd name="T14" fmla="*/ 70 w 294"/>
                <a:gd name="T15" fmla="*/ 0 h 4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4" h="441">
                  <a:moveTo>
                    <a:pt x="70" y="0"/>
                  </a:moveTo>
                  <a:lnTo>
                    <a:pt x="70" y="312"/>
                  </a:lnTo>
                  <a:lnTo>
                    <a:pt x="0" y="441"/>
                  </a:lnTo>
                  <a:lnTo>
                    <a:pt x="260" y="439"/>
                  </a:lnTo>
                  <a:lnTo>
                    <a:pt x="294" y="274"/>
                  </a:lnTo>
                  <a:lnTo>
                    <a:pt x="245" y="40"/>
                  </a:lnTo>
                  <a:lnTo>
                    <a:pt x="70" y="0"/>
                  </a:lnTo>
                  <a:lnTo>
                    <a:pt x="70"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41385" name="Freeform 41">
              <a:extLst>
                <a:ext uri="{FF2B5EF4-FFF2-40B4-BE49-F238E27FC236}">
                  <a16:creationId xmlns:a16="http://schemas.microsoft.com/office/drawing/2014/main" id="{77FD728D-7B6E-79DE-B685-8E29DB291455}"/>
                </a:ext>
              </a:extLst>
            </p:cNvPr>
            <p:cNvSpPr>
              <a:spLocks/>
            </p:cNvSpPr>
            <p:nvPr/>
          </p:nvSpPr>
          <p:spPr bwMode="auto">
            <a:xfrm>
              <a:off x="1316" y="2615"/>
              <a:ext cx="170" cy="505"/>
            </a:xfrm>
            <a:custGeom>
              <a:avLst/>
              <a:gdLst>
                <a:gd name="T0" fmla="*/ 50 w 340"/>
                <a:gd name="T1" fmla="*/ 0 h 1009"/>
                <a:gd name="T2" fmla="*/ 340 w 340"/>
                <a:gd name="T3" fmla="*/ 198 h 1009"/>
                <a:gd name="T4" fmla="*/ 335 w 340"/>
                <a:gd name="T5" fmla="*/ 1009 h 1009"/>
                <a:gd name="T6" fmla="*/ 141 w 340"/>
                <a:gd name="T7" fmla="*/ 960 h 1009"/>
                <a:gd name="T8" fmla="*/ 0 w 340"/>
                <a:gd name="T9" fmla="*/ 589 h 1009"/>
                <a:gd name="T10" fmla="*/ 50 w 340"/>
                <a:gd name="T11" fmla="*/ 0 h 1009"/>
                <a:gd name="T12" fmla="*/ 50 w 340"/>
                <a:gd name="T13" fmla="*/ 0 h 1009"/>
              </a:gdLst>
              <a:ahLst/>
              <a:cxnLst>
                <a:cxn ang="0">
                  <a:pos x="T0" y="T1"/>
                </a:cxn>
                <a:cxn ang="0">
                  <a:pos x="T2" y="T3"/>
                </a:cxn>
                <a:cxn ang="0">
                  <a:pos x="T4" y="T5"/>
                </a:cxn>
                <a:cxn ang="0">
                  <a:pos x="T6" y="T7"/>
                </a:cxn>
                <a:cxn ang="0">
                  <a:pos x="T8" y="T9"/>
                </a:cxn>
                <a:cxn ang="0">
                  <a:pos x="T10" y="T11"/>
                </a:cxn>
                <a:cxn ang="0">
                  <a:pos x="T12" y="T13"/>
                </a:cxn>
              </a:cxnLst>
              <a:rect l="0" t="0" r="r" b="b"/>
              <a:pathLst>
                <a:path w="340" h="1009">
                  <a:moveTo>
                    <a:pt x="50" y="0"/>
                  </a:moveTo>
                  <a:lnTo>
                    <a:pt x="340" y="198"/>
                  </a:lnTo>
                  <a:lnTo>
                    <a:pt x="335" y="1009"/>
                  </a:lnTo>
                  <a:lnTo>
                    <a:pt x="141" y="960"/>
                  </a:lnTo>
                  <a:lnTo>
                    <a:pt x="0" y="589"/>
                  </a:lnTo>
                  <a:lnTo>
                    <a:pt x="50" y="0"/>
                  </a:lnTo>
                  <a:lnTo>
                    <a:pt x="50" y="0"/>
                  </a:lnTo>
                  <a:close/>
                </a:path>
              </a:pathLst>
            </a:custGeom>
            <a:solidFill>
              <a:srgbClr val="96AB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41386" name="Freeform 42">
              <a:extLst>
                <a:ext uri="{FF2B5EF4-FFF2-40B4-BE49-F238E27FC236}">
                  <a16:creationId xmlns:a16="http://schemas.microsoft.com/office/drawing/2014/main" id="{1FB077D1-E452-E192-904C-A46B13F74239}"/>
                </a:ext>
              </a:extLst>
            </p:cNvPr>
            <p:cNvSpPr>
              <a:spLocks/>
            </p:cNvSpPr>
            <p:nvPr/>
          </p:nvSpPr>
          <p:spPr bwMode="auto">
            <a:xfrm>
              <a:off x="1302" y="2659"/>
              <a:ext cx="53" cy="350"/>
            </a:xfrm>
            <a:custGeom>
              <a:avLst/>
              <a:gdLst>
                <a:gd name="T0" fmla="*/ 0 w 104"/>
                <a:gd name="T1" fmla="*/ 111 h 700"/>
                <a:gd name="T2" fmla="*/ 2 w 104"/>
                <a:gd name="T3" fmla="*/ 221 h 700"/>
                <a:gd name="T4" fmla="*/ 104 w 104"/>
                <a:gd name="T5" fmla="*/ 700 h 700"/>
                <a:gd name="T6" fmla="*/ 104 w 104"/>
                <a:gd name="T7" fmla="*/ 112 h 700"/>
                <a:gd name="T8" fmla="*/ 66 w 104"/>
                <a:gd name="T9" fmla="*/ 0 h 700"/>
                <a:gd name="T10" fmla="*/ 0 w 104"/>
                <a:gd name="T11" fmla="*/ 111 h 700"/>
                <a:gd name="T12" fmla="*/ 0 w 104"/>
                <a:gd name="T13" fmla="*/ 111 h 700"/>
              </a:gdLst>
              <a:ahLst/>
              <a:cxnLst>
                <a:cxn ang="0">
                  <a:pos x="T0" y="T1"/>
                </a:cxn>
                <a:cxn ang="0">
                  <a:pos x="T2" y="T3"/>
                </a:cxn>
                <a:cxn ang="0">
                  <a:pos x="T4" y="T5"/>
                </a:cxn>
                <a:cxn ang="0">
                  <a:pos x="T6" y="T7"/>
                </a:cxn>
                <a:cxn ang="0">
                  <a:pos x="T8" y="T9"/>
                </a:cxn>
                <a:cxn ang="0">
                  <a:pos x="T10" y="T11"/>
                </a:cxn>
                <a:cxn ang="0">
                  <a:pos x="T12" y="T13"/>
                </a:cxn>
              </a:cxnLst>
              <a:rect l="0" t="0" r="r" b="b"/>
              <a:pathLst>
                <a:path w="104" h="700">
                  <a:moveTo>
                    <a:pt x="0" y="111"/>
                  </a:moveTo>
                  <a:lnTo>
                    <a:pt x="2" y="221"/>
                  </a:lnTo>
                  <a:lnTo>
                    <a:pt x="104" y="700"/>
                  </a:lnTo>
                  <a:lnTo>
                    <a:pt x="104" y="112"/>
                  </a:lnTo>
                  <a:lnTo>
                    <a:pt x="66" y="0"/>
                  </a:lnTo>
                  <a:lnTo>
                    <a:pt x="0" y="111"/>
                  </a:lnTo>
                  <a:lnTo>
                    <a:pt x="0" y="111"/>
                  </a:lnTo>
                  <a:close/>
                </a:path>
              </a:pathLst>
            </a:custGeom>
            <a:solidFill>
              <a:srgbClr val="BDC9D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41387" name="Freeform 43">
              <a:extLst>
                <a:ext uri="{FF2B5EF4-FFF2-40B4-BE49-F238E27FC236}">
                  <a16:creationId xmlns:a16="http://schemas.microsoft.com/office/drawing/2014/main" id="{5E2BF140-93CC-5DB3-616E-2B4991763084}"/>
                </a:ext>
              </a:extLst>
            </p:cNvPr>
            <p:cNvSpPr>
              <a:spLocks/>
            </p:cNvSpPr>
            <p:nvPr/>
          </p:nvSpPr>
          <p:spPr bwMode="auto">
            <a:xfrm>
              <a:off x="1261" y="3357"/>
              <a:ext cx="170" cy="203"/>
            </a:xfrm>
            <a:custGeom>
              <a:avLst/>
              <a:gdLst>
                <a:gd name="T0" fmla="*/ 156 w 338"/>
                <a:gd name="T1" fmla="*/ 0 h 407"/>
                <a:gd name="T2" fmla="*/ 32 w 338"/>
                <a:gd name="T3" fmla="*/ 82 h 407"/>
                <a:gd name="T4" fmla="*/ 76 w 338"/>
                <a:gd name="T5" fmla="*/ 241 h 407"/>
                <a:gd name="T6" fmla="*/ 78 w 338"/>
                <a:gd name="T7" fmla="*/ 274 h 407"/>
                <a:gd name="T8" fmla="*/ 0 w 338"/>
                <a:gd name="T9" fmla="*/ 407 h 407"/>
                <a:gd name="T10" fmla="*/ 260 w 338"/>
                <a:gd name="T11" fmla="*/ 407 h 407"/>
                <a:gd name="T12" fmla="*/ 338 w 338"/>
                <a:gd name="T13" fmla="*/ 249 h 407"/>
                <a:gd name="T14" fmla="*/ 222 w 338"/>
                <a:gd name="T15" fmla="*/ 40 h 407"/>
                <a:gd name="T16" fmla="*/ 156 w 338"/>
                <a:gd name="T17" fmla="*/ 0 h 407"/>
                <a:gd name="T18" fmla="*/ 156 w 338"/>
                <a:gd name="T19" fmla="*/ 0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8" h="407">
                  <a:moveTo>
                    <a:pt x="156" y="0"/>
                  </a:moveTo>
                  <a:lnTo>
                    <a:pt x="32" y="82"/>
                  </a:lnTo>
                  <a:lnTo>
                    <a:pt x="76" y="241"/>
                  </a:lnTo>
                  <a:lnTo>
                    <a:pt x="78" y="274"/>
                  </a:lnTo>
                  <a:lnTo>
                    <a:pt x="0" y="407"/>
                  </a:lnTo>
                  <a:lnTo>
                    <a:pt x="260" y="407"/>
                  </a:lnTo>
                  <a:lnTo>
                    <a:pt x="338" y="249"/>
                  </a:lnTo>
                  <a:lnTo>
                    <a:pt x="222" y="40"/>
                  </a:lnTo>
                  <a:lnTo>
                    <a:pt x="156" y="0"/>
                  </a:lnTo>
                  <a:lnTo>
                    <a:pt x="156" y="0"/>
                  </a:lnTo>
                  <a:close/>
                </a:path>
              </a:pathLst>
            </a:custGeom>
            <a:solidFill>
              <a:srgbClr val="96AB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41388" name="Freeform 44">
              <a:extLst>
                <a:ext uri="{FF2B5EF4-FFF2-40B4-BE49-F238E27FC236}">
                  <a16:creationId xmlns:a16="http://schemas.microsoft.com/office/drawing/2014/main" id="{80562569-07D2-AE2E-A06F-5AB397931D6B}"/>
                </a:ext>
              </a:extLst>
            </p:cNvPr>
            <p:cNvSpPr>
              <a:spLocks/>
            </p:cNvSpPr>
            <p:nvPr/>
          </p:nvSpPr>
          <p:spPr bwMode="auto">
            <a:xfrm>
              <a:off x="1293" y="3582"/>
              <a:ext cx="202" cy="101"/>
            </a:xfrm>
            <a:custGeom>
              <a:avLst/>
              <a:gdLst>
                <a:gd name="T0" fmla="*/ 53 w 404"/>
                <a:gd name="T1" fmla="*/ 0 h 202"/>
                <a:gd name="T2" fmla="*/ 0 w 404"/>
                <a:gd name="T3" fmla="*/ 202 h 202"/>
                <a:gd name="T4" fmla="*/ 404 w 404"/>
                <a:gd name="T5" fmla="*/ 198 h 202"/>
                <a:gd name="T6" fmla="*/ 349 w 404"/>
                <a:gd name="T7" fmla="*/ 0 h 202"/>
                <a:gd name="T8" fmla="*/ 53 w 404"/>
                <a:gd name="T9" fmla="*/ 0 h 202"/>
                <a:gd name="T10" fmla="*/ 53 w 404"/>
                <a:gd name="T11" fmla="*/ 0 h 202"/>
              </a:gdLst>
              <a:ahLst/>
              <a:cxnLst>
                <a:cxn ang="0">
                  <a:pos x="T0" y="T1"/>
                </a:cxn>
                <a:cxn ang="0">
                  <a:pos x="T2" y="T3"/>
                </a:cxn>
                <a:cxn ang="0">
                  <a:pos x="T4" y="T5"/>
                </a:cxn>
                <a:cxn ang="0">
                  <a:pos x="T6" y="T7"/>
                </a:cxn>
                <a:cxn ang="0">
                  <a:pos x="T8" y="T9"/>
                </a:cxn>
                <a:cxn ang="0">
                  <a:pos x="T10" y="T11"/>
                </a:cxn>
              </a:cxnLst>
              <a:rect l="0" t="0" r="r" b="b"/>
              <a:pathLst>
                <a:path w="404" h="202">
                  <a:moveTo>
                    <a:pt x="53" y="0"/>
                  </a:moveTo>
                  <a:lnTo>
                    <a:pt x="0" y="202"/>
                  </a:lnTo>
                  <a:lnTo>
                    <a:pt x="404" y="198"/>
                  </a:lnTo>
                  <a:lnTo>
                    <a:pt x="349" y="0"/>
                  </a:lnTo>
                  <a:lnTo>
                    <a:pt x="53" y="0"/>
                  </a:lnTo>
                  <a:lnTo>
                    <a:pt x="5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41389" name="Freeform 45">
              <a:extLst>
                <a:ext uri="{FF2B5EF4-FFF2-40B4-BE49-F238E27FC236}">
                  <a16:creationId xmlns:a16="http://schemas.microsoft.com/office/drawing/2014/main" id="{D2EE2380-BC0B-BA41-4D52-8317973D37E3}"/>
                </a:ext>
              </a:extLst>
            </p:cNvPr>
            <p:cNvSpPr>
              <a:spLocks/>
            </p:cNvSpPr>
            <p:nvPr/>
          </p:nvSpPr>
          <p:spPr bwMode="auto">
            <a:xfrm>
              <a:off x="1141" y="2662"/>
              <a:ext cx="187" cy="721"/>
            </a:xfrm>
            <a:custGeom>
              <a:avLst/>
              <a:gdLst>
                <a:gd name="T0" fmla="*/ 0 w 374"/>
                <a:gd name="T1" fmla="*/ 300 h 1441"/>
                <a:gd name="T2" fmla="*/ 40 w 374"/>
                <a:gd name="T3" fmla="*/ 110 h 1441"/>
                <a:gd name="T4" fmla="*/ 95 w 374"/>
                <a:gd name="T5" fmla="*/ 0 h 1441"/>
                <a:gd name="T6" fmla="*/ 212 w 374"/>
                <a:gd name="T7" fmla="*/ 108 h 1441"/>
                <a:gd name="T8" fmla="*/ 374 w 374"/>
                <a:gd name="T9" fmla="*/ 1441 h 1441"/>
                <a:gd name="T10" fmla="*/ 38 w 374"/>
                <a:gd name="T11" fmla="*/ 1342 h 1441"/>
                <a:gd name="T12" fmla="*/ 0 w 374"/>
                <a:gd name="T13" fmla="*/ 300 h 1441"/>
                <a:gd name="T14" fmla="*/ 0 w 374"/>
                <a:gd name="T15" fmla="*/ 300 h 14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4" h="1441">
                  <a:moveTo>
                    <a:pt x="0" y="300"/>
                  </a:moveTo>
                  <a:lnTo>
                    <a:pt x="40" y="110"/>
                  </a:lnTo>
                  <a:lnTo>
                    <a:pt x="95" y="0"/>
                  </a:lnTo>
                  <a:lnTo>
                    <a:pt x="212" y="108"/>
                  </a:lnTo>
                  <a:lnTo>
                    <a:pt x="374" y="1441"/>
                  </a:lnTo>
                  <a:lnTo>
                    <a:pt x="38" y="1342"/>
                  </a:lnTo>
                  <a:lnTo>
                    <a:pt x="0" y="300"/>
                  </a:lnTo>
                  <a:lnTo>
                    <a:pt x="0" y="300"/>
                  </a:lnTo>
                  <a:close/>
                </a:path>
              </a:pathLst>
            </a:cu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41390" name="Freeform 46">
              <a:extLst>
                <a:ext uri="{FF2B5EF4-FFF2-40B4-BE49-F238E27FC236}">
                  <a16:creationId xmlns:a16="http://schemas.microsoft.com/office/drawing/2014/main" id="{11EB3563-C793-7A01-4AA0-2930815A647D}"/>
                </a:ext>
              </a:extLst>
            </p:cNvPr>
            <p:cNvSpPr>
              <a:spLocks/>
            </p:cNvSpPr>
            <p:nvPr/>
          </p:nvSpPr>
          <p:spPr bwMode="auto">
            <a:xfrm>
              <a:off x="1112" y="2676"/>
              <a:ext cx="50" cy="659"/>
            </a:xfrm>
            <a:custGeom>
              <a:avLst/>
              <a:gdLst>
                <a:gd name="T0" fmla="*/ 13 w 98"/>
                <a:gd name="T1" fmla="*/ 712 h 1318"/>
                <a:gd name="T2" fmla="*/ 38 w 98"/>
                <a:gd name="T3" fmla="*/ 1318 h 1318"/>
                <a:gd name="T4" fmla="*/ 98 w 98"/>
                <a:gd name="T5" fmla="*/ 1316 h 1318"/>
                <a:gd name="T6" fmla="*/ 97 w 98"/>
                <a:gd name="T7" fmla="*/ 82 h 1318"/>
                <a:gd name="T8" fmla="*/ 34 w 98"/>
                <a:gd name="T9" fmla="*/ 0 h 1318"/>
                <a:gd name="T10" fmla="*/ 0 w 98"/>
                <a:gd name="T11" fmla="*/ 358 h 1318"/>
                <a:gd name="T12" fmla="*/ 13 w 98"/>
                <a:gd name="T13" fmla="*/ 712 h 1318"/>
                <a:gd name="T14" fmla="*/ 13 w 98"/>
                <a:gd name="T15" fmla="*/ 712 h 13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8" h="1318">
                  <a:moveTo>
                    <a:pt x="13" y="712"/>
                  </a:moveTo>
                  <a:lnTo>
                    <a:pt x="38" y="1318"/>
                  </a:lnTo>
                  <a:lnTo>
                    <a:pt x="98" y="1316"/>
                  </a:lnTo>
                  <a:lnTo>
                    <a:pt x="97" y="82"/>
                  </a:lnTo>
                  <a:lnTo>
                    <a:pt x="34" y="0"/>
                  </a:lnTo>
                  <a:lnTo>
                    <a:pt x="0" y="358"/>
                  </a:lnTo>
                  <a:lnTo>
                    <a:pt x="13" y="712"/>
                  </a:lnTo>
                  <a:lnTo>
                    <a:pt x="13" y="712"/>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41391" name="Freeform 47">
              <a:extLst>
                <a:ext uri="{FF2B5EF4-FFF2-40B4-BE49-F238E27FC236}">
                  <a16:creationId xmlns:a16="http://schemas.microsoft.com/office/drawing/2014/main" id="{7299BC82-C29B-CC4B-E1D2-69F3FC0DAAF4}"/>
                </a:ext>
              </a:extLst>
            </p:cNvPr>
            <p:cNvSpPr>
              <a:spLocks/>
            </p:cNvSpPr>
            <p:nvPr/>
          </p:nvSpPr>
          <p:spPr bwMode="auto">
            <a:xfrm>
              <a:off x="792" y="3577"/>
              <a:ext cx="217" cy="102"/>
            </a:xfrm>
            <a:custGeom>
              <a:avLst/>
              <a:gdLst>
                <a:gd name="T0" fmla="*/ 67 w 434"/>
                <a:gd name="T1" fmla="*/ 0 h 205"/>
                <a:gd name="T2" fmla="*/ 0 w 434"/>
                <a:gd name="T3" fmla="*/ 202 h 205"/>
                <a:gd name="T4" fmla="*/ 434 w 434"/>
                <a:gd name="T5" fmla="*/ 205 h 205"/>
                <a:gd name="T6" fmla="*/ 365 w 434"/>
                <a:gd name="T7" fmla="*/ 0 h 205"/>
                <a:gd name="T8" fmla="*/ 67 w 434"/>
                <a:gd name="T9" fmla="*/ 0 h 205"/>
                <a:gd name="T10" fmla="*/ 67 w 434"/>
                <a:gd name="T11" fmla="*/ 0 h 205"/>
              </a:gdLst>
              <a:ahLst/>
              <a:cxnLst>
                <a:cxn ang="0">
                  <a:pos x="T0" y="T1"/>
                </a:cxn>
                <a:cxn ang="0">
                  <a:pos x="T2" y="T3"/>
                </a:cxn>
                <a:cxn ang="0">
                  <a:pos x="T4" y="T5"/>
                </a:cxn>
                <a:cxn ang="0">
                  <a:pos x="T6" y="T7"/>
                </a:cxn>
                <a:cxn ang="0">
                  <a:pos x="T8" y="T9"/>
                </a:cxn>
                <a:cxn ang="0">
                  <a:pos x="T10" y="T11"/>
                </a:cxn>
              </a:cxnLst>
              <a:rect l="0" t="0" r="r" b="b"/>
              <a:pathLst>
                <a:path w="434" h="205">
                  <a:moveTo>
                    <a:pt x="67" y="0"/>
                  </a:moveTo>
                  <a:lnTo>
                    <a:pt x="0" y="202"/>
                  </a:lnTo>
                  <a:lnTo>
                    <a:pt x="434" y="205"/>
                  </a:lnTo>
                  <a:lnTo>
                    <a:pt x="365" y="0"/>
                  </a:lnTo>
                  <a:lnTo>
                    <a:pt x="67" y="0"/>
                  </a:lnTo>
                  <a:lnTo>
                    <a:pt x="67" y="0"/>
                  </a:lnTo>
                  <a:close/>
                </a:path>
              </a:pathLst>
            </a:custGeom>
            <a:solidFill>
              <a:srgbClr val="1A1A1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41392" name="Freeform 48">
              <a:extLst>
                <a:ext uri="{FF2B5EF4-FFF2-40B4-BE49-F238E27FC236}">
                  <a16:creationId xmlns:a16="http://schemas.microsoft.com/office/drawing/2014/main" id="{E355DB75-3555-E3A0-3EF8-6B54F3AE7E38}"/>
                </a:ext>
              </a:extLst>
            </p:cNvPr>
            <p:cNvSpPr>
              <a:spLocks/>
            </p:cNvSpPr>
            <p:nvPr/>
          </p:nvSpPr>
          <p:spPr bwMode="auto">
            <a:xfrm>
              <a:off x="919" y="2123"/>
              <a:ext cx="190" cy="594"/>
            </a:xfrm>
            <a:custGeom>
              <a:avLst/>
              <a:gdLst>
                <a:gd name="T0" fmla="*/ 300 w 382"/>
                <a:gd name="T1" fmla="*/ 348 h 1188"/>
                <a:gd name="T2" fmla="*/ 177 w 382"/>
                <a:gd name="T3" fmla="*/ 1188 h 1188"/>
                <a:gd name="T4" fmla="*/ 0 w 382"/>
                <a:gd name="T5" fmla="*/ 994 h 1188"/>
                <a:gd name="T6" fmla="*/ 139 w 382"/>
                <a:gd name="T7" fmla="*/ 390 h 1188"/>
                <a:gd name="T8" fmla="*/ 141 w 382"/>
                <a:gd name="T9" fmla="*/ 382 h 1188"/>
                <a:gd name="T10" fmla="*/ 143 w 382"/>
                <a:gd name="T11" fmla="*/ 374 h 1188"/>
                <a:gd name="T12" fmla="*/ 144 w 382"/>
                <a:gd name="T13" fmla="*/ 365 h 1188"/>
                <a:gd name="T14" fmla="*/ 146 w 382"/>
                <a:gd name="T15" fmla="*/ 352 h 1188"/>
                <a:gd name="T16" fmla="*/ 150 w 382"/>
                <a:gd name="T17" fmla="*/ 336 h 1188"/>
                <a:gd name="T18" fmla="*/ 154 w 382"/>
                <a:gd name="T19" fmla="*/ 329 h 1188"/>
                <a:gd name="T20" fmla="*/ 156 w 382"/>
                <a:gd name="T21" fmla="*/ 319 h 1188"/>
                <a:gd name="T22" fmla="*/ 158 w 382"/>
                <a:gd name="T23" fmla="*/ 312 h 1188"/>
                <a:gd name="T24" fmla="*/ 162 w 382"/>
                <a:gd name="T25" fmla="*/ 302 h 1188"/>
                <a:gd name="T26" fmla="*/ 163 w 382"/>
                <a:gd name="T27" fmla="*/ 293 h 1188"/>
                <a:gd name="T28" fmla="*/ 165 w 382"/>
                <a:gd name="T29" fmla="*/ 283 h 1188"/>
                <a:gd name="T30" fmla="*/ 169 w 382"/>
                <a:gd name="T31" fmla="*/ 274 h 1188"/>
                <a:gd name="T32" fmla="*/ 171 w 382"/>
                <a:gd name="T33" fmla="*/ 264 h 1188"/>
                <a:gd name="T34" fmla="*/ 175 w 382"/>
                <a:gd name="T35" fmla="*/ 255 h 1188"/>
                <a:gd name="T36" fmla="*/ 179 w 382"/>
                <a:gd name="T37" fmla="*/ 245 h 1188"/>
                <a:gd name="T38" fmla="*/ 181 w 382"/>
                <a:gd name="T39" fmla="*/ 236 h 1188"/>
                <a:gd name="T40" fmla="*/ 184 w 382"/>
                <a:gd name="T41" fmla="*/ 226 h 1188"/>
                <a:gd name="T42" fmla="*/ 188 w 382"/>
                <a:gd name="T43" fmla="*/ 215 h 1188"/>
                <a:gd name="T44" fmla="*/ 192 w 382"/>
                <a:gd name="T45" fmla="*/ 207 h 1188"/>
                <a:gd name="T46" fmla="*/ 196 w 382"/>
                <a:gd name="T47" fmla="*/ 198 h 1188"/>
                <a:gd name="T48" fmla="*/ 200 w 382"/>
                <a:gd name="T49" fmla="*/ 188 h 1188"/>
                <a:gd name="T50" fmla="*/ 203 w 382"/>
                <a:gd name="T51" fmla="*/ 181 h 1188"/>
                <a:gd name="T52" fmla="*/ 207 w 382"/>
                <a:gd name="T53" fmla="*/ 171 h 1188"/>
                <a:gd name="T54" fmla="*/ 211 w 382"/>
                <a:gd name="T55" fmla="*/ 163 h 1188"/>
                <a:gd name="T56" fmla="*/ 217 w 382"/>
                <a:gd name="T57" fmla="*/ 156 h 1188"/>
                <a:gd name="T58" fmla="*/ 220 w 382"/>
                <a:gd name="T59" fmla="*/ 148 h 1188"/>
                <a:gd name="T60" fmla="*/ 224 w 382"/>
                <a:gd name="T61" fmla="*/ 141 h 1188"/>
                <a:gd name="T62" fmla="*/ 234 w 382"/>
                <a:gd name="T63" fmla="*/ 127 h 1188"/>
                <a:gd name="T64" fmla="*/ 241 w 382"/>
                <a:gd name="T65" fmla="*/ 114 h 1188"/>
                <a:gd name="T66" fmla="*/ 251 w 382"/>
                <a:gd name="T67" fmla="*/ 103 h 1188"/>
                <a:gd name="T68" fmla="*/ 258 w 382"/>
                <a:gd name="T69" fmla="*/ 89 h 1188"/>
                <a:gd name="T70" fmla="*/ 268 w 382"/>
                <a:gd name="T71" fmla="*/ 78 h 1188"/>
                <a:gd name="T72" fmla="*/ 276 w 382"/>
                <a:gd name="T73" fmla="*/ 68 h 1188"/>
                <a:gd name="T74" fmla="*/ 283 w 382"/>
                <a:gd name="T75" fmla="*/ 61 h 1188"/>
                <a:gd name="T76" fmla="*/ 289 w 382"/>
                <a:gd name="T77" fmla="*/ 51 h 1188"/>
                <a:gd name="T78" fmla="*/ 296 w 382"/>
                <a:gd name="T79" fmla="*/ 44 h 1188"/>
                <a:gd name="T80" fmla="*/ 306 w 382"/>
                <a:gd name="T81" fmla="*/ 34 h 1188"/>
                <a:gd name="T82" fmla="*/ 314 w 382"/>
                <a:gd name="T83" fmla="*/ 27 h 1188"/>
                <a:gd name="T84" fmla="*/ 315 w 382"/>
                <a:gd name="T85" fmla="*/ 25 h 1188"/>
                <a:gd name="T86" fmla="*/ 382 w 382"/>
                <a:gd name="T87" fmla="*/ 25 h 1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82" h="1188">
                  <a:moveTo>
                    <a:pt x="382" y="25"/>
                  </a:moveTo>
                  <a:lnTo>
                    <a:pt x="300" y="348"/>
                  </a:lnTo>
                  <a:lnTo>
                    <a:pt x="302" y="781"/>
                  </a:lnTo>
                  <a:lnTo>
                    <a:pt x="177" y="1188"/>
                  </a:lnTo>
                  <a:lnTo>
                    <a:pt x="133" y="1188"/>
                  </a:lnTo>
                  <a:lnTo>
                    <a:pt x="0" y="994"/>
                  </a:lnTo>
                  <a:lnTo>
                    <a:pt x="135" y="831"/>
                  </a:lnTo>
                  <a:lnTo>
                    <a:pt x="139" y="390"/>
                  </a:lnTo>
                  <a:lnTo>
                    <a:pt x="139" y="388"/>
                  </a:lnTo>
                  <a:lnTo>
                    <a:pt x="141" y="382"/>
                  </a:lnTo>
                  <a:lnTo>
                    <a:pt x="141" y="378"/>
                  </a:lnTo>
                  <a:lnTo>
                    <a:pt x="143" y="374"/>
                  </a:lnTo>
                  <a:lnTo>
                    <a:pt x="143" y="369"/>
                  </a:lnTo>
                  <a:lnTo>
                    <a:pt x="144" y="365"/>
                  </a:lnTo>
                  <a:lnTo>
                    <a:pt x="146" y="357"/>
                  </a:lnTo>
                  <a:lnTo>
                    <a:pt x="146" y="352"/>
                  </a:lnTo>
                  <a:lnTo>
                    <a:pt x="148" y="344"/>
                  </a:lnTo>
                  <a:lnTo>
                    <a:pt x="150" y="336"/>
                  </a:lnTo>
                  <a:lnTo>
                    <a:pt x="152" y="333"/>
                  </a:lnTo>
                  <a:lnTo>
                    <a:pt x="154" y="329"/>
                  </a:lnTo>
                  <a:lnTo>
                    <a:pt x="154" y="325"/>
                  </a:lnTo>
                  <a:lnTo>
                    <a:pt x="156" y="319"/>
                  </a:lnTo>
                  <a:lnTo>
                    <a:pt x="156" y="316"/>
                  </a:lnTo>
                  <a:lnTo>
                    <a:pt x="158" y="312"/>
                  </a:lnTo>
                  <a:lnTo>
                    <a:pt x="158" y="308"/>
                  </a:lnTo>
                  <a:lnTo>
                    <a:pt x="162" y="302"/>
                  </a:lnTo>
                  <a:lnTo>
                    <a:pt x="162" y="296"/>
                  </a:lnTo>
                  <a:lnTo>
                    <a:pt x="163" y="293"/>
                  </a:lnTo>
                  <a:lnTo>
                    <a:pt x="163" y="287"/>
                  </a:lnTo>
                  <a:lnTo>
                    <a:pt x="165" y="283"/>
                  </a:lnTo>
                  <a:lnTo>
                    <a:pt x="167" y="277"/>
                  </a:lnTo>
                  <a:lnTo>
                    <a:pt x="169" y="274"/>
                  </a:lnTo>
                  <a:lnTo>
                    <a:pt x="169" y="268"/>
                  </a:lnTo>
                  <a:lnTo>
                    <a:pt x="171" y="264"/>
                  </a:lnTo>
                  <a:lnTo>
                    <a:pt x="173" y="258"/>
                  </a:lnTo>
                  <a:lnTo>
                    <a:pt x="175" y="255"/>
                  </a:lnTo>
                  <a:lnTo>
                    <a:pt x="177" y="249"/>
                  </a:lnTo>
                  <a:lnTo>
                    <a:pt x="179" y="245"/>
                  </a:lnTo>
                  <a:lnTo>
                    <a:pt x="179" y="239"/>
                  </a:lnTo>
                  <a:lnTo>
                    <a:pt x="181" y="236"/>
                  </a:lnTo>
                  <a:lnTo>
                    <a:pt x="182" y="230"/>
                  </a:lnTo>
                  <a:lnTo>
                    <a:pt x="184" y="226"/>
                  </a:lnTo>
                  <a:lnTo>
                    <a:pt x="186" y="220"/>
                  </a:lnTo>
                  <a:lnTo>
                    <a:pt x="188" y="215"/>
                  </a:lnTo>
                  <a:lnTo>
                    <a:pt x="190" y="211"/>
                  </a:lnTo>
                  <a:lnTo>
                    <a:pt x="192" y="207"/>
                  </a:lnTo>
                  <a:lnTo>
                    <a:pt x="192" y="201"/>
                  </a:lnTo>
                  <a:lnTo>
                    <a:pt x="196" y="198"/>
                  </a:lnTo>
                  <a:lnTo>
                    <a:pt x="198" y="192"/>
                  </a:lnTo>
                  <a:lnTo>
                    <a:pt x="200" y="188"/>
                  </a:lnTo>
                  <a:lnTo>
                    <a:pt x="201" y="184"/>
                  </a:lnTo>
                  <a:lnTo>
                    <a:pt x="203" y="181"/>
                  </a:lnTo>
                  <a:lnTo>
                    <a:pt x="205" y="175"/>
                  </a:lnTo>
                  <a:lnTo>
                    <a:pt x="207" y="171"/>
                  </a:lnTo>
                  <a:lnTo>
                    <a:pt x="209" y="167"/>
                  </a:lnTo>
                  <a:lnTo>
                    <a:pt x="211" y="163"/>
                  </a:lnTo>
                  <a:lnTo>
                    <a:pt x="213" y="160"/>
                  </a:lnTo>
                  <a:lnTo>
                    <a:pt x="217" y="156"/>
                  </a:lnTo>
                  <a:lnTo>
                    <a:pt x="219" y="152"/>
                  </a:lnTo>
                  <a:lnTo>
                    <a:pt x="220" y="148"/>
                  </a:lnTo>
                  <a:lnTo>
                    <a:pt x="222" y="144"/>
                  </a:lnTo>
                  <a:lnTo>
                    <a:pt x="224" y="141"/>
                  </a:lnTo>
                  <a:lnTo>
                    <a:pt x="228" y="133"/>
                  </a:lnTo>
                  <a:lnTo>
                    <a:pt x="234" y="127"/>
                  </a:lnTo>
                  <a:lnTo>
                    <a:pt x="238" y="120"/>
                  </a:lnTo>
                  <a:lnTo>
                    <a:pt x="241" y="114"/>
                  </a:lnTo>
                  <a:lnTo>
                    <a:pt x="245" y="108"/>
                  </a:lnTo>
                  <a:lnTo>
                    <a:pt x="251" y="103"/>
                  </a:lnTo>
                  <a:lnTo>
                    <a:pt x="255" y="95"/>
                  </a:lnTo>
                  <a:lnTo>
                    <a:pt x="258" y="89"/>
                  </a:lnTo>
                  <a:lnTo>
                    <a:pt x="262" y="84"/>
                  </a:lnTo>
                  <a:lnTo>
                    <a:pt x="268" y="78"/>
                  </a:lnTo>
                  <a:lnTo>
                    <a:pt x="270" y="72"/>
                  </a:lnTo>
                  <a:lnTo>
                    <a:pt x="276" y="68"/>
                  </a:lnTo>
                  <a:lnTo>
                    <a:pt x="279" y="65"/>
                  </a:lnTo>
                  <a:lnTo>
                    <a:pt x="283" y="61"/>
                  </a:lnTo>
                  <a:lnTo>
                    <a:pt x="285" y="55"/>
                  </a:lnTo>
                  <a:lnTo>
                    <a:pt x="289" y="51"/>
                  </a:lnTo>
                  <a:lnTo>
                    <a:pt x="293" y="47"/>
                  </a:lnTo>
                  <a:lnTo>
                    <a:pt x="296" y="44"/>
                  </a:lnTo>
                  <a:lnTo>
                    <a:pt x="302" y="38"/>
                  </a:lnTo>
                  <a:lnTo>
                    <a:pt x="306" y="34"/>
                  </a:lnTo>
                  <a:lnTo>
                    <a:pt x="310" y="28"/>
                  </a:lnTo>
                  <a:lnTo>
                    <a:pt x="314" y="27"/>
                  </a:lnTo>
                  <a:lnTo>
                    <a:pt x="314" y="25"/>
                  </a:lnTo>
                  <a:lnTo>
                    <a:pt x="315" y="25"/>
                  </a:lnTo>
                  <a:lnTo>
                    <a:pt x="367" y="0"/>
                  </a:lnTo>
                  <a:lnTo>
                    <a:pt x="382" y="25"/>
                  </a:lnTo>
                  <a:lnTo>
                    <a:pt x="382" y="25"/>
                  </a:lnTo>
                  <a:close/>
                </a:path>
              </a:pathLst>
            </a:custGeom>
            <a:solidFill>
              <a:srgbClr val="96ABB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41393" name="Freeform 49">
              <a:extLst>
                <a:ext uri="{FF2B5EF4-FFF2-40B4-BE49-F238E27FC236}">
                  <a16:creationId xmlns:a16="http://schemas.microsoft.com/office/drawing/2014/main" id="{358446A4-E6FA-F491-5BEC-2F0B7E40D825}"/>
                </a:ext>
              </a:extLst>
            </p:cNvPr>
            <p:cNvSpPr>
              <a:spLocks/>
            </p:cNvSpPr>
            <p:nvPr/>
          </p:nvSpPr>
          <p:spPr bwMode="auto">
            <a:xfrm>
              <a:off x="1015" y="3334"/>
              <a:ext cx="254" cy="216"/>
            </a:xfrm>
            <a:custGeom>
              <a:avLst/>
              <a:gdLst>
                <a:gd name="T0" fmla="*/ 0 w 507"/>
                <a:gd name="T1" fmla="*/ 287 h 432"/>
                <a:gd name="T2" fmla="*/ 30 w 507"/>
                <a:gd name="T3" fmla="*/ 430 h 432"/>
                <a:gd name="T4" fmla="*/ 194 w 507"/>
                <a:gd name="T5" fmla="*/ 430 h 432"/>
                <a:gd name="T6" fmla="*/ 199 w 507"/>
                <a:gd name="T7" fmla="*/ 341 h 432"/>
                <a:gd name="T8" fmla="*/ 311 w 507"/>
                <a:gd name="T9" fmla="*/ 341 h 432"/>
                <a:gd name="T10" fmla="*/ 311 w 507"/>
                <a:gd name="T11" fmla="*/ 432 h 432"/>
                <a:gd name="T12" fmla="*/ 482 w 507"/>
                <a:gd name="T13" fmla="*/ 432 h 432"/>
                <a:gd name="T14" fmla="*/ 507 w 507"/>
                <a:gd name="T15" fmla="*/ 304 h 432"/>
                <a:gd name="T16" fmla="*/ 279 w 507"/>
                <a:gd name="T17" fmla="*/ 0 h 432"/>
                <a:gd name="T18" fmla="*/ 234 w 507"/>
                <a:gd name="T19" fmla="*/ 2 h 432"/>
                <a:gd name="T20" fmla="*/ 0 w 507"/>
                <a:gd name="T21" fmla="*/ 287 h 432"/>
                <a:gd name="T22" fmla="*/ 0 w 507"/>
                <a:gd name="T23" fmla="*/ 287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7" h="432">
                  <a:moveTo>
                    <a:pt x="0" y="287"/>
                  </a:moveTo>
                  <a:lnTo>
                    <a:pt x="30" y="430"/>
                  </a:lnTo>
                  <a:lnTo>
                    <a:pt x="194" y="430"/>
                  </a:lnTo>
                  <a:lnTo>
                    <a:pt x="199" y="341"/>
                  </a:lnTo>
                  <a:lnTo>
                    <a:pt x="311" y="341"/>
                  </a:lnTo>
                  <a:lnTo>
                    <a:pt x="311" y="432"/>
                  </a:lnTo>
                  <a:lnTo>
                    <a:pt x="482" y="432"/>
                  </a:lnTo>
                  <a:lnTo>
                    <a:pt x="507" y="304"/>
                  </a:lnTo>
                  <a:lnTo>
                    <a:pt x="279" y="0"/>
                  </a:lnTo>
                  <a:lnTo>
                    <a:pt x="234" y="2"/>
                  </a:lnTo>
                  <a:lnTo>
                    <a:pt x="0" y="287"/>
                  </a:lnTo>
                  <a:lnTo>
                    <a:pt x="0" y="28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41394" name="Freeform 50">
              <a:extLst>
                <a:ext uri="{FF2B5EF4-FFF2-40B4-BE49-F238E27FC236}">
                  <a16:creationId xmlns:a16="http://schemas.microsoft.com/office/drawing/2014/main" id="{CD69761D-C9CE-B18E-0B66-F76A28B518E2}"/>
                </a:ext>
              </a:extLst>
            </p:cNvPr>
            <p:cNvSpPr>
              <a:spLocks/>
            </p:cNvSpPr>
            <p:nvPr/>
          </p:nvSpPr>
          <p:spPr bwMode="auto">
            <a:xfrm>
              <a:off x="666" y="2741"/>
              <a:ext cx="377" cy="621"/>
            </a:xfrm>
            <a:custGeom>
              <a:avLst/>
              <a:gdLst>
                <a:gd name="T0" fmla="*/ 0 w 754"/>
                <a:gd name="T1" fmla="*/ 1099 h 1241"/>
                <a:gd name="T2" fmla="*/ 237 w 754"/>
                <a:gd name="T3" fmla="*/ 1188 h 1241"/>
                <a:gd name="T4" fmla="*/ 509 w 754"/>
                <a:gd name="T5" fmla="*/ 1241 h 1241"/>
                <a:gd name="T6" fmla="*/ 710 w 754"/>
                <a:gd name="T7" fmla="*/ 1190 h 1241"/>
                <a:gd name="T8" fmla="*/ 754 w 754"/>
                <a:gd name="T9" fmla="*/ 0 h 1241"/>
                <a:gd name="T10" fmla="*/ 456 w 754"/>
                <a:gd name="T11" fmla="*/ 715 h 1241"/>
                <a:gd name="T12" fmla="*/ 0 w 754"/>
                <a:gd name="T13" fmla="*/ 1099 h 1241"/>
                <a:gd name="T14" fmla="*/ 0 w 754"/>
                <a:gd name="T15" fmla="*/ 1099 h 12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54" h="1241">
                  <a:moveTo>
                    <a:pt x="0" y="1099"/>
                  </a:moveTo>
                  <a:lnTo>
                    <a:pt x="237" y="1188"/>
                  </a:lnTo>
                  <a:lnTo>
                    <a:pt x="509" y="1241"/>
                  </a:lnTo>
                  <a:lnTo>
                    <a:pt x="710" y="1190"/>
                  </a:lnTo>
                  <a:lnTo>
                    <a:pt x="754" y="0"/>
                  </a:lnTo>
                  <a:lnTo>
                    <a:pt x="456" y="715"/>
                  </a:lnTo>
                  <a:lnTo>
                    <a:pt x="0" y="1099"/>
                  </a:lnTo>
                  <a:lnTo>
                    <a:pt x="0" y="1099"/>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41395" name="Freeform 51">
              <a:extLst>
                <a:ext uri="{FF2B5EF4-FFF2-40B4-BE49-F238E27FC236}">
                  <a16:creationId xmlns:a16="http://schemas.microsoft.com/office/drawing/2014/main" id="{18F0AE25-9825-5BF4-6897-234D8C843FFF}"/>
                </a:ext>
              </a:extLst>
            </p:cNvPr>
            <p:cNvSpPr>
              <a:spLocks/>
            </p:cNvSpPr>
            <p:nvPr/>
          </p:nvSpPr>
          <p:spPr bwMode="auto">
            <a:xfrm>
              <a:off x="1176" y="2123"/>
              <a:ext cx="130" cy="594"/>
            </a:xfrm>
            <a:custGeom>
              <a:avLst/>
              <a:gdLst>
                <a:gd name="T0" fmla="*/ 13 w 260"/>
                <a:gd name="T1" fmla="*/ 0 h 1188"/>
                <a:gd name="T2" fmla="*/ 68 w 260"/>
                <a:gd name="T3" fmla="*/ 25 h 1188"/>
                <a:gd name="T4" fmla="*/ 70 w 260"/>
                <a:gd name="T5" fmla="*/ 27 h 1188"/>
                <a:gd name="T6" fmla="*/ 74 w 260"/>
                <a:gd name="T7" fmla="*/ 30 h 1188"/>
                <a:gd name="T8" fmla="*/ 78 w 260"/>
                <a:gd name="T9" fmla="*/ 34 h 1188"/>
                <a:gd name="T10" fmla="*/ 82 w 260"/>
                <a:gd name="T11" fmla="*/ 38 h 1188"/>
                <a:gd name="T12" fmla="*/ 87 w 260"/>
                <a:gd name="T13" fmla="*/ 44 h 1188"/>
                <a:gd name="T14" fmla="*/ 93 w 260"/>
                <a:gd name="T15" fmla="*/ 51 h 1188"/>
                <a:gd name="T16" fmla="*/ 95 w 260"/>
                <a:gd name="T17" fmla="*/ 53 h 1188"/>
                <a:gd name="T18" fmla="*/ 99 w 260"/>
                <a:gd name="T19" fmla="*/ 57 h 1188"/>
                <a:gd name="T20" fmla="*/ 101 w 260"/>
                <a:gd name="T21" fmla="*/ 61 h 1188"/>
                <a:gd name="T22" fmla="*/ 104 w 260"/>
                <a:gd name="T23" fmla="*/ 65 h 1188"/>
                <a:gd name="T24" fmla="*/ 108 w 260"/>
                <a:gd name="T25" fmla="*/ 68 h 1188"/>
                <a:gd name="T26" fmla="*/ 112 w 260"/>
                <a:gd name="T27" fmla="*/ 72 h 1188"/>
                <a:gd name="T28" fmla="*/ 114 w 260"/>
                <a:gd name="T29" fmla="*/ 76 h 1188"/>
                <a:gd name="T30" fmla="*/ 120 w 260"/>
                <a:gd name="T31" fmla="*/ 82 h 1188"/>
                <a:gd name="T32" fmla="*/ 122 w 260"/>
                <a:gd name="T33" fmla="*/ 85 h 1188"/>
                <a:gd name="T34" fmla="*/ 125 w 260"/>
                <a:gd name="T35" fmla="*/ 91 h 1188"/>
                <a:gd name="T36" fmla="*/ 129 w 260"/>
                <a:gd name="T37" fmla="*/ 95 h 1188"/>
                <a:gd name="T38" fmla="*/ 133 w 260"/>
                <a:gd name="T39" fmla="*/ 101 h 1188"/>
                <a:gd name="T40" fmla="*/ 139 w 260"/>
                <a:gd name="T41" fmla="*/ 106 h 1188"/>
                <a:gd name="T42" fmla="*/ 142 w 260"/>
                <a:gd name="T43" fmla="*/ 112 h 1188"/>
                <a:gd name="T44" fmla="*/ 146 w 260"/>
                <a:gd name="T45" fmla="*/ 118 h 1188"/>
                <a:gd name="T46" fmla="*/ 150 w 260"/>
                <a:gd name="T47" fmla="*/ 123 h 1188"/>
                <a:gd name="T48" fmla="*/ 154 w 260"/>
                <a:gd name="T49" fmla="*/ 129 h 1188"/>
                <a:gd name="T50" fmla="*/ 158 w 260"/>
                <a:gd name="T51" fmla="*/ 135 h 1188"/>
                <a:gd name="T52" fmla="*/ 161 w 260"/>
                <a:gd name="T53" fmla="*/ 142 h 1188"/>
                <a:gd name="T54" fmla="*/ 167 w 260"/>
                <a:gd name="T55" fmla="*/ 148 h 1188"/>
                <a:gd name="T56" fmla="*/ 171 w 260"/>
                <a:gd name="T57" fmla="*/ 156 h 1188"/>
                <a:gd name="T58" fmla="*/ 175 w 260"/>
                <a:gd name="T59" fmla="*/ 161 h 1188"/>
                <a:gd name="T60" fmla="*/ 179 w 260"/>
                <a:gd name="T61" fmla="*/ 167 h 1188"/>
                <a:gd name="T62" fmla="*/ 182 w 260"/>
                <a:gd name="T63" fmla="*/ 175 h 1188"/>
                <a:gd name="T64" fmla="*/ 186 w 260"/>
                <a:gd name="T65" fmla="*/ 182 h 1188"/>
                <a:gd name="T66" fmla="*/ 190 w 260"/>
                <a:gd name="T67" fmla="*/ 190 h 1188"/>
                <a:gd name="T68" fmla="*/ 194 w 260"/>
                <a:gd name="T69" fmla="*/ 198 h 1188"/>
                <a:gd name="T70" fmla="*/ 198 w 260"/>
                <a:gd name="T71" fmla="*/ 205 h 1188"/>
                <a:gd name="T72" fmla="*/ 201 w 260"/>
                <a:gd name="T73" fmla="*/ 213 h 1188"/>
                <a:gd name="T74" fmla="*/ 205 w 260"/>
                <a:gd name="T75" fmla="*/ 220 h 1188"/>
                <a:gd name="T76" fmla="*/ 211 w 260"/>
                <a:gd name="T77" fmla="*/ 230 h 1188"/>
                <a:gd name="T78" fmla="*/ 215 w 260"/>
                <a:gd name="T79" fmla="*/ 238 h 1188"/>
                <a:gd name="T80" fmla="*/ 217 w 260"/>
                <a:gd name="T81" fmla="*/ 245 h 1188"/>
                <a:gd name="T82" fmla="*/ 220 w 260"/>
                <a:gd name="T83" fmla="*/ 255 h 1188"/>
                <a:gd name="T84" fmla="*/ 224 w 260"/>
                <a:gd name="T85" fmla="*/ 262 h 1188"/>
                <a:gd name="T86" fmla="*/ 228 w 260"/>
                <a:gd name="T87" fmla="*/ 272 h 1188"/>
                <a:gd name="T88" fmla="*/ 232 w 260"/>
                <a:gd name="T89" fmla="*/ 279 h 1188"/>
                <a:gd name="T90" fmla="*/ 234 w 260"/>
                <a:gd name="T91" fmla="*/ 289 h 1188"/>
                <a:gd name="T92" fmla="*/ 237 w 260"/>
                <a:gd name="T93" fmla="*/ 296 h 1188"/>
                <a:gd name="T94" fmla="*/ 241 w 260"/>
                <a:gd name="T95" fmla="*/ 308 h 1188"/>
                <a:gd name="T96" fmla="*/ 243 w 260"/>
                <a:gd name="T97" fmla="*/ 316 h 1188"/>
                <a:gd name="T98" fmla="*/ 245 w 260"/>
                <a:gd name="T99" fmla="*/ 325 h 1188"/>
                <a:gd name="T100" fmla="*/ 249 w 260"/>
                <a:gd name="T101" fmla="*/ 335 h 1188"/>
                <a:gd name="T102" fmla="*/ 251 w 260"/>
                <a:gd name="T103" fmla="*/ 344 h 1188"/>
                <a:gd name="T104" fmla="*/ 253 w 260"/>
                <a:gd name="T105" fmla="*/ 354 h 1188"/>
                <a:gd name="T106" fmla="*/ 255 w 260"/>
                <a:gd name="T107" fmla="*/ 365 h 1188"/>
                <a:gd name="T108" fmla="*/ 258 w 260"/>
                <a:gd name="T109" fmla="*/ 374 h 1188"/>
                <a:gd name="T110" fmla="*/ 260 w 260"/>
                <a:gd name="T111" fmla="*/ 384 h 1188"/>
                <a:gd name="T112" fmla="*/ 253 w 260"/>
                <a:gd name="T113" fmla="*/ 1184 h 1188"/>
                <a:gd name="T114" fmla="*/ 222 w 260"/>
                <a:gd name="T115" fmla="*/ 1188 h 1188"/>
                <a:gd name="T116" fmla="*/ 82 w 260"/>
                <a:gd name="T117" fmla="*/ 863 h 1188"/>
                <a:gd name="T118" fmla="*/ 0 w 260"/>
                <a:gd name="T119" fmla="*/ 25 h 1188"/>
                <a:gd name="T120" fmla="*/ 13 w 260"/>
                <a:gd name="T121" fmla="*/ 0 h 1188"/>
                <a:gd name="T122" fmla="*/ 13 w 260"/>
                <a:gd name="T123" fmla="*/ 0 h 1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0" h="1188">
                  <a:moveTo>
                    <a:pt x="13" y="0"/>
                  </a:moveTo>
                  <a:lnTo>
                    <a:pt x="68" y="25"/>
                  </a:lnTo>
                  <a:lnTo>
                    <a:pt x="70" y="27"/>
                  </a:lnTo>
                  <a:lnTo>
                    <a:pt x="74" y="30"/>
                  </a:lnTo>
                  <a:lnTo>
                    <a:pt x="78" y="34"/>
                  </a:lnTo>
                  <a:lnTo>
                    <a:pt x="82" y="38"/>
                  </a:lnTo>
                  <a:lnTo>
                    <a:pt x="87" y="44"/>
                  </a:lnTo>
                  <a:lnTo>
                    <a:pt x="93" y="51"/>
                  </a:lnTo>
                  <a:lnTo>
                    <a:pt x="95" y="53"/>
                  </a:lnTo>
                  <a:lnTo>
                    <a:pt x="99" y="57"/>
                  </a:lnTo>
                  <a:lnTo>
                    <a:pt x="101" y="61"/>
                  </a:lnTo>
                  <a:lnTo>
                    <a:pt x="104" y="65"/>
                  </a:lnTo>
                  <a:lnTo>
                    <a:pt x="108" y="68"/>
                  </a:lnTo>
                  <a:lnTo>
                    <a:pt x="112" y="72"/>
                  </a:lnTo>
                  <a:lnTo>
                    <a:pt x="114" y="76"/>
                  </a:lnTo>
                  <a:lnTo>
                    <a:pt x="120" y="82"/>
                  </a:lnTo>
                  <a:lnTo>
                    <a:pt x="122" y="85"/>
                  </a:lnTo>
                  <a:lnTo>
                    <a:pt x="125" y="91"/>
                  </a:lnTo>
                  <a:lnTo>
                    <a:pt x="129" y="95"/>
                  </a:lnTo>
                  <a:lnTo>
                    <a:pt x="133" y="101"/>
                  </a:lnTo>
                  <a:lnTo>
                    <a:pt x="139" y="106"/>
                  </a:lnTo>
                  <a:lnTo>
                    <a:pt x="142" y="112"/>
                  </a:lnTo>
                  <a:lnTo>
                    <a:pt x="146" y="118"/>
                  </a:lnTo>
                  <a:lnTo>
                    <a:pt x="150" y="123"/>
                  </a:lnTo>
                  <a:lnTo>
                    <a:pt x="154" y="129"/>
                  </a:lnTo>
                  <a:lnTo>
                    <a:pt x="158" y="135"/>
                  </a:lnTo>
                  <a:lnTo>
                    <a:pt x="161" y="142"/>
                  </a:lnTo>
                  <a:lnTo>
                    <a:pt x="167" y="148"/>
                  </a:lnTo>
                  <a:lnTo>
                    <a:pt x="171" y="156"/>
                  </a:lnTo>
                  <a:lnTo>
                    <a:pt x="175" y="161"/>
                  </a:lnTo>
                  <a:lnTo>
                    <a:pt x="179" y="167"/>
                  </a:lnTo>
                  <a:lnTo>
                    <a:pt x="182" y="175"/>
                  </a:lnTo>
                  <a:lnTo>
                    <a:pt x="186" y="182"/>
                  </a:lnTo>
                  <a:lnTo>
                    <a:pt x="190" y="190"/>
                  </a:lnTo>
                  <a:lnTo>
                    <a:pt x="194" y="198"/>
                  </a:lnTo>
                  <a:lnTo>
                    <a:pt x="198" y="205"/>
                  </a:lnTo>
                  <a:lnTo>
                    <a:pt x="201" y="213"/>
                  </a:lnTo>
                  <a:lnTo>
                    <a:pt x="205" y="220"/>
                  </a:lnTo>
                  <a:lnTo>
                    <a:pt x="211" y="230"/>
                  </a:lnTo>
                  <a:lnTo>
                    <a:pt x="215" y="238"/>
                  </a:lnTo>
                  <a:lnTo>
                    <a:pt x="217" y="245"/>
                  </a:lnTo>
                  <a:lnTo>
                    <a:pt x="220" y="255"/>
                  </a:lnTo>
                  <a:lnTo>
                    <a:pt x="224" y="262"/>
                  </a:lnTo>
                  <a:lnTo>
                    <a:pt x="228" y="272"/>
                  </a:lnTo>
                  <a:lnTo>
                    <a:pt x="232" y="279"/>
                  </a:lnTo>
                  <a:lnTo>
                    <a:pt x="234" y="289"/>
                  </a:lnTo>
                  <a:lnTo>
                    <a:pt x="237" y="296"/>
                  </a:lnTo>
                  <a:lnTo>
                    <a:pt x="241" y="308"/>
                  </a:lnTo>
                  <a:lnTo>
                    <a:pt x="243" y="316"/>
                  </a:lnTo>
                  <a:lnTo>
                    <a:pt x="245" y="325"/>
                  </a:lnTo>
                  <a:lnTo>
                    <a:pt x="249" y="335"/>
                  </a:lnTo>
                  <a:lnTo>
                    <a:pt x="251" y="344"/>
                  </a:lnTo>
                  <a:lnTo>
                    <a:pt x="253" y="354"/>
                  </a:lnTo>
                  <a:lnTo>
                    <a:pt x="255" y="365"/>
                  </a:lnTo>
                  <a:lnTo>
                    <a:pt x="258" y="374"/>
                  </a:lnTo>
                  <a:lnTo>
                    <a:pt x="260" y="384"/>
                  </a:lnTo>
                  <a:lnTo>
                    <a:pt x="253" y="1184"/>
                  </a:lnTo>
                  <a:lnTo>
                    <a:pt x="222" y="1188"/>
                  </a:lnTo>
                  <a:lnTo>
                    <a:pt x="82" y="863"/>
                  </a:lnTo>
                  <a:lnTo>
                    <a:pt x="0" y="25"/>
                  </a:lnTo>
                  <a:lnTo>
                    <a:pt x="13" y="0"/>
                  </a:lnTo>
                  <a:lnTo>
                    <a:pt x="13" y="0"/>
                  </a:lnTo>
                  <a:close/>
                </a:path>
              </a:pathLst>
            </a:custGeom>
            <a:solidFill>
              <a:srgbClr val="2E4F6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41396" name="Freeform 52">
              <a:extLst>
                <a:ext uri="{FF2B5EF4-FFF2-40B4-BE49-F238E27FC236}">
                  <a16:creationId xmlns:a16="http://schemas.microsoft.com/office/drawing/2014/main" id="{4444ADB0-4F1A-5F05-DDE6-02E6AF4F268A}"/>
                </a:ext>
              </a:extLst>
            </p:cNvPr>
            <p:cNvSpPr>
              <a:spLocks/>
            </p:cNvSpPr>
            <p:nvPr/>
          </p:nvSpPr>
          <p:spPr bwMode="auto">
            <a:xfrm>
              <a:off x="1064" y="2683"/>
              <a:ext cx="71" cy="651"/>
            </a:xfrm>
            <a:custGeom>
              <a:avLst/>
              <a:gdLst>
                <a:gd name="T0" fmla="*/ 110 w 142"/>
                <a:gd name="T1" fmla="*/ 0 h 1302"/>
                <a:gd name="T2" fmla="*/ 137 w 142"/>
                <a:gd name="T3" fmla="*/ 68 h 1302"/>
                <a:gd name="T4" fmla="*/ 142 w 142"/>
                <a:gd name="T5" fmla="*/ 1302 h 1302"/>
                <a:gd name="T6" fmla="*/ 55 w 142"/>
                <a:gd name="T7" fmla="*/ 1302 h 1302"/>
                <a:gd name="T8" fmla="*/ 0 w 142"/>
                <a:gd name="T9" fmla="*/ 175 h 1302"/>
                <a:gd name="T10" fmla="*/ 110 w 142"/>
                <a:gd name="T11" fmla="*/ 0 h 1302"/>
                <a:gd name="T12" fmla="*/ 110 w 142"/>
                <a:gd name="T13" fmla="*/ 0 h 1302"/>
              </a:gdLst>
              <a:ahLst/>
              <a:cxnLst>
                <a:cxn ang="0">
                  <a:pos x="T0" y="T1"/>
                </a:cxn>
                <a:cxn ang="0">
                  <a:pos x="T2" y="T3"/>
                </a:cxn>
                <a:cxn ang="0">
                  <a:pos x="T4" y="T5"/>
                </a:cxn>
                <a:cxn ang="0">
                  <a:pos x="T6" y="T7"/>
                </a:cxn>
                <a:cxn ang="0">
                  <a:pos x="T8" y="T9"/>
                </a:cxn>
                <a:cxn ang="0">
                  <a:pos x="T10" y="T11"/>
                </a:cxn>
                <a:cxn ang="0">
                  <a:pos x="T12" y="T13"/>
                </a:cxn>
              </a:cxnLst>
              <a:rect l="0" t="0" r="r" b="b"/>
              <a:pathLst>
                <a:path w="142" h="1302">
                  <a:moveTo>
                    <a:pt x="110" y="0"/>
                  </a:moveTo>
                  <a:lnTo>
                    <a:pt x="137" y="68"/>
                  </a:lnTo>
                  <a:lnTo>
                    <a:pt x="142" y="1302"/>
                  </a:lnTo>
                  <a:lnTo>
                    <a:pt x="55" y="1302"/>
                  </a:lnTo>
                  <a:lnTo>
                    <a:pt x="0" y="175"/>
                  </a:lnTo>
                  <a:lnTo>
                    <a:pt x="110" y="0"/>
                  </a:lnTo>
                  <a:lnTo>
                    <a:pt x="110"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41397" name="Freeform 53">
              <a:extLst>
                <a:ext uri="{FF2B5EF4-FFF2-40B4-BE49-F238E27FC236}">
                  <a16:creationId xmlns:a16="http://schemas.microsoft.com/office/drawing/2014/main" id="{85C7DA15-733D-EB88-427F-A8CC640BA92D}"/>
                </a:ext>
              </a:extLst>
            </p:cNvPr>
            <p:cNvSpPr>
              <a:spLocks/>
            </p:cNvSpPr>
            <p:nvPr/>
          </p:nvSpPr>
          <p:spPr bwMode="auto">
            <a:xfrm>
              <a:off x="1052" y="2421"/>
              <a:ext cx="119" cy="270"/>
            </a:xfrm>
            <a:custGeom>
              <a:avLst/>
              <a:gdLst>
                <a:gd name="T0" fmla="*/ 165 w 237"/>
                <a:gd name="T1" fmla="*/ 540 h 540"/>
                <a:gd name="T2" fmla="*/ 163 w 237"/>
                <a:gd name="T3" fmla="*/ 538 h 540"/>
                <a:gd name="T4" fmla="*/ 161 w 237"/>
                <a:gd name="T5" fmla="*/ 530 h 540"/>
                <a:gd name="T6" fmla="*/ 156 w 237"/>
                <a:gd name="T7" fmla="*/ 519 h 540"/>
                <a:gd name="T8" fmla="*/ 150 w 237"/>
                <a:gd name="T9" fmla="*/ 506 h 540"/>
                <a:gd name="T10" fmla="*/ 146 w 237"/>
                <a:gd name="T11" fmla="*/ 496 h 540"/>
                <a:gd name="T12" fmla="*/ 142 w 237"/>
                <a:gd name="T13" fmla="*/ 489 h 540"/>
                <a:gd name="T14" fmla="*/ 137 w 237"/>
                <a:gd name="T15" fmla="*/ 477 h 540"/>
                <a:gd name="T16" fmla="*/ 133 w 237"/>
                <a:gd name="T17" fmla="*/ 468 h 540"/>
                <a:gd name="T18" fmla="*/ 127 w 237"/>
                <a:gd name="T19" fmla="*/ 458 h 540"/>
                <a:gd name="T20" fmla="*/ 123 w 237"/>
                <a:gd name="T21" fmla="*/ 447 h 540"/>
                <a:gd name="T22" fmla="*/ 118 w 237"/>
                <a:gd name="T23" fmla="*/ 435 h 540"/>
                <a:gd name="T24" fmla="*/ 112 w 237"/>
                <a:gd name="T25" fmla="*/ 426 h 540"/>
                <a:gd name="T26" fmla="*/ 104 w 237"/>
                <a:gd name="T27" fmla="*/ 412 h 540"/>
                <a:gd name="T28" fmla="*/ 99 w 237"/>
                <a:gd name="T29" fmla="*/ 401 h 540"/>
                <a:gd name="T30" fmla="*/ 91 w 237"/>
                <a:gd name="T31" fmla="*/ 390 h 540"/>
                <a:gd name="T32" fmla="*/ 85 w 237"/>
                <a:gd name="T33" fmla="*/ 378 h 540"/>
                <a:gd name="T34" fmla="*/ 78 w 237"/>
                <a:gd name="T35" fmla="*/ 367 h 540"/>
                <a:gd name="T36" fmla="*/ 72 w 237"/>
                <a:gd name="T37" fmla="*/ 355 h 540"/>
                <a:gd name="T38" fmla="*/ 65 w 237"/>
                <a:gd name="T39" fmla="*/ 346 h 540"/>
                <a:gd name="T40" fmla="*/ 59 w 237"/>
                <a:gd name="T41" fmla="*/ 335 h 540"/>
                <a:gd name="T42" fmla="*/ 51 w 237"/>
                <a:gd name="T43" fmla="*/ 323 h 540"/>
                <a:gd name="T44" fmla="*/ 44 w 237"/>
                <a:gd name="T45" fmla="*/ 314 h 540"/>
                <a:gd name="T46" fmla="*/ 36 w 237"/>
                <a:gd name="T47" fmla="*/ 304 h 540"/>
                <a:gd name="T48" fmla="*/ 28 w 237"/>
                <a:gd name="T49" fmla="*/ 297 h 540"/>
                <a:gd name="T50" fmla="*/ 21 w 237"/>
                <a:gd name="T51" fmla="*/ 289 h 540"/>
                <a:gd name="T52" fmla="*/ 13 w 237"/>
                <a:gd name="T53" fmla="*/ 281 h 540"/>
                <a:gd name="T54" fmla="*/ 0 w 237"/>
                <a:gd name="T55" fmla="*/ 270 h 540"/>
                <a:gd name="T56" fmla="*/ 0 w 237"/>
                <a:gd name="T57" fmla="*/ 266 h 540"/>
                <a:gd name="T58" fmla="*/ 4 w 237"/>
                <a:gd name="T59" fmla="*/ 258 h 540"/>
                <a:gd name="T60" fmla="*/ 8 w 237"/>
                <a:gd name="T61" fmla="*/ 245 h 540"/>
                <a:gd name="T62" fmla="*/ 9 w 237"/>
                <a:gd name="T63" fmla="*/ 238 h 540"/>
                <a:gd name="T64" fmla="*/ 13 w 237"/>
                <a:gd name="T65" fmla="*/ 230 h 540"/>
                <a:gd name="T66" fmla="*/ 15 w 237"/>
                <a:gd name="T67" fmla="*/ 220 h 540"/>
                <a:gd name="T68" fmla="*/ 19 w 237"/>
                <a:gd name="T69" fmla="*/ 211 h 540"/>
                <a:gd name="T70" fmla="*/ 23 w 237"/>
                <a:gd name="T71" fmla="*/ 200 h 540"/>
                <a:gd name="T72" fmla="*/ 27 w 237"/>
                <a:gd name="T73" fmla="*/ 190 h 540"/>
                <a:gd name="T74" fmla="*/ 32 w 237"/>
                <a:gd name="T75" fmla="*/ 179 h 540"/>
                <a:gd name="T76" fmla="*/ 36 w 237"/>
                <a:gd name="T77" fmla="*/ 165 h 540"/>
                <a:gd name="T78" fmla="*/ 42 w 237"/>
                <a:gd name="T79" fmla="*/ 154 h 540"/>
                <a:gd name="T80" fmla="*/ 46 w 237"/>
                <a:gd name="T81" fmla="*/ 143 h 540"/>
                <a:gd name="T82" fmla="*/ 51 w 237"/>
                <a:gd name="T83" fmla="*/ 131 h 540"/>
                <a:gd name="T84" fmla="*/ 57 w 237"/>
                <a:gd name="T85" fmla="*/ 120 h 540"/>
                <a:gd name="T86" fmla="*/ 61 w 237"/>
                <a:gd name="T87" fmla="*/ 108 h 540"/>
                <a:gd name="T88" fmla="*/ 66 w 237"/>
                <a:gd name="T89" fmla="*/ 101 h 540"/>
                <a:gd name="T90" fmla="*/ 70 w 237"/>
                <a:gd name="T91" fmla="*/ 93 h 540"/>
                <a:gd name="T92" fmla="*/ 76 w 237"/>
                <a:gd name="T93" fmla="*/ 85 h 540"/>
                <a:gd name="T94" fmla="*/ 84 w 237"/>
                <a:gd name="T95" fmla="*/ 74 h 540"/>
                <a:gd name="T96" fmla="*/ 91 w 237"/>
                <a:gd name="T97" fmla="*/ 63 h 540"/>
                <a:gd name="T98" fmla="*/ 99 w 237"/>
                <a:gd name="T99" fmla="*/ 57 h 540"/>
                <a:gd name="T100" fmla="*/ 104 w 237"/>
                <a:gd name="T101" fmla="*/ 51 h 540"/>
                <a:gd name="T102" fmla="*/ 180 w 237"/>
                <a:gd name="T103" fmla="*/ 72 h 540"/>
                <a:gd name="T104" fmla="*/ 237 w 237"/>
                <a:gd name="T105" fmla="*/ 129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37" h="540">
                  <a:moveTo>
                    <a:pt x="237" y="129"/>
                  </a:moveTo>
                  <a:lnTo>
                    <a:pt x="165" y="540"/>
                  </a:lnTo>
                  <a:lnTo>
                    <a:pt x="165" y="538"/>
                  </a:lnTo>
                  <a:lnTo>
                    <a:pt x="163" y="538"/>
                  </a:lnTo>
                  <a:lnTo>
                    <a:pt x="163" y="534"/>
                  </a:lnTo>
                  <a:lnTo>
                    <a:pt x="161" y="530"/>
                  </a:lnTo>
                  <a:lnTo>
                    <a:pt x="158" y="525"/>
                  </a:lnTo>
                  <a:lnTo>
                    <a:pt x="156" y="519"/>
                  </a:lnTo>
                  <a:lnTo>
                    <a:pt x="154" y="511"/>
                  </a:lnTo>
                  <a:lnTo>
                    <a:pt x="150" y="506"/>
                  </a:lnTo>
                  <a:lnTo>
                    <a:pt x="148" y="500"/>
                  </a:lnTo>
                  <a:lnTo>
                    <a:pt x="146" y="496"/>
                  </a:lnTo>
                  <a:lnTo>
                    <a:pt x="144" y="492"/>
                  </a:lnTo>
                  <a:lnTo>
                    <a:pt x="142" y="489"/>
                  </a:lnTo>
                  <a:lnTo>
                    <a:pt x="139" y="483"/>
                  </a:lnTo>
                  <a:lnTo>
                    <a:pt x="137" y="477"/>
                  </a:lnTo>
                  <a:lnTo>
                    <a:pt x="135" y="473"/>
                  </a:lnTo>
                  <a:lnTo>
                    <a:pt x="133" y="468"/>
                  </a:lnTo>
                  <a:lnTo>
                    <a:pt x="131" y="462"/>
                  </a:lnTo>
                  <a:lnTo>
                    <a:pt x="127" y="458"/>
                  </a:lnTo>
                  <a:lnTo>
                    <a:pt x="125" y="452"/>
                  </a:lnTo>
                  <a:lnTo>
                    <a:pt x="123" y="447"/>
                  </a:lnTo>
                  <a:lnTo>
                    <a:pt x="120" y="441"/>
                  </a:lnTo>
                  <a:lnTo>
                    <a:pt x="118" y="435"/>
                  </a:lnTo>
                  <a:lnTo>
                    <a:pt x="114" y="430"/>
                  </a:lnTo>
                  <a:lnTo>
                    <a:pt x="112" y="426"/>
                  </a:lnTo>
                  <a:lnTo>
                    <a:pt x="108" y="418"/>
                  </a:lnTo>
                  <a:lnTo>
                    <a:pt x="104" y="412"/>
                  </a:lnTo>
                  <a:lnTo>
                    <a:pt x="101" y="407"/>
                  </a:lnTo>
                  <a:lnTo>
                    <a:pt x="99" y="401"/>
                  </a:lnTo>
                  <a:lnTo>
                    <a:pt x="95" y="395"/>
                  </a:lnTo>
                  <a:lnTo>
                    <a:pt x="91" y="390"/>
                  </a:lnTo>
                  <a:lnTo>
                    <a:pt x="89" y="384"/>
                  </a:lnTo>
                  <a:lnTo>
                    <a:pt x="85" y="378"/>
                  </a:lnTo>
                  <a:lnTo>
                    <a:pt x="82" y="373"/>
                  </a:lnTo>
                  <a:lnTo>
                    <a:pt x="78" y="367"/>
                  </a:lnTo>
                  <a:lnTo>
                    <a:pt x="74" y="361"/>
                  </a:lnTo>
                  <a:lnTo>
                    <a:pt x="72" y="355"/>
                  </a:lnTo>
                  <a:lnTo>
                    <a:pt x="68" y="350"/>
                  </a:lnTo>
                  <a:lnTo>
                    <a:pt x="65" y="346"/>
                  </a:lnTo>
                  <a:lnTo>
                    <a:pt x="61" y="340"/>
                  </a:lnTo>
                  <a:lnTo>
                    <a:pt x="59" y="335"/>
                  </a:lnTo>
                  <a:lnTo>
                    <a:pt x="53" y="329"/>
                  </a:lnTo>
                  <a:lnTo>
                    <a:pt x="51" y="323"/>
                  </a:lnTo>
                  <a:lnTo>
                    <a:pt x="46" y="317"/>
                  </a:lnTo>
                  <a:lnTo>
                    <a:pt x="44" y="314"/>
                  </a:lnTo>
                  <a:lnTo>
                    <a:pt x="40" y="308"/>
                  </a:lnTo>
                  <a:lnTo>
                    <a:pt x="36" y="304"/>
                  </a:lnTo>
                  <a:lnTo>
                    <a:pt x="32" y="300"/>
                  </a:lnTo>
                  <a:lnTo>
                    <a:pt x="28" y="297"/>
                  </a:lnTo>
                  <a:lnTo>
                    <a:pt x="25" y="293"/>
                  </a:lnTo>
                  <a:lnTo>
                    <a:pt x="21" y="289"/>
                  </a:lnTo>
                  <a:lnTo>
                    <a:pt x="17" y="283"/>
                  </a:lnTo>
                  <a:lnTo>
                    <a:pt x="13" y="281"/>
                  </a:lnTo>
                  <a:lnTo>
                    <a:pt x="8" y="274"/>
                  </a:lnTo>
                  <a:lnTo>
                    <a:pt x="0" y="270"/>
                  </a:lnTo>
                  <a:lnTo>
                    <a:pt x="0" y="268"/>
                  </a:lnTo>
                  <a:lnTo>
                    <a:pt x="0" y="266"/>
                  </a:lnTo>
                  <a:lnTo>
                    <a:pt x="2" y="262"/>
                  </a:lnTo>
                  <a:lnTo>
                    <a:pt x="4" y="258"/>
                  </a:lnTo>
                  <a:lnTo>
                    <a:pt x="4" y="253"/>
                  </a:lnTo>
                  <a:lnTo>
                    <a:pt x="8" y="245"/>
                  </a:lnTo>
                  <a:lnTo>
                    <a:pt x="8" y="241"/>
                  </a:lnTo>
                  <a:lnTo>
                    <a:pt x="9" y="238"/>
                  </a:lnTo>
                  <a:lnTo>
                    <a:pt x="11" y="234"/>
                  </a:lnTo>
                  <a:lnTo>
                    <a:pt x="13" y="230"/>
                  </a:lnTo>
                  <a:lnTo>
                    <a:pt x="13" y="226"/>
                  </a:lnTo>
                  <a:lnTo>
                    <a:pt x="15" y="220"/>
                  </a:lnTo>
                  <a:lnTo>
                    <a:pt x="17" y="217"/>
                  </a:lnTo>
                  <a:lnTo>
                    <a:pt x="19" y="211"/>
                  </a:lnTo>
                  <a:lnTo>
                    <a:pt x="21" y="205"/>
                  </a:lnTo>
                  <a:lnTo>
                    <a:pt x="23" y="200"/>
                  </a:lnTo>
                  <a:lnTo>
                    <a:pt x="25" y="194"/>
                  </a:lnTo>
                  <a:lnTo>
                    <a:pt x="27" y="190"/>
                  </a:lnTo>
                  <a:lnTo>
                    <a:pt x="28" y="184"/>
                  </a:lnTo>
                  <a:lnTo>
                    <a:pt x="32" y="179"/>
                  </a:lnTo>
                  <a:lnTo>
                    <a:pt x="34" y="171"/>
                  </a:lnTo>
                  <a:lnTo>
                    <a:pt x="36" y="165"/>
                  </a:lnTo>
                  <a:lnTo>
                    <a:pt x="38" y="160"/>
                  </a:lnTo>
                  <a:lnTo>
                    <a:pt x="42" y="154"/>
                  </a:lnTo>
                  <a:lnTo>
                    <a:pt x="44" y="148"/>
                  </a:lnTo>
                  <a:lnTo>
                    <a:pt x="46" y="143"/>
                  </a:lnTo>
                  <a:lnTo>
                    <a:pt x="49" y="137"/>
                  </a:lnTo>
                  <a:lnTo>
                    <a:pt x="51" y="131"/>
                  </a:lnTo>
                  <a:lnTo>
                    <a:pt x="53" y="125"/>
                  </a:lnTo>
                  <a:lnTo>
                    <a:pt x="57" y="120"/>
                  </a:lnTo>
                  <a:lnTo>
                    <a:pt x="59" y="114"/>
                  </a:lnTo>
                  <a:lnTo>
                    <a:pt x="61" y="108"/>
                  </a:lnTo>
                  <a:lnTo>
                    <a:pt x="63" y="104"/>
                  </a:lnTo>
                  <a:lnTo>
                    <a:pt x="66" y="101"/>
                  </a:lnTo>
                  <a:lnTo>
                    <a:pt x="68" y="97"/>
                  </a:lnTo>
                  <a:lnTo>
                    <a:pt x="70" y="93"/>
                  </a:lnTo>
                  <a:lnTo>
                    <a:pt x="72" y="89"/>
                  </a:lnTo>
                  <a:lnTo>
                    <a:pt x="76" y="85"/>
                  </a:lnTo>
                  <a:lnTo>
                    <a:pt x="80" y="80"/>
                  </a:lnTo>
                  <a:lnTo>
                    <a:pt x="84" y="74"/>
                  </a:lnTo>
                  <a:lnTo>
                    <a:pt x="87" y="66"/>
                  </a:lnTo>
                  <a:lnTo>
                    <a:pt x="91" y="63"/>
                  </a:lnTo>
                  <a:lnTo>
                    <a:pt x="95" y="59"/>
                  </a:lnTo>
                  <a:lnTo>
                    <a:pt x="99" y="57"/>
                  </a:lnTo>
                  <a:lnTo>
                    <a:pt x="101" y="53"/>
                  </a:lnTo>
                  <a:lnTo>
                    <a:pt x="104" y="51"/>
                  </a:lnTo>
                  <a:lnTo>
                    <a:pt x="165" y="0"/>
                  </a:lnTo>
                  <a:lnTo>
                    <a:pt x="180" y="72"/>
                  </a:lnTo>
                  <a:lnTo>
                    <a:pt x="237" y="129"/>
                  </a:lnTo>
                  <a:lnTo>
                    <a:pt x="237" y="129"/>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41398" name="Freeform 54">
              <a:extLst>
                <a:ext uri="{FF2B5EF4-FFF2-40B4-BE49-F238E27FC236}">
                  <a16:creationId xmlns:a16="http://schemas.microsoft.com/office/drawing/2014/main" id="{A701A508-4026-1F1F-58B4-5C0DE22FA1D0}"/>
                </a:ext>
              </a:extLst>
            </p:cNvPr>
            <p:cNvSpPr>
              <a:spLocks/>
            </p:cNvSpPr>
            <p:nvPr/>
          </p:nvSpPr>
          <p:spPr bwMode="auto">
            <a:xfrm>
              <a:off x="1316" y="2359"/>
              <a:ext cx="169" cy="357"/>
            </a:xfrm>
            <a:custGeom>
              <a:avLst/>
              <a:gdLst>
                <a:gd name="T0" fmla="*/ 0 w 338"/>
                <a:gd name="T1" fmla="*/ 538 h 715"/>
                <a:gd name="T2" fmla="*/ 78 w 338"/>
                <a:gd name="T3" fmla="*/ 713 h 715"/>
                <a:gd name="T4" fmla="*/ 338 w 338"/>
                <a:gd name="T5" fmla="*/ 715 h 715"/>
                <a:gd name="T6" fmla="*/ 338 w 338"/>
                <a:gd name="T7" fmla="*/ 343 h 715"/>
                <a:gd name="T8" fmla="*/ 221 w 338"/>
                <a:gd name="T9" fmla="*/ 2 h 715"/>
                <a:gd name="T10" fmla="*/ 158 w 338"/>
                <a:gd name="T11" fmla="*/ 0 h 715"/>
                <a:gd name="T12" fmla="*/ 40 w 338"/>
                <a:gd name="T13" fmla="*/ 310 h 715"/>
                <a:gd name="T14" fmla="*/ 0 w 338"/>
                <a:gd name="T15" fmla="*/ 538 h 715"/>
                <a:gd name="T16" fmla="*/ 0 w 338"/>
                <a:gd name="T17" fmla="*/ 538 h 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8" h="715">
                  <a:moveTo>
                    <a:pt x="0" y="538"/>
                  </a:moveTo>
                  <a:lnTo>
                    <a:pt x="78" y="713"/>
                  </a:lnTo>
                  <a:lnTo>
                    <a:pt x="338" y="715"/>
                  </a:lnTo>
                  <a:lnTo>
                    <a:pt x="338" y="343"/>
                  </a:lnTo>
                  <a:lnTo>
                    <a:pt x="221" y="2"/>
                  </a:lnTo>
                  <a:lnTo>
                    <a:pt x="158" y="0"/>
                  </a:lnTo>
                  <a:lnTo>
                    <a:pt x="40" y="310"/>
                  </a:lnTo>
                  <a:lnTo>
                    <a:pt x="0" y="538"/>
                  </a:lnTo>
                  <a:lnTo>
                    <a:pt x="0" y="538"/>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41399" name="Freeform 55">
              <a:extLst>
                <a:ext uri="{FF2B5EF4-FFF2-40B4-BE49-F238E27FC236}">
                  <a16:creationId xmlns:a16="http://schemas.microsoft.com/office/drawing/2014/main" id="{9B94B3FA-614A-38A1-AA6D-CE83ADCB7FDE}"/>
                </a:ext>
              </a:extLst>
            </p:cNvPr>
            <p:cNvSpPr>
              <a:spLocks/>
            </p:cNvSpPr>
            <p:nvPr/>
          </p:nvSpPr>
          <p:spPr bwMode="auto">
            <a:xfrm>
              <a:off x="1302" y="2360"/>
              <a:ext cx="93" cy="355"/>
            </a:xfrm>
            <a:custGeom>
              <a:avLst/>
              <a:gdLst>
                <a:gd name="T0" fmla="*/ 0 w 186"/>
                <a:gd name="T1" fmla="*/ 711 h 711"/>
                <a:gd name="T2" fmla="*/ 104 w 186"/>
                <a:gd name="T3" fmla="*/ 711 h 711"/>
                <a:gd name="T4" fmla="*/ 106 w 186"/>
                <a:gd name="T5" fmla="*/ 358 h 711"/>
                <a:gd name="T6" fmla="*/ 186 w 186"/>
                <a:gd name="T7" fmla="*/ 0 h 711"/>
                <a:gd name="T8" fmla="*/ 131 w 186"/>
                <a:gd name="T9" fmla="*/ 4 h 711"/>
                <a:gd name="T10" fmla="*/ 3 w 186"/>
                <a:gd name="T11" fmla="*/ 356 h 711"/>
                <a:gd name="T12" fmla="*/ 0 w 186"/>
                <a:gd name="T13" fmla="*/ 711 h 711"/>
                <a:gd name="T14" fmla="*/ 0 w 186"/>
                <a:gd name="T15" fmla="*/ 711 h 7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6" h="711">
                  <a:moveTo>
                    <a:pt x="0" y="711"/>
                  </a:moveTo>
                  <a:lnTo>
                    <a:pt x="104" y="711"/>
                  </a:lnTo>
                  <a:lnTo>
                    <a:pt x="106" y="358"/>
                  </a:lnTo>
                  <a:lnTo>
                    <a:pt x="186" y="0"/>
                  </a:lnTo>
                  <a:lnTo>
                    <a:pt x="131" y="4"/>
                  </a:lnTo>
                  <a:lnTo>
                    <a:pt x="3" y="356"/>
                  </a:lnTo>
                  <a:lnTo>
                    <a:pt x="0" y="711"/>
                  </a:lnTo>
                  <a:lnTo>
                    <a:pt x="0" y="711"/>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41400" name="Freeform 56">
              <a:extLst>
                <a:ext uri="{FF2B5EF4-FFF2-40B4-BE49-F238E27FC236}">
                  <a16:creationId xmlns:a16="http://schemas.microsoft.com/office/drawing/2014/main" id="{DD12C42A-3358-18D3-5B71-3B0D639757BF}"/>
                </a:ext>
              </a:extLst>
            </p:cNvPr>
            <p:cNvSpPr>
              <a:spLocks/>
            </p:cNvSpPr>
            <p:nvPr/>
          </p:nvSpPr>
          <p:spPr bwMode="auto">
            <a:xfrm>
              <a:off x="1120" y="2119"/>
              <a:ext cx="116" cy="426"/>
            </a:xfrm>
            <a:custGeom>
              <a:avLst/>
              <a:gdLst>
                <a:gd name="T0" fmla="*/ 44 w 232"/>
                <a:gd name="T1" fmla="*/ 33 h 852"/>
                <a:gd name="T2" fmla="*/ 114 w 232"/>
                <a:gd name="T3" fmla="*/ 33 h 852"/>
                <a:gd name="T4" fmla="*/ 118 w 232"/>
                <a:gd name="T5" fmla="*/ 36 h 852"/>
                <a:gd name="T6" fmla="*/ 121 w 232"/>
                <a:gd name="T7" fmla="*/ 44 h 852"/>
                <a:gd name="T8" fmla="*/ 127 w 232"/>
                <a:gd name="T9" fmla="*/ 54 h 852"/>
                <a:gd name="T10" fmla="*/ 133 w 232"/>
                <a:gd name="T11" fmla="*/ 65 h 852"/>
                <a:gd name="T12" fmla="*/ 137 w 232"/>
                <a:gd name="T13" fmla="*/ 73 h 852"/>
                <a:gd name="T14" fmla="*/ 142 w 232"/>
                <a:gd name="T15" fmla="*/ 80 h 852"/>
                <a:gd name="T16" fmla="*/ 146 w 232"/>
                <a:gd name="T17" fmla="*/ 88 h 852"/>
                <a:gd name="T18" fmla="*/ 150 w 232"/>
                <a:gd name="T19" fmla="*/ 97 h 852"/>
                <a:gd name="T20" fmla="*/ 154 w 232"/>
                <a:gd name="T21" fmla="*/ 107 h 852"/>
                <a:gd name="T22" fmla="*/ 159 w 232"/>
                <a:gd name="T23" fmla="*/ 118 h 852"/>
                <a:gd name="T24" fmla="*/ 163 w 232"/>
                <a:gd name="T25" fmla="*/ 128 h 852"/>
                <a:gd name="T26" fmla="*/ 169 w 232"/>
                <a:gd name="T27" fmla="*/ 139 h 852"/>
                <a:gd name="T28" fmla="*/ 173 w 232"/>
                <a:gd name="T29" fmla="*/ 150 h 852"/>
                <a:gd name="T30" fmla="*/ 178 w 232"/>
                <a:gd name="T31" fmla="*/ 166 h 852"/>
                <a:gd name="T32" fmla="*/ 182 w 232"/>
                <a:gd name="T33" fmla="*/ 177 h 852"/>
                <a:gd name="T34" fmla="*/ 186 w 232"/>
                <a:gd name="T35" fmla="*/ 192 h 852"/>
                <a:gd name="T36" fmla="*/ 192 w 232"/>
                <a:gd name="T37" fmla="*/ 206 h 852"/>
                <a:gd name="T38" fmla="*/ 196 w 232"/>
                <a:gd name="T39" fmla="*/ 223 h 852"/>
                <a:gd name="T40" fmla="*/ 201 w 232"/>
                <a:gd name="T41" fmla="*/ 238 h 852"/>
                <a:gd name="T42" fmla="*/ 205 w 232"/>
                <a:gd name="T43" fmla="*/ 255 h 852"/>
                <a:gd name="T44" fmla="*/ 209 w 232"/>
                <a:gd name="T45" fmla="*/ 272 h 852"/>
                <a:gd name="T46" fmla="*/ 213 w 232"/>
                <a:gd name="T47" fmla="*/ 289 h 852"/>
                <a:gd name="T48" fmla="*/ 216 w 232"/>
                <a:gd name="T49" fmla="*/ 308 h 852"/>
                <a:gd name="T50" fmla="*/ 220 w 232"/>
                <a:gd name="T51" fmla="*/ 327 h 852"/>
                <a:gd name="T52" fmla="*/ 222 w 232"/>
                <a:gd name="T53" fmla="*/ 348 h 852"/>
                <a:gd name="T54" fmla="*/ 226 w 232"/>
                <a:gd name="T55" fmla="*/ 367 h 852"/>
                <a:gd name="T56" fmla="*/ 230 w 232"/>
                <a:gd name="T57" fmla="*/ 850 h 852"/>
                <a:gd name="T58" fmla="*/ 228 w 232"/>
                <a:gd name="T59" fmla="*/ 846 h 852"/>
                <a:gd name="T60" fmla="*/ 222 w 232"/>
                <a:gd name="T61" fmla="*/ 837 h 852"/>
                <a:gd name="T62" fmla="*/ 216 w 232"/>
                <a:gd name="T63" fmla="*/ 824 h 852"/>
                <a:gd name="T64" fmla="*/ 211 w 232"/>
                <a:gd name="T65" fmla="*/ 812 h 852"/>
                <a:gd name="T66" fmla="*/ 205 w 232"/>
                <a:gd name="T67" fmla="*/ 805 h 852"/>
                <a:gd name="T68" fmla="*/ 201 w 232"/>
                <a:gd name="T69" fmla="*/ 795 h 852"/>
                <a:gd name="T70" fmla="*/ 196 w 232"/>
                <a:gd name="T71" fmla="*/ 786 h 852"/>
                <a:gd name="T72" fmla="*/ 190 w 232"/>
                <a:gd name="T73" fmla="*/ 774 h 852"/>
                <a:gd name="T74" fmla="*/ 184 w 232"/>
                <a:gd name="T75" fmla="*/ 763 h 852"/>
                <a:gd name="T76" fmla="*/ 177 w 232"/>
                <a:gd name="T77" fmla="*/ 751 h 852"/>
                <a:gd name="T78" fmla="*/ 171 w 232"/>
                <a:gd name="T79" fmla="*/ 742 h 852"/>
                <a:gd name="T80" fmla="*/ 165 w 232"/>
                <a:gd name="T81" fmla="*/ 728 h 852"/>
                <a:gd name="T82" fmla="*/ 158 w 232"/>
                <a:gd name="T83" fmla="*/ 717 h 852"/>
                <a:gd name="T84" fmla="*/ 150 w 232"/>
                <a:gd name="T85" fmla="*/ 704 h 852"/>
                <a:gd name="T86" fmla="*/ 142 w 232"/>
                <a:gd name="T87" fmla="*/ 692 h 852"/>
                <a:gd name="T88" fmla="*/ 135 w 232"/>
                <a:gd name="T89" fmla="*/ 681 h 852"/>
                <a:gd name="T90" fmla="*/ 127 w 232"/>
                <a:gd name="T91" fmla="*/ 668 h 852"/>
                <a:gd name="T92" fmla="*/ 120 w 232"/>
                <a:gd name="T93" fmla="*/ 656 h 852"/>
                <a:gd name="T94" fmla="*/ 112 w 232"/>
                <a:gd name="T95" fmla="*/ 645 h 852"/>
                <a:gd name="T96" fmla="*/ 104 w 232"/>
                <a:gd name="T97" fmla="*/ 633 h 852"/>
                <a:gd name="T98" fmla="*/ 95 w 232"/>
                <a:gd name="T99" fmla="*/ 622 h 852"/>
                <a:gd name="T100" fmla="*/ 87 w 232"/>
                <a:gd name="T101" fmla="*/ 611 h 852"/>
                <a:gd name="T102" fmla="*/ 80 w 232"/>
                <a:gd name="T103" fmla="*/ 599 h 852"/>
                <a:gd name="T104" fmla="*/ 72 w 232"/>
                <a:gd name="T105" fmla="*/ 590 h 852"/>
                <a:gd name="T106" fmla="*/ 63 w 232"/>
                <a:gd name="T107" fmla="*/ 582 h 852"/>
                <a:gd name="T108" fmla="*/ 55 w 232"/>
                <a:gd name="T109" fmla="*/ 573 h 852"/>
                <a:gd name="T110" fmla="*/ 47 w 232"/>
                <a:gd name="T111" fmla="*/ 565 h 852"/>
                <a:gd name="T112" fmla="*/ 0 w 232"/>
                <a:gd name="T113" fmla="*/ 223 h 8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32" h="852">
                  <a:moveTo>
                    <a:pt x="0" y="223"/>
                  </a:moveTo>
                  <a:lnTo>
                    <a:pt x="44" y="33"/>
                  </a:lnTo>
                  <a:lnTo>
                    <a:pt x="64" y="0"/>
                  </a:lnTo>
                  <a:lnTo>
                    <a:pt x="114" y="33"/>
                  </a:lnTo>
                  <a:lnTo>
                    <a:pt x="114" y="33"/>
                  </a:lnTo>
                  <a:lnTo>
                    <a:pt x="118" y="36"/>
                  </a:lnTo>
                  <a:lnTo>
                    <a:pt x="120" y="38"/>
                  </a:lnTo>
                  <a:lnTo>
                    <a:pt x="121" y="44"/>
                  </a:lnTo>
                  <a:lnTo>
                    <a:pt x="123" y="48"/>
                  </a:lnTo>
                  <a:lnTo>
                    <a:pt x="127" y="54"/>
                  </a:lnTo>
                  <a:lnTo>
                    <a:pt x="129" y="59"/>
                  </a:lnTo>
                  <a:lnTo>
                    <a:pt x="133" y="65"/>
                  </a:lnTo>
                  <a:lnTo>
                    <a:pt x="135" y="69"/>
                  </a:lnTo>
                  <a:lnTo>
                    <a:pt x="137" y="73"/>
                  </a:lnTo>
                  <a:lnTo>
                    <a:pt x="139" y="76"/>
                  </a:lnTo>
                  <a:lnTo>
                    <a:pt x="142" y="80"/>
                  </a:lnTo>
                  <a:lnTo>
                    <a:pt x="144" y="84"/>
                  </a:lnTo>
                  <a:lnTo>
                    <a:pt x="146" y="88"/>
                  </a:lnTo>
                  <a:lnTo>
                    <a:pt x="148" y="92"/>
                  </a:lnTo>
                  <a:lnTo>
                    <a:pt x="150" y="97"/>
                  </a:lnTo>
                  <a:lnTo>
                    <a:pt x="152" y="101"/>
                  </a:lnTo>
                  <a:lnTo>
                    <a:pt x="154" y="107"/>
                  </a:lnTo>
                  <a:lnTo>
                    <a:pt x="158" y="111"/>
                  </a:lnTo>
                  <a:lnTo>
                    <a:pt x="159" y="118"/>
                  </a:lnTo>
                  <a:lnTo>
                    <a:pt x="161" y="122"/>
                  </a:lnTo>
                  <a:lnTo>
                    <a:pt x="163" y="128"/>
                  </a:lnTo>
                  <a:lnTo>
                    <a:pt x="165" y="133"/>
                  </a:lnTo>
                  <a:lnTo>
                    <a:pt x="169" y="139"/>
                  </a:lnTo>
                  <a:lnTo>
                    <a:pt x="171" y="145"/>
                  </a:lnTo>
                  <a:lnTo>
                    <a:pt x="173" y="150"/>
                  </a:lnTo>
                  <a:lnTo>
                    <a:pt x="175" y="158"/>
                  </a:lnTo>
                  <a:lnTo>
                    <a:pt x="178" y="166"/>
                  </a:lnTo>
                  <a:lnTo>
                    <a:pt x="180" y="171"/>
                  </a:lnTo>
                  <a:lnTo>
                    <a:pt x="182" y="177"/>
                  </a:lnTo>
                  <a:lnTo>
                    <a:pt x="184" y="185"/>
                  </a:lnTo>
                  <a:lnTo>
                    <a:pt x="186" y="192"/>
                  </a:lnTo>
                  <a:lnTo>
                    <a:pt x="188" y="198"/>
                  </a:lnTo>
                  <a:lnTo>
                    <a:pt x="192" y="206"/>
                  </a:lnTo>
                  <a:lnTo>
                    <a:pt x="194" y="215"/>
                  </a:lnTo>
                  <a:lnTo>
                    <a:pt x="196" y="223"/>
                  </a:lnTo>
                  <a:lnTo>
                    <a:pt x="199" y="230"/>
                  </a:lnTo>
                  <a:lnTo>
                    <a:pt x="201" y="238"/>
                  </a:lnTo>
                  <a:lnTo>
                    <a:pt x="203" y="246"/>
                  </a:lnTo>
                  <a:lnTo>
                    <a:pt x="205" y="255"/>
                  </a:lnTo>
                  <a:lnTo>
                    <a:pt x="207" y="263"/>
                  </a:lnTo>
                  <a:lnTo>
                    <a:pt x="209" y="272"/>
                  </a:lnTo>
                  <a:lnTo>
                    <a:pt x="211" y="280"/>
                  </a:lnTo>
                  <a:lnTo>
                    <a:pt x="213" y="289"/>
                  </a:lnTo>
                  <a:lnTo>
                    <a:pt x="215" y="299"/>
                  </a:lnTo>
                  <a:lnTo>
                    <a:pt x="216" y="308"/>
                  </a:lnTo>
                  <a:lnTo>
                    <a:pt x="218" y="318"/>
                  </a:lnTo>
                  <a:lnTo>
                    <a:pt x="220" y="327"/>
                  </a:lnTo>
                  <a:lnTo>
                    <a:pt x="222" y="337"/>
                  </a:lnTo>
                  <a:lnTo>
                    <a:pt x="222" y="348"/>
                  </a:lnTo>
                  <a:lnTo>
                    <a:pt x="224" y="358"/>
                  </a:lnTo>
                  <a:lnTo>
                    <a:pt x="226" y="367"/>
                  </a:lnTo>
                  <a:lnTo>
                    <a:pt x="232" y="852"/>
                  </a:lnTo>
                  <a:lnTo>
                    <a:pt x="230" y="850"/>
                  </a:lnTo>
                  <a:lnTo>
                    <a:pt x="230" y="848"/>
                  </a:lnTo>
                  <a:lnTo>
                    <a:pt x="228" y="846"/>
                  </a:lnTo>
                  <a:lnTo>
                    <a:pt x="226" y="843"/>
                  </a:lnTo>
                  <a:lnTo>
                    <a:pt x="222" y="837"/>
                  </a:lnTo>
                  <a:lnTo>
                    <a:pt x="220" y="831"/>
                  </a:lnTo>
                  <a:lnTo>
                    <a:pt x="216" y="824"/>
                  </a:lnTo>
                  <a:lnTo>
                    <a:pt x="213" y="818"/>
                  </a:lnTo>
                  <a:lnTo>
                    <a:pt x="211" y="812"/>
                  </a:lnTo>
                  <a:lnTo>
                    <a:pt x="209" y="808"/>
                  </a:lnTo>
                  <a:lnTo>
                    <a:pt x="205" y="805"/>
                  </a:lnTo>
                  <a:lnTo>
                    <a:pt x="203" y="799"/>
                  </a:lnTo>
                  <a:lnTo>
                    <a:pt x="201" y="795"/>
                  </a:lnTo>
                  <a:lnTo>
                    <a:pt x="197" y="789"/>
                  </a:lnTo>
                  <a:lnTo>
                    <a:pt x="196" y="786"/>
                  </a:lnTo>
                  <a:lnTo>
                    <a:pt x="194" y="780"/>
                  </a:lnTo>
                  <a:lnTo>
                    <a:pt x="190" y="774"/>
                  </a:lnTo>
                  <a:lnTo>
                    <a:pt x="186" y="768"/>
                  </a:lnTo>
                  <a:lnTo>
                    <a:pt x="184" y="763"/>
                  </a:lnTo>
                  <a:lnTo>
                    <a:pt x="180" y="759"/>
                  </a:lnTo>
                  <a:lnTo>
                    <a:pt x="177" y="751"/>
                  </a:lnTo>
                  <a:lnTo>
                    <a:pt x="175" y="746"/>
                  </a:lnTo>
                  <a:lnTo>
                    <a:pt x="171" y="742"/>
                  </a:lnTo>
                  <a:lnTo>
                    <a:pt x="169" y="736"/>
                  </a:lnTo>
                  <a:lnTo>
                    <a:pt x="165" y="728"/>
                  </a:lnTo>
                  <a:lnTo>
                    <a:pt x="161" y="723"/>
                  </a:lnTo>
                  <a:lnTo>
                    <a:pt x="158" y="717"/>
                  </a:lnTo>
                  <a:lnTo>
                    <a:pt x="154" y="711"/>
                  </a:lnTo>
                  <a:lnTo>
                    <a:pt x="150" y="704"/>
                  </a:lnTo>
                  <a:lnTo>
                    <a:pt x="146" y="698"/>
                  </a:lnTo>
                  <a:lnTo>
                    <a:pt x="142" y="692"/>
                  </a:lnTo>
                  <a:lnTo>
                    <a:pt x="139" y="687"/>
                  </a:lnTo>
                  <a:lnTo>
                    <a:pt x="135" y="681"/>
                  </a:lnTo>
                  <a:lnTo>
                    <a:pt x="131" y="673"/>
                  </a:lnTo>
                  <a:lnTo>
                    <a:pt x="127" y="668"/>
                  </a:lnTo>
                  <a:lnTo>
                    <a:pt x="123" y="662"/>
                  </a:lnTo>
                  <a:lnTo>
                    <a:pt x="120" y="656"/>
                  </a:lnTo>
                  <a:lnTo>
                    <a:pt x="116" y="651"/>
                  </a:lnTo>
                  <a:lnTo>
                    <a:pt x="112" y="645"/>
                  </a:lnTo>
                  <a:lnTo>
                    <a:pt x="108" y="639"/>
                  </a:lnTo>
                  <a:lnTo>
                    <a:pt x="104" y="633"/>
                  </a:lnTo>
                  <a:lnTo>
                    <a:pt x="101" y="628"/>
                  </a:lnTo>
                  <a:lnTo>
                    <a:pt x="95" y="622"/>
                  </a:lnTo>
                  <a:lnTo>
                    <a:pt x="91" y="616"/>
                  </a:lnTo>
                  <a:lnTo>
                    <a:pt x="87" y="611"/>
                  </a:lnTo>
                  <a:lnTo>
                    <a:pt x="83" y="605"/>
                  </a:lnTo>
                  <a:lnTo>
                    <a:pt x="80" y="599"/>
                  </a:lnTo>
                  <a:lnTo>
                    <a:pt x="76" y="595"/>
                  </a:lnTo>
                  <a:lnTo>
                    <a:pt x="72" y="590"/>
                  </a:lnTo>
                  <a:lnTo>
                    <a:pt x="68" y="586"/>
                  </a:lnTo>
                  <a:lnTo>
                    <a:pt x="63" y="582"/>
                  </a:lnTo>
                  <a:lnTo>
                    <a:pt x="59" y="576"/>
                  </a:lnTo>
                  <a:lnTo>
                    <a:pt x="55" y="573"/>
                  </a:lnTo>
                  <a:lnTo>
                    <a:pt x="51" y="569"/>
                  </a:lnTo>
                  <a:lnTo>
                    <a:pt x="47" y="565"/>
                  </a:lnTo>
                  <a:lnTo>
                    <a:pt x="44" y="561"/>
                  </a:lnTo>
                  <a:lnTo>
                    <a:pt x="0" y="223"/>
                  </a:lnTo>
                  <a:lnTo>
                    <a:pt x="0" y="223"/>
                  </a:lnTo>
                  <a:close/>
                </a:path>
              </a:pathLst>
            </a:custGeom>
            <a:solidFill>
              <a:srgbClr val="4A697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41401" name="Freeform 57">
              <a:extLst>
                <a:ext uri="{FF2B5EF4-FFF2-40B4-BE49-F238E27FC236}">
                  <a16:creationId xmlns:a16="http://schemas.microsoft.com/office/drawing/2014/main" id="{B971E1F7-2AD3-8686-1A50-695CA4825E6D}"/>
                </a:ext>
              </a:extLst>
            </p:cNvPr>
            <p:cNvSpPr>
              <a:spLocks/>
            </p:cNvSpPr>
            <p:nvPr/>
          </p:nvSpPr>
          <p:spPr bwMode="auto">
            <a:xfrm>
              <a:off x="1068" y="2123"/>
              <a:ext cx="74" cy="390"/>
            </a:xfrm>
            <a:custGeom>
              <a:avLst/>
              <a:gdLst>
                <a:gd name="T0" fmla="*/ 84 w 149"/>
                <a:gd name="T1" fmla="*/ 25 h 779"/>
                <a:gd name="T2" fmla="*/ 80 w 149"/>
                <a:gd name="T3" fmla="*/ 30 h 779"/>
                <a:gd name="T4" fmla="*/ 76 w 149"/>
                <a:gd name="T5" fmla="*/ 38 h 779"/>
                <a:gd name="T6" fmla="*/ 73 w 149"/>
                <a:gd name="T7" fmla="*/ 47 h 779"/>
                <a:gd name="T8" fmla="*/ 67 w 149"/>
                <a:gd name="T9" fmla="*/ 61 h 779"/>
                <a:gd name="T10" fmla="*/ 63 w 149"/>
                <a:gd name="T11" fmla="*/ 68 h 779"/>
                <a:gd name="T12" fmla="*/ 61 w 149"/>
                <a:gd name="T13" fmla="*/ 76 h 779"/>
                <a:gd name="T14" fmla="*/ 57 w 149"/>
                <a:gd name="T15" fmla="*/ 85 h 779"/>
                <a:gd name="T16" fmla="*/ 54 w 149"/>
                <a:gd name="T17" fmla="*/ 95 h 779"/>
                <a:gd name="T18" fmla="*/ 50 w 149"/>
                <a:gd name="T19" fmla="*/ 104 h 779"/>
                <a:gd name="T20" fmla="*/ 48 w 149"/>
                <a:gd name="T21" fmla="*/ 116 h 779"/>
                <a:gd name="T22" fmla="*/ 44 w 149"/>
                <a:gd name="T23" fmla="*/ 125 h 779"/>
                <a:gd name="T24" fmla="*/ 40 w 149"/>
                <a:gd name="T25" fmla="*/ 137 h 779"/>
                <a:gd name="T26" fmla="*/ 36 w 149"/>
                <a:gd name="T27" fmla="*/ 148 h 779"/>
                <a:gd name="T28" fmla="*/ 33 w 149"/>
                <a:gd name="T29" fmla="*/ 161 h 779"/>
                <a:gd name="T30" fmla="*/ 29 w 149"/>
                <a:gd name="T31" fmla="*/ 173 h 779"/>
                <a:gd name="T32" fmla="*/ 25 w 149"/>
                <a:gd name="T33" fmla="*/ 188 h 779"/>
                <a:gd name="T34" fmla="*/ 21 w 149"/>
                <a:gd name="T35" fmla="*/ 201 h 779"/>
                <a:gd name="T36" fmla="*/ 19 w 149"/>
                <a:gd name="T37" fmla="*/ 215 h 779"/>
                <a:gd name="T38" fmla="*/ 16 w 149"/>
                <a:gd name="T39" fmla="*/ 230 h 779"/>
                <a:gd name="T40" fmla="*/ 14 w 149"/>
                <a:gd name="T41" fmla="*/ 245 h 779"/>
                <a:gd name="T42" fmla="*/ 10 w 149"/>
                <a:gd name="T43" fmla="*/ 260 h 779"/>
                <a:gd name="T44" fmla="*/ 8 w 149"/>
                <a:gd name="T45" fmla="*/ 276 h 779"/>
                <a:gd name="T46" fmla="*/ 6 w 149"/>
                <a:gd name="T47" fmla="*/ 291 h 779"/>
                <a:gd name="T48" fmla="*/ 4 w 149"/>
                <a:gd name="T49" fmla="*/ 308 h 779"/>
                <a:gd name="T50" fmla="*/ 2 w 149"/>
                <a:gd name="T51" fmla="*/ 325 h 779"/>
                <a:gd name="T52" fmla="*/ 0 w 149"/>
                <a:gd name="T53" fmla="*/ 342 h 779"/>
                <a:gd name="T54" fmla="*/ 0 w 149"/>
                <a:gd name="T55" fmla="*/ 778 h 779"/>
                <a:gd name="T56" fmla="*/ 4 w 149"/>
                <a:gd name="T57" fmla="*/ 770 h 779"/>
                <a:gd name="T58" fmla="*/ 6 w 149"/>
                <a:gd name="T59" fmla="*/ 762 h 779"/>
                <a:gd name="T60" fmla="*/ 12 w 149"/>
                <a:gd name="T61" fmla="*/ 753 h 779"/>
                <a:gd name="T62" fmla="*/ 16 w 149"/>
                <a:gd name="T63" fmla="*/ 740 h 779"/>
                <a:gd name="T64" fmla="*/ 23 w 149"/>
                <a:gd name="T65" fmla="*/ 726 h 779"/>
                <a:gd name="T66" fmla="*/ 29 w 149"/>
                <a:gd name="T67" fmla="*/ 717 h 779"/>
                <a:gd name="T68" fmla="*/ 33 w 149"/>
                <a:gd name="T69" fmla="*/ 709 h 779"/>
                <a:gd name="T70" fmla="*/ 38 w 149"/>
                <a:gd name="T71" fmla="*/ 700 h 779"/>
                <a:gd name="T72" fmla="*/ 42 w 149"/>
                <a:gd name="T73" fmla="*/ 692 h 779"/>
                <a:gd name="T74" fmla="*/ 48 w 149"/>
                <a:gd name="T75" fmla="*/ 682 h 779"/>
                <a:gd name="T76" fmla="*/ 54 w 149"/>
                <a:gd name="T77" fmla="*/ 675 h 779"/>
                <a:gd name="T78" fmla="*/ 59 w 149"/>
                <a:gd name="T79" fmla="*/ 665 h 779"/>
                <a:gd name="T80" fmla="*/ 65 w 149"/>
                <a:gd name="T81" fmla="*/ 656 h 779"/>
                <a:gd name="T82" fmla="*/ 71 w 149"/>
                <a:gd name="T83" fmla="*/ 646 h 779"/>
                <a:gd name="T84" fmla="*/ 78 w 149"/>
                <a:gd name="T85" fmla="*/ 637 h 779"/>
                <a:gd name="T86" fmla="*/ 86 w 149"/>
                <a:gd name="T87" fmla="*/ 627 h 779"/>
                <a:gd name="T88" fmla="*/ 92 w 149"/>
                <a:gd name="T89" fmla="*/ 618 h 779"/>
                <a:gd name="T90" fmla="*/ 101 w 149"/>
                <a:gd name="T91" fmla="*/ 608 h 779"/>
                <a:gd name="T92" fmla="*/ 109 w 149"/>
                <a:gd name="T93" fmla="*/ 599 h 779"/>
                <a:gd name="T94" fmla="*/ 116 w 149"/>
                <a:gd name="T95" fmla="*/ 589 h 779"/>
                <a:gd name="T96" fmla="*/ 126 w 149"/>
                <a:gd name="T97" fmla="*/ 580 h 779"/>
                <a:gd name="T98" fmla="*/ 133 w 149"/>
                <a:gd name="T99" fmla="*/ 570 h 779"/>
                <a:gd name="T100" fmla="*/ 143 w 149"/>
                <a:gd name="T101" fmla="*/ 561 h 779"/>
                <a:gd name="T102" fmla="*/ 149 w 149"/>
                <a:gd name="T103" fmla="*/ 25 h 779"/>
                <a:gd name="T104" fmla="*/ 130 w 149"/>
                <a:gd name="T105" fmla="*/ 0 h 7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49" h="779">
                  <a:moveTo>
                    <a:pt x="130" y="0"/>
                  </a:moveTo>
                  <a:lnTo>
                    <a:pt x="84" y="25"/>
                  </a:lnTo>
                  <a:lnTo>
                    <a:pt x="82" y="27"/>
                  </a:lnTo>
                  <a:lnTo>
                    <a:pt x="80" y="30"/>
                  </a:lnTo>
                  <a:lnTo>
                    <a:pt x="78" y="32"/>
                  </a:lnTo>
                  <a:lnTo>
                    <a:pt x="76" y="38"/>
                  </a:lnTo>
                  <a:lnTo>
                    <a:pt x="74" y="42"/>
                  </a:lnTo>
                  <a:lnTo>
                    <a:pt x="73" y="47"/>
                  </a:lnTo>
                  <a:lnTo>
                    <a:pt x="69" y="53"/>
                  </a:lnTo>
                  <a:lnTo>
                    <a:pt x="67" y="61"/>
                  </a:lnTo>
                  <a:lnTo>
                    <a:pt x="65" y="65"/>
                  </a:lnTo>
                  <a:lnTo>
                    <a:pt x="63" y="68"/>
                  </a:lnTo>
                  <a:lnTo>
                    <a:pt x="63" y="72"/>
                  </a:lnTo>
                  <a:lnTo>
                    <a:pt x="61" y="76"/>
                  </a:lnTo>
                  <a:lnTo>
                    <a:pt x="59" y="80"/>
                  </a:lnTo>
                  <a:lnTo>
                    <a:pt x="57" y="85"/>
                  </a:lnTo>
                  <a:lnTo>
                    <a:pt x="55" y="89"/>
                  </a:lnTo>
                  <a:lnTo>
                    <a:pt x="54" y="95"/>
                  </a:lnTo>
                  <a:lnTo>
                    <a:pt x="52" y="99"/>
                  </a:lnTo>
                  <a:lnTo>
                    <a:pt x="50" y="104"/>
                  </a:lnTo>
                  <a:lnTo>
                    <a:pt x="48" y="108"/>
                  </a:lnTo>
                  <a:lnTo>
                    <a:pt x="48" y="116"/>
                  </a:lnTo>
                  <a:lnTo>
                    <a:pt x="46" y="120"/>
                  </a:lnTo>
                  <a:lnTo>
                    <a:pt x="44" y="125"/>
                  </a:lnTo>
                  <a:lnTo>
                    <a:pt x="40" y="131"/>
                  </a:lnTo>
                  <a:lnTo>
                    <a:pt x="40" y="137"/>
                  </a:lnTo>
                  <a:lnTo>
                    <a:pt x="38" y="142"/>
                  </a:lnTo>
                  <a:lnTo>
                    <a:pt x="36" y="148"/>
                  </a:lnTo>
                  <a:lnTo>
                    <a:pt x="33" y="156"/>
                  </a:lnTo>
                  <a:lnTo>
                    <a:pt x="33" y="161"/>
                  </a:lnTo>
                  <a:lnTo>
                    <a:pt x="31" y="167"/>
                  </a:lnTo>
                  <a:lnTo>
                    <a:pt x="29" y="173"/>
                  </a:lnTo>
                  <a:lnTo>
                    <a:pt x="27" y="181"/>
                  </a:lnTo>
                  <a:lnTo>
                    <a:pt x="25" y="188"/>
                  </a:lnTo>
                  <a:lnTo>
                    <a:pt x="23" y="194"/>
                  </a:lnTo>
                  <a:lnTo>
                    <a:pt x="21" y="201"/>
                  </a:lnTo>
                  <a:lnTo>
                    <a:pt x="21" y="207"/>
                  </a:lnTo>
                  <a:lnTo>
                    <a:pt x="19" y="215"/>
                  </a:lnTo>
                  <a:lnTo>
                    <a:pt x="17" y="222"/>
                  </a:lnTo>
                  <a:lnTo>
                    <a:pt x="16" y="230"/>
                  </a:lnTo>
                  <a:lnTo>
                    <a:pt x="14" y="238"/>
                  </a:lnTo>
                  <a:lnTo>
                    <a:pt x="14" y="245"/>
                  </a:lnTo>
                  <a:lnTo>
                    <a:pt x="12" y="253"/>
                  </a:lnTo>
                  <a:lnTo>
                    <a:pt x="10" y="260"/>
                  </a:lnTo>
                  <a:lnTo>
                    <a:pt x="8" y="268"/>
                  </a:lnTo>
                  <a:lnTo>
                    <a:pt x="8" y="276"/>
                  </a:lnTo>
                  <a:lnTo>
                    <a:pt x="6" y="283"/>
                  </a:lnTo>
                  <a:lnTo>
                    <a:pt x="6" y="291"/>
                  </a:lnTo>
                  <a:lnTo>
                    <a:pt x="4" y="300"/>
                  </a:lnTo>
                  <a:lnTo>
                    <a:pt x="4" y="308"/>
                  </a:lnTo>
                  <a:lnTo>
                    <a:pt x="2" y="316"/>
                  </a:lnTo>
                  <a:lnTo>
                    <a:pt x="2" y="325"/>
                  </a:lnTo>
                  <a:lnTo>
                    <a:pt x="0" y="333"/>
                  </a:lnTo>
                  <a:lnTo>
                    <a:pt x="0" y="342"/>
                  </a:lnTo>
                  <a:lnTo>
                    <a:pt x="0" y="779"/>
                  </a:lnTo>
                  <a:lnTo>
                    <a:pt x="0" y="778"/>
                  </a:lnTo>
                  <a:lnTo>
                    <a:pt x="2" y="774"/>
                  </a:lnTo>
                  <a:lnTo>
                    <a:pt x="4" y="770"/>
                  </a:lnTo>
                  <a:lnTo>
                    <a:pt x="4" y="766"/>
                  </a:lnTo>
                  <a:lnTo>
                    <a:pt x="6" y="762"/>
                  </a:lnTo>
                  <a:lnTo>
                    <a:pt x="10" y="759"/>
                  </a:lnTo>
                  <a:lnTo>
                    <a:pt x="12" y="753"/>
                  </a:lnTo>
                  <a:lnTo>
                    <a:pt x="14" y="747"/>
                  </a:lnTo>
                  <a:lnTo>
                    <a:pt x="16" y="740"/>
                  </a:lnTo>
                  <a:lnTo>
                    <a:pt x="19" y="734"/>
                  </a:lnTo>
                  <a:lnTo>
                    <a:pt x="23" y="726"/>
                  </a:lnTo>
                  <a:lnTo>
                    <a:pt x="27" y="720"/>
                  </a:lnTo>
                  <a:lnTo>
                    <a:pt x="29" y="717"/>
                  </a:lnTo>
                  <a:lnTo>
                    <a:pt x="31" y="713"/>
                  </a:lnTo>
                  <a:lnTo>
                    <a:pt x="33" y="709"/>
                  </a:lnTo>
                  <a:lnTo>
                    <a:pt x="36" y="705"/>
                  </a:lnTo>
                  <a:lnTo>
                    <a:pt x="38" y="700"/>
                  </a:lnTo>
                  <a:lnTo>
                    <a:pt x="40" y="696"/>
                  </a:lnTo>
                  <a:lnTo>
                    <a:pt x="42" y="692"/>
                  </a:lnTo>
                  <a:lnTo>
                    <a:pt x="46" y="688"/>
                  </a:lnTo>
                  <a:lnTo>
                    <a:pt x="48" y="682"/>
                  </a:lnTo>
                  <a:lnTo>
                    <a:pt x="50" y="679"/>
                  </a:lnTo>
                  <a:lnTo>
                    <a:pt x="54" y="675"/>
                  </a:lnTo>
                  <a:lnTo>
                    <a:pt x="55" y="671"/>
                  </a:lnTo>
                  <a:lnTo>
                    <a:pt x="59" y="665"/>
                  </a:lnTo>
                  <a:lnTo>
                    <a:pt x="61" y="662"/>
                  </a:lnTo>
                  <a:lnTo>
                    <a:pt x="65" y="656"/>
                  </a:lnTo>
                  <a:lnTo>
                    <a:pt x="69" y="652"/>
                  </a:lnTo>
                  <a:lnTo>
                    <a:pt x="71" y="646"/>
                  </a:lnTo>
                  <a:lnTo>
                    <a:pt x="74" y="643"/>
                  </a:lnTo>
                  <a:lnTo>
                    <a:pt x="78" y="637"/>
                  </a:lnTo>
                  <a:lnTo>
                    <a:pt x="82" y="633"/>
                  </a:lnTo>
                  <a:lnTo>
                    <a:pt x="86" y="627"/>
                  </a:lnTo>
                  <a:lnTo>
                    <a:pt x="88" y="624"/>
                  </a:lnTo>
                  <a:lnTo>
                    <a:pt x="92" y="618"/>
                  </a:lnTo>
                  <a:lnTo>
                    <a:pt x="95" y="614"/>
                  </a:lnTo>
                  <a:lnTo>
                    <a:pt x="101" y="608"/>
                  </a:lnTo>
                  <a:lnTo>
                    <a:pt x="105" y="605"/>
                  </a:lnTo>
                  <a:lnTo>
                    <a:pt x="109" y="599"/>
                  </a:lnTo>
                  <a:lnTo>
                    <a:pt x="112" y="595"/>
                  </a:lnTo>
                  <a:lnTo>
                    <a:pt x="116" y="589"/>
                  </a:lnTo>
                  <a:lnTo>
                    <a:pt x="120" y="584"/>
                  </a:lnTo>
                  <a:lnTo>
                    <a:pt x="126" y="580"/>
                  </a:lnTo>
                  <a:lnTo>
                    <a:pt x="130" y="576"/>
                  </a:lnTo>
                  <a:lnTo>
                    <a:pt x="133" y="570"/>
                  </a:lnTo>
                  <a:lnTo>
                    <a:pt x="139" y="566"/>
                  </a:lnTo>
                  <a:lnTo>
                    <a:pt x="143" y="561"/>
                  </a:lnTo>
                  <a:lnTo>
                    <a:pt x="149" y="557"/>
                  </a:lnTo>
                  <a:lnTo>
                    <a:pt x="149" y="25"/>
                  </a:lnTo>
                  <a:lnTo>
                    <a:pt x="130" y="0"/>
                  </a:lnTo>
                  <a:lnTo>
                    <a:pt x="130" y="0"/>
                  </a:lnTo>
                  <a:close/>
                </a:path>
              </a:pathLst>
            </a:custGeom>
            <a:solidFill>
              <a:srgbClr val="7A94A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41402" name="Freeform 58">
              <a:extLst>
                <a:ext uri="{FF2B5EF4-FFF2-40B4-BE49-F238E27FC236}">
                  <a16:creationId xmlns:a16="http://schemas.microsoft.com/office/drawing/2014/main" id="{A39AC32D-E32B-F954-C2DC-1AB9093E40CF}"/>
                </a:ext>
              </a:extLst>
            </p:cNvPr>
            <p:cNvSpPr>
              <a:spLocks/>
            </p:cNvSpPr>
            <p:nvPr/>
          </p:nvSpPr>
          <p:spPr bwMode="auto">
            <a:xfrm>
              <a:off x="1077" y="2083"/>
              <a:ext cx="66" cy="52"/>
            </a:xfrm>
            <a:custGeom>
              <a:avLst/>
              <a:gdLst>
                <a:gd name="T0" fmla="*/ 0 w 131"/>
                <a:gd name="T1" fmla="*/ 105 h 105"/>
                <a:gd name="T2" fmla="*/ 0 w 131"/>
                <a:gd name="T3" fmla="*/ 103 h 105"/>
                <a:gd name="T4" fmla="*/ 4 w 131"/>
                <a:gd name="T5" fmla="*/ 101 h 105"/>
                <a:gd name="T6" fmla="*/ 8 w 131"/>
                <a:gd name="T7" fmla="*/ 95 h 105"/>
                <a:gd name="T8" fmla="*/ 14 w 131"/>
                <a:gd name="T9" fmla="*/ 89 h 105"/>
                <a:gd name="T10" fmla="*/ 17 w 131"/>
                <a:gd name="T11" fmla="*/ 86 h 105"/>
                <a:gd name="T12" fmla="*/ 21 w 131"/>
                <a:gd name="T13" fmla="*/ 82 h 105"/>
                <a:gd name="T14" fmla="*/ 27 w 131"/>
                <a:gd name="T15" fmla="*/ 78 h 105"/>
                <a:gd name="T16" fmla="*/ 31 w 131"/>
                <a:gd name="T17" fmla="*/ 74 h 105"/>
                <a:gd name="T18" fmla="*/ 35 w 131"/>
                <a:gd name="T19" fmla="*/ 70 h 105"/>
                <a:gd name="T20" fmla="*/ 40 w 131"/>
                <a:gd name="T21" fmla="*/ 67 h 105"/>
                <a:gd name="T22" fmla="*/ 44 w 131"/>
                <a:gd name="T23" fmla="*/ 63 h 105"/>
                <a:gd name="T24" fmla="*/ 52 w 131"/>
                <a:gd name="T25" fmla="*/ 59 h 105"/>
                <a:gd name="T26" fmla="*/ 55 w 131"/>
                <a:gd name="T27" fmla="*/ 53 h 105"/>
                <a:gd name="T28" fmla="*/ 61 w 131"/>
                <a:gd name="T29" fmla="*/ 48 h 105"/>
                <a:gd name="T30" fmla="*/ 67 w 131"/>
                <a:gd name="T31" fmla="*/ 44 h 105"/>
                <a:gd name="T32" fmla="*/ 73 w 131"/>
                <a:gd name="T33" fmla="*/ 40 h 105"/>
                <a:gd name="T34" fmla="*/ 76 w 131"/>
                <a:gd name="T35" fmla="*/ 36 h 105"/>
                <a:gd name="T36" fmla="*/ 82 w 131"/>
                <a:gd name="T37" fmla="*/ 30 h 105"/>
                <a:gd name="T38" fmla="*/ 88 w 131"/>
                <a:gd name="T39" fmla="*/ 27 h 105"/>
                <a:gd name="T40" fmla="*/ 93 w 131"/>
                <a:gd name="T41" fmla="*/ 23 h 105"/>
                <a:gd name="T42" fmla="*/ 99 w 131"/>
                <a:gd name="T43" fmla="*/ 19 h 105"/>
                <a:gd name="T44" fmla="*/ 103 w 131"/>
                <a:gd name="T45" fmla="*/ 15 h 105"/>
                <a:gd name="T46" fmla="*/ 109 w 131"/>
                <a:gd name="T47" fmla="*/ 11 h 105"/>
                <a:gd name="T48" fmla="*/ 114 w 131"/>
                <a:gd name="T49" fmla="*/ 10 h 105"/>
                <a:gd name="T50" fmla="*/ 118 w 131"/>
                <a:gd name="T51" fmla="*/ 6 h 105"/>
                <a:gd name="T52" fmla="*/ 122 w 131"/>
                <a:gd name="T53" fmla="*/ 4 h 105"/>
                <a:gd name="T54" fmla="*/ 126 w 131"/>
                <a:gd name="T55" fmla="*/ 2 h 105"/>
                <a:gd name="T56" fmla="*/ 131 w 131"/>
                <a:gd name="T57" fmla="*/ 0 h 105"/>
                <a:gd name="T58" fmla="*/ 109 w 131"/>
                <a:gd name="T59" fmla="*/ 70 h 105"/>
                <a:gd name="T60" fmla="*/ 65 w 131"/>
                <a:gd name="T61" fmla="*/ 105 h 105"/>
                <a:gd name="T62" fmla="*/ 0 w 131"/>
                <a:gd name="T63" fmla="*/ 105 h 105"/>
                <a:gd name="T64" fmla="*/ 0 w 131"/>
                <a:gd name="T65" fmla="*/ 10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1" h="105">
                  <a:moveTo>
                    <a:pt x="0" y="105"/>
                  </a:moveTo>
                  <a:lnTo>
                    <a:pt x="0" y="103"/>
                  </a:lnTo>
                  <a:lnTo>
                    <a:pt x="4" y="101"/>
                  </a:lnTo>
                  <a:lnTo>
                    <a:pt x="8" y="95"/>
                  </a:lnTo>
                  <a:lnTo>
                    <a:pt x="14" y="89"/>
                  </a:lnTo>
                  <a:lnTo>
                    <a:pt x="17" y="86"/>
                  </a:lnTo>
                  <a:lnTo>
                    <a:pt x="21" y="82"/>
                  </a:lnTo>
                  <a:lnTo>
                    <a:pt x="27" y="78"/>
                  </a:lnTo>
                  <a:lnTo>
                    <a:pt x="31" y="74"/>
                  </a:lnTo>
                  <a:lnTo>
                    <a:pt x="35" y="70"/>
                  </a:lnTo>
                  <a:lnTo>
                    <a:pt x="40" y="67"/>
                  </a:lnTo>
                  <a:lnTo>
                    <a:pt x="44" y="63"/>
                  </a:lnTo>
                  <a:lnTo>
                    <a:pt x="52" y="59"/>
                  </a:lnTo>
                  <a:lnTo>
                    <a:pt x="55" y="53"/>
                  </a:lnTo>
                  <a:lnTo>
                    <a:pt x="61" y="48"/>
                  </a:lnTo>
                  <a:lnTo>
                    <a:pt x="67" y="44"/>
                  </a:lnTo>
                  <a:lnTo>
                    <a:pt x="73" y="40"/>
                  </a:lnTo>
                  <a:lnTo>
                    <a:pt x="76" y="36"/>
                  </a:lnTo>
                  <a:lnTo>
                    <a:pt x="82" y="30"/>
                  </a:lnTo>
                  <a:lnTo>
                    <a:pt x="88" y="27"/>
                  </a:lnTo>
                  <a:lnTo>
                    <a:pt x="93" y="23"/>
                  </a:lnTo>
                  <a:lnTo>
                    <a:pt x="99" y="19"/>
                  </a:lnTo>
                  <a:lnTo>
                    <a:pt x="103" y="15"/>
                  </a:lnTo>
                  <a:lnTo>
                    <a:pt x="109" y="11"/>
                  </a:lnTo>
                  <a:lnTo>
                    <a:pt x="114" y="10"/>
                  </a:lnTo>
                  <a:lnTo>
                    <a:pt x="118" y="6"/>
                  </a:lnTo>
                  <a:lnTo>
                    <a:pt x="122" y="4"/>
                  </a:lnTo>
                  <a:lnTo>
                    <a:pt x="126" y="2"/>
                  </a:lnTo>
                  <a:lnTo>
                    <a:pt x="131" y="0"/>
                  </a:lnTo>
                  <a:lnTo>
                    <a:pt x="109" y="70"/>
                  </a:lnTo>
                  <a:lnTo>
                    <a:pt x="65" y="105"/>
                  </a:lnTo>
                  <a:lnTo>
                    <a:pt x="0" y="105"/>
                  </a:lnTo>
                  <a:lnTo>
                    <a:pt x="0" y="105"/>
                  </a:lnTo>
                  <a:close/>
                </a:path>
              </a:pathLst>
            </a:custGeom>
            <a:solidFill>
              <a:srgbClr val="2E4F6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41403" name="Freeform 59">
              <a:extLst>
                <a:ext uri="{FF2B5EF4-FFF2-40B4-BE49-F238E27FC236}">
                  <a16:creationId xmlns:a16="http://schemas.microsoft.com/office/drawing/2014/main" id="{EFDF60CB-6D57-FB28-2085-35215245FDA7}"/>
                </a:ext>
              </a:extLst>
            </p:cNvPr>
            <p:cNvSpPr>
              <a:spLocks/>
            </p:cNvSpPr>
            <p:nvPr/>
          </p:nvSpPr>
          <p:spPr bwMode="auto">
            <a:xfrm>
              <a:off x="1109" y="2083"/>
              <a:ext cx="46" cy="52"/>
            </a:xfrm>
            <a:custGeom>
              <a:avLst/>
              <a:gdLst>
                <a:gd name="T0" fmla="*/ 66 w 91"/>
                <a:gd name="T1" fmla="*/ 0 h 105"/>
                <a:gd name="T2" fmla="*/ 91 w 91"/>
                <a:gd name="T3" fmla="*/ 78 h 105"/>
                <a:gd name="T4" fmla="*/ 65 w 91"/>
                <a:gd name="T5" fmla="*/ 105 h 105"/>
                <a:gd name="T6" fmla="*/ 0 w 91"/>
                <a:gd name="T7" fmla="*/ 105 h 105"/>
                <a:gd name="T8" fmla="*/ 0 w 91"/>
                <a:gd name="T9" fmla="*/ 103 h 105"/>
                <a:gd name="T10" fmla="*/ 2 w 91"/>
                <a:gd name="T11" fmla="*/ 99 h 105"/>
                <a:gd name="T12" fmla="*/ 4 w 91"/>
                <a:gd name="T13" fmla="*/ 93 h 105"/>
                <a:gd name="T14" fmla="*/ 9 w 91"/>
                <a:gd name="T15" fmla="*/ 86 h 105"/>
                <a:gd name="T16" fmla="*/ 11 w 91"/>
                <a:gd name="T17" fmla="*/ 82 h 105"/>
                <a:gd name="T18" fmla="*/ 13 w 91"/>
                <a:gd name="T19" fmla="*/ 78 h 105"/>
                <a:gd name="T20" fmla="*/ 15 w 91"/>
                <a:gd name="T21" fmla="*/ 72 h 105"/>
                <a:gd name="T22" fmla="*/ 19 w 91"/>
                <a:gd name="T23" fmla="*/ 68 h 105"/>
                <a:gd name="T24" fmla="*/ 21 w 91"/>
                <a:gd name="T25" fmla="*/ 63 h 105"/>
                <a:gd name="T26" fmla="*/ 25 w 91"/>
                <a:gd name="T27" fmla="*/ 59 h 105"/>
                <a:gd name="T28" fmla="*/ 27 w 91"/>
                <a:gd name="T29" fmla="*/ 53 h 105"/>
                <a:gd name="T30" fmla="*/ 30 w 91"/>
                <a:gd name="T31" fmla="*/ 49 h 105"/>
                <a:gd name="T32" fmla="*/ 32 w 91"/>
                <a:gd name="T33" fmla="*/ 44 h 105"/>
                <a:gd name="T34" fmla="*/ 36 w 91"/>
                <a:gd name="T35" fmla="*/ 40 h 105"/>
                <a:gd name="T36" fmla="*/ 40 w 91"/>
                <a:gd name="T37" fmla="*/ 34 h 105"/>
                <a:gd name="T38" fmla="*/ 42 w 91"/>
                <a:gd name="T39" fmla="*/ 30 h 105"/>
                <a:gd name="T40" fmla="*/ 46 w 91"/>
                <a:gd name="T41" fmla="*/ 27 h 105"/>
                <a:gd name="T42" fmla="*/ 47 w 91"/>
                <a:gd name="T43" fmla="*/ 23 h 105"/>
                <a:gd name="T44" fmla="*/ 51 w 91"/>
                <a:gd name="T45" fmla="*/ 19 h 105"/>
                <a:gd name="T46" fmla="*/ 53 w 91"/>
                <a:gd name="T47" fmla="*/ 15 h 105"/>
                <a:gd name="T48" fmla="*/ 59 w 91"/>
                <a:gd name="T49" fmla="*/ 8 h 105"/>
                <a:gd name="T50" fmla="*/ 63 w 91"/>
                <a:gd name="T51" fmla="*/ 4 h 105"/>
                <a:gd name="T52" fmla="*/ 65 w 91"/>
                <a:gd name="T53" fmla="*/ 0 h 105"/>
                <a:gd name="T54" fmla="*/ 66 w 91"/>
                <a:gd name="T55" fmla="*/ 0 h 105"/>
                <a:gd name="T56" fmla="*/ 66 w 91"/>
                <a:gd name="T57" fmla="*/ 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1" h="105">
                  <a:moveTo>
                    <a:pt x="66" y="0"/>
                  </a:moveTo>
                  <a:lnTo>
                    <a:pt x="91" y="78"/>
                  </a:lnTo>
                  <a:lnTo>
                    <a:pt x="65" y="105"/>
                  </a:lnTo>
                  <a:lnTo>
                    <a:pt x="0" y="105"/>
                  </a:lnTo>
                  <a:lnTo>
                    <a:pt x="0" y="103"/>
                  </a:lnTo>
                  <a:lnTo>
                    <a:pt x="2" y="99"/>
                  </a:lnTo>
                  <a:lnTo>
                    <a:pt x="4" y="93"/>
                  </a:lnTo>
                  <a:lnTo>
                    <a:pt x="9" y="86"/>
                  </a:lnTo>
                  <a:lnTo>
                    <a:pt x="11" y="82"/>
                  </a:lnTo>
                  <a:lnTo>
                    <a:pt x="13" y="78"/>
                  </a:lnTo>
                  <a:lnTo>
                    <a:pt x="15" y="72"/>
                  </a:lnTo>
                  <a:lnTo>
                    <a:pt x="19" y="68"/>
                  </a:lnTo>
                  <a:lnTo>
                    <a:pt x="21" y="63"/>
                  </a:lnTo>
                  <a:lnTo>
                    <a:pt x="25" y="59"/>
                  </a:lnTo>
                  <a:lnTo>
                    <a:pt x="27" y="53"/>
                  </a:lnTo>
                  <a:lnTo>
                    <a:pt x="30" y="49"/>
                  </a:lnTo>
                  <a:lnTo>
                    <a:pt x="32" y="44"/>
                  </a:lnTo>
                  <a:lnTo>
                    <a:pt x="36" y="40"/>
                  </a:lnTo>
                  <a:lnTo>
                    <a:pt x="40" y="34"/>
                  </a:lnTo>
                  <a:lnTo>
                    <a:pt x="42" y="30"/>
                  </a:lnTo>
                  <a:lnTo>
                    <a:pt x="46" y="27"/>
                  </a:lnTo>
                  <a:lnTo>
                    <a:pt x="47" y="23"/>
                  </a:lnTo>
                  <a:lnTo>
                    <a:pt x="51" y="19"/>
                  </a:lnTo>
                  <a:lnTo>
                    <a:pt x="53" y="15"/>
                  </a:lnTo>
                  <a:lnTo>
                    <a:pt x="59" y="8"/>
                  </a:lnTo>
                  <a:lnTo>
                    <a:pt x="63" y="4"/>
                  </a:lnTo>
                  <a:lnTo>
                    <a:pt x="65" y="0"/>
                  </a:lnTo>
                  <a:lnTo>
                    <a:pt x="66" y="0"/>
                  </a:lnTo>
                  <a:lnTo>
                    <a:pt x="66" y="0"/>
                  </a:lnTo>
                  <a:close/>
                </a:path>
              </a:pathLst>
            </a:custGeom>
            <a:solidFill>
              <a:srgbClr val="4A697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41404" name="Freeform 60">
              <a:extLst>
                <a:ext uri="{FF2B5EF4-FFF2-40B4-BE49-F238E27FC236}">
                  <a16:creationId xmlns:a16="http://schemas.microsoft.com/office/drawing/2014/main" id="{F7BFF69F-C4AC-CCA2-EC27-DA7DAD0FB8DE}"/>
                </a:ext>
              </a:extLst>
            </p:cNvPr>
            <p:cNvSpPr>
              <a:spLocks/>
            </p:cNvSpPr>
            <p:nvPr/>
          </p:nvSpPr>
          <p:spPr bwMode="auto">
            <a:xfrm>
              <a:off x="1142" y="2083"/>
              <a:ext cx="37" cy="52"/>
            </a:xfrm>
            <a:custGeom>
              <a:avLst/>
              <a:gdLst>
                <a:gd name="T0" fmla="*/ 0 w 74"/>
                <a:gd name="T1" fmla="*/ 0 h 105"/>
                <a:gd name="T2" fmla="*/ 0 w 74"/>
                <a:gd name="T3" fmla="*/ 105 h 105"/>
                <a:gd name="T4" fmla="*/ 68 w 74"/>
                <a:gd name="T5" fmla="*/ 105 h 105"/>
                <a:gd name="T6" fmla="*/ 74 w 74"/>
                <a:gd name="T7" fmla="*/ 67 h 105"/>
                <a:gd name="T8" fmla="*/ 0 w 74"/>
                <a:gd name="T9" fmla="*/ 0 h 105"/>
                <a:gd name="T10" fmla="*/ 0 w 74"/>
                <a:gd name="T11" fmla="*/ 0 h 105"/>
              </a:gdLst>
              <a:ahLst/>
              <a:cxnLst>
                <a:cxn ang="0">
                  <a:pos x="T0" y="T1"/>
                </a:cxn>
                <a:cxn ang="0">
                  <a:pos x="T2" y="T3"/>
                </a:cxn>
                <a:cxn ang="0">
                  <a:pos x="T4" y="T5"/>
                </a:cxn>
                <a:cxn ang="0">
                  <a:pos x="T6" y="T7"/>
                </a:cxn>
                <a:cxn ang="0">
                  <a:pos x="T8" y="T9"/>
                </a:cxn>
                <a:cxn ang="0">
                  <a:pos x="T10" y="T11"/>
                </a:cxn>
              </a:cxnLst>
              <a:rect l="0" t="0" r="r" b="b"/>
              <a:pathLst>
                <a:path w="74" h="105">
                  <a:moveTo>
                    <a:pt x="0" y="0"/>
                  </a:moveTo>
                  <a:lnTo>
                    <a:pt x="0" y="105"/>
                  </a:lnTo>
                  <a:lnTo>
                    <a:pt x="68" y="105"/>
                  </a:lnTo>
                  <a:lnTo>
                    <a:pt x="74" y="67"/>
                  </a:lnTo>
                  <a:lnTo>
                    <a:pt x="0" y="0"/>
                  </a:lnTo>
                  <a:lnTo>
                    <a:pt x="0" y="0"/>
                  </a:lnTo>
                  <a:close/>
                </a:path>
              </a:pathLst>
            </a:custGeom>
            <a:solidFill>
              <a:srgbClr val="63809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41405" name="Freeform 61">
              <a:extLst>
                <a:ext uri="{FF2B5EF4-FFF2-40B4-BE49-F238E27FC236}">
                  <a16:creationId xmlns:a16="http://schemas.microsoft.com/office/drawing/2014/main" id="{2006937B-3982-C5BE-C852-782AB1FA5608}"/>
                </a:ext>
              </a:extLst>
            </p:cNvPr>
            <p:cNvSpPr>
              <a:spLocks/>
            </p:cNvSpPr>
            <p:nvPr/>
          </p:nvSpPr>
          <p:spPr bwMode="auto">
            <a:xfrm>
              <a:off x="1143" y="2432"/>
              <a:ext cx="96" cy="194"/>
            </a:xfrm>
            <a:custGeom>
              <a:avLst/>
              <a:gdLst>
                <a:gd name="T0" fmla="*/ 35 w 192"/>
                <a:gd name="T1" fmla="*/ 0 h 388"/>
                <a:gd name="T2" fmla="*/ 80 w 192"/>
                <a:gd name="T3" fmla="*/ 30 h 388"/>
                <a:gd name="T4" fmla="*/ 82 w 192"/>
                <a:gd name="T5" fmla="*/ 32 h 388"/>
                <a:gd name="T6" fmla="*/ 86 w 192"/>
                <a:gd name="T7" fmla="*/ 38 h 388"/>
                <a:gd name="T8" fmla="*/ 90 w 192"/>
                <a:gd name="T9" fmla="*/ 44 h 388"/>
                <a:gd name="T10" fmla="*/ 97 w 192"/>
                <a:gd name="T11" fmla="*/ 51 h 388"/>
                <a:gd name="T12" fmla="*/ 99 w 192"/>
                <a:gd name="T13" fmla="*/ 53 h 388"/>
                <a:gd name="T14" fmla="*/ 101 w 192"/>
                <a:gd name="T15" fmla="*/ 59 h 388"/>
                <a:gd name="T16" fmla="*/ 105 w 192"/>
                <a:gd name="T17" fmla="*/ 63 h 388"/>
                <a:gd name="T18" fmla="*/ 109 w 192"/>
                <a:gd name="T19" fmla="*/ 66 h 388"/>
                <a:gd name="T20" fmla="*/ 113 w 192"/>
                <a:gd name="T21" fmla="*/ 72 h 388"/>
                <a:gd name="T22" fmla="*/ 114 w 192"/>
                <a:gd name="T23" fmla="*/ 78 h 388"/>
                <a:gd name="T24" fmla="*/ 120 w 192"/>
                <a:gd name="T25" fmla="*/ 83 h 388"/>
                <a:gd name="T26" fmla="*/ 124 w 192"/>
                <a:gd name="T27" fmla="*/ 91 h 388"/>
                <a:gd name="T28" fmla="*/ 126 w 192"/>
                <a:gd name="T29" fmla="*/ 97 h 388"/>
                <a:gd name="T30" fmla="*/ 130 w 192"/>
                <a:gd name="T31" fmla="*/ 102 h 388"/>
                <a:gd name="T32" fmla="*/ 132 w 192"/>
                <a:gd name="T33" fmla="*/ 106 h 388"/>
                <a:gd name="T34" fmla="*/ 133 w 192"/>
                <a:gd name="T35" fmla="*/ 110 h 388"/>
                <a:gd name="T36" fmla="*/ 137 w 192"/>
                <a:gd name="T37" fmla="*/ 114 h 388"/>
                <a:gd name="T38" fmla="*/ 139 w 192"/>
                <a:gd name="T39" fmla="*/ 118 h 388"/>
                <a:gd name="T40" fmla="*/ 141 w 192"/>
                <a:gd name="T41" fmla="*/ 122 h 388"/>
                <a:gd name="T42" fmla="*/ 143 w 192"/>
                <a:gd name="T43" fmla="*/ 125 h 388"/>
                <a:gd name="T44" fmla="*/ 145 w 192"/>
                <a:gd name="T45" fmla="*/ 129 h 388"/>
                <a:gd name="T46" fmla="*/ 147 w 192"/>
                <a:gd name="T47" fmla="*/ 135 h 388"/>
                <a:gd name="T48" fmla="*/ 149 w 192"/>
                <a:gd name="T49" fmla="*/ 139 h 388"/>
                <a:gd name="T50" fmla="*/ 151 w 192"/>
                <a:gd name="T51" fmla="*/ 142 h 388"/>
                <a:gd name="T52" fmla="*/ 152 w 192"/>
                <a:gd name="T53" fmla="*/ 148 h 388"/>
                <a:gd name="T54" fmla="*/ 156 w 192"/>
                <a:gd name="T55" fmla="*/ 152 h 388"/>
                <a:gd name="T56" fmla="*/ 158 w 192"/>
                <a:gd name="T57" fmla="*/ 158 h 388"/>
                <a:gd name="T58" fmla="*/ 160 w 192"/>
                <a:gd name="T59" fmla="*/ 161 h 388"/>
                <a:gd name="T60" fmla="*/ 162 w 192"/>
                <a:gd name="T61" fmla="*/ 167 h 388"/>
                <a:gd name="T62" fmla="*/ 164 w 192"/>
                <a:gd name="T63" fmla="*/ 173 h 388"/>
                <a:gd name="T64" fmla="*/ 166 w 192"/>
                <a:gd name="T65" fmla="*/ 177 h 388"/>
                <a:gd name="T66" fmla="*/ 170 w 192"/>
                <a:gd name="T67" fmla="*/ 182 h 388"/>
                <a:gd name="T68" fmla="*/ 171 w 192"/>
                <a:gd name="T69" fmla="*/ 188 h 388"/>
                <a:gd name="T70" fmla="*/ 173 w 192"/>
                <a:gd name="T71" fmla="*/ 194 h 388"/>
                <a:gd name="T72" fmla="*/ 177 w 192"/>
                <a:gd name="T73" fmla="*/ 199 h 388"/>
                <a:gd name="T74" fmla="*/ 179 w 192"/>
                <a:gd name="T75" fmla="*/ 205 h 388"/>
                <a:gd name="T76" fmla="*/ 181 w 192"/>
                <a:gd name="T77" fmla="*/ 213 h 388"/>
                <a:gd name="T78" fmla="*/ 183 w 192"/>
                <a:gd name="T79" fmla="*/ 218 h 388"/>
                <a:gd name="T80" fmla="*/ 185 w 192"/>
                <a:gd name="T81" fmla="*/ 224 h 388"/>
                <a:gd name="T82" fmla="*/ 189 w 192"/>
                <a:gd name="T83" fmla="*/ 230 h 388"/>
                <a:gd name="T84" fmla="*/ 190 w 192"/>
                <a:gd name="T85" fmla="*/ 237 h 388"/>
                <a:gd name="T86" fmla="*/ 192 w 192"/>
                <a:gd name="T87" fmla="*/ 245 h 388"/>
                <a:gd name="T88" fmla="*/ 99 w 192"/>
                <a:gd name="T89" fmla="*/ 388 h 388"/>
                <a:gd name="T90" fmla="*/ 4 w 192"/>
                <a:gd name="T91" fmla="*/ 296 h 388"/>
                <a:gd name="T92" fmla="*/ 0 w 192"/>
                <a:gd name="T93" fmla="*/ 51 h 388"/>
                <a:gd name="T94" fmla="*/ 35 w 192"/>
                <a:gd name="T95" fmla="*/ 0 h 388"/>
                <a:gd name="T96" fmla="*/ 35 w 192"/>
                <a:gd name="T97" fmla="*/ 0 h 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2" h="388">
                  <a:moveTo>
                    <a:pt x="35" y="0"/>
                  </a:moveTo>
                  <a:lnTo>
                    <a:pt x="80" y="30"/>
                  </a:lnTo>
                  <a:lnTo>
                    <a:pt x="82" y="32"/>
                  </a:lnTo>
                  <a:lnTo>
                    <a:pt x="86" y="38"/>
                  </a:lnTo>
                  <a:lnTo>
                    <a:pt x="90" y="44"/>
                  </a:lnTo>
                  <a:lnTo>
                    <a:pt x="97" y="51"/>
                  </a:lnTo>
                  <a:lnTo>
                    <a:pt x="99" y="53"/>
                  </a:lnTo>
                  <a:lnTo>
                    <a:pt x="101" y="59"/>
                  </a:lnTo>
                  <a:lnTo>
                    <a:pt x="105" y="63"/>
                  </a:lnTo>
                  <a:lnTo>
                    <a:pt x="109" y="66"/>
                  </a:lnTo>
                  <a:lnTo>
                    <a:pt x="113" y="72"/>
                  </a:lnTo>
                  <a:lnTo>
                    <a:pt x="114" y="78"/>
                  </a:lnTo>
                  <a:lnTo>
                    <a:pt x="120" y="83"/>
                  </a:lnTo>
                  <a:lnTo>
                    <a:pt x="124" y="91"/>
                  </a:lnTo>
                  <a:lnTo>
                    <a:pt x="126" y="97"/>
                  </a:lnTo>
                  <a:lnTo>
                    <a:pt x="130" y="102"/>
                  </a:lnTo>
                  <a:lnTo>
                    <a:pt x="132" y="106"/>
                  </a:lnTo>
                  <a:lnTo>
                    <a:pt x="133" y="110"/>
                  </a:lnTo>
                  <a:lnTo>
                    <a:pt x="137" y="114"/>
                  </a:lnTo>
                  <a:lnTo>
                    <a:pt x="139" y="118"/>
                  </a:lnTo>
                  <a:lnTo>
                    <a:pt x="141" y="122"/>
                  </a:lnTo>
                  <a:lnTo>
                    <a:pt x="143" y="125"/>
                  </a:lnTo>
                  <a:lnTo>
                    <a:pt x="145" y="129"/>
                  </a:lnTo>
                  <a:lnTo>
                    <a:pt x="147" y="135"/>
                  </a:lnTo>
                  <a:lnTo>
                    <a:pt x="149" y="139"/>
                  </a:lnTo>
                  <a:lnTo>
                    <a:pt x="151" y="142"/>
                  </a:lnTo>
                  <a:lnTo>
                    <a:pt x="152" y="148"/>
                  </a:lnTo>
                  <a:lnTo>
                    <a:pt x="156" y="152"/>
                  </a:lnTo>
                  <a:lnTo>
                    <a:pt x="158" y="158"/>
                  </a:lnTo>
                  <a:lnTo>
                    <a:pt x="160" y="161"/>
                  </a:lnTo>
                  <a:lnTo>
                    <a:pt x="162" y="167"/>
                  </a:lnTo>
                  <a:lnTo>
                    <a:pt x="164" y="173"/>
                  </a:lnTo>
                  <a:lnTo>
                    <a:pt x="166" y="177"/>
                  </a:lnTo>
                  <a:lnTo>
                    <a:pt x="170" y="182"/>
                  </a:lnTo>
                  <a:lnTo>
                    <a:pt x="171" y="188"/>
                  </a:lnTo>
                  <a:lnTo>
                    <a:pt x="173" y="194"/>
                  </a:lnTo>
                  <a:lnTo>
                    <a:pt x="177" y="199"/>
                  </a:lnTo>
                  <a:lnTo>
                    <a:pt x="179" y="205"/>
                  </a:lnTo>
                  <a:lnTo>
                    <a:pt x="181" y="213"/>
                  </a:lnTo>
                  <a:lnTo>
                    <a:pt x="183" y="218"/>
                  </a:lnTo>
                  <a:lnTo>
                    <a:pt x="185" y="224"/>
                  </a:lnTo>
                  <a:lnTo>
                    <a:pt x="189" y="230"/>
                  </a:lnTo>
                  <a:lnTo>
                    <a:pt x="190" y="237"/>
                  </a:lnTo>
                  <a:lnTo>
                    <a:pt x="192" y="245"/>
                  </a:lnTo>
                  <a:lnTo>
                    <a:pt x="99" y="388"/>
                  </a:lnTo>
                  <a:lnTo>
                    <a:pt x="4" y="296"/>
                  </a:lnTo>
                  <a:lnTo>
                    <a:pt x="0" y="51"/>
                  </a:lnTo>
                  <a:lnTo>
                    <a:pt x="35" y="0"/>
                  </a:lnTo>
                  <a:lnTo>
                    <a:pt x="3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41406" name="Freeform 62">
              <a:extLst>
                <a:ext uri="{FF2B5EF4-FFF2-40B4-BE49-F238E27FC236}">
                  <a16:creationId xmlns:a16="http://schemas.microsoft.com/office/drawing/2014/main" id="{A46B99F5-291B-E146-B69E-C7142C12FEC6}"/>
                </a:ext>
              </a:extLst>
            </p:cNvPr>
            <p:cNvSpPr>
              <a:spLocks/>
            </p:cNvSpPr>
            <p:nvPr/>
          </p:nvSpPr>
          <p:spPr bwMode="auto">
            <a:xfrm>
              <a:off x="888" y="3360"/>
              <a:ext cx="131" cy="196"/>
            </a:xfrm>
            <a:custGeom>
              <a:avLst/>
              <a:gdLst>
                <a:gd name="T0" fmla="*/ 0 w 262"/>
                <a:gd name="T1" fmla="*/ 0 h 391"/>
                <a:gd name="T2" fmla="*/ 0 w 262"/>
                <a:gd name="T3" fmla="*/ 260 h 391"/>
                <a:gd name="T4" fmla="*/ 38 w 262"/>
                <a:gd name="T5" fmla="*/ 391 h 391"/>
                <a:gd name="T6" fmla="*/ 247 w 262"/>
                <a:gd name="T7" fmla="*/ 391 h 391"/>
                <a:gd name="T8" fmla="*/ 196 w 262"/>
                <a:gd name="T9" fmla="*/ 239 h 391"/>
                <a:gd name="T10" fmla="*/ 262 w 262"/>
                <a:gd name="T11" fmla="*/ 91 h 391"/>
                <a:gd name="T12" fmla="*/ 0 w 262"/>
                <a:gd name="T13" fmla="*/ 0 h 391"/>
                <a:gd name="T14" fmla="*/ 0 w 262"/>
                <a:gd name="T15" fmla="*/ 0 h 3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2" h="391">
                  <a:moveTo>
                    <a:pt x="0" y="0"/>
                  </a:moveTo>
                  <a:lnTo>
                    <a:pt x="0" y="260"/>
                  </a:lnTo>
                  <a:lnTo>
                    <a:pt x="38" y="391"/>
                  </a:lnTo>
                  <a:lnTo>
                    <a:pt x="247" y="391"/>
                  </a:lnTo>
                  <a:lnTo>
                    <a:pt x="196" y="239"/>
                  </a:lnTo>
                  <a:lnTo>
                    <a:pt x="262" y="91"/>
                  </a:lnTo>
                  <a:lnTo>
                    <a:pt x="0" y="0"/>
                  </a:lnTo>
                  <a:lnTo>
                    <a:pt x="0" y="0"/>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41407" name="Freeform 63">
              <a:extLst>
                <a:ext uri="{FF2B5EF4-FFF2-40B4-BE49-F238E27FC236}">
                  <a16:creationId xmlns:a16="http://schemas.microsoft.com/office/drawing/2014/main" id="{D3FA4DF8-B3BC-CB9B-CE4D-9A82156B5E93}"/>
                </a:ext>
              </a:extLst>
            </p:cNvPr>
            <p:cNvSpPr>
              <a:spLocks/>
            </p:cNvSpPr>
            <p:nvPr/>
          </p:nvSpPr>
          <p:spPr bwMode="auto">
            <a:xfrm>
              <a:off x="1142" y="2083"/>
              <a:ext cx="68" cy="53"/>
            </a:xfrm>
            <a:custGeom>
              <a:avLst/>
              <a:gdLst>
                <a:gd name="T0" fmla="*/ 0 w 136"/>
                <a:gd name="T1" fmla="*/ 0 h 107"/>
                <a:gd name="T2" fmla="*/ 1 w 136"/>
                <a:gd name="T3" fmla="*/ 0 h 107"/>
                <a:gd name="T4" fmla="*/ 3 w 136"/>
                <a:gd name="T5" fmla="*/ 2 h 107"/>
                <a:gd name="T6" fmla="*/ 9 w 136"/>
                <a:gd name="T7" fmla="*/ 4 h 107"/>
                <a:gd name="T8" fmla="*/ 15 w 136"/>
                <a:gd name="T9" fmla="*/ 10 h 107"/>
                <a:gd name="T10" fmla="*/ 19 w 136"/>
                <a:gd name="T11" fmla="*/ 11 h 107"/>
                <a:gd name="T12" fmla="*/ 22 w 136"/>
                <a:gd name="T13" fmla="*/ 13 h 107"/>
                <a:gd name="T14" fmla="*/ 26 w 136"/>
                <a:gd name="T15" fmla="*/ 17 h 107"/>
                <a:gd name="T16" fmla="*/ 32 w 136"/>
                <a:gd name="T17" fmla="*/ 21 h 107"/>
                <a:gd name="T18" fmla="*/ 36 w 136"/>
                <a:gd name="T19" fmla="*/ 23 h 107"/>
                <a:gd name="T20" fmla="*/ 41 w 136"/>
                <a:gd name="T21" fmla="*/ 27 h 107"/>
                <a:gd name="T22" fmla="*/ 45 w 136"/>
                <a:gd name="T23" fmla="*/ 30 h 107"/>
                <a:gd name="T24" fmla="*/ 53 w 136"/>
                <a:gd name="T25" fmla="*/ 34 h 107"/>
                <a:gd name="T26" fmla="*/ 57 w 136"/>
                <a:gd name="T27" fmla="*/ 38 h 107"/>
                <a:gd name="T28" fmla="*/ 62 w 136"/>
                <a:gd name="T29" fmla="*/ 42 h 107"/>
                <a:gd name="T30" fmla="*/ 68 w 136"/>
                <a:gd name="T31" fmla="*/ 46 h 107"/>
                <a:gd name="T32" fmla="*/ 74 w 136"/>
                <a:gd name="T33" fmla="*/ 51 h 107"/>
                <a:gd name="T34" fmla="*/ 79 w 136"/>
                <a:gd name="T35" fmla="*/ 55 h 107"/>
                <a:gd name="T36" fmla="*/ 85 w 136"/>
                <a:gd name="T37" fmla="*/ 59 h 107"/>
                <a:gd name="T38" fmla="*/ 91 w 136"/>
                <a:gd name="T39" fmla="*/ 65 h 107"/>
                <a:gd name="T40" fmla="*/ 96 w 136"/>
                <a:gd name="T41" fmla="*/ 68 h 107"/>
                <a:gd name="T42" fmla="*/ 102 w 136"/>
                <a:gd name="T43" fmla="*/ 74 h 107"/>
                <a:gd name="T44" fmla="*/ 108 w 136"/>
                <a:gd name="T45" fmla="*/ 78 h 107"/>
                <a:gd name="T46" fmla="*/ 114 w 136"/>
                <a:gd name="T47" fmla="*/ 82 h 107"/>
                <a:gd name="T48" fmla="*/ 117 w 136"/>
                <a:gd name="T49" fmla="*/ 87 h 107"/>
                <a:gd name="T50" fmla="*/ 123 w 136"/>
                <a:gd name="T51" fmla="*/ 91 h 107"/>
                <a:gd name="T52" fmla="*/ 127 w 136"/>
                <a:gd name="T53" fmla="*/ 95 h 107"/>
                <a:gd name="T54" fmla="*/ 131 w 136"/>
                <a:gd name="T55" fmla="*/ 101 h 107"/>
                <a:gd name="T56" fmla="*/ 136 w 136"/>
                <a:gd name="T57" fmla="*/ 107 h 107"/>
                <a:gd name="T58" fmla="*/ 68 w 136"/>
                <a:gd name="T59" fmla="*/ 105 h 107"/>
                <a:gd name="T60" fmla="*/ 68 w 136"/>
                <a:gd name="T61" fmla="*/ 103 h 107"/>
                <a:gd name="T62" fmla="*/ 66 w 136"/>
                <a:gd name="T63" fmla="*/ 101 h 107"/>
                <a:gd name="T64" fmla="*/ 62 w 136"/>
                <a:gd name="T65" fmla="*/ 95 h 107"/>
                <a:gd name="T66" fmla="*/ 60 w 136"/>
                <a:gd name="T67" fmla="*/ 89 h 107"/>
                <a:gd name="T68" fmla="*/ 58 w 136"/>
                <a:gd name="T69" fmla="*/ 86 h 107"/>
                <a:gd name="T70" fmla="*/ 57 w 136"/>
                <a:gd name="T71" fmla="*/ 84 h 107"/>
                <a:gd name="T72" fmla="*/ 53 w 136"/>
                <a:gd name="T73" fmla="*/ 78 h 107"/>
                <a:gd name="T74" fmla="*/ 51 w 136"/>
                <a:gd name="T75" fmla="*/ 76 h 107"/>
                <a:gd name="T76" fmla="*/ 47 w 136"/>
                <a:gd name="T77" fmla="*/ 68 h 107"/>
                <a:gd name="T78" fmla="*/ 43 w 136"/>
                <a:gd name="T79" fmla="*/ 61 h 107"/>
                <a:gd name="T80" fmla="*/ 39 w 136"/>
                <a:gd name="T81" fmla="*/ 55 h 107"/>
                <a:gd name="T82" fmla="*/ 36 w 136"/>
                <a:gd name="T83" fmla="*/ 51 h 107"/>
                <a:gd name="T84" fmla="*/ 34 w 136"/>
                <a:gd name="T85" fmla="*/ 48 h 107"/>
                <a:gd name="T86" fmla="*/ 30 w 136"/>
                <a:gd name="T87" fmla="*/ 44 h 107"/>
                <a:gd name="T88" fmla="*/ 26 w 136"/>
                <a:gd name="T89" fmla="*/ 38 h 107"/>
                <a:gd name="T90" fmla="*/ 22 w 136"/>
                <a:gd name="T91" fmla="*/ 32 h 107"/>
                <a:gd name="T92" fmla="*/ 19 w 136"/>
                <a:gd name="T93" fmla="*/ 27 h 107"/>
                <a:gd name="T94" fmla="*/ 17 w 136"/>
                <a:gd name="T95" fmla="*/ 23 h 107"/>
                <a:gd name="T96" fmla="*/ 11 w 136"/>
                <a:gd name="T97" fmla="*/ 17 h 107"/>
                <a:gd name="T98" fmla="*/ 9 w 136"/>
                <a:gd name="T99" fmla="*/ 13 h 107"/>
                <a:gd name="T100" fmla="*/ 5 w 136"/>
                <a:gd name="T101" fmla="*/ 10 h 107"/>
                <a:gd name="T102" fmla="*/ 3 w 136"/>
                <a:gd name="T103" fmla="*/ 6 h 107"/>
                <a:gd name="T104" fmla="*/ 1 w 136"/>
                <a:gd name="T105" fmla="*/ 2 h 107"/>
                <a:gd name="T106" fmla="*/ 0 w 136"/>
                <a:gd name="T107" fmla="*/ 0 h 107"/>
                <a:gd name="T108" fmla="*/ 0 w 136"/>
                <a:gd name="T109" fmla="*/ 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6" h="107">
                  <a:moveTo>
                    <a:pt x="0" y="0"/>
                  </a:moveTo>
                  <a:lnTo>
                    <a:pt x="1" y="0"/>
                  </a:lnTo>
                  <a:lnTo>
                    <a:pt x="3" y="2"/>
                  </a:lnTo>
                  <a:lnTo>
                    <a:pt x="9" y="4"/>
                  </a:lnTo>
                  <a:lnTo>
                    <a:pt x="15" y="10"/>
                  </a:lnTo>
                  <a:lnTo>
                    <a:pt x="19" y="11"/>
                  </a:lnTo>
                  <a:lnTo>
                    <a:pt x="22" y="13"/>
                  </a:lnTo>
                  <a:lnTo>
                    <a:pt x="26" y="17"/>
                  </a:lnTo>
                  <a:lnTo>
                    <a:pt x="32" y="21"/>
                  </a:lnTo>
                  <a:lnTo>
                    <a:pt x="36" y="23"/>
                  </a:lnTo>
                  <a:lnTo>
                    <a:pt x="41" y="27"/>
                  </a:lnTo>
                  <a:lnTo>
                    <a:pt x="45" y="30"/>
                  </a:lnTo>
                  <a:lnTo>
                    <a:pt x="53" y="34"/>
                  </a:lnTo>
                  <a:lnTo>
                    <a:pt x="57" y="38"/>
                  </a:lnTo>
                  <a:lnTo>
                    <a:pt x="62" y="42"/>
                  </a:lnTo>
                  <a:lnTo>
                    <a:pt x="68" y="46"/>
                  </a:lnTo>
                  <a:lnTo>
                    <a:pt x="74" y="51"/>
                  </a:lnTo>
                  <a:lnTo>
                    <a:pt x="79" y="55"/>
                  </a:lnTo>
                  <a:lnTo>
                    <a:pt x="85" y="59"/>
                  </a:lnTo>
                  <a:lnTo>
                    <a:pt x="91" y="65"/>
                  </a:lnTo>
                  <a:lnTo>
                    <a:pt x="96" y="68"/>
                  </a:lnTo>
                  <a:lnTo>
                    <a:pt x="102" y="74"/>
                  </a:lnTo>
                  <a:lnTo>
                    <a:pt x="108" y="78"/>
                  </a:lnTo>
                  <a:lnTo>
                    <a:pt x="114" y="82"/>
                  </a:lnTo>
                  <a:lnTo>
                    <a:pt x="117" y="87"/>
                  </a:lnTo>
                  <a:lnTo>
                    <a:pt x="123" y="91"/>
                  </a:lnTo>
                  <a:lnTo>
                    <a:pt x="127" y="95"/>
                  </a:lnTo>
                  <a:lnTo>
                    <a:pt x="131" y="101"/>
                  </a:lnTo>
                  <a:lnTo>
                    <a:pt x="136" y="107"/>
                  </a:lnTo>
                  <a:lnTo>
                    <a:pt x="68" y="105"/>
                  </a:lnTo>
                  <a:lnTo>
                    <a:pt x="68" y="103"/>
                  </a:lnTo>
                  <a:lnTo>
                    <a:pt x="66" y="101"/>
                  </a:lnTo>
                  <a:lnTo>
                    <a:pt x="62" y="95"/>
                  </a:lnTo>
                  <a:lnTo>
                    <a:pt x="60" y="89"/>
                  </a:lnTo>
                  <a:lnTo>
                    <a:pt x="58" y="86"/>
                  </a:lnTo>
                  <a:lnTo>
                    <a:pt x="57" y="84"/>
                  </a:lnTo>
                  <a:lnTo>
                    <a:pt x="53" y="78"/>
                  </a:lnTo>
                  <a:lnTo>
                    <a:pt x="51" y="76"/>
                  </a:lnTo>
                  <a:lnTo>
                    <a:pt x="47" y="68"/>
                  </a:lnTo>
                  <a:lnTo>
                    <a:pt x="43" y="61"/>
                  </a:lnTo>
                  <a:lnTo>
                    <a:pt x="39" y="55"/>
                  </a:lnTo>
                  <a:lnTo>
                    <a:pt x="36" y="51"/>
                  </a:lnTo>
                  <a:lnTo>
                    <a:pt x="34" y="48"/>
                  </a:lnTo>
                  <a:lnTo>
                    <a:pt x="30" y="44"/>
                  </a:lnTo>
                  <a:lnTo>
                    <a:pt x="26" y="38"/>
                  </a:lnTo>
                  <a:lnTo>
                    <a:pt x="22" y="32"/>
                  </a:lnTo>
                  <a:lnTo>
                    <a:pt x="19" y="27"/>
                  </a:lnTo>
                  <a:lnTo>
                    <a:pt x="17" y="23"/>
                  </a:lnTo>
                  <a:lnTo>
                    <a:pt x="11" y="17"/>
                  </a:lnTo>
                  <a:lnTo>
                    <a:pt x="9" y="13"/>
                  </a:lnTo>
                  <a:lnTo>
                    <a:pt x="5" y="10"/>
                  </a:lnTo>
                  <a:lnTo>
                    <a:pt x="3" y="6"/>
                  </a:lnTo>
                  <a:lnTo>
                    <a:pt x="1" y="2"/>
                  </a:lnTo>
                  <a:lnTo>
                    <a:pt x="0" y="0"/>
                  </a:lnTo>
                  <a:lnTo>
                    <a:pt x="0" y="0"/>
                  </a:lnTo>
                  <a:close/>
                </a:path>
              </a:pathLst>
            </a:custGeom>
            <a:solidFill>
              <a:srgbClr val="7A94A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41408" name="Freeform 64">
              <a:extLst>
                <a:ext uri="{FF2B5EF4-FFF2-40B4-BE49-F238E27FC236}">
                  <a16:creationId xmlns:a16="http://schemas.microsoft.com/office/drawing/2014/main" id="{5FA26ACB-FD81-1B27-5FC2-1C5384A7C021}"/>
                </a:ext>
              </a:extLst>
            </p:cNvPr>
            <p:cNvSpPr>
              <a:spLocks/>
            </p:cNvSpPr>
            <p:nvPr/>
          </p:nvSpPr>
          <p:spPr bwMode="auto">
            <a:xfrm>
              <a:off x="1247" y="2723"/>
              <a:ext cx="376" cy="668"/>
            </a:xfrm>
            <a:custGeom>
              <a:avLst/>
              <a:gdLst>
                <a:gd name="T0" fmla="*/ 0 w 753"/>
                <a:gd name="T1" fmla="*/ 0 h 1336"/>
                <a:gd name="T2" fmla="*/ 59 w 753"/>
                <a:gd name="T3" fmla="*/ 1336 h 1336"/>
                <a:gd name="T4" fmla="*/ 475 w 753"/>
                <a:gd name="T5" fmla="*/ 1224 h 1336"/>
                <a:gd name="T6" fmla="*/ 753 w 753"/>
                <a:gd name="T7" fmla="*/ 1129 h 1336"/>
                <a:gd name="T8" fmla="*/ 253 w 753"/>
                <a:gd name="T9" fmla="*/ 705 h 1336"/>
                <a:gd name="T10" fmla="*/ 0 w 753"/>
                <a:gd name="T11" fmla="*/ 0 h 1336"/>
                <a:gd name="T12" fmla="*/ 0 w 753"/>
                <a:gd name="T13" fmla="*/ 0 h 1336"/>
              </a:gdLst>
              <a:ahLst/>
              <a:cxnLst>
                <a:cxn ang="0">
                  <a:pos x="T0" y="T1"/>
                </a:cxn>
                <a:cxn ang="0">
                  <a:pos x="T2" y="T3"/>
                </a:cxn>
                <a:cxn ang="0">
                  <a:pos x="T4" y="T5"/>
                </a:cxn>
                <a:cxn ang="0">
                  <a:pos x="T6" y="T7"/>
                </a:cxn>
                <a:cxn ang="0">
                  <a:pos x="T8" y="T9"/>
                </a:cxn>
                <a:cxn ang="0">
                  <a:pos x="T10" y="T11"/>
                </a:cxn>
                <a:cxn ang="0">
                  <a:pos x="T12" y="T13"/>
                </a:cxn>
              </a:cxnLst>
              <a:rect l="0" t="0" r="r" b="b"/>
              <a:pathLst>
                <a:path w="753" h="1336">
                  <a:moveTo>
                    <a:pt x="0" y="0"/>
                  </a:moveTo>
                  <a:lnTo>
                    <a:pt x="59" y="1336"/>
                  </a:lnTo>
                  <a:lnTo>
                    <a:pt x="475" y="1224"/>
                  </a:lnTo>
                  <a:lnTo>
                    <a:pt x="753" y="1129"/>
                  </a:lnTo>
                  <a:lnTo>
                    <a:pt x="253" y="705"/>
                  </a:lnTo>
                  <a:lnTo>
                    <a:pt x="0"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41409" name="Freeform 65">
              <a:extLst>
                <a:ext uri="{FF2B5EF4-FFF2-40B4-BE49-F238E27FC236}">
                  <a16:creationId xmlns:a16="http://schemas.microsoft.com/office/drawing/2014/main" id="{D51CA114-9084-E6D4-AE76-D3BEA6367EBA}"/>
                </a:ext>
              </a:extLst>
            </p:cNvPr>
            <p:cNvSpPr>
              <a:spLocks/>
            </p:cNvSpPr>
            <p:nvPr/>
          </p:nvSpPr>
          <p:spPr bwMode="auto">
            <a:xfrm>
              <a:off x="809" y="2365"/>
              <a:ext cx="128" cy="420"/>
            </a:xfrm>
            <a:custGeom>
              <a:avLst/>
              <a:gdLst>
                <a:gd name="T0" fmla="*/ 0 w 254"/>
                <a:gd name="T1" fmla="*/ 703 h 838"/>
                <a:gd name="T2" fmla="*/ 57 w 254"/>
                <a:gd name="T3" fmla="*/ 838 h 838"/>
                <a:gd name="T4" fmla="*/ 108 w 254"/>
                <a:gd name="T5" fmla="*/ 701 h 838"/>
                <a:gd name="T6" fmla="*/ 254 w 254"/>
                <a:gd name="T7" fmla="*/ 659 h 838"/>
                <a:gd name="T8" fmla="*/ 180 w 254"/>
                <a:gd name="T9" fmla="*/ 2 h 838"/>
                <a:gd name="T10" fmla="*/ 136 w 254"/>
                <a:gd name="T11" fmla="*/ 0 h 838"/>
                <a:gd name="T12" fmla="*/ 0 w 254"/>
                <a:gd name="T13" fmla="*/ 363 h 838"/>
                <a:gd name="T14" fmla="*/ 0 w 254"/>
                <a:gd name="T15" fmla="*/ 703 h 838"/>
                <a:gd name="T16" fmla="*/ 0 w 254"/>
                <a:gd name="T17" fmla="*/ 703 h 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4" h="838">
                  <a:moveTo>
                    <a:pt x="0" y="703"/>
                  </a:moveTo>
                  <a:lnTo>
                    <a:pt x="57" y="838"/>
                  </a:lnTo>
                  <a:lnTo>
                    <a:pt x="108" y="701"/>
                  </a:lnTo>
                  <a:lnTo>
                    <a:pt x="254" y="659"/>
                  </a:lnTo>
                  <a:lnTo>
                    <a:pt x="180" y="2"/>
                  </a:lnTo>
                  <a:lnTo>
                    <a:pt x="136" y="0"/>
                  </a:lnTo>
                  <a:lnTo>
                    <a:pt x="0" y="363"/>
                  </a:lnTo>
                  <a:lnTo>
                    <a:pt x="0" y="703"/>
                  </a:lnTo>
                  <a:lnTo>
                    <a:pt x="0" y="70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41410" name="Freeform 66">
              <a:extLst>
                <a:ext uri="{FF2B5EF4-FFF2-40B4-BE49-F238E27FC236}">
                  <a16:creationId xmlns:a16="http://schemas.microsoft.com/office/drawing/2014/main" id="{C468DD05-60A1-98BB-594F-E9FB57481E28}"/>
                </a:ext>
              </a:extLst>
            </p:cNvPr>
            <p:cNvSpPr>
              <a:spLocks/>
            </p:cNvSpPr>
            <p:nvPr/>
          </p:nvSpPr>
          <p:spPr bwMode="auto">
            <a:xfrm>
              <a:off x="862" y="2365"/>
              <a:ext cx="124" cy="407"/>
            </a:xfrm>
            <a:custGeom>
              <a:avLst/>
              <a:gdLst>
                <a:gd name="T0" fmla="*/ 116 w 247"/>
                <a:gd name="T1" fmla="*/ 813 h 813"/>
                <a:gd name="T2" fmla="*/ 245 w 247"/>
                <a:gd name="T3" fmla="*/ 703 h 813"/>
                <a:gd name="T4" fmla="*/ 247 w 247"/>
                <a:gd name="T5" fmla="*/ 346 h 813"/>
                <a:gd name="T6" fmla="*/ 127 w 247"/>
                <a:gd name="T7" fmla="*/ 2 h 813"/>
                <a:gd name="T8" fmla="*/ 74 w 247"/>
                <a:gd name="T9" fmla="*/ 0 h 813"/>
                <a:gd name="T10" fmla="*/ 0 w 247"/>
                <a:gd name="T11" fmla="*/ 365 h 813"/>
                <a:gd name="T12" fmla="*/ 2 w 247"/>
                <a:gd name="T13" fmla="*/ 701 h 813"/>
                <a:gd name="T14" fmla="*/ 116 w 247"/>
                <a:gd name="T15" fmla="*/ 813 h 813"/>
                <a:gd name="T16" fmla="*/ 116 w 247"/>
                <a:gd name="T17" fmla="*/ 813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7" h="813">
                  <a:moveTo>
                    <a:pt x="116" y="813"/>
                  </a:moveTo>
                  <a:lnTo>
                    <a:pt x="245" y="703"/>
                  </a:lnTo>
                  <a:lnTo>
                    <a:pt x="247" y="346"/>
                  </a:lnTo>
                  <a:lnTo>
                    <a:pt x="127" y="2"/>
                  </a:lnTo>
                  <a:lnTo>
                    <a:pt x="74" y="0"/>
                  </a:lnTo>
                  <a:lnTo>
                    <a:pt x="0" y="365"/>
                  </a:lnTo>
                  <a:lnTo>
                    <a:pt x="2" y="701"/>
                  </a:lnTo>
                  <a:lnTo>
                    <a:pt x="116" y="813"/>
                  </a:lnTo>
                  <a:lnTo>
                    <a:pt x="116" y="813"/>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41411" name="Freeform 67">
              <a:extLst>
                <a:ext uri="{FF2B5EF4-FFF2-40B4-BE49-F238E27FC236}">
                  <a16:creationId xmlns:a16="http://schemas.microsoft.com/office/drawing/2014/main" id="{61BBF39D-1E44-3DE5-CCEE-9CB4EB809D28}"/>
                </a:ext>
              </a:extLst>
            </p:cNvPr>
            <p:cNvSpPr>
              <a:spLocks/>
            </p:cNvSpPr>
            <p:nvPr/>
          </p:nvSpPr>
          <p:spPr bwMode="auto">
            <a:xfrm>
              <a:off x="809" y="2716"/>
              <a:ext cx="101" cy="408"/>
            </a:xfrm>
            <a:custGeom>
              <a:avLst/>
              <a:gdLst>
                <a:gd name="T0" fmla="*/ 0 w 201"/>
                <a:gd name="T1" fmla="*/ 2 h 816"/>
                <a:gd name="T2" fmla="*/ 108 w 201"/>
                <a:gd name="T3" fmla="*/ 0 h 816"/>
                <a:gd name="T4" fmla="*/ 201 w 201"/>
                <a:gd name="T5" fmla="*/ 381 h 816"/>
                <a:gd name="T6" fmla="*/ 108 w 201"/>
                <a:gd name="T7" fmla="*/ 730 h 816"/>
                <a:gd name="T8" fmla="*/ 83 w 201"/>
                <a:gd name="T9" fmla="*/ 816 h 816"/>
                <a:gd name="T10" fmla="*/ 0 w 201"/>
                <a:gd name="T11" fmla="*/ 810 h 816"/>
                <a:gd name="T12" fmla="*/ 0 w 201"/>
                <a:gd name="T13" fmla="*/ 2 h 816"/>
                <a:gd name="T14" fmla="*/ 0 w 201"/>
                <a:gd name="T15" fmla="*/ 2 h 8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1" h="816">
                  <a:moveTo>
                    <a:pt x="0" y="2"/>
                  </a:moveTo>
                  <a:lnTo>
                    <a:pt x="108" y="0"/>
                  </a:lnTo>
                  <a:lnTo>
                    <a:pt x="201" y="381"/>
                  </a:lnTo>
                  <a:lnTo>
                    <a:pt x="108" y="730"/>
                  </a:lnTo>
                  <a:lnTo>
                    <a:pt x="83" y="816"/>
                  </a:lnTo>
                  <a:lnTo>
                    <a:pt x="0" y="810"/>
                  </a:lnTo>
                  <a:lnTo>
                    <a:pt x="0" y="2"/>
                  </a:lnTo>
                  <a:lnTo>
                    <a:pt x="0" y="2"/>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41412" name="Freeform 68">
              <a:extLst>
                <a:ext uri="{FF2B5EF4-FFF2-40B4-BE49-F238E27FC236}">
                  <a16:creationId xmlns:a16="http://schemas.microsoft.com/office/drawing/2014/main" id="{9B9B5635-5DF3-7973-EC6F-C8A0FE08A646}"/>
                </a:ext>
              </a:extLst>
            </p:cNvPr>
            <p:cNvSpPr>
              <a:spLocks/>
            </p:cNvSpPr>
            <p:nvPr/>
          </p:nvSpPr>
          <p:spPr bwMode="auto">
            <a:xfrm>
              <a:off x="862" y="2716"/>
              <a:ext cx="123" cy="382"/>
            </a:xfrm>
            <a:custGeom>
              <a:avLst/>
              <a:gdLst>
                <a:gd name="T0" fmla="*/ 0 w 245"/>
                <a:gd name="T1" fmla="*/ 0 h 765"/>
                <a:gd name="T2" fmla="*/ 245 w 245"/>
                <a:gd name="T3" fmla="*/ 2 h 765"/>
                <a:gd name="T4" fmla="*/ 245 w 245"/>
                <a:gd name="T5" fmla="*/ 152 h 765"/>
                <a:gd name="T6" fmla="*/ 237 w 245"/>
                <a:gd name="T7" fmla="*/ 350 h 765"/>
                <a:gd name="T8" fmla="*/ 108 w 245"/>
                <a:gd name="T9" fmla="*/ 765 h 765"/>
                <a:gd name="T10" fmla="*/ 2 w 245"/>
                <a:gd name="T11" fmla="*/ 730 h 765"/>
                <a:gd name="T12" fmla="*/ 0 w 245"/>
                <a:gd name="T13" fmla="*/ 0 h 765"/>
                <a:gd name="T14" fmla="*/ 0 w 245"/>
                <a:gd name="T15" fmla="*/ 0 h 7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5" h="765">
                  <a:moveTo>
                    <a:pt x="0" y="0"/>
                  </a:moveTo>
                  <a:lnTo>
                    <a:pt x="245" y="2"/>
                  </a:lnTo>
                  <a:lnTo>
                    <a:pt x="245" y="152"/>
                  </a:lnTo>
                  <a:lnTo>
                    <a:pt x="237" y="350"/>
                  </a:lnTo>
                  <a:lnTo>
                    <a:pt x="108" y="765"/>
                  </a:lnTo>
                  <a:lnTo>
                    <a:pt x="2" y="730"/>
                  </a:lnTo>
                  <a:lnTo>
                    <a:pt x="0" y="0"/>
                  </a:lnTo>
                  <a:lnTo>
                    <a:pt x="0" y="0"/>
                  </a:lnTo>
                  <a:close/>
                </a:path>
              </a:pathLst>
            </a:cu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41413" name="Freeform 69">
              <a:extLst>
                <a:ext uri="{FF2B5EF4-FFF2-40B4-BE49-F238E27FC236}">
                  <a16:creationId xmlns:a16="http://schemas.microsoft.com/office/drawing/2014/main" id="{7EA36963-C69E-3525-1C8B-8D6C9A221F5C}"/>
                </a:ext>
              </a:extLst>
            </p:cNvPr>
            <p:cNvSpPr>
              <a:spLocks/>
            </p:cNvSpPr>
            <p:nvPr/>
          </p:nvSpPr>
          <p:spPr bwMode="auto">
            <a:xfrm>
              <a:off x="666" y="2716"/>
              <a:ext cx="378" cy="574"/>
            </a:xfrm>
            <a:custGeom>
              <a:avLst/>
              <a:gdLst>
                <a:gd name="T0" fmla="*/ 682 w 756"/>
                <a:gd name="T1" fmla="*/ 0 h 1149"/>
                <a:gd name="T2" fmla="*/ 756 w 756"/>
                <a:gd name="T3" fmla="*/ 0 h 1149"/>
                <a:gd name="T4" fmla="*/ 754 w 756"/>
                <a:gd name="T5" fmla="*/ 63 h 1149"/>
                <a:gd name="T6" fmla="*/ 539 w 756"/>
                <a:gd name="T7" fmla="*/ 778 h 1149"/>
                <a:gd name="T8" fmla="*/ 0 w 756"/>
                <a:gd name="T9" fmla="*/ 1149 h 1149"/>
                <a:gd name="T10" fmla="*/ 47 w 756"/>
                <a:gd name="T11" fmla="*/ 985 h 1149"/>
                <a:gd name="T12" fmla="*/ 477 w 756"/>
                <a:gd name="T13" fmla="*/ 673 h 1149"/>
                <a:gd name="T14" fmla="*/ 682 w 756"/>
                <a:gd name="T15" fmla="*/ 0 h 1149"/>
                <a:gd name="T16" fmla="*/ 682 w 756"/>
                <a:gd name="T17" fmla="*/ 0 h 1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6" h="1149">
                  <a:moveTo>
                    <a:pt x="682" y="0"/>
                  </a:moveTo>
                  <a:lnTo>
                    <a:pt x="756" y="0"/>
                  </a:lnTo>
                  <a:lnTo>
                    <a:pt x="754" y="63"/>
                  </a:lnTo>
                  <a:lnTo>
                    <a:pt x="539" y="778"/>
                  </a:lnTo>
                  <a:lnTo>
                    <a:pt x="0" y="1149"/>
                  </a:lnTo>
                  <a:lnTo>
                    <a:pt x="47" y="985"/>
                  </a:lnTo>
                  <a:lnTo>
                    <a:pt x="477" y="673"/>
                  </a:lnTo>
                  <a:lnTo>
                    <a:pt x="682" y="0"/>
                  </a:lnTo>
                  <a:lnTo>
                    <a:pt x="68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41414" name="Freeform 70">
              <a:extLst>
                <a:ext uri="{FF2B5EF4-FFF2-40B4-BE49-F238E27FC236}">
                  <a16:creationId xmlns:a16="http://schemas.microsoft.com/office/drawing/2014/main" id="{56C5B421-283E-618E-2E07-0325997FB539}"/>
                </a:ext>
              </a:extLst>
            </p:cNvPr>
            <p:cNvSpPr>
              <a:spLocks/>
            </p:cNvSpPr>
            <p:nvPr/>
          </p:nvSpPr>
          <p:spPr bwMode="auto">
            <a:xfrm>
              <a:off x="785" y="3335"/>
              <a:ext cx="217" cy="72"/>
            </a:xfrm>
            <a:custGeom>
              <a:avLst/>
              <a:gdLst>
                <a:gd name="T0" fmla="*/ 0 w 435"/>
                <a:gd name="T1" fmla="*/ 0 h 145"/>
                <a:gd name="T2" fmla="*/ 403 w 435"/>
                <a:gd name="T3" fmla="*/ 145 h 145"/>
                <a:gd name="T4" fmla="*/ 435 w 435"/>
                <a:gd name="T5" fmla="*/ 44 h 145"/>
                <a:gd name="T6" fmla="*/ 405 w 435"/>
                <a:gd name="T7" fmla="*/ 0 h 145"/>
                <a:gd name="T8" fmla="*/ 0 w 435"/>
                <a:gd name="T9" fmla="*/ 0 h 145"/>
                <a:gd name="T10" fmla="*/ 0 w 435"/>
                <a:gd name="T11" fmla="*/ 0 h 145"/>
              </a:gdLst>
              <a:ahLst/>
              <a:cxnLst>
                <a:cxn ang="0">
                  <a:pos x="T0" y="T1"/>
                </a:cxn>
                <a:cxn ang="0">
                  <a:pos x="T2" y="T3"/>
                </a:cxn>
                <a:cxn ang="0">
                  <a:pos x="T4" y="T5"/>
                </a:cxn>
                <a:cxn ang="0">
                  <a:pos x="T6" y="T7"/>
                </a:cxn>
                <a:cxn ang="0">
                  <a:pos x="T8" y="T9"/>
                </a:cxn>
                <a:cxn ang="0">
                  <a:pos x="T10" y="T11"/>
                </a:cxn>
              </a:cxnLst>
              <a:rect l="0" t="0" r="r" b="b"/>
              <a:pathLst>
                <a:path w="435" h="145">
                  <a:moveTo>
                    <a:pt x="0" y="0"/>
                  </a:moveTo>
                  <a:lnTo>
                    <a:pt x="403" y="145"/>
                  </a:lnTo>
                  <a:lnTo>
                    <a:pt x="435" y="44"/>
                  </a:lnTo>
                  <a:lnTo>
                    <a:pt x="405" y="0"/>
                  </a:lnTo>
                  <a:lnTo>
                    <a:pt x="0" y="0"/>
                  </a:lnTo>
                  <a:lnTo>
                    <a:pt x="0" y="0"/>
                  </a:lnTo>
                  <a:close/>
                </a:path>
              </a:pathLst>
            </a:cu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41415" name="Freeform 71">
              <a:extLst>
                <a:ext uri="{FF2B5EF4-FFF2-40B4-BE49-F238E27FC236}">
                  <a16:creationId xmlns:a16="http://schemas.microsoft.com/office/drawing/2014/main" id="{00C753E2-C58A-BEAC-B85F-622EDE8CD293}"/>
                </a:ext>
              </a:extLst>
            </p:cNvPr>
            <p:cNvSpPr>
              <a:spLocks/>
            </p:cNvSpPr>
            <p:nvPr/>
          </p:nvSpPr>
          <p:spPr bwMode="auto">
            <a:xfrm>
              <a:off x="1018" y="2684"/>
              <a:ext cx="91" cy="598"/>
            </a:xfrm>
            <a:custGeom>
              <a:avLst/>
              <a:gdLst>
                <a:gd name="T0" fmla="*/ 51 w 182"/>
                <a:gd name="T1" fmla="*/ 66 h 1196"/>
                <a:gd name="T2" fmla="*/ 155 w 182"/>
                <a:gd name="T3" fmla="*/ 0 h 1196"/>
                <a:gd name="T4" fmla="*/ 182 w 182"/>
                <a:gd name="T5" fmla="*/ 66 h 1196"/>
                <a:gd name="T6" fmla="*/ 138 w 182"/>
                <a:gd name="T7" fmla="*/ 1192 h 1196"/>
                <a:gd name="T8" fmla="*/ 0 w 182"/>
                <a:gd name="T9" fmla="*/ 1196 h 1196"/>
                <a:gd name="T10" fmla="*/ 51 w 182"/>
                <a:gd name="T11" fmla="*/ 66 h 1196"/>
                <a:gd name="T12" fmla="*/ 51 w 182"/>
                <a:gd name="T13" fmla="*/ 66 h 1196"/>
              </a:gdLst>
              <a:ahLst/>
              <a:cxnLst>
                <a:cxn ang="0">
                  <a:pos x="T0" y="T1"/>
                </a:cxn>
                <a:cxn ang="0">
                  <a:pos x="T2" y="T3"/>
                </a:cxn>
                <a:cxn ang="0">
                  <a:pos x="T4" y="T5"/>
                </a:cxn>
                <a:cxn ang="0">
                  <a:pos x="T6" y="T7"/>
                </a:cxn>
                <a:cxn ang="0">
                  <a:pos x="T8" y="T9"/>
                </a:cxn>
                <a:cxn ang="0">
                  <a:pos x="T10" y="T11"/>
                </a:cxn>
                <a:cxn ang="0">
                  <a:pos x="T12" y="T13"/>
                </a:cxn>
              </a:cxnLst>
              <a:rect l="0" t="0" r="r" b="b"/>
              <a:pathLst>
                <a:path w="182" h="1196">
                  <a:moveTo>
                    <a:pt x="51" y="66"/>
                  </a:moveTo>
                  <a:lnTo>
                    <a:pt x="155" y="0"/>
                  </a:lnTo>
                  <a:lnTo>
                    <a:pt x="182" y="66"/>
                  </a:lnTo>
                  <a:lnTo>
                    <a:pt x="138" y="1192"/>
                  </a:lnTo>
                  <a:lnTo>
                    <a:pt x="0" y="1196"/>
                  </a:lnTo>
                  <a:lnTo>
                    <a:pt x="51" y="66"/>
                  </a:lnTo>
                  <a:lnTo>
                    <a:pt x="51" y="6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41416" name="Freeform 72">
              <a:extLst>
                <a:ext uri="{FF2B5EF4-FFF2-40B4-BE49-F238E27FC236}">
                  <a16:creationId xmlns:a16="http://schemas.microsoft.com/office/drawing/2014/main" id="{CBF618D0-90BC-D850-4A41-3E541DE166CF}"/>
                </a:ext>
              </a:extLst>
            </p:cNvPr>
            <p:cNvSpPr>
              <a:spLocks/>
            </p:cNvSpPr>
            <p:nvPr/>
          </p:nvSpPr>
          <p:spPr bwMode="auto">
            <a:xfrm>
              <a:off x="1044" y="2556"/>
              <a:ext cx="86" cy="161"/>
            </a:xfrm>
            <a:custGeom>
              <a:avLst/>
              <a:gdLst>
                <a:gd name="T0" fmla="*/ 17 w 173"/>
                <a:gd name="T1" fmla="*/ 0 h 321"/>
                <a:gd name="T2" fmla="*/ 19 w 173"/>
                <a:gd name="T3" fmla="*/ 0 h 321"/>
                <a:gd name="T4" fmla="*/ 21 w 173"/>
                <a:gd name="T5" fmla="*/ 2 h 321"/>
                <a:gd name="T6" fmla="*/ 25 w 173"/>
                <a:gd name="T7" fmla="*/ 6 h 321"/>
                <a:gd name="T8" fmla="*/ 28 w 173"/>
                <a:gd name="T9" fmla="*/ 7 h 321"/>
                <a:gd name="T10" fmla="*/ 36 w 173"/>
                <a:gd name="T11" fmla="*/ 11 h 321"/>
                <a:gd name="T12" fmla="*/ 38 w 173"/>
                <a:gd name="T13" fmla="*/ 13 h 321"/>
                <a:gd name="T14" fmla="*/ 42 w 173"/>
                <a:gd name="T15" fmla="*/ 15 h 321"/>
                <a:gd name="T16" fmla="*/ 45 w 173"/>
                <a:gd name="T17" fmla="*/ 17 h 321"/>
                <a:gd name="T18" fmla="*/ 51 w 173"/>
                <a:gd name="T19" fmla="*/ 19 h 321"/>
                <a:gd name="T20" fmla="*/ 53 w 173"/>
                <a:gd name="T21" fmla="*/ 21 h 321"/>
                <a:gd name="T22" fmla="*/ 59 w 173"/>
                <a:gd name="T23" fmla="*/ 23 h 321"/>
                <a:gd name="T24" fmla="*/ 63 w 173"/>
                <a:gd name="T25" fmla="*/ 25 h 321"/>
                <a:gd name="T26" fmla="*/ 68 w 173"/>
                <a:gd name="T27" fmla="*/ 27 h 321"/>
                <a:gd name="T28" fmla="*/ 72 w 173"/>
                <a:gd name="T29" fmla="*/ 28 h 321"/>
                <a:gd name="T30" fmla="*/ 78 w 173"/>
                <a:gd name="T31" fmla="*/ 30 h 321"/>
                <a:gd name="T32" fmla="*/ 82 w 173"/>
                <a:gd name="T33" fmla="*/ 32 h 321"/>
                <a:gd name="T34" fmla="*/ 87 w 173"/>
                <a:gd name="T35" fmla="*/ 34 h 321"/>
                <a:gd name="T36" fmla="*/ 93 w 173"/>
                <a:gd name="T37" fmla="*/ 36 h 321"/>
                <a:gd name="T38" fmla="*/ 99 w 173"/>
                <a:gd name="T39" fmla="*/ 38 h 321"/>
                <a:gd name="T40" fmla="*/ 106 w 173"/>
                <a:gd name="T41" fmla="*/ 38 h 321"/>
                <a:gd name="T42" fmla="*/ 112 w 173"/>
                <a:gd name="T43" fmla="*/ 40 h 321"/>
                <a:gd name="T44" fmla="*/ 118 w 173"/>
                <a:gd name="T45" fmla="*/ 40 h 321"/>
                <a:gd name="T46" fmla="*/ 123 w 173"/>
                <a:gd name="T47" fmla="*/ 42 h 321"/>
                <a:gd name="T48" fmla="*/ 131 w 173"/>
                <a:gd name="T49" fmla="*/ 44 h 321"/>
                <a:gd name="T50" fmla="*/ 137 w 173"/>
                <a:gd name="T51" fmla="*/ 44 h 321"/>
                <a:gd name="T52" fmla="*/ 173 w 173"/>
                <a:gd name="T53" fmla="*/ 156 h 321"/>
                <a:gd name="T54" fmla="*/ 133 w 173"/>
                <a:gd name="T55" fmla="*/ 321 h 321"/>
                <a:gd name="T56" fmla="*/ 0 w 173"/>
                <a:gd name="T57" fmla="*/ 321 h 321"/>
                <a:gd name="T58" fmla="*/ 13 w 173"/>
                <a:gd name="T59" fmla="*/ 23 h 321"/>
                <a:gd name="T60" fmla="*/ 17 w 173"/>
                <a:gd name="T61" fmla="*/ 0 h 321"/>
                <a:gd name="T62" fmla="*/ 17 w 173"/>
                <a:gd name="T63" fmla="*/ 0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3" h="321">
                  <a:moveTo>
                    <a:pt x="17" y="0"/>
                  </a:moveTo>
                  <a:lnTo>
                    <a:pt x="19" y="0"/>
                  </a:lnTo>
                  <a:lnTo>
                    <a:pt x="21" y="2"/>
                  </a:lnTo>
                  <a:lnTo>
                    <a:pt x="25" y="6"/>
                  </a:lnTo>
                  <a:lnTo>
                    <a:pt x="28" y="7"/>
                  </a:lnTo>
                  <a:lnTo>
                    <a:pt x="36" y="11"/>
                  </a:lnTo>
                  <a:lnTo>
                    <a:pt x="38" y="13"/>
                  </a:lnTo>
                  <a:lnTo>
                    <a:pt x="42" y="15"/>
                  </a:lnTo>
                  <a:lnTo>
                    <a:pt x="45" y="17"/>
                  </a:lnTo>
                  <a:lnTo>
                    <a:pt x="51" y="19"/>
                  </a:lnTo>
                  <a:lnTo>
                    <a:pt x="53" y="21"/>
                  </a:lnTo>
                  <a:lnTo>
                    <a:pt x="59" y="23"/>
                  </a:lnTo>
                  <a:lnTo>
                    <a:pt x="63" y="25"/>
                  </a:lnTo>
                  <a:lnTo>
                    <a:pt x="68" y="27"/>
                  </a:lnTo>
                  <a:lnTo>
                    <a:pt x="72" y="28"/>
                  </a:lnTo>
                  <a:lnTo>
                    <a:pt x="78" y="30"/>
                  </a:lnTo>
                  <a:lnTo>
                    <a:pt x="82" y="32"/>
                  </a:lnTo>
                  <a:lnTo>
                    <a:pt x="87" y="34"/>
                  </a:lnTo>
                  <a:lnTo>
                    <a:pt x="93" y="36"/>
                  </a:lnTo>
                  <a:lnTo>
                    <a:pt x="99" y="38"/>
                  </a:lnTo>
                  <a:lnTo>
                    <a:pt x="106" y="38"/>
                  </a:lnTo>
                  <a:lnTo>
                    <a:pt x="112" y="40"/>
                  </a:lnTo>
                  <a:lnTo>
                    <a:pt x="118" y="40"/>
                  </a:lnTo>
                  <a:lnTo>
                    <a:pt x="123" y="42"/>
                  </a:lnTo>
                  <a:lnTo>
                    <a:pt x="131" y="44"/>
                  </a:lnTo>
                  <a:lnTo>
                    <a:pt x="137" y="44"/>
                  </a:lnTo>
                  <a:lnTo>
                    <a:pt x="173" y="156"/>
                  </a:lnTo>
                  <a:lnTo>
                    <a:pt x="133" y="321"/>
                  </a:lnTo>
                  <a:lnTo>
                    <a:pt x="0" y="321"/>
                  </a:lnTo>
                  <a:lnTo>
                    <a:pt x="13" y="23"/>
                  </a:lnTo>
                  <a:lnTo>
                    <a:pt x="17" y="0"/>
                  </a:lnTo>
                  <a:lnTo>
                    <a:pt x="17" y="0"/>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41417" name="Freeform 73">
              <a:extLst>
                <a:ext uri="{FF2B5EF4-FFF2-40B4-BE49-F238E27FC236}">
                  <a16:creationId xmlns:a16="http://schemas.microsoft.com/office/drawing/2014/main" id="{77613EFD-50CC-3487-0CF9-35F23B82AC86}"/>
                </a:ext>
              </a:extLst>
            </p:cNvPr>
            <p:cNvSpPr>
              <a:spLocks/>
            </p:cNvSpPr>
            <p:nvPr/>
          </p:nvSpPr>
          <p:spPr bwMode="auto">
            <a:xfrm>
              <a:off x="1007" y="2571"/>
              <a:ext cx="44" cy="146"/>
            </a:xfrm>
            <a:custGeom>
              <a:avLst/>
              <a:gdLst>
                <a:gd name="T0" fmla="*/ 87 w 87"/>
                <a:gd name="T1" fmla="*/ 0 h 293"/>
                <a:gd name="T2" fmla="*/ 74 w 87"/>
                <a:gd name="T3" fmla="*/ 293 h 293"/>
                <a:gd name="T4" fmla="*/ 0 w 87"/>
                <a:gd name="T5" fmla="*/ 293 h 293"/>
                <a:gd name="T6" fmla="*/ 87 w 87"/>
                <a:gd name="T7" fmla="*/ 0 h 293"/>
                <a:gd name="T8" fmla="*/ 87 w 87"/>
                <a:gd name="T9" fmla="*/ 0 h 293"/>
              </a:gdLst>
              <a:ahLst/>
              <a:cxnLst>
                <a:cxn ang="0">
                  <a:pos x="T0" y="T1"/>
                </a:cxn>
                <a:cxn ang="0">
                  <a:pos x="T2" y="T3"/>
                </a:cxn>
                <a:cxn ang="0">
                  <a:pos x="T4" y="T5"/>
                </a:cxn>
                <a:cxn ang="0">
                  <a:pos x="T6" y="T7"/>
                </a:cxn>
                <a:cxn ang="0">
                  <a:pos x="T8" y="T9"/>
                </a:cxn>
              </a:cxnLst>
              <a:rect l="0" t="0" r="r" b="b"/>
              <a:pathLst>
                <a:path w="87" h="293">
                  <a:moveTo>
                    <a:pt x="87" y="0"/>
                  </a:moveTo>
                  <a:lnTo>
                    <a:pt x="74" y="293"/>
                  </a:lnTo>
                  <a:lnTo>
                    <a:pt x="0" y="293"/>
                  </a:lnTo>
                  <a:lnTo>
                    <a:pt x="87" y="0"/>
                  </a:lnTo>
                  <a:lnTo>
                    <a:pt x="87" y="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41418" name="Freeform 74">
              <a:extLst>
                <a:ext uri="{FF2B5EF4-FFF2-40B4-BE49-F238E27FC236}">
                  <a16:creationId xmlns:a16="http://schemas.microsoft.com/office/drawing/2014/main" id="{231A4952-1A8E-506F-06DE-1F69888A4590}"/>
                </a:ext>
              </a:extLst>
            </p:cNvPr>
            <p:cNvSpPr>
              <a:spLocks/>
            </p:cNvSpPr>
            <p:nvPr/>
          </p:nvSpPr>
          <p:spPr bwMode="auto">
            <a:xfrm>
              <a:off x="1109" y="2578"/>
              <a:ext cx="46" cy="139"/>
            </a:xfrm>
            <a:custGeom>
              <a:avLst/>
              <a:gdLst>
                <a:gd name="T0" fmla="*/ 6 w 91"/>
                <a:gd name="T1" fmla="*/ 0 h 277"/>
                <a:gd name="T2" fmla="*/ 44 w 91"/>
                <a:gd name="T3" fmla="*/ 3 h 277"/>
                <a:gd name="T4" fmla="*/ 91 w 91"/>
                <a:gd name="T5" fmla="*/ 182 h 277"/>
                <a:gd name="T6" fmla="*/ 44 w 91"/>
                <a:gd name="T7" fmla="*/ 277 h 277"/>
                <a:gd name="T8" fmla="*/ 0 w 91"/>
                <a:gd name="T9" fmla="*/ 277 h 277"/>
                <a:gd name="T10" fmla="*/ 6 w 91"/>
                <a:gd name="T11" fmla="*/ 0 h 277"/>
                <a:gd name="T12" fmla="*/ 6 w 91"/>
                <a:gd name="T13" fmla="*/ 0 h 277"/>
              </a:gdLst>
              <a:ahLst/>
              <a:cxnLst>
                <a:cxn ang="0">
                  <a:pos x="T0" y="T1"/>
                </a:cxn>
                <a:cxn ang="0">
                  <a:pos x="T2" y="T3"/>
                </a:cxn>
                <a:cxn ang="0">
                  <a:pos x="T4" y="T5"/>
                </a:cxn>
                <a:cxn ang="0">
                  <a:pos x="T6" y="T7"/>
                </a:cxn>
                <a:cxn ang="0">
                  <a:pos x="T8" y="T9"/>
                </a:cxn>
                <a:cxn ang="0">
                  <a:pos x="T10" y="T11"/>
                </a:cxn>
                <a:cxn ang="0">
                  <a:pos x="T12" y="T13"/>
                </a:cxn>
              </a:cxnLst>
              <a:rect l="0" t="0" r="r" b="b"/>
              <a:pathLst>
                <a:path w="91" h="277">
                  <a:moveTo>
                    <a:pt x="6" y="0"/>
                  </a:moveTo>
                  <a:lnTo>
                    <a:pt x="44" y="3"/>
                  </a:lnTo>
                  <a:lnTo>
                    <a:pt x="91" y="182"/>
                  </a:lnTo>
                  <a:lnTo>
                    <a:pt x="44" y="277"/>
                  </a:lnTo>
                  <a:lnTo>
                    <a:pt x="0" y="277"/>
                  </a:lnTo>
                  <a:lnTo>
                    <a:pt x="6" y="0"/>
                  </a:lnTo>
                  <a:lnTo>
                    <a:pt x="6" y="0"/>
                  </a:lnTo>
                  <a:close/>
                </a:path>
              </a:pathLst>
            </a:cu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41419" name="Freeform 75">
              <a:extLst>
                <a:ext uri="{FF2B5EF4-FFF2-40B4-BE49-F238E27FC236}">
                  <a16:creationId xmlns:a16="http://schemas.microsoft.com/office/drawing/2014/main" id="{37F1AE4A-8910-3588-BAEF-4069816D8395}"/>
                </a:ext>
              </a:extLst>
            </p:cNvPr>
            <p:cNvSpPr>
              <a:spLocks/>
            </p:cNvSpPr>
            <p:nvPr/>
          </p:nvSpPr>
          <p:spPr bwMode="auto">
            <a:xfrm>
              <a:off x="1131" y="2579"/>
              <a:ext cx="80" cy="138"/>
            </a:xfrm>
            <a:custGeom>
              <a:avLst/>
              <a:gdLst>
                <a:gd name="T0" fmla="*/ 0 w 159"/>
                <a:gd name="T1" fmla="*/ 275 h 275"/>
                <a:gd name="T2" fmla="*/ 59 w 159"/>
                <a:gd name="T3" fmla="*/ 275 h 275"/>
                <a:gd name="T4" fmla="*/ 159 w 159"/>
                <a:gd name="T5" fmla="*/ 155 h 275"/>
                <a:gd name="T6" fmla="*/ 60 w 159"/>
                <a:gd name="T7" fmla="*/ 0 h 275"/>
                <a:gd name="T8" fmla="*/ 0 w 159"/>
                <a:gd name="T9" fmla="*/ 1 h 275"/>
                <a:gd name="T10" fmla="*/ 0 w 159"/>
                <a:gd name="T11" fmla="*/ 275 h 275"/>
                <a:gd name="T12" fmla="*/ 0 w 159"/>
                <a:gd name="T13" fmla="*/ 275 h 275"/>
              </a:gdLst>
              <a:ahLst/>
              <a:cxnLst>
                <a:cxn ang="0">
                  <a:pos x="T0" y="T1"/>
                </a:cxn>
                <a:cxn ang="0">
                  <a:pos x="T2" y="T3"/>
                </a:cxn>
                <a:cxn ang="0">
                  <a:pos x="T4" y="T5"/>
                </a:cxn>
                <a:cxn ang="0">
                  <a:pos x="T6" y="T7"/>
                </a:cxn>
                <a:cxn ang="0">
                  <a:pos x="T8" y="T9"/>
                </a:cxn>
                <a:cxn ang="0">
                  <a:pos x="T10" y="T11"/>
                </a:cxn>
                <a:cxn ang="0">
                  <a:pos x="T12" y="T13"/>
                </a:cxn>
              </a:cxnLst>
              <a:rect l="0" t="0" r="r" b="b"/>
              <a:pathLst>
                <a:path w="159" h="275">
                  <a:moveTo>
                    <a:pt x="0" y="275"/>
                  </a:moveTo>
                  <a:lnTo>
                    <a:pt x="59" y="275"/>
                  </a:lnTo>
                  <a:lnTo>
                    <a:pt x="159" y="155"/>
                  </a:lnTo>
                  <a:lnTo>
                    <a:pt x="60" y="0"/>
                  </a:lnTo>
                  <a:lnTo>
                    <a:pt x="0" y="1"/>
                  </a:lnTo>
                  <a:lnTo>
                    <a:pt x="0" y="275"/>
                  </a:lnTo>
                  <a:lnTo>
                    <a:pt x="0" y="275"/>
                  </a:ln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41420" name="Freeform 76">
              <a:extLst>
                <a:ext uri="{FF2B5EF4-FFF2-40B4-BE49-F238E27FC236}">
                  <a16:creationId xmlns:a16="http://schemas.microsoft.com/office/drawing/2014/main" id="{46C37406-D2FB-D9A7-440E-7B031A4DD23B}"/>
                </a:ext>
              </a:extLst>
            </p:cNvPr>
            <p:cNvSpPr>
              <a:spLocks/>
            </p:cNvSpPr>
            <p:nvPr/>
          </p:nvSpPr>
          <p:spPr bwMode="auto">
            <a:xfrm>
              <a:off x="1161" y="2555"/>
              <a:ext cx="98" cy="162"/>
            </a:xfrm>
            <a:custGeom>
              <a:avLst/>
              <a:gdLst>
                <a:gd name="T0" fmla="*/ 0 w 195"/>
                <a:gd name="T1" fmla="*/ 325 h 325"/>
                <a:gd name="T2" fmla="*/ 169 w 195"/>
                <a:gd name="T3" fmla="*/ 325 h 325"/>
                <a:gd name="T4" fmla="*/ 195 w 195"/>
                <a:gd name="T5" fmla="*/ 266 h 325"/>
                <a:gd name="T6" fmla="*/ 159 w 195"/>
                <a:gd name="T7" fmla="*/ 32 h 325"/>
                <a:gd name="T8" fmla="*/ 153 w 195"/>
                <a:gd name="T9" fmla="*/ 0 h 325"/>
                <a:gd name="T10" fmla="*/ 152 w 195"/>
                <a:gd name="T11" fmla="*/ 2 h 325"/>
                <a:gd name="T12" fmla="*/ 146 w 195"/>
                <a:gd name="T13" fmla="*/ 4 h 325"/>
                <a:gd name="T14" fmla="*/ 142 w 195"/>
                <a:gd name="T15" fmla="*/ 6 h 325"/>
                <a:gd name="T16" fmla="*/ 138 w 195"/>
                <a:gd name="T17" fmla="*/ 8 h 325"/>
                <a:gd name="T18" fmla="*/ 133 w 195"/>
                <a:gd name="T19" fmla="*/ 10 h 325"/>
                <a:gd name="T20" fmla="*/ 127 w 195"/>
                <a:gd name="T21" fmla="*/ 13 h 325"/>
                <a:gd name="T22" fmla="*/ 119 w 195"/>
                <a:gd name="T23" fmla="*/ 15 h 325"/>
                <a:gd name="T24" fmla="*/ 114 w 195"/>
                <a:gd name="T25" fmla="*/ 19 h 325"/>
                <a:gd name="T26" fmla="*/ 110 w 195"/>
                <a:gd name="T27" fmla="*/ 19 h 325"/>
                <a:gd name="T28" fmla="*/ 106 w 195"/>
                <a:gd name="T29" fmla="*/ 21 h 325"/>
                <a:gd name="T30" fmla="*/ 102 w 195"/>
                <a:gd name="T31" fmla="*/ 23 h 325"/>
                <a:gd name="T32" fmla="*/ 98 w 195"/>
                <a:gd name="T33" fmla="*/ 25 h 325"/>
                <a:gd name="T34" fmla="*/ 93 w 195"/>
                <a:gd name="T35" fmla="*/ 27 h 325"/>
                <a:gd name="T36" fmla="*/ 89 w 195"/>
                <a:gd name="T37" fmla="*/ 29 h 325"/>
                <a:gd name="T38" fmla="*/ 85 w 195"/>
                <a:gd name="T39" fmla="*/ 31 h 325"/>
                <a:gd name="T40" fmla="*/ 81 w 195"/>
                <a:gd name="T41" fmla="*/ 32 h 325"/>
                <a:gd name="T42" fmla="*/ 76 w 195"/>
                <a:gd name="T43" fmla="*/ 32 h 325"/>
                <a:gd name="T44" fmla="*/ 72 w 195"/>
                <a:gd name="T45" fmla="*/ 34 h 325"/>
                <a:gd name="T46" fmla="*/ 68 w 195"/>
                <a:gd name="T47" fmla="*/ 36 h 325"/>
                <a:gd name="T48" fmla="*/ 62 w 195"/>
                <a:gd name="T49" fmla="*/ 38 h 325"/>
                <a:gd name="T50" fmla="*/ 57 w 195"/>
                <a:gd name="T51" fmla="*/ 40 h 325"/>
                <a:gd name="T52" fmla="*/ 53 w 195"/>
                <a:gd name="T53" fmla="*/ 40 h 325"/>
                <a:gd name="T54" fmla="*/ 49 w 195"/>
                <a:gd name="T55" fmla="*/ 42 h 325"/>
                <a:gd name="T56" fmla="*/ 45 w 195"/>
                <a:gd name="T57" fmla="*/ 42 h 325"/>
                <a:gd name="T58" fmla="*/ 41 w 195"/>
                <a:gd name="T59" fmla="*/ 42 h 325"/>
                <a:gd name="T60" fmla="*/ 38 w 195"/>
                <a:gd name="T61" fmla="*/ 44 h 325"/>
                <a:gd name="T62" fmla="*/ 34 w 195"/>
                <a:gd name="T63" fmla="*/ 44 h 325"/>
                <a:gd name="T64" fmla="*/ 32 w 195"/>
                <a:gd name="T65" fmla="*/ 46 h 325"/>
                <a:gd name="T66" fmla="*/ 24 w 195"/>
                <a:gd name="T67" fmla="*/ 46 h 325"/>
                <a:gd name="T68" fmla="*/ 20 w 195"/>
                <a:gd name="T69" fmla="*/ 48 h 325"/>
                <a:gd name="T70" fmla="*/ 17 w 195"/>
                <a:gd name="T71" fmla="*/ 48 h 325"/>
                <a:gd name="T72" fmla="*/ 13 w 195"/>
                <a:gd name="T73" fmla="*/ 48 h 325"/>
                <a:gd name="T74" fmla="*/ 7 w 195"/>
                <a:gd name="T75" fmla="*/ 48 h 325"/>
                <a:gd name="T76" fmla="*/ 3 w 195"/>
                <a:gd name="T77" fmla="*/ 48 h 325"/>
                <a:gd name="T78" fmla="*/ 1 w 195"/>
                <a:gd name="T79" fmla="*/ 48 h 325"/>
                <a:gd name="T80" fmla="*/ 0 w 195"/>
                <a:gd name="T81" fmla="*/ 325 h 325"/>
                <a:gd name="T82" fmla="*/ 0 w 195"/>
                <a:gd name="T83" fmla="*/ 325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95" h="325">
                  <a:moveTo>
                    <a:pt x="0" y="325"/>
                  </a:moveTo>
                  <a:lnTo>
                    <a:pt x="169" y="325"/>
                  </a:lnTo>
                  <a:lnTo>
                    <a:pt x="195" y="266"/>
                  </a:lnTo>
                  <a:lnTo>
                    <a:pt x="159" y="32"/>
                  </a:lnTo>
                  <a:lnTo>
                    <a:pt x="153" y="0"/>
                  </a:lnTo>
                  <a:lnTo>
                    <a:pt x="152" y="2"/>
                  </a:lnTo>
                  <a:lnTo>
                    <a:pt x="146" y="4"/>
                  </a:lnTo>
                  <a:lnTo>
                    <a:pt x="142" y="6"/>
                  </a:lnTo>
                  <a:lnTo>
                    <a:pt x="138" y="8"/>
                  </a:lnTo>
                  <a:lnTo>
                    <a:pt x="133" y="10"/>
                  </a:lnTo>
                  <a:lnTo>
                    <a:pt x="127" y="13"/>
                  </a:lnTo>
                  <a:lnTo>
                    <a:pt x="119" y="15"/>
                  </a:lnTo>
                  <a:lnTo>
                    <a:pt x="114" y="19"/>
                  </a:lnTo>
                  <a:lnTo>
                    <a:pt x="110" y="19"/>
                  </a:lnTo>
                  <a:lnTo>
                    <a:pt x="106" y="21"/>
                  </a:lnTo>
                  <a:lnTo>
                    <a:pt x="102" y="23"/>
                  </a:lnTo>
                  <a:lnTo>
                    <a:pt x="98" y="25"/>
                  </a:lnTo>
                  <a:lnTo>
                    <a:pt x="93" y="27"/>
                  </a:lnTo>
                  <a:lnTo>
                    <a:pt x="89" y="29"/>
                  </a:lnTo>
                  <a:lnTo>
                    <a:pt x="85" y="31"/>
                  </a:lnTo>
                  <a:lnTo>
                    <a:pt x="81" y="32"/>
                  </a:lnTo>
                  <a:lnTo>
                    <a:pt x="76" y="32"/>
                  </a:lnTo>
                  <a:lnTo>
                    <a:pt x="72" y="34"/>
                  </a:lnTo>
                  <a:lnTo>
                    <a:pt x="68" y="36"/>
                  </a:lnTo>
                  <a:lnTo>
                    <a:pt x="62" y="38"/>
                  </a:lnTo>
                  <a:lnTo>
                    <a:pt x="57" y="40"/>
                  </a:lnTo>
                  <a:lnTo>
                    <a:pt x="53" y="40"/>
                  </a:lnTo>
                  <a:lnTo>
                    <a:pt x="49" y="42"/>
                  </a:lnTo>
                  <a:lnTo>
                    <a:pt x="45" y="42"/>
                  </a:lnTo>
                  <a:lnTo>
                    <a:pt x="41" y="42"/>
                  </a:lnTo>
                  <a:lnTo>
                    <a:pt x="38" y="44"/>
                  </a:lnTo>
                  <a:lnTo>
                    <a:pt x="34" y="44"/>
                  </a:lnTo>
                  <a:lnTo>
                    <a:pt x="32" y="46"/>
                  </a:lnTo>
                  <a:lnTo>
                    <a:pt x="24" y="46"/>
                  </a:lnTo>
                  <a:lnTo>
                    <a:pt x="20" y="48"/>
                  </a:lnTo>
                  <a:lnTo>
                    <a:pt x="17" y="48"/>
                  </a:lnTo>
                  <a:lnTo>
                    <a:pt x="13" y="48"/>
                  </a:lnTo>
                  <a:lnTo>
                    <a:pt x="7" y="48"/>
                  </a:lnTo>
                  <a:lnTo>
                    <a:pt x="3" y="48"/>
                  </a:lnTo>
                  <a:lnTo>
                    <a:pt x="1" y="48"/>
                  </a:lnTo>
                  <a:lnTo>
                    <a:pt x="0" y="325"/>
                  </a:lnTo>
                  <a:lnTo>
                    <a:pt x="0" y="325"/>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41421" name="Freeform 77">
              <a:extLst>
                <a:ext uri="{FF2B5EF4-FFF2-40B4-BE49-F238E27FC236}">
                  <a16:creationId xmlns:a16="http://schemas.microsoft.com/office/drawing/2014/main" id="{CA9F5CD6-09B9-2C40-4924-D6D0E3C0C076}"/>
                </a:ext>
              </a:extLst>
            </p:cNvPr>
            <p:cNvSpPr>
              <a:spLocks/>
            </p:cNvSpPr>
            <p:nvPr/>
          </p:nvSpPr>
          <p:spPr bwMode="auto">
            <a:xfrm>
              <a:off x="986" y="3279"/>
              <a:ext cx="57" cy="103"/>
            </a:xfrm>
            <a:custGeom>
              <a:avLst/>
              <a:gdLst>
                <a:gd name="T0" fmla="*/ 114 w 114"/>
                <a:gd name="T1" fmla="*/ 0 h 205"/>
                <a:gd name="T2" fmla="*/ 114 w 114"/>
                <a:gd name="T3" fmla="*/ 80 h 205"/>
                <a:gd name="T4" fmla="*/ 93 w 114"/>
                <a:gd name="T5" fmla="*/ 205 h 205"/>
                <a:gd name="T6" fmla="*/ 0 w 114"/>
                <a:gd name="T7" fmla="*/ 112 h 205"/>
                <a:gd name="T8" fmla="*/ 0 w 114"/>
                <a:gd name="T9" fmla="*/ 65 h 205"/>
                <a:gd name="T10" fmla="*/ 55 w 114"/>
                <a:gd name="T11" fmla="*/ 0 h 205"/>
                <a:gd name="T12" fmla="*/ 114 w 114"/>
                <a:gd name="T13" fmla="*/ 0 h 205"/>
                <a:gd name="T14" fmla="*/ 114 w 114"/>
                <a:gd name="T15" fmla="*/ 0 h 2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4" h="205">
                  <a:moveTo>
                    <a:pt x="114" y="0"/>
                  </a:moveTo>
                  <a:lnTo>
                    <a:pt x="114" y="80"/>
                  </a:lnTo>
                  <a:lnTo>
                    <a:pt x="93" y="205"/>
                  </a:lnTo>
                  <a:lnTo>
                    <a:pt x="0" y="112"/>
                  </a:lnTo>
                  <a:lnTo>
                    <a:pt x="0" y="65"/>
                  </a:lnTo>
                  <a:lnTo>
                    <a:pt x="55" y="0"/>
                  </a:lnTo>
                  <a:lnTo>
                    <a:pt x="114" y="0"/>
                  </a:lnTo>
                  <a:lnTo>
                    <a:pt x="114" y="0"/>
                  </a:ln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41422" name="Freeform 78">
              <a:extLst>
                <a:ext uri="{FF2B5EF4-FFF2-40B4-BE49-F238E27FC236}">
                  <a16:creationId xmlns:a16="http://schemas.microsoft.com/office/drawing/2014/main" id="{5EB1B61F-564E-8FF8-DCD0-6A54E0380EC2}"/>
                </a:ext>
              </a:extLst>
            </p:cNvPr>
            <p:cNvSpPr>
              <a:spLocks/>
            </p:cNvSpPr>
            <p:nvPr/>
          </p:nvSpPr>
          <p:spPr bwMode="auto">
            <a:xfrm>
              <a:off x="1025" y="3279"/>
              <a:ext cx="83" cy="101"/>
            </a:xfrm>
            <a:custGeom>
              <a:avLst/>
              <a:gdLst>
                <a:gd name="T0" fmla="*/ 0 w 165"/>
                <a:gd name="T1" fmla="*/ 74 h 201"/>
                <a:gd name="T2" fmla="*/ 34 w 165"/>
                <a:gd name="T3" fmla="*/ 0 h 201"/>
                <a:gd name="T4" fmla="*/ 106 w 165"/>
                <a:gd name="T5" fmla="*/ 0 h 201"/>
                <a:gd name="T6" fmla="*/ 165 w 165"/>
                <a:gd name="T7" fmla="*/ 65 h 201"/>
                <a:gd name="T8" fmla="*/ 133 w 165"/>
                <a:gd name="T9" fmla="*/ 112 h 201"/>
                <a:gd name="T10" fmla="*/ 101 w 165"/>
                <a:gd name="T11" fmla="*/ 201 h 201"/>
                <a:gd name="T12" fmla="*/ 0 w 165"/>
                <a:gd name="T13" fmla="*/ 112 h 201"/>
                <a:gd name="T14" fmla="*/ 0 w 165"/>
                <a:gd name="T15" fmla="*/ 74 h 201"/>
                <a:gd name="T16" fmla="*/ 0 w 165"/>
                <a:gd name="T17" fmla="*/ 74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5" h="201">
                  <a:moveTo>
                    <a:pt x="0" y="74"/>
                  </a:moveTo>
                  <a:lnTo>
                    <a:pt x="34" y="0"/>
                  </a:lnTo>
                  <a:lnTo>
                    <a:pt x="106" y="0"/>
                  </a:lnTo>
                  <a:lnTo>
                    <a:pt x="165" y="65"/>
                  </a:lnTo>
                  <a:lnTo>
                    <a:pt x="133" y="112"/>
                  </a:lnTo>
                  <a:lnTo>
                    <a:pt x="101" y="201"/>
                  </a:lnTo>
                  <a:lnTo>
                    <a:pt x="0" y="112"/>
                  </a:lnTo>
                  <a:lnTo>
                    <a:pt x="0" y="74"/>
                  </a:lnTo>
                  <a:lnTo>
                    <a:pt x="0" y="74"/>
                  </a:ln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41423" name="Freeform 79">
              <a:extLst>
                <a:ext uri="{FF2B5EF4-FFF2-40B4-BE49-F238E27FC236}">
                  <a16:creationId xmlns:a16="http://schemas.microsoft.com/office/drawing/2014/main" id="{03963101-55EA-DA8B-C3BC-C2339BC076DC}"/>
                </a:ext>
              </a:extLst>
            </p:cNvPr>
            <p:cNvSpPr>
              <a:spLocks/>
            </p:cNvSpPr>
            <p:nvPr/>
          </p:nvSpPr>
          <p:spPr bwMode="auto">
            <a:xfrm>
              <a:off x="1078" y="3279"/>
              <a:ext cx="54" cy="102"/>
            </a:xfrm>
            <a:custGeom>
              <a:avLst/>
              <a:gdLst>
                <a:gd name="T0" fmla="*/ 0 w 109"/>
                <a:gd name="T1" fmla="*/ 0 h 203"/>
                <a:gd name="T2" fmla="*/ 27 w 109"/>
                <a:gd name="T3" fmla="*/ 70 h 203"/>
                <a:gd name="T4" fmla="*/ 27 w 109"/>
                <a:gd name="T5" fmla="*/ 112 h 203"/>
                <a:gd name="T6" fmla="*/ 74 w 109"/>
                <a:gd name="T7" fmla="*/ 203 h 203"/>
                <a:gd name="T8" fmla="*/ 109 w 109"/>
                <a:gd name="T9" fmla="*/ 112 h 203"/>
                <a:gd name="T10" fmla="*/ 109 w 109"/>
                <a:gd name="T11" fmla="*/ 65 h 203"/>
                <a:gd name="T12" fmla="*/ 63 w 109"/>
                <a:gd name="T13" fmla="*/ 0 h 203"/>
                <a:gd name="T14" fmla="*/ 0 w 109"/>
                <a:gd name="T15" fmla="*/ 0 h 203"/>
                <a:gd name="T16" fmla="*/ 0 w 109"/>
                <a:gd name="T17"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9" h="203">
                  <a:moveTo>
                    <a:pt x="0" y="0"/>
                  </a:moveTo>
                  <a:lnTo>
                    <a:pt x="27" y="70"/>
                  </a:lnTo>
                  <a:lnTo>
                    <a:pt x="27" y="112"/>
                  </a:lnTo>
                  <a:lnTo>
                    <a:pt x="74" y="203"/>
                  </a:lnTo>
                  <a:lnTo>
                    <a:pt x="109" y="112"/>
                  </a:lnTo>
                  <a:lnTo>
                    <a:pt x="109" y="65"/>
                  </a:lnTo>
                  <a:lnTo>
                    <a:pt x="63" y="0"/>
                  </a:lnTo>
                  <a:lnTo>
                    <a:pt x="0" y="0"/>
                  </a:lnTo>
                  <a:lnTo>
                    <a:pt x="0" y="0"/>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41424" name="Freeform 80">
              <a:extLst>
                <a:ext uri="{FF2B5EF4-FFF2-40B4-BE49-F238E27FC236}">
                  <a16:creationId xmlns:a16="http://schemas.microsoft.com/office/drawing/2014/main" id="{C25C4F13-5DA1-B455-B9D9-7CA1C73B0BDC}"/>
                </a:ext>
              </a:extLst>
            </p:cNvPr>
            <p:cNvSpPr>
              <a:spLocks/>
            </p:cNvSpPr>
            <p:nvPr/>
          </p:nvSpPr>
          <p:spPr bwMode="auto">
            <a:xfrm>
              <a:off x="986" y="3335"/>
              <a:ext cx="68" cy="145"/>
            </a:xfrm>
            <a:custGeom>
              <a:avLst/>
              <a:gdLst>
                <a:gd name="T0" fmla="*/ 137 w 137"/>
                <a:gd name="T1" fmla="*/ 126 h 289"/>
                <a:gd name="T2" fmla="*/ 78 w 137"/>
                <a:gd name="T3" fmla="*/ 289 h 289"/>
                <a:gd name="T4" fmla="*/ 0 w 137"/>
                <a:gd name="T5" fmla="*/ 289 h 289"/>
                <a:gd name="T6" fmla="*/ 0 w 137"/>
                <a:gd name="T7" fmla="*/ 0 h 289"/>
                <a:gd name="T8" fmla="*/ 78 w 137"/>
                <a:gd name="T9" fmla="*/ 0 h 289"/>
                <a:gd name="T10" fmla="*/ 137 w 137"/>
                <a:gd name="T11" fmla="*/ 126 h 289"/>
                <a:gd name="T12" fmla="*/ 137 w 137"/>
                <a:gd name="T13" fmla="*/ 126 h 289"/>
              </a:gdLst>
              <a:ahLst/>
              <a:cxnLst>
                <a:cxn ang="0">
                  <a:pos x="T0" y="T1"/>
                </a:cxn>
                <a:cxn ang="0">
                  <a:pos x="T2" y="T3"/>
                </a:cxn>
                <a:cxn ang="0">
                  <a:pos x="T4" y="T5"/>
                </a:cxn>
                <a:cxn ang="0">
                  <a:pos x="T6" y="T7"/>
                </a:cxn>
                <a:cxn ang="0">
                  <a:pos x="T8" y="T9"/>
                </a:cxn>
                <a:cxn ang="0">
                  <a:pos x="T10" y="T11"/>
                </a:cxn>
                <a:cxn ang="0">
                  <a:pos x="T12" y="T13"/>
                </a:cxn>
              </a:cxnLst>
              <a:rect l="0" t="0" r="r" b="b"/>
              <a:pathLst>
                <a:path w="137" h="289">
                  <a:moveTo>
                    <a:pt x="137" y="126"/>
                  </a:moveTo>
                  <a:lnTo>
                    <a:pt x="78" y="289"/>
                  </a:lnTo>
                  <a:lnTo>
                    <a:pt x="0" y="289"/>
                  </a:lnTo>
                  <a:lnTo>
                    <a:pt x="0" y="0"/>
                  </a:lnTo>
                  <a:lnTo>
                    <a:pt x="78" y="0"/>
                  </a:lnTo>
                  <a:lnTo>
                    <a:pt x="137" y="126"/>
                  </a:lnTo>
                  <a:lnTo>
                    <a:pt x="137" y="126"/>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41425" name="Freeform 81">
              <a:extLst>
                <a:ext uri="{FF2B5EF4-FFF2-40B4-BE49-F238E27FC236}">
                  <a16:creationId xmlns:a16="http://schemas.microsoft.com/office/drawing/2014/main" id="{94B98722-773E-15EC-B498-6C457BDFEF22}"/>
                </a:ext>
              </a:extLst>
            </p:cNvPr>
            <p:cNvSpPr>
              <a:spLocks/>
            </p:cNvSpPr>
            <p:nvPr/>
          </p:nvSpPr>
          <p:spPr bwMode="auto">
            <a:xfrm>
              <a:off x="1025" y="3335"/>
              <a:ext cx="96" cy="145"/>
            </a:xfrm>
            <a:custGeom>
              <a:avLst/>
              <a:gdLst>
                <a:gd name="T0" fmla="*/ 0 w 192"/>
                <a:gd name="T1" fmla="*/ 289 h 289"/>
                <a:gd name="T2" fmla="*/ 131 w 192"/>
                <a:gd name="T3" fmla="*/ 289 h 289"/>
                <a:gd name="T4" fmla="*/ 192 w 192"/>
                <a:gd name="T5" fmla="*/ 97 h 289"/>
                <a:gd name="T6" fmla="*/ 133 w 192"/>
                <a:gd name="T7" fmla="*/ 0 h 289"/>
                <a:gd name="T8" fmla="*/ 0 w 192"/>
                <a:gd name="T9" fmla="*/ 0 h 289"/>
                <a:gd name="T10" fmla="*/ 0 w 192"/>
                <a:gd name="T11" fmla="*/ 289 h 289"/>
                <a:gd name="T12" fmla="*/ 0 w 192"/>
                <a:gd name="T13" fmla="*/ 289 h 289"/>
              </a:gdLst>
              <a:ahLst/>
              <a:cxnLst>
                <a:cxn ang="0">
                  <a:pos x="T0" y="T1"/>
                </a:cxn>
                <a:cxn ang="0">
                  <a:pos x="T2" y="T3"/>
                </a:cxn>
                <a:cxn ang="0">
                  <a:pos x="T4" y="T5"/>
                </a:cxn>
                <a:cxn ang="0">
                  <a:pos x="T6" y="T7"/>
                </a:cxn>
                <a:cxn ang="0">
                  <a:pos x="T8" y="T9"/>
                </a:cxn>
                <a:cxn ang="0">
                  <a:pos x="T10" y="T11"/>
                </a:cxn>
                <a:cxn ang="0">
                  <a:pos x="T12" y="T13"/>
                </a:cxn>
              </a:cxnLst>
              <a:rect l="0" t="0" r="r" b="b"/>
              <a:pathLst>
                <a:path w="192" h="289">
                  <a:moveTo>
                    <a:pt x="0" y="289"/>
                  </a:moveTo>
                  <a:lnTo>
                    <a:pt x="131" y="289"/>
                  </a:lnTo>
                  <a:lnTo>
                    <a:pt x="192" y="97"/>
                  </a:lnTo>
                  <a:lnTo>
                    <a:pt x="133" y="0"/>
                  </a:lnTo>
                  <a:lnTo>
                    <a:pt x="0" y="0"/>
                  </a:lnTo>
                  <a:lnTo>
                    <a:pt x="0" y="289"/>
                  </a:lnTo>
                  <a:lnTo>
                    <a:pt x="0" y="289"/>
                  </a:lnTo>
                  <a:close/>
                </a:path>
              </a:pathLst>
            </a:custGeom>
            <a:solidFill>
              <a:srgbClr val="B3B3B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41426" name="Freeform 82">
              <a:extLst>
                <a:ext uri="{FF2B5EF4-FFF2-40B4-BE49-F238E27FC236}">
                  <a16:creationId xmlns:a16="http://schemas.microsoft.com/office/drawing/2014/main" id="{CF386E7E-4E11-59E9-0A86-C3D2643DEA77}"/>
                </a:ext>
              </a:extLst>
            </p:cNvPr>
            <p:cNvSpPr>
              <a:spLocks/>
            </p:cNvSpPr>
            <p:nvPr/>
          </p:nvSpPr>
          <p:spPr bwMode="auto">
            <a:xfrm>
              <a:off x="1090" y="3335"/>
              <a:ext cx="42" cy="145"/>
            </a:xfrm>
            <a:custGeom>
              <a:avLst/>
              <a:gdLst>
                <a:gd name="T0" fmla="*/ 0 w 84"/>
                <a:gd name="T1" fmla="*/ 289 h 289"/>
                <a:gd name="T2" fmla="*/ 84 w 84"/>
                <a:gd name="T3" fmla="*/ 289 h 289"/>
                <a:gd name="T4" fmla="*/ 84 w 84"/>
                <a:gd name="T5" fmla="*/ 0 h 289"/>
                <a:gd name="T6" fmla="*/ 2 w 84"/>
                <a:gd name="T7" fmla="*/ 0 h 289"/>
                <a:gd name="T8" fmla="*/ 0 w 84"/>
                <a:gd name="T9" fmla="*/ 289 h 289"/>
                <a:gd name="T10" fmla="*/ 0 w 84"/>
                <a:gd name="T11" fmla="*/ 289 h 289"/>
              </a:gdLst>
              <a:ahLst/>
              <a:cxnLst>
                <a:cxn ang="0">
                  <a:pos x="T0" y="T1"/>
                </a:cxn>
                <a:cxn ang="0">
                  <a:pos x="T2" y="T3"/>
                </a:cxn>
                <a:cxn ang="0">
                  <a:pos x="T4" y="T5"/>
                </a:cxn>
                <a:cxn ang="0">
                  <a:pos x="T6" y="T7"/>
                </a:cxn>
                <a:cxn ang="0">
                  <a:pos x="T8" y="T9"/>
                </a:cxn>
                <a:cxn ang="0">
                  <a:pos x="T10" y="T11"/>
                </a:cxn>
              </a:cxnLst>
              <a:rect l="0" t="0" r="r" b="b"/>
              <a:pathLst>
                <a:path w="84" h="289">
                  <a:moveTo>
                    <a:pt x="0" y="289"/>
                  </a:moveTo>
                  <a:lnTo>
                    <a:pt x="84" y="289"/>
                  </a:lnTo>
                  <a:lnTo>
                    <a:pt x="84" y="0"/>
                  </a:lnTo>
                  <a:lnTo>
                    <a:pt x="2" y="0"/>
                  </a:lnTo>
                  <a:lnTo>
                    <a:pt x="0" y="289"/>
                  </a:lnTo>
                  <a:lnTo>
                    <a:pt x="0" y="289"/>
                  </a:ln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41427" name="Freeform 83">
              <a:extLst>
                <a:ext uri="{FF2B5EF4-FFF2-40B4-BE49-F238E27FC236}">
                  <a16:creationId xmlns:a16="http://schemas.microsoft.com/office/drawing/2014/main" id="{349D02F6-533C-B873-3BD1-BA9CB522BCC6}"/>
                </a:ext>
              </a:extLst>
            </p:cNvPr>
            <p:cNvSpPr>
              <a:spLocks/>
            </p:cNvSpPr>
            <p:nvPr/>
          </p:nvSpPr>
          <p:spPr bwMode="auto">
            <a:xfrm>
              <a:off x="1155" y="3279"/>
              <a:ext cx="56" cy="86"/>
            </a:xfrm>
            <a:custGeom>
              <a:avLst/>
              <a:gdLst>
                <a:gd name="T0" fmla="*/ 112 w 112"/>
                <a:gd name="T1" fmla="*/ 0 h 173"/>
                <a:gd name="T2" fmla="*/ 78 w 112"/>
                <a:gd name="T3" fmla="*/ 74 h 173"/>
                <a:gd name="T4" fmla="*/ 78 w 112"/>
                <a:gd name="T5" fmla="*/ 110 h 173"/>
                <a:gd name="T6" fmla="*/ 48 w 112"/>
                <a:gd name="T7" fmla="*/ 173 h 173"/>
                <a:gd name="T8" fmla="*/ 0 w 112"/>
                <a:gd name="T9" fmla="*/ 112 h 173"/>
                <a:gd name="T10" fmla="*/ 0 w 112"/>
                <a:gd name="T11" fmla="*/ 65 h 173"/>
                <a:gd name="T12" fmla="*/ 55 w 112"/>
                <a:gd name="T13" fmla="*/ 0 h 173"/>
                <a:gd name="T14" fmla="*/ 112 w 112"/>
                <a:gd name="T15" fmla="*/ 0 h 173"/>
                <a:gd name="T16" fmla="*/ 112 w 112"/>
                <a:gd name="T17" fmla="*/ 0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 h="173">
                  <a:moveTo>
                    <a:pt x="112" y="0"/>
                  </a:moveTo>
                  <a:lnTo>
                    <a:pt x="78" y="74"/>
                  </a:lnTo>
                  <a:lnTo>
                    <a:pt x="78" y="110"/>
                  </a:lnTo>
                  <a:lnTo>
                    <a:pt x="48" y="173"/>
                  </a:lnTo>
                  <a:lnTo>
                    <a:pt x="0" y="112"/>
                  </a:lnTo>
                  <a:lnTo>
                    <a:pt x="0" y="65"/>
                  </a:lnTo>
                  <a:lnTo>
                    <a:pt x="55" y="0"/>
                  </a:lnTo>
                  <a:lnTo>
                    <a:pt x="112" y="0"/>
                  </a:lnTo>
                  <a:lnTo>
                    <a:pt x="112" y="0"/>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41428" name="Freeform 84">
              <a:extLst>
                <a:ext uri="{FF2B5EF4-FFF2-40B4-BE49-F238E27FC236}">
                  <a16:creationId xmlns:a16="http://schemas.microsoft.com/office/drawing/2014/main" id="{311BB795-FA75-9805-18D1-FAC20FB0CC1A}"/>
                </a:ext>
              </a:extLst>
            </p:cNvPr>
            <p:cNvSpPr>
              <a:spLocks/>
            </p:cNvSpPr>
            <p:nvPr/>
          </p:nvSpPr>
          <p:spPr bwMode="auto">
            <a:xfrm>
              <a:off x="1372" y="3335"/>
              <a:ext cx="140" cy="227"/>
            </a:xfrm>
            <a:custGeom>
              <a:avLst/>
              <a:gdLst>
                <a:gd name="T0" fmla="*/ 86 w 282"/>
                <a:gd name="T1" fmla="*/ 19 h 455"/>
                <a:gd name="T2" fmla="*/ 0 w 282"/>
                <a:gd name="T3" fmla="*/ 80 h 455"/>
                <a:gd name="T4" fmla="*/ 2 w 282"/>
                <a:gd name="T5" fmla="*/ 295 h 455"/>
                <a:gd name="T6" fmla="*/ 40 w 282"/>
                <a:gd name="T7" fmla="*/ 451 h 455"/>
                <a:gd name="T8" fmla="*/ 282 w 282"/>
                <a:gd name="T9" fmla="*/ 455 h 455"/>
                <a:gd name="T10" fmla="*/ 228 w 282"/>
                <a:gd name="T11" fmla="*/ 321 h 455"/>
                <a:gd name="T12" fmla="*/ 226 w 282"/>
                <a:gd name="T13" fmla="*/ 0 h 455"/>
                <a:gd name="T14" fmla="*/ 86 w 282"/>
                <a:gd name="T15" fmla="*/ 19 h 455"/>
                <a:gd name="T16" fmla="*/ 86 w 282"/>
                <a:gd name="T17" fmla="*/ 19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2" h="455">
                  <a:moveTo>
                    <a:pt x="86" y="19"/>
                  </a:moveTo>
                  <a:lnTo>
                    <a:pt x="0" y="80"/>
                  </a:lnTo>
                  <a:lnTo>
                    <a:pt x="2" y="295"/>
                  </a:lnTo>
                  <a:lnTo>
                    <a:pt x="40" y="451"/>
                  </a:lnTo>
                  <a:lnTo>
                    <a:pt x="282" y="455"/>
                  </a:lnTo>
                  <a:lnTo>
                    <a:pt x="228" y="321"/>
                  </a:lnTo>
                  <a:lnTo>
                    <a:pt x="226" y="0"/>
                  </a:lnTo>
                  <a:lnTo>
                    <a:pt x="86" y="19"/>
                  </a:lnTo>
                  <a:lnTo>
                    <a:pt x="86" y="19"/>
                  </a:lnTo>
                  <a:close/>
                </a:path>
              </a:pathLst>
            </a:custGeom>
            <a:solidFill>
              <a:srgbClr val="7A94A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41429" name="Freeform 85">
              <a:extLst>
                <a:ext uri="{FF2B5EF4-FFF2-40B4-BE49-F238E27FC236}">
                  <a16:creationId xmlns:a16="http://schemas.microsoft.com/office/drawing/2014/main" id="{BBA50738-DCAF-946E-8F5E-38D9368B881A}"/>
                </a:ext>
              </a:extLst>
            </p:cNvPr>
            <p:cNvSpPr>
              <a:spLocks/>
            </p:cNvSpPr>
            <p:nvPr/>
          </p:nvSpPr>
          <p:spPr bwMode="auto">
            <a:xfrm>
              <a:off x="1193" y="3279"/>
              <a:ext cx="88" cy="89"/>
            </a:xfrm>
            <a:custGeom>
              <a:avLst/>
              <a:gdLst>
                <a:gd name="T0" fmla="*/ 2 w 177"/>
                <a:gd name="T1" fmla="*/ 74 h 179"/>
                <a:gd name="T2" fmla="*/ 34 w 177"/>
                <a:gd name="T3" fmla="*/ 0 h 179"/>
                <a:gd name="T4" fmla="*/ 107 w 177"/>
                <a:gd name="T5" fmla="*/ 0 h 179"/>
                <a:gd name="T6" fmla="*/ 158 w 177"/>
                <a:gd name="T7" fmla="*/ 61 h 179"/>
                <a:gd name="T8" fmla="*/ 177 w 177"/>
                <a:gd name="T9" fmla="*/ 179 h 179"/>
                <a:gd name="T10" fmla="*/ 0 w 177"/>
                <a:gd name="T11" fmla="*/ 112 h 179"/>
                <a:gd name="T12" fmla="*/ 2 w 177"/>
                <a:gd name="T13" fmla="*/ 74 h 179"/>
                <a:gd name="T14" fmla="*/ 2 w 177"/>
                <a:gd name="T15" fmla="*/ 74 h 1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7" h="179">
                  <a:moveTo>
                    <a:pt x="2" y="74"/>
                  </a:moveTo>
                  <a:lnTo>
                    <a:pt x="34" y="0"/>
                  </a:lnTo>
                  <a:lnTo>
                    <a:pt x="107" y="0"/>
                  </a:lnTo>
                  <a:lnTo>
                    <a:pt x="158" y="61"/>
                  </a:lnTo>
                  <a:lnTo>
                    <a:pt x="177" y="179"/>
                  </a:lnTo>
                  <a:lnTo>
                    <a:pt x="0" y="112"/>
                  </a:lnTo>
                  <a:lnTo>
                    <a:pt x="2" y="74"/>
                  </a:lnTo>
                  <a:lnTo>
                    <a:pt x="2" y="74"/>
                  </a:ln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41430" name="Freeform 86">
              <a:extLst>
                <a:ext uri="{FF2B5EF4-FFF2-40B4-BE49-F238E27FC236}">
                  <a16:creationId xmlns:a16="http://schemas.microsoft.com/office/drawing/2014/main" id="{76D4E8C2-7648-0812-1AEE-AB456183EE33}"/>
                </a:ext>
              </a:extLst>
            </p:cNvPr>
            <p:cNvSpPr>
              <a:spLocks/>
            </p:cNvSpPr>
            <p:nvPr/>
          </p:nvSpPr>
          <p:spPr bwMode="auto">
            <a:xfrm>
              <a:off x="1246" y="3279"/>
              <a:ext cx="54" cy="81"/>
            </a:xfrm>
            <a:custGeom>
              <a:avLst/>
              <a:gdLst>
                <a:gd name="T0" fmla="*/ 0 w 108"/>
                <a:gd name="T1" fmla="*/ 0 h 162"/>
                <a:gd name="T2" fmla="*/ 26 w 108"/>
                <a:gd name="T3" fmla="*/ 70 h 162"/>
                <a:gd name="T4" fmla="*/ 26 w 108"/>
                <a:gd name="T5" fmla="*/ 112 h 162"/>
                <a:gd name="T6" fmla="*/ 62 w 108"/>
                <a:gd name="T7" fmla="*/ 162 h 162"/>
                <a:gd name="T8" fmla="*/ 108 w 108"/>
                <a:gd name="T9" fmla="*/ 112 h 162"/>
                <a:gd name="T10" fmla="*/ 108 w 108"/>
                <a:gd name="T11" fmla="*/ 65 h 162"/>
                <a:gd name="T12" fmla="*/ 62 w 108"/>
                <a:gd name="T13" fmla="*/ 0 h 162"/>
                <a:gd name="T14" fmla="*/ 0 w 108"/>
                <a:gd name="T15" fmla="*/ 0 h 162"/>
                <a:gd name="T16" fmla="*/ 0 w 108"/>
                <a:gd name="T17" fmla="*/ 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 h="162">
                  <a:moveTo>
                    <a:pt x="0" y="0"/>
                  </a:moveTo>
                  <a:lnTo>
                    <a:pt x="26" y="70"/>
                  </a:lnTo>
                  <a:lnTo>
                    <a:pt x="26" y="112"/>
                  </a:lnTo>
                  <a:lnTo>
                    <a:pt x="62" y="162"/>
                  </a:lnTo>
                  <a:lnTo>
                    <a:pt x="108" y="112"/>
                  </a:lnTo>
                  <a:lnTo>
                    <a:pt x="108" y="65"/>
                  </a:lnTo>
                  <a:lnTo>
                    <a:pt x="62" y="0"/>
                  </a:lnTo>
                  <a:lnTo>
                    <a:pt x="0" y="0"/>
                  </a:lnTo>
                  <a:lnTo>
                    <a:pt x="0" y="0"/>
                  </a:ln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41431" name="Freeform 87">
              <a:extLst>
                <a:ext uri="{FF2B5EF4-FFF2-40B4-BE49-F238E27FC236}">
                  <a16:creationId xmlns:a16="http://schemas.microsoft.com/office/drawing/2014/main" id="{872B53E7-B793-371F-B909-BE31C25F5A42}"/>
                </a:ext>
              </a:extLst>
            </p:cNvPr>
            <p:cNvSpPr>
              <a:spLocks/>
            </p:cNvSpPr>
            <p:nvPr/>
          </p:nvSpPr>
          <p:spPr bwMode="auto">
            <a:xfrm>
              <a:off x="1154" y="3334"/>
              <a:ext cx="73" cy="146"/>
            </a:xfrm>
            <a:custGeom>
              <a:avLst/>
              <a:gdLst>
                <a:gd name="T0" fmla="*/ 80 w 147"/>
                <a:gd name="T1" fmla="*/ 0 h 291"/>
                <a:gd name="T2" fmla="*/ 147 w 147"/>
                <a:gd name="T3" fmla="*/ 249 h 291"/>
                <a:gd name="T4" fmla="*/ 80 w 147"/>
                <a:gd name="T5" fmla="*/ 291 h 291"/>
                <a:gd name="T6" fmla="*/ 0 w 147"/>
                <a:gd name="T7" fmla="*/ 291 h 291"/>
                <a:gd name="T8" fmla="*/ 2 w 147"/>
                <a:gd name="T9" fmla="*/ 0 h 291"/>
                <a:gd name="T10" fmla="*/ 80 w 147"/>
                <a:gd name="T11" fmla="*/ 0 h 291"/>
                <a:gd name="T12" fmla="*/ 80 w 147"/>
                <a:gd name="T13" fmla="*/ 0 h 291"/>
              </a:gdLst>
              <a:ahLst/>
              <a:cxnLst>
                <a:cxn ang="0">
                  <a:pos x="T0" y="T1"/>
                </a:cxn>
                <a:cxn ang="0">
                  <a:pos x="T2" y="T3"/>
                </a:cxn>
                <a:cxn ang="0">
                  <a:pos x="T4" y="T5"/>
                </a:cxn>
                <a:cxn ang="0">
                  <a:pos x="T6" y="T7"/>
                </a:cxn>
                <a:cxn ang="0">
                  <a:pos x="T8" y="T9"/>
                </a:cxn>
                <a:cxn ang="0">
                  <a:pos x="T10" y="T11"/>
                </a:cxn>
                <a:cxn ang="0">
                  <a:pos x="T12" y="T13"/>
                </a:cxn>
              </a:cxnLst>
              <a:rect l="0" t="0" r="r" b="b"/>
              <a:pathLst>
                <a:path w="147" h="291">
                  <a:moveTo>
                    <a:pt x="80" y="0"/>
                  </a:moveTo>
                  <a:lnTo>
                    <a:pt x="147" y="249"/>
                  </a:lnTo>
                  <a:lnTo>
                    <a:pt x="80" y="291"/>
                  </a:lnTo>
                  <a:lnTo>
                    <a:pt x="0" y="291"/>
                  </a:lnTo>
                  <a:lnTo>
                    <a:pt x="2" y="0"/>
                  </a:lnTo>
                  <a:lnTo>
                    <a:pt x="80" y="0"/>
                  </a:lnTo>
                  <a:lnTo>
                    <a:pt x="80" y="0"/>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41432" name="Freeform 88">
              <a:extLst>
                <a:ext uri="{FF2B5EF4-FFF2-40B4-BE49-F238E27FC236}">
                  <a16:creationId xmlns:a16="http://schemas.microsoft.com/office/drawing/2014/main" id="{E38CF596-2352-262F-4291-BF3C0A51ECB5}"/>
                </a:ext>
              </a:extLst>
            </p:cNvPr>
            <p:cNvSpPr>
              <a:spLocks/>
            </p:cNvSpPr>
            <p:nvPr/>
          </p:nvSpPr>
          <p:spPr bwMode="auto">
            <a:xfrm>
              <a:off x="1194" y="3334"/>
              <a:ext cx="76" cy="146"/>
            </a:xfrm>
            <a:custGeom>
              <a:avLst/>
              <a:gdLst>
                <a:gd name="T0" fmla="*/ 0 w 152"/>
                <a:gd name="T1" fmla="*/ 291 h 291"/>
                <a:gd name="T2" fmla="*/ 129 w 152"/>
                <a:gd name="T3" fmla="*/ 291 h 291"/>
                <a:gd name="T4" fmla="*/ 152 w 152"/>
                <a:gd name="T5" fmla="*/ 206 h 291"/>
                <a:gd name="T6" fmla="*/ 133 w 152"/>
                <a:gd name="T7" fmla="*/ 0 h 291"/>
                <a:gd name="T8" fmla="*/ 0 w 152"/>
                <a:gd name="T9" fmla="*/ 0 h 291"/>
                <a:gd name="T10" fmla="*/ 0 w 152"/>
                <a:gd name="T11" fmla="*/ 291 h 291"/>
                <a:gd name="T12" fmla="*/ 0 w 152"/>
                <a:gd name="T13" fmla="*/ 291 h 291"/>
              </a:gdLst>
              <a:ahLst/>
              <a:cxnLst>
                <a:cxn ang="0">
                  <a:pos x="T0" y="T1"/>
                </a:cxn>
                <a:cxn ang="0">
                  <a:pos x="T2" y="T3"/>
                </a:cxn>
                <a:cxn ang="0">
                  <a:pos x="T4" y="T5"/>
                </a:cxn>
                <a:cxn ang="0">
                  <a:pos x="T6" y="T7"/>
                </a:cxn>
                <a:cxn ang="0">
                  <a:pos x="T8" y="T9"/>
                </a:cxn>
                <a:cxn ang="0">
                  <a:pos x="T10" y="T11"/>
                </a:cxn>
                <a:cxn ang="0">
                  <a:pos x="T12" y="T13"/>
                </a:cxn>
              </a:cxnLst>
              <a:rect l="0" t="0" r="r" b="b"/>
              <a:pathLst>
                <a:path w="152" h="291">
                  <a:moveTo>
                    <a:pt x="0" y="291"/>
                  </a:moveTo>
                  <a:lnTo>
                    <a:pt x="129" y="291"/>
                  </a:lnTo>
                  <a:lnTo>
                    <a:pt x="152" y="206"/>
                  </a:lnTo>
                  <a:lnTo>
                    <a:pt x="133" y="0"/>
                  </a:lnTo>
                  <a:lnTo>
                    <a:pt x="0" y="0"/>
                  </a:lnTo>
                  <a:lnTo>
                    <a:pt x="0" y="291"/>
                  </a:lnTo>
                  <a:lnTo>
                    <a:pt x="0" y="291"/>
                  </a:ln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41433" name="Freeform 89">
              <a:extLst>
                <a:ext uri="{FF2B5EF4-FFF2-40B4-BE49-F238E27FC236}">
                  <a16:creationId xmlns:a16="http://schemas.microsoft.com/office/drawing/2014/main" id="{5F72C442-37B9-366D-542C-D26C0E3A6FB4}"/>
                </a:ext>
              </a:extLst>
            </p:cNvPr>
            <p:cNvSpPr>
              <a:spLocks/>
            </p:cNvSpPr>
            <p:nvPr/>
          </p:nvSpPr>
          <p:spPr bwMode="auto">
            <a:xfrm>
              <a:off x="1259" y="3335"/>
              <a:ext cx="41" cy="145"/>
            </a:xfrm>
            <a:custGeom>
              <a:avLst/>
              <a:gdLst>
                <a:gd name="T0" fmla="*/ 0 w 84"/>
                <a:gd name="T1" fmla="*/ 289 h 289"/>
                <a:gd name="T2" fmla="*/ 84 w 84"/>
                <a:gd name="T3" fmla="*/ 289 h 289"/>
                <a:gd name="T4" fmla="*/ 84 w 84"/>
                <a:gd name="T5" fmla="*/ 0 h 289"/>
                <a:gd name="T6" fmla="*/ 2 w 84"/>
                <a:gd name="T7" fmla="*/ 0 h 289"/>
                <a:gd name="T8" fmla="*/ 0 w 84"/>
                <a:gd name="T9" fmla="*/ 289 h 289"/>
                <a:gd name="T10" fmla="*/ 0 w 84"/>
                <a:gd name="T11" fmla="*/ 289 h 289"/>
              </a:gdLst>
              <a:ahLst/>
              <a:cxnLst>
                <a:cxn ang="0">
                  <a:pos x="T0" y="T1"/>
                </a:cxn>
                <a:cxn ang="0">
                  <a:pos x="T2" y="T3"/>
                </a:cxn>
                <a:cxn ang="0">
                  <a:pos x="T4" y="T5"/>
                </a:cxn>
                <a:cxn ang="0">
                  <a:pos x="T6" y="T7"/>
                </a:cxn>
                <a:cxn ang="0">
                  <a:pos x="T8" y="T9"/>
                </a:cxn>
                <a:cxn ang="0">
                  <a:pos x="T10" y="T11"/>
                </a:cxn>
              </a:cxnLst>
              <a:rect l="0" t="0" r="r" b="b"/>
              <a:pathLst>
                <a:path w="84" h="289">
                  <a:moveTo>
                    <a:pt x="0" y="289"/>
                  </a:moveTo>
                  <a:lnTo>
                    <a:pt x="84" y="289"/>
                  </a:lnTo>
                  <a:lnTo>
                    <a:pt x="84" y="0"/>
                  </a:lnTo>
                  <a:lnTo>
                    <a:pt x="2" y="0"/>
                  </a:lnTo>
                  <a:lnTo>
                    <a:pt x="0" y="289"/>
                  </a:lnTo>
                  <a:lnTo>
                    <a:pt x="0" y="289"/>
                  </a:lnTo>
                  <a:close/>
                </a:path>
              </a:pathLst>
            </a:custGeom>
            <a:solidFill>
              <a:srgbClr val="80808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41434" name="Freeform 90">
              <a:extLst>
                <a:ext uri="{FF2B5EF4-FFF2-40B4-BE49-F238E27FC236}">
                  <a16:creationId xmlns:a16="http://schemas.microsoft.com/office/drawing/2014/main" id="{ACBBB165-D521-3258-89D7-BD324AA3AD64}"/>
                </a:ext>
              </a:extLst>
            </p:cNvPr>
            <p:cNvSpPr>
              <a:spLocks/>
            </p:cNvSpPr>
            <p:nvPr/>
          </p:nvSpPr>
          <p:spPr bwMode="auto">
            <a:xfrm>
              <a:off x="1300" y="3335"/>
              <a:ext cx="185" cy="69"/>
            </a:xfrm>
            <a:custGeom>
              <a:avLst/>
              <a:gdLst>
                <a:gd name="T0" fmla="*/ 368 w 368"/>
                <a:gd name="T1" fmla="*/ 0 h 139"/>
                <a:gd name="T2" fmla="*/ 144 w 368"/>
                <a:gd name="T3" fmla="*/ 84 h 139"/>
                <a:gd name="T4" fmla="*/ 0 w 368"/>
                <a:gd name="T5" fmla="*/ 139 h 139"/>
                <a:gd name="T6" fmla="*/ 0 w 368"/>
                <a:gd name="T7" fmla="*/ 0 h 139"/>
                <a:gd name="T8" fmla="*/ 368 w 368"/>
                <a:gd name="T9" fmla="*/ 0 h 139"/>
                <a:gd name="T10" fmla="*/ 368 w 368"/>
                <a:gd name="T11" fmla="*/ 0 h 139"/>
              </a:gdLst>
              <a:ahLst/>
              <a:cxnLst>
                <a:cxn ang="0">
                  <a:pos x="T0" y="T1"/>
                </a:cxn>
                <a:cxn ang="0">
                  <a:pos x="T2" y="T3"/>
                </a:cxn>
                <a:cxn ang="0">
                  <a:pos x="T4" y="T5"/>
                </a:cxn>
                <a:cxn ang="0">
                  <a:pos x="T6" y="T7"/>
                </a:cxn>
                <a:cxn ang="0">
                  <a:pos x="T8" y="T9"/>
                </a:cxn>
                <a:cxn ang="0">
                  <a:pos x="T10" y="T11"/>
                </a:cxn>
              </a:cxnLst>
              <a:rect l="0" t="0" r="r" b="b"/>
              <a:pathLst>
                <a:path w="368" h="139">
                  <a:moveTo>
                    <a:pt x="368" y="0"/>
                  </a:moveTo>
                  <a:lnTo>
                    <a:pt x="144" y="84"/>
                  </a:lnTo>
                  <a:lnTo>
                    <a:pt x="0" y="139"/>
                  </a:lnTo>
                  <a:lnTo>
                    <a:pt x="0" y="0"/>
                  </a:lnTo>
                  <a:lnTo>
                    <a:pt x="368" y="0"/>
                  </a:lnTo>
                  <a:lnTo>
                    <a:pt x="368" y="0"/>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41435" name="Freeform 91">
              <a:extLst>
                <a:ext uri="{FF2B5EF4-FFF2-40B4-BE49-F238E27FC236}">
                  <a16:creationId xmlns:a16="http://schemas.microsoft.com/office/drawing/2014/main" id="{91CE1C8F-D57C-6CB6-BC85-852602CB8FD5}"/>
                </a:ext>
              </a:extLst>
            </p:cNvPr>
            <p:cNvSpPr>
              <a:spLocks/>
            </p:cNvSpPr>
            <p:nvPr/>
          </p:nvSpPr>
          <p:spPr bwMode="auto">
            <a:xfrm>
              <a:off x="1244" y="2717"/>
              <a:ext cx="381" cy="571"/>
            </a:xfrm>
            <a:custGeom>
              <a:avLst/>
              <a:gdLst>
                <a:gd name="T0" fmla="*/ 0 w 762"/>
                <a:gd name="T1" fmla="*/ 0 h 1143"/>
                <a:gd name="T2" fmla="*/ 85 w 762"/>
                <a:gd name="T3" fmla="*/ 0 h 1143"/>
                <a:gd name="T4" fmla="*/ 294 w 762"/>
                <a:gd name="T5" fmla="*/ 673 h 1143"/>
                <a:gd name="T6" fmla="*/ 716 w 762"/>
                <a:gd name="T7" fmla="*/ 979 h 1143"/>
                <a:gd name="T8" fmla="*/ 762 w 762"/>
                <a:gd name="T9" fmla="*/ 1143 h 1143"/>
                <a:gd name="T10" fmla="*/ 226 w 762"/>
                <a:gd name="T11" fmla="*/ 770 h 1143"/>
                <a:gd name="T12" fmla="*/ 0 w 762"/>
                <a:gd name="T13" fmla="*/ 0 h 1143"/>
                <a:gd name="T14" fmla="*/ 0 w 762"/>
                <a:gd name="T15" fmla="*/ 0 h 11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2" h="1143">
                  <a:moveTo>
                    <a:pt x="0" y="0"/>
                  </a:moveTo>
                  <a:lnTo>
                    <a:pt x="85" y="0"/>
                  </a:lnTo>
                  <a:lnTo>
                    <a:pt x="294" y="673"/>
                  </a:lnTo>
                  <a:lnTo>
                    <a:pt x="716" y="979"/>
                  </a:lnTo>
                  <a:lnTo>
                    <a:pt x="762" y="1143"/>
                  </a:lnTo>
                  <a:lnTo>
                    <a:pt x="226" y="770"/>
                  </a:lnTo>
                  <a:lnTo>
                    <a:pt x="0" y="0"/>
                  </a:lnTo>
                  <a:lnTo>
                    <a:pt x="0" y="0"/>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41436" name="Freeform 92">
              <a:extLst>
                <a:ext uri="{FF2B5EF4-FFF2-40B4-BE49-F238E27FC236}">
                  <a16:creationId xmlns:a16="http://schemas.microsoft.com/office/drawing/2014/main" id="{10C2B8AF-339F-CEB6-93CE-903158280BF2}"/>
                </a:ext>
              </a:extLst>
            </p:cNvPr>
            <p:cNvSpPr>
              <a:spLocks/>
            </p:cNvSpPr>
            <p:nvPr/>
          </p:nvSpPr>
          <p:spPr bwMode="auto">
            <a:xfrm>
              <a:off x="1239" y="2562"/>
              <a:ext cx="48" cy="155"/>
            </a:xfrm>
            <a:custGeom>
              <a:avLst/>
              <a:gdLst>
                <a:gd name="T0" fmla="*/ 0 w 97"/>
                <a:gd name="T1" fmla="*/ 0 h 310"/>
                <a:gd name="T2" fmla="*/ 97 w 97"/>
                <a:gd name="T3" fmla="*/ 310 h 310"/>
                <a:gd name="T4" fmla="*/ 14 w 97"/>
                <a:gd name="T5" fmla="*/ 310 h 310"/>
                <a:gd name="T6" fmla="*/ 0 w 97"/>
                <a:gd name="T7" fmla="*/ 0 h 310"/>
                <a:gd name="T8" fmla="*/ 0 w 97"/>
                <a:gd name="T9" fmla="*/ 0 h 310"/>
              </a:gdLst>
              <a:ahLst/>
              <a:cxnLst>
                <a:cxn ang="0">
                  <a:pos x="T0" y="T1"/>
                </a:cxn>
                <a:cxn ang="0">
                  <a:pos x="T2" y="T3"/>
                </a:cxn>
                <a:cxn ang="0">
                  <a:pos x="T4" y="T5"/>
                </a:cxn>
                <a:cxn ang="0">
                  <a:pos x="T6" y="T7"/>
                </a:cxn>
                <a:cxn ang="0">
                  <a:pos x="T8" y="T9"/>
                </a:cxn>
              </a:cxnLst>
              <a:rect l="0" t="0" r="r" b="b"/>
              <a:pathLst>
                <a:path w="97" h="310">
                  <a:moveTo>
                    <a:pt x="0" y="0"/>
                  </a:moveTo>
                  <a:lnTo>
                    <a:pt x="97" y="310"/>
                  </a:lnTo>
                  <a:lnTo>
                    <a:pt x="14" y="310"/>
                  </a:lnTo>
                  <a:lnTo>
                    <a:pt x="0" y="0"/>
                  </a:lnTo>
                  <a:lnTo>
                    <a:pt x="0" y="0"/>
                  </a:lnTo>
                  <a:close/>
                </a:path>
              </a:pathLst>
            </a:custGeom>
            <a:solidFill>
              <a:srgbClr val="9999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41437" name="Freeform 93">
              <a:extLst>
                <a:ext uri="{FF2B5EF4-FFF2-40B4-BE49-F238E27FC236}">
                  <a16:creationId xmlns:a16="http://schemas.microsoft.com/office/drawing/2014/main" id="{8FA1417E-F9F3-F476-8726-2FEA4AD1C02A}"/>
                </a:ext>
              </a:extLst>
            </p:cNvPr>
            <p:cNvSpPr>
              <a:spLocks/>
            </p:cNvSpPr>
            <p:nvPr/>
          </p:nvSpPr>
          <p:spPr bwMode="auto">
            <a:xfrm>
              <a:off x="1103" y="2400"/>
              <a:ext cx="51" cy="58"/>
            </a:xfrm>
            <a:custGeom>
              <a:avLst/>
              <a:gdLst>
                <a:gd name="T0" fmla="*/ 78 w 102"/>
                <a:gd name="T1" fmla="*/ 0 h 116"/>
                <a:gd name="T2" fmla="*/ 102 w 102"/>
                <a:gd name="T3" fmla="*/ 69 h 116"/>
                <a:gd name="T4" fmla="*/ 79 w 102"/>
                <a:gd name="T5" fmla="*/ 116 h 116"/>
                <a:gd name="T6" fmla="*/ 76 w 102"/>
                <a:gd name="T7" fmla="*/ 116 h 116"/>
                <a:gd name="T8" fmla="*/ 72 w 102"/>
                <a:gd name="T9" fmla="*/ 116 h 116"/>
                <a:gd name="T10" fmla="*/ 66 w 102"/>
                <a:gd name="T11" fmla="*/ 116 h 116"/>
                <a:gd name="T12" fmla="*/ 62 w 102"/>
                <a:gd name="T13" fmla="*/ 116 h 116"/>
                <a:gd name="T14" fmla="*/ 57 w 102"/>
                <a:gd name="T15" fmla="*/ 114 h 116"/>
                <a:gd name="T16" fmla="*/ 51 w 102"/>
                <a:gd name="T17" fmla="*/ 114 h 116"/>
                <a:gd name="T18" fmla="*/ 45 w 102"/>
                <a:gd name="T19" fmla="*/ 112 h 116"/>
                <a:gd name="T20" fmla="*/ 38 w 102"/>
                <a:gd name="T21" fmla="*/ 112 h 116"/>
                <a:gd name="T22" fmla="*/ 32 w 102"/>
                <a:gd name="T23" fmla="*/ 110 h 116"/>
                <a:gd name="T24" fmla="*/ 24 w 102"/>
                <a:gd name="T25" fmla="*/ 109 h 116"/>
                <a:gd name="T26" fmla="*/ 19 w 102"/>
                <a:gd name="T27" fmla="*/ 105 h 116"/>
                <a:gd name="T28" fmla="*/ 13 w 102"/>
                <a:gd name="T29" fmla="*/ 103 h 116"/>
                <a:gd name="T30" fmla="*/ 5 w 102"/>
                <a:gd name="T31" fmla="*/ 97 h 116"/>
                <a:gd name="T32" fmla="*/ 2 w 102"/>
                <a:gd name="T33" fmla="*/ 95 h 116"/>
                <a:gd name="T34" fmla="*/ 0 w 102"/>
                <a:gd name="T35" fmla="*/ 93 h 116"/>
                <a:gd name="T36" fmla="*/ 3 w 102"/>
                <a:gd name="T37" fmla="*/ 90 h 116"/>
                <a:gd name="T38" fmla="*/ 5 w 102"/>
                <a:gd name="T39" fmla="*/ 86 h 116"/>
                <a:gd name="T40" fmla="*/ 9 w 102"/>
                <a:gd name="T41" fmla="*/ 80 h 116"/>
                <a:gd name="T42" fmla="*/ 13 w 102"/>
                <a:gd name="T43" fmla="*/ 76 h 116"/>
                <a:gd name="T44" fmla="*/ 15 w 102"/>
                <a:gd name="T45" fmla="*/ 72 h 116"/>
                <a:gd name="T46" fmla="*/ 17 w 102"/>
                <a:gd name="T47" fmla="*/ 69 h 116"/>
                <a:gd name="T48" fmla="*/ 21 w 102"/>
                <a:gd name="T49" fmla="*/ 65 h 116"/>
                <a:gd name="T50" fmla="*/ 24 w 102"/>
                <a:gd name="T51" fmla="*/ 59 h 116"/>
                <a:gd name="T52" fmla="*/ 28 w 102"/>
                <a:gd name="T53" fmla="*/ 55 h 116"/>
                <a:gd name="T54" fmla="*/ 32 w 102"/>
                <a:gd name="T55" fmla="*/ 52 h 116"/>
                <a:gd name="T56" fmla="*/ 36 w 102"/>
                <a:gd name="T57" fmla="*/ 46 h 116"/>
                <a:gd name="T58" fmla="*/ 40 w 102"/>
                <a:gd name="T59" fmla="*/ 42 h 116"/>
                <a:gd name="T60" fmla="*/ 43 w 102"/>
                <a:gd name="T61" fmla="*/ 36 h 116"/>
                <a:gd name="T62" fmla="*/ 47 w 102"/>
                <a:gd name="T63" fmla="*/ 32 h 116"/>
                <a:gd name="T64" fmla="*/ 51 w 102"/>
                <a:gd name="T65" fmla="*/ 29 h 116"/>
                <a:gd name="T66" fmla="*/ 55 w 102"/>
                <a:gd name="T67" fmla="*/ 25 h 116"/>
                <a:gd name="T68" fmla="*/ 57 w 102"/>
                <a:gd name="T69" fmla="*/ 21 h 116"/>
                <a:gd name="T70" fmla="*/ 60 w 102"/>
                <a:gd name="T71" fmla="*/ 17 h 116"/>
                <a:gd name="T72" fmla="*/ 64 w 102"/>
                <a:gd name="T73" fmla="*/ 13 h 116"/>
                <a:gd name="T74" fmla="*/ 70 w 102"/>
                <a:gd name="T75" fmla="*/ 8 h 116"/>
                <a:gd name="T76" fmla="*/ 74 w 102"/>
                <a:gd name="T77" fmla="*/ 4 h 116"/>
                <a:gd name="T78" fmla="*/ 76 w 102"/>
                <a:gd name="T79" fmla="*/ 0 h 116"/>
                <a:gd name="T80" fmla="*/ 78 w 102"/>
                <a:gd name="T81" fmla="*/ 0 h 116"/>
                <a:gd name="T82" fmla="*/ 78 w 102"/>
                <a:gd name="T83"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2" h="116">
                  <a:moveTo>
                    <a:pt x="78" y="0"/>
                  </a:moveTo>
                  <a:lnTo>
                    <a:pt x="102" y="69"/>
                  </a:lnTo>
                  <a:lnTo>
                    <a:pt x="79" y="116"/>
                  </a:lnTo>
                  <a:lnTo>
                    <a:pt x="76" y="116"/>
                  </a:lnTo>
                  <a:lnTo>
                    <a:pt x="72" y="116"/>
                  </a:lnTo>
                  <a:lnTo>
                    <a:pt x="66" y="116"/>
                  </a:lnTo>
                  <a:lnTo>
                    <a:pt x="62" y="116"/>
                  </a:lnTo>
                  <a:lnTo>
                    <a:pt x="57" y="114"/>
                  </a:lnTo>
                  <a:lnTo>
                    <a:pt x="51" y="114"/>
                  </a:lnTo>
                  <a:lnTo>
                    <a:pt x="45" y="112"/>
                  </a:lnTo>
                  <a:lnTo>
                    <a:pt x="38" y="112"/>
                  </a:lnTo>
                  <a:lnTo>
                    <a:pt x="32" y="110"/>
                  </a:lnTo>
                  <a:lnTo>
                    <a:pt x="24" y="109"/>
                  </a:lnTo>
                  <a:lnTo>
                    <a:pt x="19" y="105"/>
                  </a:lnTo>
                  <a:lnTo>
                    <a:pt x="13" y="103"/>
                  </a:lnTo>
                  <a:lnTo>
                    <a:pt x="5" y="97"/>
                  </a:lnTo>
                  <a:lnTo>
                    <a:pt x="2" y="95"/>
                  </a:lnTo>
                  <a:lnTo>
                    <a:pt x="0" y="93"/>
                  </a:lnTo>
                  <a:lnTo>
                    <a:pt x="3" y="90"/>
                  </a:lnTo>
                  <a:lnTo>
                    <a:pt x="5" y="86"/>
                  </a:lnTo>
                  <a:lnTo>
                    <a:pt x="9" y="80"/>
                  </a:lnTo>
                  <a:lnTo>
                    <a:pt x="13" y="76"/>
                  </a:lnTo>
                  <a:lnTo>
                    <a:pt x="15" y="72"/>
                  </a:lnTo>
                  <a:lnTo>
                    <a:pt x="17" y="69"/>
                  </a:lnTo>
                  <a:lnTo>
                    <a:pt x="21" y="65"/>
                  </a:lnTo>
                  <a:lnTo>
                    <a:pt x="24" y="59"/>
                  </a:lnTo>
                  <a:lnTo>
                    <a:pt x="28" y="55"/>
                  </a:lnTo>
                  <a:lnTo>
                    <a:pt x="32" y="52"/>
                  </a:lnTo>
                  <a:lnTo>
                    <a:pt x="36" y="46"/>
                  </a:lnTo>
                  <a:lnTo>
                    <a:pt x="40" y="42"/>
                  </a:lnTo>
                  <a:lnTo>
                    <a:pt x="43" y="36"/>
                  </a:lnTo>
                  <a:lnTo>
                    <a:pt x="47" y="32"/>
                  </a:lnTo>
                  <a:lnTo>
                    <a:pt x="51" y="29"/>
                  </a:lnTo>
                  <a:lnTo>
                    <a:pt x="55" y="25"/>
                  </a:lnTo>
                  <a:lnTo>
                    <a:pt x="57" y="21"/>
                  </a:lnTo>
                  <a:lnTo>
                    <a:pt x="60" y="17"/>
                  </a:lnTo>
                  <a:lnTo>
                    <a:pt x="64" y="13"/>
                  </a:lnTo>
                  <a:lnTo>
                    <a:pt x="70" y="8"/>
                  </a:lnTo>
                  <a:lnTo>
                    <a:pt x="74" y="4"/>
                  </a:lnTo>
                  <a:lnTo>
                    <a:pt x="76" y="0"/>
                  </a:lnTo>
                  <a:lnTo>
                    <a:pt x="78" y="0"/>
                  </a:lnTo>
                  <a:lnTo>
                    <a:pt x="78" y="0"/>
                  </a:ln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41438" name="Freeform 94">
              <a:extLst>
                <a:ext uri="{FF2B5EF4-FFF2-40B4-BE49-F238E27FC236}">
                  <a16:creationId xmlns:a16="http://schemas.microsoft.com/office/drawing/2014/main" id="{BD21F74E-6013-FFAE-BBD3-B9A83E855FB3}"/>
                </a:ext>
              </a:extLst>
            </p:cNvPr>
            <p:cNvSpPr>
              <a:spLocks/>
            </p:cNvSpPr>
            <p:nvPr/>
          </p:nvSpPr>
          <p:spPr bwMode="auto">
            <a:xfrm>
              <a:off x="1142" y="2400"/>
              <a:ext cx="41" cy="58"/>
            </a:xfrm>
            <a:custGeom>
              <a:avLst/>
              <a:gdLst>
                <a:gd name="T0" fmla="*/ 0 w 81"/>
                <a:gd name="T1" fmla="*/ 0 h 116"/>
                <a:gd name="T2" fmla="*/ 1 w 81"/>
                <a:gd name="T3" fmla="*/ 116 h 116"/>
                <a:gd name="T4" fmla="*/ 1 w 81"/>
                <a:gd name="T5" fmla="*/ 114 h 116"/>
                <a:gd name="T6" fmla="*/ 3 w 81"/>
                <a:gd name="T7" fmla="*/ 114 h 116"/>
                <a:gd name="T8" fmla="*/ 5 w 81"/>
                <a:gd name="T9" fmla="*/ 114 h 116"/>
                <a:gd name="T10" fmla="*/ 9 w 81"/>
                <a:gd name="T11" fmla="*/ 114 h 116"/>
                <a:gd name="T12" fmla="*/ 13 w 81"/>
                <a:gd name="T13" fmla="*/ 112 h 116"/>
                <a:gd name="T14" fmla="*/ 19 w 81"/>
                <a:gd name="T15" fmla="*/ 112 h 116"/>
                <a:gd name="T16" fmla="*/ 24 w 81"/>
                <a:gd name="T17" fmla="*/ 112 h 116"/>
                <a:gd name="T18" fmla="*/ 32 w 81"/>
                <a:gd name="T19" fmla="*/ 110 h 116"/>
                <a:gd name="T20" fmla="*/ 38 w 81"/>
                <a:gd name="T21" fmla="*/ 110 h 116"/>
                <a:gd name="T22" fmla="*/ 43 w 81"/>
                <a:gd name="T23" fmla="*/ 109 h 116"/>
                <a:gd name="T24" fmla="*/ 51 w 81"/>
                <a:gd name="T25" fmla="*/ 107 h 116"/>
                <a:gd name="T26" fmla="*/ 57 w 81"/>
                <a:gd name="T27" fmla="*/ 105 h 116"/>
                <a:gd name="T28" fmla="*/ 62 w 81"/>
                <a:gd name="T29" fmla="*/ 103 h 116"/>
                <a:gd name="T30" fmla="*/ 70 w 81"/>
                <a:gd name="T31" fmla="*/ 101 h 116"/>
                <a:gd name="T32" fmla="*/ 76 w 81"/>
                <a:gd name="T33" fmla="*/ 97 h 116"/>
                <a:gd name="T34" fmla="*/ 81 w 81"/>
                <a:gd name="T35" fmla="*/ 95 h 116"/>
                <a:gd name="T36" fmla="*/ 81 w 81"/>
                <a:gd name="T37" fmla="*/ 93 h 116"/>
                <a:gd name="T38" fmla="*/ 79 w 81"/>
                <a:gd name="T39" fmla="*/ 90 h 116"/>
                <a:gd name="T40" fmla="*/ 76 w 81"/>
                <a:gd name="T41" fmla="*/ 84 h 116"/>
                <a:gd name="T42" fmla="*/ 70 w 81"/>
                <a:gd name="T43" fmla="*/ 78 h 116"/>
                <a:gd name="T44" fmla="*/ 66 w 81"/>
                <a:gd name="T45" fmla="*/ 72 h 116"/>
                <a:gd name="T46" fmla="*/ 62 w 81"/>
                <a:gd name="T47" fmla="*/ 69 h 116"/>
                <a:gd name="T48" fmla="*/ 60 w 81"/>
                <a:gd name="T49" fmla="*/ 65 h 116"/>
                <a:gd name="T50" fmla="*/ 57 w 81"/>
                <a:gd name="T51" fmla="*/ 61 h 116"/>
                <a:gd name="T52" fmla="*/ 53 w 81"/>
                <a:gd name="T53" fmla="*/ 55 h 116"/>
                <a:gd name="T54" fmla="*/ 49 w 81"/>
                <a:gd name="T55" fmla="*/ 52 h 116"/>
                <a:gd name="T56" fmla="*/ 45 w 81"/>
                <a:gd name="T57" fmla="*/ 48 h 116"/>
                <a:gd name="T58" fmla="*/ 43 w 81"/>
                <a:gd name="T59" fmla="*/ 44 h 116"/>
                <a:gd name="T60" fmla="*/ 38 w 81"/>
                <a:gd name="T61" fmla="*/ 38 h 116"/>
                <a:gd name="T62" fmla="*/ 34 w 81"/>
                <a:gd name="T63" fmla="*/ 32 h 116"/>
                <a:gd name="T64" fmla="*/ 28 w 81"/>
                <a:gd name="T65" fmla="*/ 29 h 116"/>
                <a:gd name="T66" fmla="*/ 24 w 81"/>
                <a:gd name="T67" fmla="*/ 25 h 116"/>
                <a:gd name="T68" fmla="*/ 20 w 81"/>
                <a:gd name="T69" fmla="*/ 21 h 116"/>
                <a:gd name="T70" fmla="*/ 17 w 81"/>
                <a:gd name="T71" fmla="*/ 17 h 116"/>
                <a:gd name="T72" fmla="*/ 13 w 81"/>
                <a:gd name="T73" fmla="*/ 13 h 116"/>
                <a:gd name="T74" fmla="*/ 11 w 81"/>
                <a:gd name="T75" fmla="*/ 12 h 116"/>
                <a:gd name="T76" fmla="*/ 5 w 81"/>
                <a:gd name="T77" fmla="*/ 6 h 116"/>
                <a:gd name="T78" fmla="*/ 3 w 81"/>
                <a:gd name="T79" fmla="*/ 2 h 116"/>
                <a:gd name="T80" fmla="*/ 0 w 81"/>
                <a:gd name="T81" fmla="*/ 0 h 116"/>
                <a:gd name="T82" fmla="*/ 0 w 81"/>
                <a:gd name="T83"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1" h="116">
                  <a:moveTo>
                    <a:pt x="0" y="0"/>
                  </a:moveTo>
                  <a:lnTo>
                    <a:pt x="1" y="116"/>
                  </a:lnTo>
                  <a:lnTo>
                    <a:pt x="1" y="114"/>
                  </a:lnTo>
                  <a:lnTo>
                    <a:pt x="3" y="114"/>
                  </a:lnTo>
                  <a:lnTo>
                    <a:pt x="5" y="114"/>
                  </a:lnTo>
                  <a:lnTo>
                    <a:pt x="9" y="114"/>
                  </a:lnTo>
                  <a:lnTo>
                    <a:pt x="13" y="112"/>
                  </a:lnTo>
                  <a:lnTo>
                    <a:pt x="19" y="112"/>
                  </a:lnTo>
                  <a:lnTo>
                    <a:pt x="24" y="112"/>
                  </a:lnTo>
                  <a:lnTo>
                    <a:pt x="32" y="110"/>
                  </a:lnTo>
                  <a:lnTo>
                    <a:pt x="38" y="110"/>
                  </a:lnTo>
                  <a:lnTo>
                    <a:pt x="43" y="109"/>
                  </a:lnTo>
                  <a:lnTo>
                    <a:pt x="51" y="107"/>
                  </a:lnTo>
                  <a:lnTo>
                    <a:pt x="57" y="105"/>
                  </a:lnTo>
                  <a:lnTo>
                    <a:pt x="62" y="103"/>
                  </a:lnTo>
                  <a:lnTo>
                    <a:pt x="70" y="101"/>
                  </a:lnTo>
                  <a:lnTo>
                    <a:pt x="76" y="97"/>
                  </a:lnTo>
                  <a:lnTo>
                    <a:pt x="81" y="95"/>
                  </a:lnTo>
                  <a:lnTo>
                    <a:pt x="81" y="93"/>
                  </a:lnTo>
                  <a:lnTo>
                    <a:pt x="79" y="90"/>
                  </a:lnTo>
                  <a:lnTo>
                    <a:pt x="76" y="84"/>
                  </a:lnTo>
                  <a:lnTo>
                    <a:pt x="70" y="78"/>
                  </a:lnTo>
                  <a:lnTo>
                    <a:pt x="66" y="72"/>
                  </a:lnTo>
                  <a:lnTo>
                    <a:pt x="62" y="69"/>
                  </a:lnTo>
                  <a:lnTo>
                    <a:pt x="60" y="65"/>
                  </a:lnTo>
                  <a:lnTo>
                    <a:pt x="57" y="61"/>
                  </a:lnTo>
                  <a:lnTo>
                    <a:pt x="53" y="55"/>
                  </a:lnTo>
                  <a:lnTo>
                    <a:pt x="49" y="52"/>
                  </a:lnTo>
                  <a:lnTo>
                    <a:pt x="45" y="48"/>
                  </a:lnTo>
                  <a:lnTo>
                    <a:pt x="43" y="44"/>
                  </a:lnTo>
                  <a:lnTo>
                    <a:pt x="38" y="38"/>
                  </a:lnTo>
                  <a:lnTo>
                    <a:pt x="34" y="32"/>
                  </a:lnTo>
                  <a:lnTo>
                    <a:pt x="28" y="29"/>
                  </a:lnTo>
                  <a:lnTo>
                    <a:pt x="24" y="25"/>
                  </a:lnTo>
                  <a:lnTo>
                    <a:pt x="20" y="21"/>
                  </a:lnTo>
                  <a:lnTo>
                    <a:pt x="17" y="17"/>
                  </a:lnTo>
                  <a:lnTo>
                    <a:pt x="13" y="13"/>
                  </a:lnTo>
                  <a:lnTo>
                    <a:pt x="11" y="12"/>
                  </a:lnTo>
                  <a:lnTo>
                    <a:pt x="5" y="6"/>
                  </a:lnTo>
                  <a:lnTo>
                    <a:pt x="3" y="2"/>
                  </a:lnTo>
                  <a:lnTo>
                    <a:pt x="0" y="0"/>
                  </a:lnTo>
                  <a:lnTo>
                    <a:pt x="0" y="0"/>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41439" name="Freeform 95">
              <a:extLst>
                <a:ext uri="{FF2B5EF4-FFF2-40B4-BE49-F238E27FC236}">
                  <a16:creationId xmlns:a16="http://schemas.microsoft.com/office/drawing/2014/main" id="{750BF57D-EBF6-2B5F-78DA-B74C8395C043}"/>
                </a:ext>
              </a:extLst>
            </p:cNvPr>
            <p:cNvSpPr>
              <a:spLocks/>
            </p:cNvSpPr>
            <p:nvPr/>
          </p:nvSpPr>
          <p:spPr bwMode="auto">
            <a:xfrm>
              <a:off x="1127" y="2493"/>
              <a:ext cx="91" cy="61"/>
            </a:xfrm>
            <a:custGeom>
              <a:avLst/>
              <a:gdLst>
                <a:gd name="T0" fmla="*/ 0 w 183"/>
                <a:gd name="T1" fmla="*/ 49 h 121"/>
                <a:gd name="T2" fmla="*/ 36 w 183"/>
                <a:gd name="T3" fmla="*/ 104 h 121"/>
                <a:gd name="T4" fmla="*/ 36 w 183"/>
                <a:gd name="T5" fmla="*/ 102 h 121"/>
                <a:gd name="T6" fmla="*/ 42 w 183"/>
                <a:gd name="T7" fmla="*/ 102 h 121"/>
                <a:gd name="T8" fmla="*/ 44 w 183"/>
                <a:gd name="T9" fmla="*/ 102 h 121"/>
                <a:gd name="T10" fmla="*/ 50 w 183"/>
                <a:gd name="T11" fmla="*/ 102 h 121"/>
                <a:gd name="T12" fmla="*/ 53 w 183"/>
                <a:gd name="T13" fmla="*/ 102 h 121"/>
                <a:gd name="T14" fmla="*/ 59 w 183"/>
                <a:gd name="T15" fmla="*/ 102 h 121"/>
                <a:gd name="T16" fmla="*/ 65 w 183"/>
                <a:gd name="T17" fmla="*/ 100 h 121"/>
                <a:gd name="T18" fmla="*/ 70 w 183"/>
                <a:gd name="T19" fmla="*/ 100 h 121"/>
                <a:gd name="T20" fmla="*/ 76 w 183"/>
                <a:gd name="T21" fmla="*/ 100 h 121"/>
                <a:gd name="T22" fmla="*/ 84 w 183"/>
                <a:gd name="T23" fmla="*/ 98 h 121"/>
                <a:gd name="T24" fmla="*/ 91 w 183"/>
                <a:gd name="T25" fmla="*/ 98 h 121"/>
                <a:gd name="T26" fmla="*/ 99 w 183"/>
                <a:gd name="T27" fmla="*/ 96 h 121"/>
                <a:gd name="T28" fmla="*/ 105 w 183"/>
                <a:gd name="T29" fmla="*/ 95 h 121"/>
                <a:gd name="T30" fmla="*/ 112 w 183"/>
                <a:gd name="T31" fmla="*/ 93 h 121"/>
                <a:gd name="T32" fmla="*/ 133 w 183"/>
                <a:gd name="T33" fmla="*/ 121 h 121"/>
                <a:gd name="T34" fmla="*/ 183 w 183"/>
                <a:gd name="T35" fmla="*/ 100 h 121"/>
                <a:gd name="T36" fmla="*/ 139 w 183"/>
                <a:gd name="T37" fmla="*/ 0 h 121"/>
                <a:gd name="T38" fmla="*/ 137 w 183"/>
                <a:gd name="T39" fmla="*/ 0 h 121"/>
                <a:gd name="T40" fmla="*/ 135 w 183"/>
                <a:gd name="T41" fmla="*/ 0 h 121"/>
                <a:gd name="T42" fmla="*/ 131 w 183"/>
                <a:gd name="T43" fmla="*/ 1 h 121"/>
                <a:gd name="T44" fmla="*/ 127 w 183"/>
                <a:gd name="T45" fmla="*/ 3 h 121"/>
                <a:gd name="T46" fmla="*/ 122 w 183"/>
                <a:gd name="T47" fmla="*/ 5 h 121"/>
                <a:gd name="T48" fmla="*/ 114 w 183"/>
                <a:gd name="T49" fmla="*/ 7 h 121"/>
                <a:gd name="T50" fmla="*/ 107 w 183"/>
                <a:gd name="T51" fmla="*/ 9 h 121"/>
                <a:gd name="T52" fmla="*/ 101 w 183"/>
                <a:gd name="T53" fmla="*/ 11 h 121"/>
                <a:gd name="T54" fmla="*/ 97 w 183"/>
                <a:gd name="T55" fmla="*/ 11 h 121"/>
                <a:gd name="T56" fmla="*/ 91 w 183"/>
                <a:gd name="T57" fmla="*/ 13 h 121"/>
                <a:gd name="T58" fmla="*/ 88 w 183"/>
                <a:gd name="T59" fmla="*/ 13 h 121"/>
                <a:gd name="T60" fmla="*/ 84 w 183"/>
                <a:gd name="T61" fmla="*/ 15 h 121"/>
                <a:gd name="T62" fmla="*/ 80 w 183"/>
                <a:gd name="T63" fmla="*/ 15 h 121"/>
                <a:gd name="T64" fmla="*/ 74 w 183"/>
                <a:gd name="T65" fmla="*/ 15 h 121"/>
                <a:gd name="T66" fmla="*/ 70 w 183"/>
                <a:gd name="T67" fmla="*/ 17 h 121"/>
                <a:gd name="T68" fmla="*/ 67 w 183"/>
                <a:gd name="T69" fmla="*/ 19 h 121"/>
                <a:gd name="T70" fmla="*/ 63 w 183"/>
                <a:gd name="T71" fmla="*/ 19 h 121"/>
                <a:gd name="T72" fmla="*/ 59 w 183"/>
                <a:gd name="T73" fmla="*/ 19 h 121"/>
                <a:gd name="T74" fmla="*/ 55 w 183"/>
                <a:gd name="T75" fmla="*/ 19 h 121"/>
                <a:gd name="T76" fmla="*/ 50 w 183"/>
                <a:gd name="T77" fmla="*/ 20 h 121"/>
                <a:gd name="T78" fmla="*/ 46 w 183"/>
                <a:gd name="T79" fmla="*/ 20 h 121"/>
                <a:gd name="T80" fmla="*/ 42 w 183"/>
                <a:gd name="T81" fmla="*/ 20 h 121"/>
                <a:gd name="T82" fmla="*/ 38 w 183"/>
                <a:gd name="T83" fmla="*/ 20 h 121"/>
                <a:gd name="T84" fmla="*/ 36 w 183"/>
                <a:gd name="T85" fmla="*/ 20 h 121"/>
                <a:gd name="T86" fmla="*/ 0 w 183"/>
                <a:gd name="T87" fmla="*/ 49 h 121"/>
                <a:gd name="T88" fmla="*/ 0 w 183"/>
                <a:gd name="T89" fmla="*/ 49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83" h="121">
                  <a:moveTo>
                    <a:pt x="0" y="49"/>
                  </a:moveTo>
                  <a:lnTo>
                    <a:pt x="36" y="104"/>
                  </a:lnTo>
                  <a:lnTo>
                    <a:pt x="36" y="102"/>
                  </a:lnTo>
                  <a:lnTo>
                    <a:pt x="42" y="102"/>
                  </a:lnTo>
                  <a:lnTo>
                    <a:pt x="44" y="102"/>
                  </a:lnTo>
                  <a:lnTo>
                    <a:pt x="50" y="102"/>
                  </a:lnTo>
                  <a:lnTo>
                    <a:pt x="53" y="102"/>
                  </a:lnTo>
                  <a:lnTo>
                    <a:pt x="59" y="102"/>
                  </a:lnTo>
                  <a:lnTo>
                    <a:pt x="65" y="100"/>
                  </a:lnTo>
                  <a:lnTo>
                    <a:pt x="70" y="100"/>
                  </a:lnTo>
                  <a:lnTo>
                    <a:pt x="76" y="100"/>
                  </a:lnTo>
                  <a:lnTo>
                    <a:pt x="84" y="98"/>
                  </a:lnTo>
                  <a:lnTo>
                    <a:pt x="91" y="98"/>
                  </a:lnTo>
                  <a:lnTo>
                    <a:pt x="99" y="96"/>
                  </a:lnTo>
                  <a:lnTo>
                    <a:pt x="105" y="95"/>
                  </a:lnTo>
                  <a:lnTo>
                    <a:pt x="112" y="93"/>
                  </a:lnTo>
                  <a:lnTo>
                    <a:pt x="133" y="121"/>
                  </a:lnTo>
                  <a:lnTo>
                    <a:pt x="183" y="100"/>
                  </a:lnTo>
                  <a:lnTo>
                    <a:pt x="139" y="0"/>
                  </a:lnTo>
                  <a:lnTo>
                    <a:pt x="137" y="0"/>
                  </a:lnTo>
                  <a:lnTo>
                    <a:pt x="135" y="0"/>
                  </a:lnTo>
                  <a:lnTo>
                    <a:pt x="131" y="1"/>
                  </a:lnTo>
                  <a:lnTo>
                    <a:pt x="127" y="3"/>
                  </a:lnTo>
                  <a:lnTo>
                    <a:pt x="122" y="5"/>
                  </a:lnTo>
                  <a:lnTo>
                    <a:pt x="114" y="7"/>
                  </a:lnTo>
                  <a:lnTo>
                    <a:pt x="107" y="9"/>
                  </a:lnTo>
                  <a:lnTo>
                    <a:pt x="101" y="11"/>
                  </a:lnTo>
                  <a:lnTo>
                    <a:pt x="97" y="11"/>
                  </a:lnTo>
                  <a:lnTo>
                    <a:pt x="91" y="13"/>
                  </a:lnTo>
                  <a:lnTo>
                    <a:pt x="88" y="13"/>
                  </a:lnTo>
                  <a:lnTo>
                    <a:pt x="84" y="15"/>
                  </a:lnTo>
                  <a:lnTo>
                    <a:pt x="80" y="15"/>
                  </a:lnTo>
                  <a:lnTo>
                    <a:pt x="74" y="15"/>
                  </a:lnTo>
                  <a:lnTo>
                    <a:pt x="70" y="17"/>
                  </a:lnTo>
                  <a:lnTo>
                    <a:pt x="67" y="19"/>
                  </a:lnTo>
                  <a:lnTo>
                    <a:pt x="63" y="19"/>
                  </a:lnTo>
                  <a:lnTo>
                    <a:pt x="59" y="19"/>
                  </a:lnTo>
                  <a:lnTo>
                    <a:pt x="55" y="19"/>
                  </a:lnTo>
                  <a:lnTo>
                    <a:pt x="50" y="20"/>
                  </a:lnTo>
                  <a:lnTo>
                    <a:pt x="46" y="20"/>
                  </a:lnTo>
                  <a:lnTo>
                    <a:pt x="42" y="20"/>
                  </a:lnTo>
                  <a:lnTo>
                    <a:pt x="38" y="20"/>
                  </a:lnTo>
                  <a:lnTo>
                    <a:pt x="36" y="20"/>
                  </a:lnTo>
                  <a:lnTo>
                    <a:pt x="0" y="49"/>
                  </a:lnTo>
                  <a:lnTo>
                    <a:pt x="0" y="49"/>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441440" name="Freeform 96">
              <a:extLst>
                <a:ext uri="{FF2B5EF4-FFF2-40B4-BE49-F238E27FC236}">
                  <a16:creationId xmlns:a16="http://schemas.microsoft.com/office/drawing/2014/main" id="{D7FD99AB-9673-BC6A-8D50-BE7326DB846D}"/>
                </a:ext>
              </a:extLst>
            </p:cNvPr>
            <p:cNvSpPr>
              <a:spLocks/>
            </p:cNvSpPr>
            <p:nvPr/>
          </p:nvSpPr>
          <p:spPr bwMode="auto">
            <a:xfrm>
              <a:off x="1070" y="2496"/>
              <a:ext cx="75" cy="58"/>
            </a:xfrm>
            <a:custGeom>
              <a:avLst/>
              <a:gdLst>
                <a:gd name="T0" fmla="*/ 40 w 150"/>
                <a:gd name="T1" fmla="*/ 0 h 116"/>
                <a:gd name="T2" fmla="*/ 0 w 150"/>
                <a:gd name="T3" fmla="*/ 95 h 116"/>
                <a:gd name="T4" fmla="*/ 55 w 150"/>
                <a:gd name="T5" fmla="*/ 116 h 116"/>
                <a:gd name="T6" fmla="*/ 76 w 150"/>
                <a:gd name="T7" fmla="*/ 88 h 116"/>
                <a:gd name="T8" fmla="*/ 76 w 150"/>
                <a:gd name="T9" fmla="*/ 88 h 116"/>
                <a:gd name="T10" fmla="*/ 80 w 150"/>
                <a:gd name="T11" fmla="*/ 90 h 116"/>
                <a:gd name="T12" fmla="*/ 82 w 150"/>
                <a:gd name="T13" fmla="*/ 90 h 116"/>
                <a:gd name="T14" fmla="*/ 86 w 150"/>
                <a:gd name="T15" fmla="*/ 91 h 116"/>
                <a:gd name="T16" fmla="*/ 89 w 150"/>
                <a:gd name="T17" fmla="*/ 91 h 116"/>
                <a:gd name="T18" fmla="*/ 93 w 150"/>
                <a:gd name="T19" fmla="*/ 93 h 116"/>
                <a:gd name="T20" fmla="*/ 99 w 150"/>
                <a:gd name="T21" fmla="*/ 93 h 116"/>
                <a:gd name="T22" fmla="*/ 105 w 150"/>
                <a:gd name="T23" fmla="*/ 95 h 116"/>
                <a:gd name="T24" fmla="*/ 110 w 150"/>
                <a:gd name="T25" fmla="*/ 95 h 116"/>
                <a:gd name="T26" fmla="*/ 116 w 150"/>
                <a:gd name="T27" fmla="*/ 97 h 116"/>
                <a:gd name="T28" fmla="*/ 120 w 150"/>
                <a:gd name="T29" fmla="*/ 97 h 116"/>
                <a:gd name="T30" fmla="*/ 124 w 150"/>
                <a:gd name="T31" fmla="*/ 97 h 116"/>
                <a:gd name="T32" fmla="*/ 127 w 150"/>
                <a:gd name="T33" fmla="*/ 97 h 116"/>
                <a:gd name="T34" fmla="*/ 131 w 150"/>
                <a:gd name="T35" fmla="*/ 97 h 116"/>
                <a:gd name="T36" fmla="*/ 137 w 150"/>
                <a:gd name="T37" fmla="*/ 97 h 116"/>
                <a:gd name="T38" fmla="*/ 141 w 150"/>
                <a:gd name="T39" fmla="*/ 97 h 116"/>
                <a:gd name="T40" fmla="*/ 145 w 150"/>
                <a:gd name="T41" fmla="*/ 97 h 116"/>
                <a:gd name="T42" fmla="*/ 150 w 150"/>
                <a:gd name="T43" fmla="*/ 99 h 116"/>
                <a:gd name="T44" fmla="*/ 150 w 150"/>
                <a:gd name="T45" fmla="*/ 15 h 116"/>
                <a:gd name="T46" fmla="*/ 148 w 150"/>
                <a:gd name="T47" fmla="*/ 15 h 116"/>
                <a:gd name="T48" fmla="*/ 143 w 150"/>
                <a:gd name="T49" fmla="*/ 15 h 116"/>
                <a:gd name="T50" fmla="*/ 141 w 150"/>
                <a:gd name="T51" fmla="*/ 15 h 116"/>
                <a:gd name="T52" fmla="*/ 137 w 150"/>
                <a:gd name="T53" fmla="*/ 15 h 116"/>
                <a:gd name="T54" fmla="*/ 133 w 150"/>
                <a:gd name="T55" fmla="*/ 15 h 116"/>
                <a:gd name="T56" fmla="*/ 129 w 150"/>
                <a:gd name="T57" fmla="*/ 15 h 116"/>
                <a:gd name="T58" fmla="*/ 126 w 150"/>
                <a:gd name="T59" fmla="*/ 15 h 116"/>
                <a:gd name="T60" fmla="*/ 120 w 150"/>
                <a:gd name="T61" fmla="*/ 15 h 116"/>
                <a:gd name="T62" fmla="*/ 114 w 150"/>
                <a:gd name="T63" fmla="*/ 14 h 116"/>
                <a:gd name="T64" fmla="*/ 110 w 150"/>
                <a:gd name="T65" fmla="*/ 14 h 116"/>
                <a:gd name="T66" fmla="*/ 105 w 150"/>
                <a:gd name="T67" fmla="*/ 14 h 116"/>
                <a:gd name="T68" fmla="*/ 99 w 150"/>
                <a:gd name="T69" fmla="*/ 14 h 116"/>
                <a:gd name="T70" fmla="*/ 93 w 150"/>
                <a:gd name="T71" fmla="*/ 12 h 116"/>
                <a:gd name="T72" fmla="*/ 88 w 150"/>
                <a:gd name="T73" fmla="*/ 12 h 116"/>
                <a:gd name="T74" fmla="*/ 82 w 150"/>
                <a:gd name="T75" fmla="*/ 10 h 116"/>
                <a:gd name="T76" fmla="*/ 76 w 150"/>
                <a:gd name="T77" fmla="*/ 10 h 116"/>
                <a:gd name="T78" fmla="*/ 72 w 150"/>
                <a:gd name="T79" fmla="*/ 8 h 116"/>
                <a:gd name="T80" fmla="*/ 67 w 150"/>
                <a:gd name="T81" fmla="*/ 8 h 116"/>
                <a:gd name="T82" fmla="*/ 63 w 150"/>
                <a:gd name="T83" fmla="*/ 6 h 116"/>
                <a:gd name="T84" fmla="*/ 59 w 150"/>
                <a:gd name="T85" fmla="*/ 6 h 116"/>
                <a:gd name="T86" fmla="*/ 55 w 150"/>
                <a:gd name="T87" fmla="*/ 4 h 116"/>
                <a:gd name="T88" fmla="*/ 51 w 150"/>
                <a:gd name="T89" fmla="*/ 4 h 116"/>
                <a:gd name="T90" fmla="*/ 46 w 150"/>
                <a:gd name="T91" fmla="*/ 2 h 116"/>
                <a:gd name="T92" fmla="*/ 42 w 150"/>
                <a:gd name="T93" fmla="*/ 2 h 116"/>
                <a:gd name="T94" fmla="*/ 40 w 150"/>
                <a:gd name="T95" fmla="*/ 0 h 116"/>
                <a:gd name="T96" fmla="*/ 40 w 150"/>
                <a:gd name="T97"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0" h="116">
                  <a:moveTo>
                    <a:pt x="40" y="0"/>
                  </a:moveTo>
                  <a:lnTo>
                    <a:pt x="0" y="95"/>
                  </a:lnTo>
                  <a:lnTo>
                    <a:pt x="55" y="116"/>
                  </a:lnTo>
                  <a:lnTo>
                    <a:pt x="76" y="88"/>
                  </a:lnTo>
                  <a:lnTo>
                    <a:pt x="76" y="88"/>
                  </a:lnTo>
                  <a:lnTo>
                    <a:pt x="80" y="90"/>
                  </a:lnTo>
                  <a:lnTo>
                    <a:pt x="82" y="90"/>
                  </a:lnTo>
                  <a:lnTo>
                    <a:pt x="86" y="91"/>
                  </a:lnTo>
                  <a:lnTo>
                    <a:pt x="89" y="91"/>
                  </a:lnTo>
                  <a:lnTo>
                    <a:pt x="93" y="93"/>
                  </a:lnTo>
                  <a:lnTo>
                    <a:pt x="99" y="93"/>
                  </a:lnTo>
                  <a:lnTo>
                    <a:pt x="105" y="95"/>
                  </a:lnTo>
                  <a:lnTo>
                    <a:pt x="110" y="95"/>
                  </a:lnTo>
                  <a:lnTo>
                    <a:pt x="116" y="97"/>
                  </a:lnTo>
                  <a:lnTo>
                    <a:pt x="120" y="97"/>
                  </a:lnTo>
                  <a:lnTo>
                    <a:pt x="124" y="97"/>
                  </a:lnTo>
                  <a:lnTo>
                    <a:pt x="127" y="97"/>
                  </a:lnTo>
                  <a:lnTo>
                    <a:pt x="131" y="97"/>
                  </a:lnTo>
                  <a:lnTo>
                    <a:pt x="137" y="97"/>
                  </a:lnTo>
                  <a:lnTo>
                    <a:pt x="141" y="97"/>
                  </a:lnTo>
                  <a:lnTo>
                    <a:pt x="145" y="97"/>
                  </a:lnTo>
                  <a:lnTo>
                    <a:pt x="150" y="99"/>
                  </a:lnTo>
                  <a:lnTo>
                    <a:pt x="150" y="15"/>
                  </a:lnTo>
                  <a:lnTo>
                    <a:pt x="148" y="15"/>
                  </a:lnTo>
                  <a:lnTo>
                    <a:pt x="143" y="15"/>
                  </a:lnTo>
                  <a:lnTo>
                    <a:pt x="141" y="15"/>
                  </a:lnTo>
                  <a:lnTo>
                    <a:pt x="137" y="15"/>
                  </a:lnTo>
                  <a:lnTo>
                    <a:pt x="133" y="15"/>
                  </a:lnTo>
                  <a:lnTo>
                    <a:pt x="129" y="15"/>
                  </a:lnTo>
                  <a:lnTo>
                    <a:pt x="126" y="15"/>
                  </a:lnTo>
                  <a:lnTo>
                    <a:pt x="120" y="15"/>
                  </a:lnTo>
                  <a:lnTo>
                    <a:pt x="114" y="14"/>
                  </a:lnTo>
                  <a:lnTo>
                    <a:pt x="110" y="14"/>
                  </a:lnTo>
                  <a:lnTo>
                    <a:pt x="105" y="14"/>
                  </a:lnTo>
                  <a:lnTo>
                    <a:pt x="99" y="14"/>
                  </a:lnTo>
                  <a:lnTo>
                    <a:pt x="93" y="12"/>
                  </a:lnTo>
                  <a:lnTo>
                    <a:pt x="88" y="12"/>
                  </a:lnTo>
                  <a:lnTo>
                    <a:pt x="82" y="10"/>
                  </a:lnTo>
                  <a:lnTo>
                    <a:pt x="76" y="10"/>
                  </a:lnTo>
                  <a:lnTo>
                    <a:pt x="72" y="8"/>
                  </a:lnTo>
                  <a:lnTo>
                    <a:pt x="67" y="8"/>
                  </a:lnTo>
                  <a:lnTo>
                    <a:pt x="63" y="6"/>
                  </a:lnTo>
                  <a:lnTo>
                    <a:pt x="59" y="6"/>
                  </a:lnTo>
                  <a:lnTo>
                    <a:pt x="55" y="4"/>
                  </a:lnTo>
                  <a:lnTo>
                    <a:pt x="51" y="4"/>
                  </a:lnTo>
                  <a:lnTo>
                    <a:pt x="46" y="2"/>
                  </a:lnTo>
                  <a:lnTo>
                    <a:pt x="42" y="2"/>
                  </a:lnTo>
                  <a:lnTo>
                    <a:pt x="40" y="0"/>
                  </a:lnTo>
                  <a:lnTo>
                    <a:pt x="4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sp>
        <p:nvSpPr>
          <p:cNvPr id="441442" name="Text Box 98">
            <a:extLst>
              <a:ext uri="{FF2B5EF4-FFF2-40B4-BE49-F238E27FC236}">
                <a16:creationId xmlns:a16="http://schemas.microsoft.com/office/drawing/2014/main" id="{D081253D-CEEF-8DF6-2A6B-3719EA891966}"/>
              </a:ext>
            </a:extLst>
          </p:cNvPr>
          <p:cNvSpPr txBox="1">
            <a:spLocks noChangeArrowheads="1"/>
          </p:cNvSpPr>
          <p:nvPr/>
        </p:nvSpPr>
        <p:spPr bwMode="auto">
          <a:xfrm>
            <a:off x="73152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15.2-2</a:t>
            </a:r>
            <a:endParaRPr lang="en-US" altLang="en-US" sz="1300">
              <a:latin typeface="Arial" panose="020B0604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02" name="Rectangle 2">
            <a:extLst>
              <a:ext uri="{FF2B5EF4-FFF2-40B4-BE49-F238E27FC236}">
                <a16:creationId xmlns:a16="http://schemas.microsoft.com/office/drawing/2014/main" id="{87BB4600-4B57-1E5E-8AC3-E5551695A2E4}"/>
              </a:ext>
            </a:extLst>
          </p:cNvPr>
          <p:cNvSpPr>
            <a:spLocks noGrp="1" noChangeArrowheads="1"/>
          </p:cNvSpPr>
          <p:nvPr>
            <p:ph type="title"/>
          </p:nvPr>
        </p:nvSpPr>
        <p:spPr/>
        <p:txBody>
          <a:bodyPr/>
          <a:lstStyle/>
          <a:p>
            <a:r>
              <a:rPr lang="en-US" altLang="en-US"/>
              <a:t>FMEA Purposes</a:t>
            </a:r>
          </a:p>
        </p:txBody>
      </p:sp>
      <p:sp>
        <p:nvSpPr>
          <p:cNvPr id="512003" name="Rectangle 3">
            <a:extLst>
              <a:ext uri="{FF2B5EF4-FFF2-40B4-BE49-F238E27FC236}">
                <a16:creationId xmlns:a16="http://schemas.microsoft.com/office/drawing/2014/main" id="{9B1BCB16-307E-44EF-56EF-34EF08CEE380}"/>
              </a:ext>
            </a:extLst>
          </p:cNvPr>
          <p:cNvSpPr>
            <a:spLocks noGrp="1" noChangeArrowheads="1"/>
          </p:cNvSpPr>
          <p:nvPr>
            <p:ph type="body" idx="1"/>
          </p:nvPr>
        </p:nvSpPr>
        <p:spPr/>
        <p:txBody>
          <a:bodyPr/>
          <a:lstStyle/>
          <a:p>
            <a:pPr marL="381000" indent="-381000">
              <a:spcAft>
                <a:spcPct val="50000"/>
              </a:spcAft>
            </a:pPr>
            <a:r>
              <a:rPr lang="en-US" altLang="en-US" sz="2400"/>
              <a:t>Checking (and improving) the system's design as it exists on paper.</a:t>
            </a:r>
          </a:p>
          <a:p>
            <a:pPr marL="381000" indent="-381000">
              <a:spcAft>
                <a:spcPct val="50000"/>
              </a:spcAft>
            </a:pPr>
            <a:r>
              <a:rPr lang="en-US" altLang="en-US" sz="2400"/>
              <a:t>Identifying those critical components that required extensive testing to determine their reliability.  </a:t>
            </a:r>
          </a:p>
          <a:p>
            <a:pPr marL="381000" indent="-381000">
              <a:spcAft>
                <a:spcPct val="50000"/>
              </a:spcAft>
            </a:pPr>
            <a:r>
              <a:rPr lang="en-US" altLang="en-US" sz="2400"/>
              <a:t>Planning the system's maintenance program to determine preventive and corrective maintenance actions.</a:t>
            </a:r>
          </a:p>
          <a:p>
            <a:pPr marL="381000" indent="-381000">
              <a:spcAft>
                <a:spcPct val="50000"/>
              </a:spcAft>
            </a:pPr>
            <a:r>
              <a:rPr lang="en-US" altLang="en-US" sz="2400"/>
              <a:t>Improving the reliability of existing systems by identifying, ranking, and improving critical components of systems or processes.</a:t>
            </a:r>
          </a:p>
        </p:txBody>
      </p:sp>
      <p:sp>
        <p:nvSpPr>
          <p:cNvPr id="512004" name="Text Box 4">
            <a:extLst>
              <a:ext uri="{FF2B5EF4-FFF2-40B4-BE49-F238E27FC236}">
                <a16:creationId xmlns:a16="http://schemas.microsoft.com/office/drawing/2014/main" id="{6C196B8A-F117-7472-BF8F-FF0DC5C49EDE}"/>
              </a:ext>
            </a:extLst>
          </p:cNvPr>
          <p:cNvSpPr txBox="1">
            <a:spLocks noChangeArrowheads="1"/>
          </p:cNvSpPr>
          <p:nvPr/>
        </p:nvSpPr>
        <p:spPr bwMode="auto">
          <a:xfrm>
            <a:off x="69342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15.2-2</a:t>
            </a:r>
            <a:endParaRPr lang="en-US" altLang="en-US" sz="1300">
              <a:latin typeface="Arial"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3028" name="Rectangle 4">
            <a:extLst>
              <a:ext uri="{FF2B5EF4-FFF2-40B4-BE49-F238E27FC236}">
                <a16:creationId xmlns:a16="http://schemas.microsoft.com/office/drawing/2014/main" id="{BB725CAC-F01A-CD51-1435-366353FBFDE1}"/>
              </a:ext>
            </a:extLst>
          </p:cNvPr>
          <p:cNvSpPr>
            <a:spLocks noGrp="1" noChangeArrowheads="1"/>
          </p:cNvSpPr>
          <p:nvPr>
            <p:ph type="title"/>
          </p:nvPr>
        </p:nvSpPr>
        <p:spPr/>
        <p:txBody>
          <a:bodyPr/>
          <a:lstStyle/>
          <a:p>
            <a:r>
              <a:rPr lang="en-US" altLang="en-US"/>
              <a:t>FMEA Example</a:t>
            </a:r>
          </a:p>
        </p:txBody>
      </p:sp>
      <p:graphicFrame>
        <p:nvGraphicFramePr>
          <p:cNvPr id="513027" name="Object 3">
            <a:extLst>
              <a:ext uri="{FF2B5EF4-FFF2-40B4-BE49-F238E27FC236}">
                <a16:creationId xmlns:a16="http://schemas.microsoft.com/office/drawing/2014/main" id="{37E59EDF-56A7-9FBB-4927-ACF8A4B85061}"/>
              </a:ext>
            </a:extLst>
          </p:cNvPr>
          <p:cNvGraphicFramePr>
            <a:graphicFrameLocks noChangeAspect="1"/>
          </p:cNvGraphicFramePr>
          <p:nvPr>
            <p:ph idx="1"/>
          </p:nvPr>
        </p:nvGraphicFramePr>
        <p:xfrm>
          <a:off x="384175" y="1076325"/>
          <a:ext cx="8375650" cy="5513388"/>
        </p:xfrm>
        <a:graphic>
          <a:graphicData uri="http://schemas.openxmlformats.org/presentationml/2006/ole">
            <mc:AlternateContent xmlns:mc="http://schemas.openxmlformats.org/markup-compatibility/2006">
              <mc:Choice xmlns:v="urn:schemas-microsoft-com:vml" Requires="v">
                <p:oleObj name="Document" r:id="rId2" imgW="8414467" imgH="5539011" progId="Word.Document.8">
                  <p:embed/>
                </p:oleObj>
              </mc:Choice>
              <mc:Fallback>
                <p:oleObj name="Document" r:id="rId2" imgW="8414467" imgH="5539011" progId="Word.Document.8">
                  <p:embed/>
                  <p:pic>
                    <p:nvPicPr>
                      <p:cNvPr id="0" name="Object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4175" y="1076325"/>
                        <a:ext cx="8375650" cy="55133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13030" name="Text Box 6">
            <a:extLst>
              <a:ext uri="{FF2B5EF4-FFF2-40B4-BE49-F238E27FC236}">
                <a16:creationId xmlns:a16="http://schemas.microsoft.com/office/drawing/2014/main" id="{0BA8D930-87E0-E27B-E6FC-E7F6A4028C46}"/>
              </a:ext>
            </a:extLst>
          </p:cNvPr>
          <p:cNvSpPr txBox="1">
            <a:spLocks noChangeArrowheads="1"/>
          </p:cNvSpPr>
          <p:nvPr/>
        </p:nvSpPr>
        <p:spPr bwMode="auto">
          <a:xfrm>
            <a:off x="70104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15.2-4</a:t>
            </a:r>
            <a:endParaRPr lang="en-US" altLang="en-US" sz="1300">
              <a:latin typeface="Arial" panose="020B060402020202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5196" name="Rectangle 124">
            <a:extLst>
              <a:ext uri="{FF2B5EF4-FFF2-40B4-BE49-F238E27FC236}">
                <a16:creationId xmlns:a16="http://schemas.microsoft.com/office/drawing/2014/main" id="{6042337E-E246-0A35-0087-805909392ADA}"/>
              </a:ext>
            </a:extLst>
          </p:cNvPr>
          <p:cNvSpPr>
            <a:spLocks noGrp="1" noChangeArrowheads="1"/>
          </p:cNvSpPr>
          <p:nvPr>
            <p:ph type="title"/>
          </p:nvPr>
        </p:nvSpPr>
        <p:spPr/>
        <p:txBody>
          <a:bodyPr/>
          <a:lstStyle/>
          <a:p>
            <a:r>
              <a:rPr lang="en-US" altLang="en-US"/>
              <a:t>FMEA Terms and Definitions</a:t>
            </a:r>
          </a:p>
        </p:txBody>
      </p:sp>
      <p:graphicFrame>
        <p:nvGraphicFramePr>
          <p:cNvPr id="515203" name="Group 131">
            <a:extLst>
              <a:ext uri="{FF2B5EF4-FFF2-40B4-BE49-F238E27FC236}">
                <a16:creationId xmlns:a16="http://schemas.microsoft.com/office/drawing/2014/main" id="{4C0BA33F-9E39-1CEA-0975-9F2C4541C8B8}"/>
              </a:ext>
            </a:extLst>
          </p:cNvPr>
          <p:cNvGraphicFramePr>
            <a:graphicFrameLocks noGrp="1"/>
          </p:cNvGraphicFramePr>
          <p:nvPr>
            <p:ph idx="1"/>
          </p:nvPr>
        </p:nvGraphicFramePr>
        <p:xfrm>
          <a:off x="304800" y="914400"/>
          <a:ext cx="8451850" cy="5578475"/>
        </p:xfrm>
        <a:graphic>
          <a:graphicData uri="http://schemas.openxmlformats.org/drawingml/2006/table">
            <a:tbl>
              <a:tblPr/>
              <a:tblGrid>
                <a:gridCol w="1109663">
                  <a:extLst>
                    <a:ext uri="{9D8B030D-6E8A-4147-A177-3AD203B41FA5}">
                      <a16:colId xmlns:a16="http://schemas.microsoft.com/office/drawing/2014/main" val="3681454629"/>
                    </a:ext>
                  </a:extLst>
                </a:gridCol>
                <a:gridCol w="7342187">
                  <a:extLst>
                    <a:ext uri="{9D8B030D-6E8A-4147-A177-3AD203B41FA5}">
                      <a16:colId xmlns:a16="http://schemas.microsoft.com/office/drawing/2014/main" val="669326827"/>
                    </a:ext>
                  </a:extLst>
                </a:gridCol>
              </a:tblGrid>
              <a:tr h="285750">
                <a:tc>
                  <a:txBody>
                    <a:bodyPr/>
                    <a:lstStyle>
                      <a:lvl1pPr marL="342900" indent="-342900">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742950" indent="-285750">
                        <a:spcBef>
                          <a:spcPct val="20000"/>
                        </a:spcBef>
                        <a:buClr>
                          <a:schemeClr val="accent2"/>
                        </a:buClr>
                        <a:defRPr>
                          <a:solidFill>
                            <a:schemeClr val="tx1"/>
                          </a:solidFill>
                          <a:latin typeface="Arial" panose="020B0604020202020204" pitchFamily="34" charset="0"/>
                        </a:defRPr>
                      </a:lvl2pPr>
                      <a:lvl3pPr marL="1143000" indent="-228600">
                        <a:spcBef>
                          <a:spcPct val="20000"/>
                        </a:spcBef>
                        <a:buClr>
                          <a:schemeClr val="accent2"/>
                        </a:buClr>
                        <a:defRPr>
                          <a:solidFill>
                            <a:schemeClr val="tx1"/>
                          </a:solidFill>
                          <a:latin typeface="Arial" panose="020B0604020202020204" pitchFamily="34" charset="0"/>
                        </a:defRPr>
                      </a:lvl3pPr>
                      <a:lvl4pPr marL="1600200" indent="-228600">
                        <a:spcBef>
                          <a:spcPct val="20000"/>
                        </a:spcBef>
                        <a:buClr>
                          <a:schemeClr val="accent2"/>
                        </a:buClr>
                        <a:defRPr>
                          <a:solidFill>
                            <a:schemeClr val="tx1"/>
                          </a:solidFill>
                          <a:latin typeface="Arial" panose="020B0604020202020204" pitchFamily="34" charset="0"/>
                        </a:defRPr>
                      </a:lvl4pPr>
                      <a:lvl5pPr marL="2057400" indent="-228600">
                        <a:spcBef>
                          <a:spcPct val="20000"/>
                        </a:spcBef>
                        <a:buClr>
                          <a:schemeClr val="accent2"/>
                        </a:buClr>
                        <a:defRPr>
                          <a:solidFill>
                            <a:schemeClr val="tx1"/>
                          </a:solidFill>
                          <a:latin typeface="Arial" panose="020B0604020202020204" pitchFamily="34" charset="0"/>
                        </a:defRPr>
                      </a:lvl5pPr>
                      <a:lvl6pPr marL="2514600" indent="-228600" fontAlgn="base">
                        <a:spcBef>
                          <a:spcPct val="20000"/>
                        </a:spcBef>
                        <a:spcAft>
                          <a:spcPct val="0"/>
                        </a:spcAft>
                        <a:buClr>
                          <a:schemeClr val="accent2"/>
                        </a:buClr>
                        <a:defRPr>
                          <a:solidFill>
                            <a:schemeClr val="tx1"/>
                          </a:solidFill>
                          <a:latin typeface="Arial" panose="020B0604020202020204" pitchFamily="34" charset="0"/>
                        </a:defRPr>
                      </a:lvl6pPr>
                      <a:lvl7pPr marL="2971800" indent="-228600" fontAlgn="base">
                        <a:spcBef>
                          <a:spcPct val="20000"/>
                        </a:spcBef>
                        <a:spcAft>
                          <a:spcPct val="0"/>
                        </a:spcAft>
                        <a:buClr>
                          <a:schemeClr val="accent2"/>
                        </a:buClr>
                        <a:defRPr>
                          <a:solidFill>
                            <a:schemeClr val="tx1"/>
                          </a:solidFill>
                          <a:latin typeface="Arial" panose="020B0604020202020204" pitchFamily="34" charset="0"/>
                        </a:defRPr>
                      </a:lvl7pPr>
                      <a:lvl8pPr marL="3429000" indent="-228600" fontAlgn="base">
                        <a:spcBef>
                          <a:spcPct val="20000"/>
                        </a:spcBef>
                        <a:spcAft>
                          <a:spcPct val="0"/>
                        </a:spcAft>
                        <a:buClr>
                          <a:schemeClr val="accent2"/>
                        </a:buClr>
                        <a:defRPr>
                          <a:solidFill>
                            <a:schemeClr val="tx1"/>
                          </a:solidFill>
                          <a:latin typeface="Arial" panose="020B0604020202020204" pitchFamily="34" charset="0"/>
                        </a:defRPr>
                      </a:lvl8pPr>
                      <a:lvl9pPr marL="3886200" indent="-228600" fontAlgn="base">
                        <a:spcBef>
                          <a:spcPct val="20000"/>
                        </a:spcBef>
                        <a:spcAft>
                          <a:spcPct val="0"/>
                        </a:spcAft>
                        <a:buClr>
                          <a:schemeClr val="accent2"/>
                        </a:buClr>
                        <a:defRPr>
                          <a:solidFill>
                            <a:schemeClr val="tx1"/>
                          </a:solidFill>
                          <a:latin typeface="Arial" panose="020B0604020202020204" pitchFamily="34" charset="0"/>
                        </a:defRPr>
                      </a:lvl9p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en-US" sz="1200" b="1" i="1" u="none" strike="noStrike" cap="none" normalizeH="0" baseline="0">
                          <a:ln>
                            <a:noFill/>
                          </a:ln>
                          <a:solidFill>
                            <a:srgbClr val="000000"/>
                          </a:solidFill>
                          <a:effectLst/>
                          <a:latin typeface="Arial" panose="020B0604020202020204" pitchFamily="34" charset="0"/>
                          <a:cs typeface="Times New Roman" panose="02020603050405020304" pitchFamily="18" charset="0"/>
                        </a:rPr>
                        <a:t>TERM</a:t>
                      </a:r>
                      <a:endParaRPr kumimoji="0" lang="en-US" altLang="en-US" sz="2400" b="0" i="0" u="none" strike="noStrike" cap="none" normalizeH="0" baseline="0">
                        <a:ln>
                          <a:noFill/>
                        </a:ln>
                        <a:solidFill>
                          <a:schemeClr val="tx1"/>
                        </a:solidFill>
                        <a:effectLst/>
                        <a:latin typeface="Arial" panose="020B0604020202020204" pitchFamily="34" charset="0"/>
                      </a:endParaRPr>
                    </a:p>
                  </a:txBody>
                  <a:tcPr horzOverflow="overflow">
                    <a:lnL w="254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25400" cap="flat" cmpd="sng" algn="ctr">
                      <a:solidFill>
                        <a:srgbClr val="000000"/>
                      </a:solidFill>
                      <a:prstDash val="solid"/>
                      <a:round/>
                      <a:headEnd type="none" w="sm" len="sm"/>
                      <a:tailEnd type="none" w="sm" len="sm"/>
                    </a:lnT>
                    <a:lnB w="25400" cap="flat" cmpd="sng" algn="ctr">
                      <a:solidFill>
                        <a:srgbClr val="000000"/>
                      </a:solidFill>
                      <a:prstDash val="solid"/>
                      <a:round/>
                      <a:headEnd type="none" w="sm" len="sm"/>
                      <a:tailEnd type="none" w="sm" len="sm"/>
                    </a:lnB>
                    <a:lnTlToBr>
                      <a:noFill/>
                    </a:lnTlToBr>
                    <a:lnBlToTr>
                      <a:noFill/>
                    </a:lnBlToTr>
                    <a:solidFill>
                      <a:srgbClr val="FFFF99"/>
                    </a:solidFill>
                  </a:tcPr>
                </a:tc>
                <a:tc>
                  <a:txBody>
                    <a:bodyPr/>
                    <a:lstStyle>
                      <a:lvl1pPr marL="342900" indent="-342900">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742950" indent="-285750">
                        <a:spcBef>
                          <a:spcPct val="20000"/>
                        </a:spcBef>
                        <a:buClr>
                          <a:schemeClr val="accent2"/>
                        </a:buClr>
                        <a:defRPr>
                          <a:solidFill>
                            <a:schemeClr val="tx1"/>
                          </a:solidFill>
                          <a:latin typeface="Arial" panose="020B0604020202020204" pitchFamily="34" charset="0"/>
                        </a:defRPr>
                      </a:lvl2pPr>
                      <a:lvl3pPr marL="1143000" indent="-228600">
                        <a:spcBef>
                          <a:spcPct val="20000"/>
                        </a:spcBef>
                        <a:buClr>
                          <a:schemeClr val="accent2"/>
                        </a:buClr>
                        <a:defRPr>
                          <a:solidFill>
                            <a:schemeClr val="tx1"/>
                          </a:solidFill>
                          <a:latin typeface="Arial" panose="020B0604020202020204" pitchFamily="34" charset="0"/>
                        </a:defRPr>
                      </a:lvl3pPr>
                      <a:lvl4pPr marL="1600200" indent="-228600">
                        <a:spcBef>
                          <a:spcPct val="20000"/>
                        </a:spcBef>
                        <a:buClr>
                          <a:schemeClr val="accent2"/>
                        </a:buClr>
                        <a:defRPr>
                          <a:solidFill>
                            <a:schemeClr val="tx1"/>
                          </a:solidFill>
                          <a:latin typeface="Arial" panose="020B0604020202020204" pitchFamily="34" charset="0"/>
                        </a:defRPr>
                      </a:lvl4pPr>
                      <a:lvl5pPr marL="2057400" indent="-228600">
                        <a:spcBef>
                          <a:spcPct val="20000"/>
                        </a:spcBef>
                        <a:buClr>
                          <a:schemeClr val="accent2"/>
                        </a:buClr>
                        <a:defRPr>
                          <a:solidFill>
                            <a:schemeClr val="tx1"/>
                          </a:solidFill>
                          <a:latin typeface="Arial" panose="020B0604020202020204" pitchFamily="34" charset="0"/>
                        </a:defRPr>
                      </a:lvl5pPr>
                      <a:lvl6pPr marL="2514600" indent="-228600" fontAlgn="base">
                        <a:spcBef>
                          <a:spcPct val="20000"/>
                        </a:spcBef>
                        <a:spcAft>
                          <a:spcPct val="0"/>
                        </a:spcAft>
                        <a:buClr>
                          <a:schemeClr val="accent2"/>
                        </a:buClr>
                        <a:defRPr>
                          <a:solidFill>
                            <a:schemeClr val="tx1"/>
                          </a:solidFill>
                          <a:latin typeface="Arial" panose="020B0604020202020204" pitchFamily="34" charset="0"/>
                        </a:defRPr>
                      </a:lvl6pPr>
                      <a:lvl7pPr marL="2971800" indent="-228600" fontAlgn="base">
                        <a:spcBef>
                          <a:spcPct val="20000"/>
                        </a:spcBef>
                        <a:spcAft>
                          <a:spcPct val="0"/>
                        </a:spcAft>
                        <a:buClr>
                          <a:schemeClr val="accent2"/>
                        </a:buClr>
                        <a:defRPr>
                          <a:solidFill>
                            <a:schemeClr val="tx1"/>
                          </a:solidFill>
                          <a:latin typeface="Arial" panose="020B0604020202020204" pitchFamily="34" charset="0"/>
                        </a:defRPr>
                      </a:lvl7pPr>
                      <a:lvl8pPr marL="3429000" indent="-228600" fontAlgn="base">
                        <a:spcBef>
                          <a:spcPct val="20000"/>
                        </a:spcBef>
                        <a:spcAft>
                          <a:spcPct val="0"/>
                        </a:spcAft>
                        <a:buClr>
                          <a:schemeClr val="accent2"/>
                        </a:buClr>
                        <a:defRPr>
                          <a:solidFill>
                            <a:schemeClr val="tx1"/>
                          </a:solidFill>
                          <a:latin typeface="Arial" panose="020B0604020202020204" pitchFamily="34" charset="0"/>
                        </a:defRPr>
                      </a:lvl8pPr>
                      <a:lvl9pPr marL="3886200" indent="-228600" fontAlgn="base">
                        <a:spcBef>
                          <a:spcPct val="20000"/>
                        </a:spcBef>
                        <a:spcAft>
                          <a:spcPct val="0"/>
                        </a:spcAft>
                        <a:buClr>
                          <a:schemeClr val="accent2"/>
                        </a:buClr>
                        <a:defRPr>
                          <a:solidFill>
                            <a:schemeClr val="tx1"/>
                          </a:solidFill>
                          <a:latin typeface="Arial" panose="020B0604020202020204" pitchFamily="34" charset="0"/>
                        </a:defRPr>
                      </a:lvl9p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en-US" sz="1200" b="1" i="1" u="none" strike="noStrike" cap="none" normalizeH="0" baseline="0">
                          <a:ln>
                            <a:noFill/>
                          </a:ln>
                          <a:solidFill>
                            <a:srgbClr val="000000"/>
                          </a:solidFill>
                          <a:effectLst/>
                          <a:latin typeface="Arial" panose="020B0604020202020204" pitchFamily="34" charset="0"/>
                          <a:cs typeface="Times New Roman" panose="02020603050405020304" pitchFamily="18" charset="0"/>
                        </a:rPr>
                        <a:t>DEFINITION</a:t>
                      </a:r>
                      <a:endParaRPr kumimoji="0" lang="en-US" altLang="en-US" sz="24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rgbClr val="000000"/>
                      </a:solidFill>
                      <a:prstDash val="solid"/>
                      <a:round/>
                      <a:headEnd type="none" w="sm" len="sm"/>
                      <a:tailEnd type="none" w="sm" len="sm"/>
                    </a:lnL>
                    <a:lnR w="25400" cap="flat" cmpd="sng" algn="ctr">
                      <a:solidFill>
                        <a:srgbClr val="000000"/>
                      </a:solidFill>
                      <a:prstDash val="solid"/>
                      <a:round/>
                      <a:headEnd type="none" w="sm" len="sm"/>
                      <a:tailEnd type="none" w="sm" len="sm"/>
                    </a:lnR>
                    <a:lnT w="25400" cap="flat" cmpd="sng" algn="ctr">
                      <a:solidFill>
                        <a:srgbClr val="000000"/>
                      </a:solidFill>
                      <a:prstDash val="solid"/>
                      <a:round/>
                      <a:headEnd type="none" w="sm" len="sm"/>
                      <a:tailEnd type="none" w="sm" len="sm"/>
                    </a:lnT>
                    <a:lnB w="25400" cap="flat" cmpd="sng" algn="ctr">
                      <a:solidFill>
                        <a:srgbClr val="000000"/>
                      </a:solidFill>
                      <a:prstDash val="solid"/>
                      <a:round/>
                      <a:headEnd type="none" w="sm" len="sm"/>
                      <a:tailEnd type="none" w="sm" len="sm"/>
                    </a:lnB>
                    <a:lnTlToBr>
                      <a:noFill/>
                    </a:lnTlToBr>
                    <a:lnBlToTr>
                      <a:noFill/>
                    </a:lnBlToTr>
                    <a:solidFill>
                      <a:srgbClr val="FFFF99"/>
                    </a:solidFill>
                  </a:tcPr>
                </a:tc>
                <a:extLst>
                  <a:ext uri="{0D108BD9-81ED-4DB2-BD59-A6C34878D82A}">
                    <a16:rowId xmlns:a16="http://schemas.microsoft.com/office/drawing/2014/main" val="2968059277"/>
                  </a:ext>
                </a:extLst>
              </a:tr>
              <a:tr h="476250">
                <a:tc>
                  <a:txBody>
                    <a:bodyPr/>
                    <a:lstStyle>
                      <a:lvl1pPr>
                        <a:spcBef>
                          <a:spcPct val="20000"/>
                        </a:spcBef>
                        <a:buClr>
                          <a:schemeClr val="accent2"/>
                        </a:buClr>
                        <a:buFont typeface="Symbol" panose="05050102010706020507" pitchFamily="18" charset="2"/>
                        <a:tabLst>
                          <a:tab pos="0" algn="l"/>
                        </a:tabLst>
                        <a:defRPr>
                          <a:solidFill>
                            <a:schemeClr val="tx1"/>
                          </a:solidFill>
                          <a:latin typeface="Arial" panose="020B0604020202020204" pitchFamily="34" charset="0"/>
                        </a:defRPr>
                      </a:lvl1pPr>
                      <a:lvl2pPr marL="742950" indent="-285750">
                        <a:spcBef>
                          <a:spcPct val="20000"/>
                        </a:spcBef>
                        <a:buClr>
                          <a:schemeClr val="accent2"/>
                        </a:buClr>
                        <a:tabLst>
                          <a:tab pos="0" algn="l"/>
                        </a:tabLst>
                        <a:defRPr>
                          <a:solidFill>
                            <a:schemeClr val="tx1"/>
                          </a:solidFill>
                          <a:latin typeface="Arial" panose="020B0604020202020204" pitchFamily="34" charset="0"/>
                        </a:defRPr>
                      </a:lvl2pPr>
                      <a:lvl3pPr marL="1143000" indent="-228600">
                        <a:spcBef>
                          <a:spcPct val="20000"/>
                        </a:spcBef>
                        <a:buClr>
                          <a:schemeClr val="accent2"/>
                        </a:buClr>
                        <a:tabLst>
                          <a:tab pos="0" algn="l"/>
                        </a:tabLst>
                        <a:defRPr>
                          <a:solidFill>
                            <a:schemeClr val="tx1"/>
                          </a:solidFill>
                          <a:latin typeface="Arial" panose="020B0604020202020204" pitchFamily="34" charset="0"/>
                        </a:defRPr>
                      </a:lvl3pPr>
                      <a:lvl4pPr marL="1600200" indent="-228600">
                        <a:spcBef>
                          <a:spcPct val="20000"/>
                        </a:spcBef>
                        <a:buClr>
                          <a:schemeClr val="accent2"/>
                        </a:buClr>
                        <a:tabLst>
                          <a:tab pos="0" algn="l"/>
                        </a:tabLst>
                        <a:defRPr>
                          <a:solidFill>
                            <a:schemeClr val="tx1"/>
                          </a:solidFill>
                          <a:latin typeface="Arial" panose="020B0604020202020204" pitchFamily="34" charset="0"/>
                        </a:defRPr>
                      </a:lvl4pPr>
                      <a:lvl5pPr marL="2057400" indent="-228600">
                        <a:spcBef>
                          <a:spcPct val="20000"/>
                        </a:spcBef>
                        <a:buClr>
                          <a:schemeClr val="accent2"/>
                        </a:buClr>
                        <a:tabLst>
                          <a:tab pos="0" algn="l"/>
                        </a:tabLst>
                        <a:defRPr>
                          <a:solidFill>
                            <a:schemeClr val="tx1"/>
                          </a:solidFill>
                          <a:latin typeface="Arial" panose="020B0604020202020204" pitchFamily="34" charset="0"/>
                        </a:defRPr>
                      </a:lvl5pPr>
                      <a:lvl6pPr marL="2514600" indent="-228600" fontAlgn="base">
                        <a:spcBef>
                          <a:spcPct val="20000"/>
                        </a:spcBef>
                        <a:spcAft>
                          <a:spcPct val="0"/>
                        </a:spcAft>
                        <a:buClr>
                          <a:schemeClr val="accent2"/>
                        </a:buClr>
                        <a:tabLst>
                          <a:tab pos="0" algn="l"/>
                        </a:tabLst>
                        <a:defRPr>
                          <a:solidFill>
                            <a:schemeClr val="tx1"/>
                          </a:solidFill>
                          <a:latin typeface="Arial" panose="020B0604020202020204" pitchFamily="34" charset="0"/>
                        </a:defRPr>
                      </a:lvl6pPr>
                      <a:lvl7pPr marL="2971800" indent="-228600" fontAlgn="base">
                        <a:spcBef>
                          <a:spcPct val="20000"/>
                        </a:spcBef>
                        <a:spcAft>
                          <a:spcPct val="0"/>
                        </a:spcAft>
                        <a:buClr>
                          <a:schemeClr val="accent2"/>
                        </a:buClr>
                        <a:tabLst>
                          <a:tab pos="0" algn="l"/>
                        </a:tabLst>
                        <a:defRPr>
                          <a:solidFill>
                            <a:schemeClr val="tx1"/>
                          </a:solidFill>
                          <a:latin typeface="Arial" panose="020B0604020202020204" pitchFamily="34" charset="0"/>
                        </a:defRPr>
                      </a:lvl7pPr>
                      <a:lvl8pPr marL="3429000" indent="-228600" fontAlgn="base">
                        <a:spcBef>
                          <a:spcPct val="20000"/>
                        </a:spcBef>
                        <a:spcAft>
                          <a:spcPct val="0"/>
                        </a:spcAft>
                        <a:buClr>
                          <a:schemeClr val="accent2"/>
                        </a:buClr>
                        <a:tabLst>
                          <a:tab pos="0" algn="l"/>
                        </a:tabLst>
                        <a:defRPr>
                          <a:solidFill>
                            <a:schemeClr val="tx1"/>
                          </a:solidFill>
                          <a:latin typeface="Arial" panose="020B0604020202020204" pitchFamily="34" charset="0"/>
                        </a:defRPr>
                      </a:lvl8pPr>
                      <a:lvl9pPr marL="3886200" indent="-228600" fontAlgn="base">
                        <a:spcBef>
                          <a:spcPct val="20000"/>
                        </a:spcBef>
                        <a:spcAft>
                          <a:spcPct val="0"/>
                        </a:spcAft>
                        <a:buClr>
                          <a:schemeClr val="accent2"/>
                        </a:buClr>
                        <a:tabLst>
                          <a:tab pos="0" algn="l"/>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0" algn="l"/>
                        </a:tabLst>
                      </a:pPr>
                      <a:r>
                        <a:rPr kumimoji="0" lang="en-US" altLang="en-US" sz="1200" b="1" i="0" u="none" strike="noStrike" cap="none" normalizeH="0" baseline="0">
                          <a:ln>
                            <a:noFill/>
                          </a:ln>
                          <a:solidFill>
                            <a:srgbClr val="000000"/>
                          </a:solidFill>
                          <a:effectLst/>
                          <a:latin typeface="Arial" panose="020B0604020202020204" pitchFamily="34" charset="0"/>
                          <a:cs typeface="Times New Roman" panose="02020603050405020304" pitchFamily="18" charset="0"/>
                        </a:rPr>
                        <a:t>Mission Profile</a:t>
                      </a:r>
                      <a:endParaRPr kumimoji="0" lang="en-US" altLang="en-US" sz="2400" b="0" i="0" u="none" strike="noStrike" cap="none" normalizeH="0" baseline="0">
                        <a:ln>
                          <a:noFill/>
                        </a:ln>
                        <a:solidFill>
                          <a:schemeClr val="tx1"/>
                        </a:solidFill>
                        <a:effectLst/>
                        <a:latin typeface="Arial" panose="020B0604020202020204" pitchFamily="34" charset="0"/>
                      </a:endParaRPr>
                    </a:p>
                  </a:txBody>
                  <a:tcPr horzOverflow="overflow">
                    <a:lnL w="254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254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742950" indent="-285750">
                        <a:spcBef>
                          <a:spcPct val="20000"/>
                        </a:spcBef>
                        <a:buClr>
                          <a:schemeClr val="accent2"/>
                        </a:buClr>
                        <a:defRPr>
                          <a:solidFill>
                            <a:schemeClr val="tx1"/>
                          </a:solidFill>
                          <a:latin typeface="Arial" panose="020B0604020202020204" pitchFamily="34" charset="0"/>
                        </a:defRPr>
                      </a:lvl2pPr>
                      <a:lvl3pPr marL="1143000" indent="-228600">
                        <a:spcBef>
                          <a:spcPct val="20000"/>
                        </a:spcBef>
                        <a:buClr>
                          <a:schemeClr val="accent2"/>
                        </a:buClr>
                        <a:defRPr>
                          <a:solidFill>
                            <a:schemeClr val="tx1"/>
                          </a:solidFill>
                          <a:latin typeface="Arial" panose="020B0604020202020204" pitchFamily="34" charset="0"/>
                        </a:defRPr>
                      </a:lvl3pPr>
                      <a:lvl4pPr marL="1600200" indent="-228600">
                        <a:spcBef>
                          <a:spcPct val="20000"/>
                        </a:spcBef>
                        <a:buClr>
                          <a:schemeClr val="accent2"/>
                        </a:buClr>
                        <a:defRPr>
                          <a:solidFill>
                            <a:schemeClr val="tx1"/>
                          </a:solidFill>
                          <a:latin typeface="Arial" panose="020B0604020202020204" pitchFamily="34" charset="0"/>
                        </a:defRPr>
                      </a:lvl4pPr>
                      <a:lvl5pPr marL="2057400" indent="-228600">
                        <a:spcBef>
                          <a:spcPct val="20000"/>
                        </a:spcBef>
                        <a:buClr>
                          <a:schemeClr val="accent2"/>
                        </a:buClr>
                        <a:defRPr>
                          <a:solidFill>
                            <a:schemeClr val="tx1"/>
                          </a:solidFill>
                          <a:latin typeface="Arial" panose="020B0604020202020204" pitchFamily="34" charset="0"/>
                        </a:defRPr>
                      </a:lvl5pPr>
                      <a:lvl6pPr marL="2514600" indent="-228600" fontAlgn="base">
                        <a:spcBef>
                          <a:spcPct val="20000"/>
                        </a:spcBef>
                        <a:spcAft>
                          <a:spcPct val="0"/>
                        </a:spcAft>
                        <a:buClr>
                          <a:schemeClr val="accent2"/>
                        </a:buClr>
                        <a:defRPr>
                          <a:solidFill>
                            <a:schemeClr val="tx1"/>
                          </a:solidFill>
                          <a:latin typeface="Arial" panose="020B0604020202020204" pitchFamily="34" charset="0"/>
                        </a:defRPr>
                      </a:lvl6pPr>
                      <a:lvl7pPr marL="2971800" indent="-228600" fontAlgn="base">
                        <a:spcBef>
                          <a:spcPct val="20000"/>
                        </a:spcBef>
                        <a:spcAft>
                          <a:spcPct val="0"/>
                        </a:spcAft>
                        <a:buClr>
                          <a:schemeClr val="accent2"/>
                        </a:buClr>
                        <a:defRPr>
                          <a:solidFill>
                            <a:schemeClr val="tx1"/>
                          </a:solidFill>
                          <a:latin typeface="Arial" panose="020B0604020202020204" pitchFamily="34" charset="0"/>
                        </a:defRPr>
                      </a:lvl7pPr>
                      <a:lvl8pPr marL="3429000" indent="-228600" fontAlgn="base">
                        <a:spcBef>
                          <a:spcPct val="20000"/>
                        </a:spcBef>
                        <a:spcAft>
                          <a:spcPct val="0"/>
                        </a:spcAft>
                        <a:buClr>
                          <a:schemeClr val="accent2"/>
                        </a:buClr>
                        <a:defRPr>
                          <a:solidFill>
                            <a:schemeClr val="tx1"/>
                          </a:solidFill>
                          <a:latin typeface="Arial" panose="020B0604020202020204" pitchFamily="34" charset="0"/>
                        </a:defRPr>
                      </a:lvl8pPr>
                      <a:lvl9pPr marL="3886200" indent="-228600"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Arial" panose="020B0604020202020204" pitchFamily="34" charset="0"/>
                          <a:cs typeface="Times New Roman" panose="02020603050405020304" pitchFamily="18" charset="0"/>
                        </a:rPr>
                        <a:t>A description of the system's functions and the environments it experiences in all phases (start-up, operate at load, shut down), including criteria for performing the functions successfully.  </a:t>
                      </a:r>
                      <a:endParaRPr kumimoji="0" lang="en-US" altLang="en-US" sz="24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rgbClr val="000000"/>
                      </a:solidFill>
                      <a:prstDash val="solid"/>
                      <a:round/>
                      <a:headEnd type="none" w="sm" len="sm"/>
                      <a:tailEnd type="none" w="sm" len="sm"/>
                    </a:lnL>
                    <a:lnR w="25400" cap="flat" cmpd="sng" algn="ctr">
                      <a:solidFill>
                        <a:srgbClr val="000000"/>
                      </a:solidFill>
                      <a:prstDash val="solid"/>
                      <a:round/>
                      <a:headEnd type="none" w="sm" len="sm"/>
                      <a:tailEnd type="none" w="sm" len="sm"/>
                    </a:lnR>
                    <a:lnT w="254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3754888790"/>
                  </a:ext>
                </a:extLst>
              </a:tr>
              <a:tr h="665163">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742950" indent="-285750">
                        <a:spcBef>
                          <a:spcPct val="20000"/>
                        </a:spcBef>
                        <a:buClr>
                          <a:schemeClr val="accent2"/>
                        </a:buClr>
                        <a:defRPr>
                          <a:solidFill>
                            <a:schemeClr val="tx1"/>
                          </a:solidFill>
                          <a:latin typeface="Arial" panose="020B0604020202020204" pitchFamily="34" charset="0"/>
                        </a:defRPr>
                      </a:lvl2pPr>
                      <a:lvl3pPr marL="1143000" indent="-228600">
                        <a:spcBef>
                          <a:spcPct val="20000"/>
                        </a:spcBef>
                        <a:buClr>
                          <a:schemeClr val="accent2"/>
                        </a:buClr>
                        <a:defRPr>
                          <a:solidFill>
                            <a:schemeClr val="tx1"/>
                          </a:solidFill>
                          <a:latin typeface="Arial" panose="020B0604020202020204" pitchFamily="34" charset="0"/>
                        </a:defRPr>
                      </a:lvl3pPr>
                      <a:lvl4pPr marL="1600200" indent="-228600">
                        <a:spcBef>
                          <a:spcPct val="20000"/>
                        </a:spcBef>
                        <a:buClr>
                          <a:schemeClr val="accent2"/>
                        </a:buClr>
                        <a:defRPr>
                          <a:solidFill>
                            <a:schemeClr val="tx1"/>
                          </a:solidFill>
                          <a:latin typeface="Arial" panose="020B0604020202020204" pitchFamily="34" charset="0"/>
                        </a:defRPr>
                      </a:lvl4pPr>
                      <a:lvl5pPr marL="2057400" indent="-228600">
                        <a:spcBef>
                          <a:spcPct val="20000"/>
                        </a:spcBef>
                        <a:buClr>
                          <a:schemeClr val="accent2"/>
                        </a:buClr>
                        <a:defRPr>
                          <a:solidFill>
                            <a:schemeClr val="tx1"/>
                          </a:solidFill>
                          <a:latin typeface="Arial" panose="020B0604020202020204" pitchFamily="34" charset="0"/>
                        </a:defRPr>
                      </a:lvl5pPr>
                      <a:lvl6pPr marL="2514600" indent="-228600" fontAlgn="base">
                        <a:spcBef>
                          <a:spcPct val="20000"/>
                        </a:spcBef>
                        <a:spcAft>
                          <a:spcPct val="0"/>
                        </a:spcAft>
                        <a:buClr>
                          <a:schemeClr val="accent2"/>
                        </a:buClr>
                        <a:defRPr>
                          <a:solidFill>
                            <a:schemeClr val="tx1"/>
                          </a:solidFill>
                          <a:latin typeface="Arial" panose="020B0604020202020204" pitchFamily="34" charset="0"/>
                        </a:defRPr>
                      </a:lvl6pPr>
                      <a:lvl7pPr marL="2971800" indent="-228600" fontAlgn="base">
                        <a:spcBef>
                          <a:spcPct val="20000"/>
                        </a:spcBef>
                        <a:spcAft>
                          <a:spcPct val="0"/>
                        </a:spcAft>
                        <a:buClr>
                          <a:schemeClr val="accent2"/>
                        </a:buClr>
                        <a:defRPr>
                          <a:solidFill>
                            <a:schemeClr val="tx1"/>
                          </a:solidFill>
                          <a:latin typeface="Arial" panose="020B0604020202020204" pitchFamily="34" charset="0"/>
                        </a:defRPr>
                      </a:lvl7pPr>
                      <a:lvl8pPr marL="3429000" indent="-228600" fontAlgn="base">
                        <a:spcBef>
                          <a:spcPct val="20000"/>
                        </a:spcBef>
                        <a:spcAft>
                          <a:spcPct val="0"/>
                        </a:spcAft>
                        <a:buClr>
                          <a:schemeClr val="accent2"/>
                        </a:buClr>
                        <a:defRPr>
                          <a:solidFill>
                            <a:schemeClr val="tx1"/>
                          </a:solidFill>
                          <a:latin typeface="Arial" panose="020B0604020202020204" pitchFamily="34" charset="0"/>
                        </a:defRPr>
                      </a:lvl8pPr>
                      <a:lvl9pPr marL="3886200" indent="-228600"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000000"/>
                          </a:solidFill>
                          <a:effectLst/>
                          <a:latin typeface="Arial" panose="020B0604020202020204" pitchFamily="34" charset="0"/>
                          <a:cs typeface="Times New Roman" panose="02020603050405020304" pitchFamily="18" charset="0"/>
                        </a:rPr>
                        <a:t>Indenture Level</a:t>
                      </a:r>
                      <a:endParaRPr kumimoji="0" lang="en-US" altLang="en-US" sz="2400" b="0" i="0" u="none" strike="noStrike" cap="none" normalizeH="0" baseline="0">
                        <a:ln>
                          <a:noFill/>
                        </a:ln>
                        <a:solidFill>
                          <a:schemeClr val="tx1"/>
                        </a:solidFill>
                        <a:effectLst/>
                        <a:latin typeface="Arial" panose="020B0604020202020204" pitchFamily="34" charset="0"/>
                      </a:endParaRPr>
                    </a:p>
                  </a:txBody>
                  <a:tcPr horzOverflow="overflow">
                    <a:lnL w="254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742950" indent="-285750">
                        <a:spcBef>
                          <a:spcPct val="20000"/>
                        </a:spcBef>
                        <a:buClr>
                          <a:schemeClr val="accent2"/>
                        </a:buClr>
                        <a:defRPr>
                          <a:solidFill>
                            <a:schemeClr val="tx1"/>
                          </a:solidFill>
                          <a:latin typeface="Arial" panose="020B0604020202020204" pitchFamily="34" charset="0"/>
                        </a:defRPr>
                      </a:lvl2pPr>
                      <a:lvl3pPr marL="1143000" indent="-228600">
                        <a:spcBef>
                          <a:spcPct val="20000"/>
                        </a:spcBef>
                        <a:buClr>
                          <a:schemeClr val="accent2"/>
                        </a:buClr>
                        <a:defRPr>
                          <a:solidFill>
                            <a:schemeClr val="tx1"/>
                          </a:solidFill>
                          <a:latin typeface="Arial" panose="020B0604020202020204" pitchFamily="34" charset="0"/>
                        </a:defRPr>
                      </a:lvl3pPr>
                      <a:lvl4pPr marL="1600200" indent="-228600">
                        <a:spcBef>
                          <a:spcPct val="20000"/>
                        </a:spcBef>
                        <a:buClr>
                          <a:schemeClr val="accent2"/>
                        </a:buClr>
                        <a:defRPr>
                          <a:solidFill>
                            <a:schemeClr val="tx1"/>
                          </a:solidFill>
                          <a:latin typeface="Arial" panose="020B0604020202020204" pitchFamily="34" charset="0"/>
                        </a:defRPr>
                      </a:lvl4pPr>
                      <a:lvl5pPr marL="2057400" indent="-228600">
                        <a:spcBef>
                          <a:spcPct val="20000"/>
                        </a:spcBef>
                        <a:buClr>
                          <a:schemeClr val="accent2"/>
                        </a:buClr>
                        <a:defRPr>
                          <a:solidFill>
                            <a:schemeClr val="tx1"/>
                          </a:solidFill>
                          <a:latin typeface="Arial" panose="020B0604020202020204" pitchFamily="34" charset="0"/>
                        </a:defRPr>
                      </a:lvl5pPr>
                      <a:lvl6pPr marL="2514600" indent="-228600" fontAlgn="base">
                        <a:spcBef>
                          <a:spcPct val="20000"/>
                        </a:spcBef>
                        <a:spcAft>
                          <a:spcPct val="0"/>
                        </a:spcAft>
                        <a:buClr>
                          <a:schemeClr val="accent2"/>
                        </a:buClr>
                        <a:defRPr>
                          <a:solidFill>
                            <a:schemeClr val="tx1"/>
                          </a:solidFill>
                          <a:latin typeface="Arial" panose="020B0604020202020204" pitchFamily="34" charset="0"/>
                        </a:defRPr>
                      </a:lvl6pPr>
                      <a:lvl7pPr marL="2971800" indent="-228600" fontAlgn="base">
                        <a:spcBef>
                          <a:spcPct val="20000"/>
                        </a:spcBef>
                        <a:spcAft>
                          <a:spcPct val="0"/>
                        </a:spcAft>
                        <a:buClr>
                          <a:schemeClr val="accent2"/>
                        </a:buClr>
                        <a:defRPr>
                          <a:solidFill>
                            <a:schemeClr val="tx1"/>
                          </a:solidFill>
                          <a:latin typeface="Arial" panose="020B0604020202020204" pitchFamily="34" charset="0"/>
                        </a:defRPr>
                      </a:lvl7pPr>
                      <a:lvl8pPr marL="3429000" indent="-228600" fontAlgn="base">
                        <a:spcBef>
                          <a:spcPct val="20000"/>
                        </a:spcBef>
                        <a:spcAft>
                          <a:spcPct val="0"/>
                        </a:spcAft>
                        <a:buClr>
                          <a:schemeClr val="accent2"/>
                        </a:buClr>
                        <a:defRPr>
                          <a:solidFill>
                            <a:schemeClr val="tx1"/>
                          </a:solidFill>
                          <a:latin typeface="Arial" panose="020B0604020202020204" pitchFamily="34" charset="0"/>
                        </a:defRPr>
                      </a:lvl8pPr>
                      <a:lvl9pPr marL="3886200" indent="-228600"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Arial" panose="020B0604020202020204" pitchFamily="34" charset="0"/>
                          <a:cs typeface="Times New Roman" panose="02020603050405020304" pitchFamily="18" charset="0"/>
                        </a:rPr>
                        <a:t>The level at which the system is being analyzed.  </a:t>
                      </a:r>
                      <a:r>
                        <a:rPr kumimoji="0" lang="en-US" altLang="en-US" sz="1200" b="0" i="1" u="none" strike="noStrike" cap="none" normalizeH="0" baseline="0">
                          <a:ln>
                            <a:noFill/>
                          </a:ln>
                          <a:solidFill>
                            <a:srgbClr val="000000"/>
                          </a:solidFill>
                          <a:effectLst/>
                          <a:latin typeface="Arial" panose="020B0604020202020204" pitchFamily="34" charset="0"/>
                          <a:cs typeface="Times New Roman" panose="02020603050405020304" pitchFamily="18" charset="0"/>
                        </a:rPr>
                        <a:t>Higher</a:t>
                      </a:r>
                      <a:r>
                        <a:rPr kumimoji="0" lang="en-US" altLang="en-US" sz="1200" b="0" i="0" u="none" strike="noStrike" cap="none" normalizeH="0" baseline="0">
                          <a:ln>
                            <a:noFill/>
                          </a:ln>
                          <a:solidFill>
                            <a:srgbClr val="000000"/>
                          </a:solidFill>
                          <a:effectLst/>
                          <a:latin typeface="Arial" panose="020B0604020202020204" pitchFamily="34" charset="0"/>
                          <a:cs typeface="Times New Roman" panose="02020603050405020304" pitchFamily="18" charset="0"/>
                        </a:rPr>
                        <a:t> indenture levels represent a </a:t>
                      </a:r>
                      <a:r>
                        <a:rPr kumimoji="0" lang="en-US" altLang="en-US" sz="1200" b="0" i="1" u="none" strike="noStrike" cap="none" normalizeH="0" baseline="0">
                          <a:ln>
                            <a:noFill/>
                          </a:ln>
                          <a:solidFill>
                            <a:srgbClr val="000000"/>
                          </a:solidFill>
                          <a:effectLst/>
                          <a:latin typeface="Arial" panose="020B0604020202020204" pitchFamily="34" charset="0"/>
                          <a:cs typeface="Times New Roman" panose="02020603050405020304" pitchFamily="18" charset="0"/>
                        </a:rPr>
                        <a:t>higher</a:t>
                      </a:r>
                      <a:r>
                        <a:rPr kumimoji="0" lang="en-US" altLang="en-US" sz="1200" b="0" i="0" u="none" strike="noStrike" cap="none" normalizeH="0" baseline="0">
                          <a:ln>
                            <a:noFill/>
                          </a:ln>
                          <a:solidFill>
                            <a:srgbClr val="000000"/>
                          </a:solidFill>
                          <a:effectLst/>
                          <a:latin typeface="Arial" panose="020B0604020202020204" pitchFamily="34" charset="0"/>
                          <a:cs typeface="Times New Roman" panose="02020603050405020304" pitchFamily="18" charset="0"/>
                        </a:rPr>
                        <a:t> level of detail for the FMEA (i.e. to “lower” levels of the system).  For a power plant, the indenture levels would proceed from </a:t>
                      </a:r>
                      <a:r>
                        <a:rPr kumimoji="0" lang="en-US" altLang="en-US" sz="1200" b="0" i="1" u="none" strike="noStrike" cap="none" normalizeH="0" baseline="0">
                          <a:ln>
                            <a:noFill/>
                          </a:ln>
                          <a:solidFill>
                            <a:srgbClr val="000000"/>
                          </a:solidFill>
                          <a:effectLst/>
                          <a:latin typeface="Arial" panose="020B0604020202020204" pitchFamily="34" charset="0"/>
                          <a:cs typeface="Times New Roman" panose="02020603050405020304" pitchFamily="18" charset="0"/>
                        </a:rPr>
                        <a:t>unit (lowest), </a:t>
                      </a:r>
                      <a:r>
                        <a:rPr kumimoji="0" lang="en-US" altLang="en-US" sz="1200" b="0" i="0" u="none" strike="noStrike" cap="none" normalizeH="0" baseline="0">
                          <a:ln>
                            <a:noFill/>
                          </a:ln>
                          <a:solidFill>
                            <a:srgbClr val="000000"/>
                          </a:solidFill>
                          <a:effectLst/>
                          <a:latin typeface="Arial" panose="020B0604020202020204" pitchFamily="34" charset="0"/>
                          <a:cs typeface="Times New Roman" panose="02020603050405020304" pitchFamily="18" charset="0"/>
                        </a:rPr>
                        <a:t>to </a:t>
                      </a:r>
                      <a:r>
                        <a:rPr kumimoji="0" lang="en-US" altLang="en-US" sz="1200" b="0" i="1" u="none" strike="noStrike" cap="none" normalizeH="0" baseline="0">
                          <a:ln>
                            <a:noFill/>
                          </a:ln>
                          <a:solidFill>
                            <a:srgbClr val="000000"/>
                          </a:solidFill>
                          <a:effectLst/>
                          <a:latin typeface="Arial" panose="020B0604020202020204" pitchFamily="34" charset="0"/>
                          <a:cs typeface="Times New Roman" panose="02020603050405020304" pitchFamily="18" charset="0"/>
                        </a:rPr>
                        <a:t>system, </a:t>
                      </a:r>
                      <a:r>
                        <a:rPr kumimoji="0" lang="en-US" altLang="en-US" sz="1200" b="0" i="0" u="none" strike="noStrike" cap="none" normalizeH="0" baseline="0">
                          <a:ln>
                            <a:noFill/>
                          </a:ln>
                          <a:solidFill>
                            <a:srgbClr val="000000"/>
                          </a:solidFill>
                          <a:effectLst/>
                          <a:latin typeface="Arial" panose="020B0604020202020204" pitchFamily="34" charset="0"/>
                          <a:cs typeface="Times New Roman" panose="02020603050405020304" pitchFamily="18" charset="0"/>
                        </a:rPr>
                        <a:t>to </a:t>
                      </a:r>
                      <a:r>
                        <a:rPr kumimoji="0" lang="en-US" altLang="en-US" sz="1200" b="0" i="1" u="none" strike="noStrike" cap="none" normalizeH="0" baseline="0">
                          <a:ln>
                            <a:noFill/>
                          </a:ln>
                          <a:solidFill>
                            <a:srgbClr val="000000"/>
                          </a:solidFill>
                          <a:effectLst/>
                          <a:latin typeface="Arial" panose="020B0604020202020204" pitchFamily="34" charset="0"/>
                          <a:cs typeface="Times New Roman" panose="02020603050405020304" pitchFamily="18" charset="0"/>
                        </a:rPr>
                        <a:t>subsystem, </a:t>
                      </a:r>
                      <a:r>
                        <a:rPr kumimoji="0" lang="en-US" altLang="en-US" sz="1200" b="0" i="0" u="none" strike="noStrike" cap="none" normalizeH="0" baseline="0">
                          <a:ln>
                            <a:noFill/>
                          </a:ln>
                          <a:solidFill>
                            <a:srgbClr val="000000"/>
                          </a:solidFill>
                          <a:effectLst/>
                          <a:latin typeface="Arial" panose="020B0604020202020204" pitchFamily="34" charset="0"/>
                          <a:cs typeface="Times New Roman" panose="02020603050405020304" pitchFamily="18" charset="0"/>
                        </a:rPr>
                        <a:t>to </a:t>
                      </a:r>
                      <a:r>
                        <a:rPr kumimoji="0" lang="en-US" altLang="en-US" sz="1200" b="0" i="1" u="none" strike="noStrike" cap="none" normalizeH="0" baseline="0">
                          <a:ln>
                            <a:noFill/>
                          </a:ln>
                          <a:solidFill>
                            <a:srgbClr val="000000"/>
                          </a:solidFill>
                          <a:effectLst/>
                          <a:latin typeface="Arial" panose="020B0604020202020204" pitchFamily="34" charset="0"/>
                          <a:cs typeface="Times New Roman" panose="02020603050405020304" pitchFamily="18" charset="0"/>
                        </a:rPr>
                        <a:t>equipment, </a:t>
                      </a:r>
                      <a:r>
                        <a:rPr kumimoji="0" lang="en-US" altLang="en-US" sz="1200" b="0" i="0" u="none" strike="noStrike" cap="none" normalizeH="0" baseline="0">
                          <a:ln>
                            <a:noFill/>
                          </a:ln>
                          <a:solidFill>
                            <a:srgbClr val="000000"/>
                          </a:solidFill>
                          <a:effectLst/>
                          <a:latin typeface="Arial" panose="020B0604020202020204" pitchFamily="34" charset="0"/>
                          <a:cs typeface="Times New Roman" panose="02020603050405020304" pitchFamily="18" charset="0"/>
                        </a:rPr>
                        <a:t>to </a:t>
                      </a:r>
                      <a:r>
                        <a:rPr kumimoji="0" lang="en-US" altLang="en-US" sz="1200" b="0" i="1" u="none" strike="noStrike" cap="none" normalizeH="0" baseline="0">
                          <a:ln>
                            <a:noFill/>
                          </a:ln>
                          <a:solidFill>
                            <a:srgbClr val="000000"/>
                          </a:solidFill>
                          <a:effectLst/>
                          <a:latin typeface="Arial" panose="020B0604020202020204" pitchFamily="34" charset="0"/>
                          <a:cs typeface="Times New Roman" panose="02020603050405020304" pitchFamily="18" charset="0"/>
                        </a:rPr>
                        <a:t>component, </a:t>
                      </a:r>
                      <a:r>
                        <a:rPr kumimoji="0" lang="en-US" altLang="en-US" sz="1200" b="0" i="0" u="none" strike="noStrike" cap="none" normalizeH="0" baseline="0">
                          <a:ln>
                            <a:noFill/>
                          </a:ln>
                          <a:solidFill>
                            <a:srgbClr val="000000"/>
                          </a:solidFill>
                          <a:effectLst/>
                          <a:latin typeface="Arial" panose="020B0604020202020204" pitchFamily="34" charset="0"/>
                          <a:cs typeface="Times New Roman" panose="02020603050405020304" pitchFamily="18" charset="0"/>
                        </a:rPr>
                        <a:t>to</a:t>
                      </a:r>
                      <a:r>
                        <a:rPr kumimoji="0" lang="en-US" altLang="en-US" sz="1200" b="0" i="1" u="none" strike="noStrike" cap="none" normalizeH="0" baseline="0">
                          <a:ln>
                            <a:noFill/>
                          </a:ln>
                          <a:solidFill>
                            <a:srgbClr val="000000"/>
                          </a:solidFill>
                          <a:effectLst/>
                          <a:latin typeface="Arial" panose="020B0604020202020204" pitchFamily="34" charset="0"/>
                          <a:cs typeface="Times New Roman" panose="02020603050405020304" pitchFamily="18" charset="0"/>
                        </a:rPr>
                        <a:t> part (highest)</a:t>
                      </a:r>
                      <a:r>
                        <a:rPr kumimoji="0" lang="en-US" altLang="en-US" sz="1200" b="0" i="0" u="none" strike="noStrike" cap="none" normalizeH="0" baseline="0">
                          <a:ln>
                            <a:noFill/>
                          </a:ln>
                          <a:solidFill>
                            <a:srgbClr val="000000"/>
                          </a:solidFill>
                          <a:effectLst/>
                          <a:latin typeface="Arial" panose="020B0604020202020204" pitchFamily="34" charset="0"/>
                          <a:cs typeface="Times New Roman" panose="02020603050405020304" pitchFamily="18" charset="0"/>
                        </a:rPr>
                        <a:t>. </a:t>
                      </a:r>
                      <a:endParaRPr kumimoji="0" lang="en-US" altLang="en-US" sz="24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rgbClr val="000000"/>
                      </a:solidFill>
                      <a:prstDash val="solid"/>
                      <a:round/>
                      <a:headEnd type="none" w="sm" len="sm"/>
                      <a:tailEnd type="none" w="sm" len="sm"/>
                    </a:lnL>
                    <a:lnR w="254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3336925144"/>
                  </a:ext>
                </a:extLst>
              </a:tr>
              <a:tr h="476250">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742950" indent="-285750">
                        <a:spcBef>
                          <a:spcPct val="20000"/>
                        </a:spcBef>
                        <a:buClr>
                          <a:schemeClr val="accent2"/>
                        </a:buClr>
                        <a:defRPr>
                          <a:solidFill>
                            <a:schemeClr val="tx1"/>
                          </a:solidFill>
                          <a:latin typeface="Arial" panose="020B0604020202020204" pitchFamily="34" charset="0"/>
                        </a:defRPr>
                      </a:lvl2pPr>
                      <a:lvl3pPr marL="1143000" indent="-228600">
                        <a:spcBef>
                          <a:spcPct val="20000"/>
                        </a:spcBef>
                        <a:buClr>
                          <a:schemeClr val="accent2"/>
                        </a:buClr>
                        <a:defRPr>
                          <a:solidFill>
                            <a:schemeClr val="tx1"/>
                          </a:solidFill>
                          <a:latin typeface="Arial" panose="020B0604020202020204" pitchFamily="34" charset="0"/>
                        </a:defRPr>
                      </a:lvl3pPr>
                      <a:lvl4pPr marL="1600200" indent="-228600">
                        <a:spcBef>
                          <a:spcPct val="20000"/>
                        </a:spcBef>
                        <a:buClr>
                          <a:schemeClr val="accent2"/>
                        </a:buClr>
                        <a:defRPr>
                          <a:solidFill>
                            <a:schemeClr val="tx1"/>
                          </a:solidFill>
                          <a:latin typeface="Arial" panose="020B0604020202020204" pitchFamily="34" charset="0"/>
                        </a:defRPr>
                      </a:lvl4pPr>
                      <a:lvl5pPr marL="2057400" indent="-228600">
                        <a:spcBef>
                          <a:spcPct val="20000"/>
                        </a:spcBef>
                        <a:buClr>
                          <a:schemeClr val="accent2"/>
                        </a:buClr>
                        <a:defRPr>
                          <a:solidFill>
                            <a:schemeClr val="tx1"/>
                          </a:solidFill>
                          <a:latin typeface="Arial" panose="020B0604020202020204" pitchFamily="34" charset="0"/>
                        </a:defRPr>
                      </a:lvl5pPr>
                      <a:lvl6pPr marL="2514600" indent="-228600" fontAlgn="base">
                        <a:spcBef>
                          <a:spcPct val="20000"/>
                        </a:spcBef>
                        <a:spcAft>
                          <a:spcPct val="0"/>
                        </a:spcAft>
                        <a:buClr>
                          <a:schemeClr val="accent2"/>
                        </a:buClr>
                        <a:defRPr>
                          <a:solidFill>
                            <a:schemeClr val="tx1"/>
                          </a:solidFill>
                          <a:latin typeface="Arial" panose="020B0604020202020204" pitchFamily="34" charset="0"/>
                        </a:defRPr>
                      </a:lvl6pPr>
                      <a:lvl7pPr marL="2971800" indent="-228600" fontAlgn="base">
                        <a:spcBef>
                          <a:spcPct val="20000"/>
                        </a:spcBef>
                        <a:spcAft>
                          <a:spcPct val="0"/>
                        </a:spcAft>
                        <a:buClr>
                          <a:schemeClr val="accent2"/>
                        </a:buClr>
                        <a:defRPr>
                          <a:solidFill>
                            <a:schemeClr val="tx1"/>
                          </a:solidFill>
                          <a:latin typeface="Arial" panose="020B0604020202020204" pitchFamily="34" charset="0"/>
                        </a:defRPr>
                      </a:lvl7pPr>
                      <a:lvl8pPr marL="3429000" indent="-228600" fontAlgn="base">
                        <a:spcBef>
                          <a:spcPct val="20000"/>
                        </a:spcBef>
                        <a:spcAft>
                          <a:spcPct val="0"/>
                        </a:spcAft>
                        <a:buClr>
                          <a:schemeClr val="accent2"/>
                        </a:buClr>
                        <a:defRPr>
                          <a:solidFill>
                            <a:schemeClr val="tx1"/>
                          </a:solidFill>
                          <a:latin typeface="Arial" panose="020B0604020202020204" pitchFamily="34" charset="0"/>
                        </a:defRPr>
                      </a:lvl8pPr>
                      <a:lvl9pPr marL="3886200" indent="-228600"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000000"/>
                          </a:solidFill>
                          <a:effectLst/>
                          <a:latin typeface="Arial" panose="020B0604020202020204" pitchFamily="34" charset="0"/>
                          <a:cs typeface="Times New Roman" panose="02020603050405020304" pitchFamily="18" charset="0"/>
                        </a:rPr>
                        <a:t>Failure Mode</a:t>
                      </a:r>
                      <a:r>
                        <a:rPr kumimoji="0" lang="en-US" altLang="en-US" sz="1200" b="0" i="0" u="none" strike="noStrike" cap="none" normalizeH="0" baseline="0">
                          <a:ln>
                            <a:noFill/>
                          </a:ln>
                          <a:solidFill>
                            <a:srgbClr val="000000"/>
                          </a:solidFill>
                          <a:effectLst/>
                          <a:latin typeface="Arial" panose="020B0604020202020204" pitchFamily="34" charset="0"/>
                          <a:cs typeface="Times New Roman" panose="02020603050405020304" pitchFamily="18" charset="0"/>
                        </a:rPr>
                        <a:t>:</a:t>
                      </a:r>
                      <a:endParaRPr kumimoji="0" lang="en-US" altLang="en-US" sz="2400" b="0" i="0" u="none" strike="noStrike" cap="none" normalizeH="0" baseline="0">
                        <a:ln>
                          <a:noFill/>
                        </a:ln>
                        <a:solidFill>
                          <a:schemeClr val="tx1"/>
                        </a:solidFill>
                        <a:effectLst/>
                        <a:latin typeface="Arial" panose="020B0604020202020204" pitchFamily="34" charset="0"/>
                      </a:endParaRPr>
                    </a:p>
                  </a:txBody>
                  <a:tcPr horzOverflow="overflow">
                    <a:lnL w="254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742950" indent="-285750">
                        <a:spcBef>
                          <a:spcPct val="20000"/>
                        </a:spcBef>
                        <a:buClr>
                          <a:schemeClr val="accent2"/>
                        </a:buClr>
                        <a:defRPr>
                          <a:solidFill>
                            <a:schemeClr val="tx1"/>
                          </a:solidFill>
                          <a:latin typeface="Arial" panose="020B0604020202020204" pitchFamily="34" charset="0"/>
                        </a:defRPr>
                      </a:lvl2pPr>
                      <a:lvl3pPr marL="1143000" indent="-228600">
                        <a:spcBef>
                          <a:spcPct val="20000"/>
                        </a:spcBef>
                        <a:buClr>
                          <a:schemeClr val="accent2"/>
                        </a:buClr>
                        <a:defRPr>
                          <a:solidFill>
                            <a:schemeClr val="tx1"/>
                          </a:solidFill>
                          <a:latin typeface="Arial" panose="020B0604020202020204" pitchFamily="34" charset="0"/>
                        </a:defRPr>
                      </a:lvl3pPr>
                      <a:lvl4pPr marL="1600200" indent="-228600">
                        <a:spcBef>
                          <a:spcPct val="20000"/>
                        </a:spcBef>
                        <a:buClr>
                          <a:schemeClr val="accent2"/>
                        </a:buClr>
                        <a:defRPr>
                          <a:solidFill>
                            <a:schemeClr val="tx1"/>
                          </a:solidFill>
                          <a:latin typeface="Arial" panose="020B0604020202020204" pitchFamily="34" charset="0"/>
                        </a:defRPr>
                      </a:lvl4pPr>
                      <a:lvl5pPr marL="2057400" indent="-228600">
                        <a:spcBef>
                          <a:spcPct val="20000"/>
                        </a:spcBef>
                        <a:buClr>
                          <a:schemeClr val="accent2"/>
                        </a:buClr>
                        <a:defRPr>
                          <a:solidFill>
                            <a:schemeClr val="tx1"/>
                          </a:solidFill>
                          <a:latin typeface="Arial" panose="020B0604020202020204" pitchFamily="34" charset="0"/>
                        </a:defRPr>
                      </a:lvl5pPr>
                      <a:lvl6pPr marL="2514600" indent="-228600" fontAlgn="base">
                        <a:spcBef>
                          <a:spcPct val="20000"/>
                        </a:spcBef>
                        <a:spcAft>
                          <a:spcPct val="0"/>
                        </a:spcAft>
                        <a:buClr>
                          <a:schemeClr val="accent2"/>
                        </a:buClr>
                        <a:defRPr>
                          <a:solidFill>
                            <a:schemeClr val="tx1"/>
                          </a:solidFill>
                          <a:latin typeface="Arial" panose="020B0604020202020204" pitchFamily="34" charset="0"/>
                        </a:defRPr>
                      </a:lvl6pPr>
                      <a:lvl7pPr marL="2971800" indent="-228600" fontAlgn="base">
                        <a:spcBef>
                          <a:spcPct val="20000"/>
                        </a:spcBef>
                        <a:spcAft>
                          <a:spcPct val="0"/>
                        </a:spcAft>
                        <a:buClr>
                          <a:schemeClr val="accent2"/>
                        </a:buClr>
                        <a:defRPr>
                          <a:solidFill>
                            <a:schemeClr val="tx1"/>
                          </a:solidFill>
                          <a:latin typeface="Arial" panose="020B0604020202020204" pitchFamily="34" charset="0"/>
                        </a:defRPr>
                      </a:lvl7pPr>
                      <a:lvl8pPr marL="3429000" indent="-228600" fontAlgn="base">
                        <a:spcBef>
                          <a:spcPct val="20000"/>
                        </a:spcBef>
                        <a:spcAft>
                          <a:spcPct val="0"/>
                        </a:spcAft>
                        <a:buClr>
                          <a:schemeClr val="accent2"/>
                        </a:buClr>
                        <a:defRPr>
                          <a:solidFill>
                            <a:schemeClr val="tx1"/>
                          </a:solidFill>
                          <a:latin typeface="Arial" panose="020B0604020202020204" pitchFamily="34" charset="0"/>
                        </a:defRPr>
                      </a:lvl8pPr>
                      <a:lvl9pPr marL="3886200" indent="-228600"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Arial" panose="020B0604020202020204" pitchFamily="34" charset="0"/>
                          <a:cs typeface="Times New Roman" panose="02020603050405020304" pitchFamily="18" charset="0"/>
                        </a:rPr>
                        <a:t>The ways in which the item can fail.  For example, a relay's functions are to open and close upon demand (and stay open or closed). Failure modes could be: "fail to open", "fail to close," or "spurious transfer."</a:t>
                      </a:r>
                      <a:endParaRPr kumimoji="0" lang="en-US" altLang="en-US" sz="24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rgbClr val="000000"/>
                      </a:solidFill>
                      <a:prstDash val="solid"/>
                      <a:round/>
                      <a:headEnd type="none" w="sm" len="sm"/>
                      <a:tailEnd type="none" w="sm" len="sm"/>
                    </a:lnL>
                    <a:lnR w="254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2946514391"/>
                  </a:ext>
                </a:extLst>
              </a:tr>
              <a:tr h="665163">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742950" indent="-285750">
                        <a:spcBef>
                          <a:spcPct val="20000"/>
                        </a:spcBef>
                        <a:buClr>
                          <a:schemeClr val="accent2"/>
                        </a:buClr>
                        <a:defRPr>
                          <a:solidFill>
                            <a:schemeClr val="tx1"/>
                          </a:solidFill>
                          <a:latin typeface="Arial" panose="020B0604020202020204" pitchFamily="34" charset="0"/>
                        </a:defRPr>
                      </a:lvl2pPr>
                      <a:lvl3pPr marL="1143000" indent="-228600">
                        <a:spcBef>
                          <a:spcPct val="20000"/>
                        </a:spcBef>
                        <a:buClr>
                          <a:schemeClr val="accent2"/>
                        </a:buClr>
                        <a:defRPr>
                          <a:solidFill>
                            <a:schemeClr val="tx1"/>
                          </a:solidFill>
                          <a:latin typeface="Arial" panose="020B0604020202020204" pitchFamily="34" charset="0"/>
                        </a:defRPr>
                      </a:lvl3pPr>
                      <a:lvl4pPr marL="1600200" indent="-228600">
                        <a:spcBef>
                          <a:spcPct val="20000"/>
                        </a:spcBef>
                        <a:buClr>
                          <a:schemeClr val="accent2"/>
                        </a:buClr>
                        <a:defRPr>
                          <a:solidFill>
                            <a:schemeClr val="tx1"/>
                          </a:solidFill>
                          <a:latin typeface="Arial" panose="020B0604020202020204" pitchFamily="34" charset="0"/>
                        </a:defRPr>
                      </a:lvl4pPr>
                      <a:lvl5pPr marL="2057400" indent="-228600">
                        <a:spcBef>
                          <a:spcPct val="20000"/>
                        </a:spcBef>
                        <a:buClr>
                          <a:schemeClr val="accent2"/>
                        </a:buClr>
                        <a:defRPr>
                          <a:solidFill>
                            <a:schemeClr val="tx1"/>
                          </a:solidFill>
                          <a:latin typeface="Arial" panose="020B0604020202020204" pitchFamily="34" charset="0"/>
                        </a:defRPr>
                      </a:lvl5pPr>
                      <a:lvl6pPr marL="2514600" indent="-228600" fontAlgn="base">
                        <a:spcBef>
                          <a:spcPct val="20000"/>
                        </a:spcBef>
                        <a:spcAft>
                          <a:spcPct val="0"/>
                        </a:spcAft>
                        <a:buClr>
                          <a:schemeClr val="accent2"/>
                        </a:buClr>
                        <a:defRPr>
                          <a:solidFill>
                            <a:schemeClr val="tx1"/>
                          </a:solidFill>
                          <a:latin typeface="Arial" panose="020B0604020202020204" pitchFamily="34" charset="0"/>
                        </a:defRPr>
                      </a:lvl6pPr>
                      <a:lvl7pPr marL="2971800" indent="-228600" fontAlgn="base">
                        <a:spcBef>
                          <a:spcPct val="20000"/>
                        </a:spcBef>
                        <a:spcAft>
                          <a:spcPct val="0"/>
                        </a:spcAft>
                        <a:buClr>
                          <a:schemeClr val="accent2"/>
                        </a:buClr>
                        <a:defRPr>
                          <a:solidFill>
                            <a:schemeClr val="tx1"/>
                          </a:solidFill>
                          <a:latin typeface="Arial" panose="020B0604020202020204" pitchFamily="34" charset="0"/>
                        </a:defRPr>
                      </a:lvl7pPr>
                      <a:lvl8pPr marL="3429000" indent="-228600" fontAlgn="base">
                        <a:spcBef>
                          <a:spcPct val="20000"/>
                        </a:spcBef>
                        <a:spcAft>
                          <a:spcPct val="0"/>
                        </a:spcAft>
                        <a:buClr>
                          <a:schemeClr val="accent2"/>
                        </a:buClr>
                        <a:defRPr>
                          <a:solidFill>
                            <a:schemeClr val="tx1"/>
                          </a:solidFill>
                          <a:latin typeface="Arial" panose="020B0604020202020204" pitchFamily="34" charset="0"/>
                        </a:defRPr>
                      </a:lvl8pPr>
                      <a:lvl9pPr marL="3886200" indent="-228600"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000000"/>
                          </a:solidFill>
                          <a:effectLst/>
                          <a:latin typeface="Arial" panose="020B0604020202020204" pitchFamily="34" charset="0"/>
                          <a:cs typeface="Times New Roman" panose="02020603050405020304" pitchFamily="18" charset="0"/>
                        </a:rPr>
                        <a:t>Failure Causes</a:t>
                      </a:r>
                      <a:endParaRPr kumimoji="0" lang="en-US" altLang="en-US" sz="2400" b="0" i="0" u="none" strike="noStrike" cap="none" normalizeH="0" baseline="0">
                        <a:ln>
                          <a:noFill/>
                        </a:ln>
                        <a:solidFill>
                          <a:schemeClr val="tx1"/>
                        </a:solidFill>
                        <a:effectLst/>
                        <a:latin typeface="Arial" panose="020B0604020202020204" pitchFamily="34" charset="0"/>
                      </a:endParaRPr>
                    </a:p>
                  </a:txBody>
                  <a:tcPr horzOverflow="overflow">
                    <a:lnL w="254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742950" indent="-285750">
                        <a:spcBef>
                          <a:spcPct val="20000"/>
                        </a:spcBef>
                        <a:buClr>
                          <a:schemeClr val="accent2"/>
                        </a:buClr>
                        <a:defRPr>
                          <a:solidFill>
                            <a:schemeClr val="tx1"/>
                          </a:solidFill>
                          <a:latin typeface="Arial" panose="020B0604020202020204" pitchFamily="34" charset="0"/>
                        </a:defRPr>
                      </a:lvl2pPr>
                      <a:lvl3pPr marL="1143000" indent="-228600">
                        <a:spcBef>
                          <a:spcPct val="20000"/>
                        </a:spcBef>
                        <a:buClr>
                          <a:schemeClr val="accent2"/>
                        </a:buClr>
                        <a:defRPr>
                          <a:solidFill>
                            <a:schemeClr val="tx1"/>
                          </a:solidFill>
                          <a:latin typeface="Arial" panose="020B0604020202020204" pitchFamily="34" charset="0"/>
                        </a:defRPr>
                      </a:lvl3pPr>
                      <a:lvl4pPr marL="1600200" indent="-228600">
                        <a:spcBef>
                          <a:spcPct val="20000"/>
                        </a:spcBef>
                        <a:buClr>
                          <a:schemeClr val="accent2"/>
                        </a:buClr>
                        <a:defRPr>
                          <a:solidFill>
                            <a:schemeClr val="tx1"/>
                          </a:solidFill>
                          <a:latin typeface="Arial" panose="020B0604020202020204" pitchFamily="34" charset="0"/>
                        </a:defRPr>
                      </a:lvl4pPr>
                      <a:lvl5pPr marL="2057400" indent="-228600">
                        <a:spcBef>
                          <a:spcPct val="20000"/>
                        </a:spcBef>
                        <a:buClr>
                          <a:schemeClr val="accent2"/>
                        </a:buClr>
                        <a:defRPr>
                          <a:solidFill>
                            <a:schemeClr val="tx1"/>
                          </a:solidFill>
                          <a:latin typeface="Arial" panose="020B0604020202020204" pitchFamily="34" charset="0"/>
                        </a:defRPr>
                      </a:lvl5pPr>
                      <a:lvl6pPr marL="2514600" indent="-228600" fontAlgn="base">
                        <a:spcBef>
                          <a:spcPct val="20000"/>
                        </a:spcBef>
                        <a:spcAft>
                          <a:spcPct val="0"/>
                        </a:spcAft>
                        <a:buClr>
                          <a:schemeClr val="accent2"/>
                        </a:buClr>
                        <a:defRPr>
                          <a:solidFill>
                            <a:schemeClr val="tx1"/>
                          </a:solidFill>
                          <a:latin typeface="Arial" panose="020B0604020202020204" pitchFamily="34" charset="0"/>
                        </a:defRPr>
                      </a:lvl6pPr>
                      <a:lvl7pPr marL="2971800" indent="-228600" fontAlgn="base">
                        <a:spcBef>
                          <a:spcPct val="20000"/>
                        </a:spcBef>
                        <a:spcAft>
                          <a:spcPct val="0"/>
                        </a:spcAft>
                        <a:buClr>
                          <a:schemeClr val="accent2"/>
                        </a:buClr>
                        <a:defRPr>
                          <a:solidFill>
                            <a:schemeClr val="tx1"/>
                          </a:solidFill>
                          <a:latin typeface="Arial" panose="020B0604020202020204" pitchFamily="34" charset="0"/>
                        </a:defRPr>
                      </a:lvl7pPr>
                      <a:lvl8pPr marL="3429000" indent="-228600" fontAlgn="base">
                        <a:spcBef>
                          <a:spcPct val="20000"/>
                        </a:spcBef>
                        <a:spcAft>
                          <a:spcPct val="0"/>
                        </a:spcAft>
                        <a:buClr>
                          <a:schemeClr val="accent2"/>
                        </a:buClr>
                        <a:defRPr>
                          <a:solidFill>
                            <a:schemeClr val="tx1"/>
                          </a:solidFill>
                          <a:latin typeface="Arial" panose="020B0604020202020204" pitchFamily="34" charset="0"/>
                        </a:defRPr>
                      </a:lvl8pPr>
                      <a:lvl9pPr marL="3886200" indent="-228600"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Arial" panose="020B0604020202020204" pitchFamily="34" charset="0"/>
                          <a:cs typeface="Times New Roman" panose="02020603050405020304" pitchFamily="18" charset="0"/>
                        </a:rPr>
                        <a:t>The possible physical, chemical, electrical (and other) causes associated with each failure mode.  For the relay's failure mode of "failure to open upon demand," the possible causes could include magnetized contacts, burred contacts, coil insulation failure, broken wire in coil, etc.</a:t>
                      </a:r>
                      <a:endParaRPr kumimoji="0" lang="en-US" altLang="en-US" sz="24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rgbClr val="000000"/>
                      </a:solidFill>
                      <a:prstDash val="solid"/>
                      <a:round/>
                      <a:headEnd type="none" w="sm" len="sm"/>
                      <a:tailEnd type="none" w="sm" len="sm"/>
                    </a:lnL>
                    <a:lnR w="254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3176554773"/>
                  </a:ext>
                </a:extLst>
              </a:tr>
              <a:tr h="855663">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742950" indent="-285750">
                        <a:spcBef>
                          <a:spcPct val="20000"/>
                        </a:spcBef>
                        <a:buClr>
                          <a:schemeClr val="accent2"/>
                        </a:buClr>
                        <a:defRPr>
                          <a:solidFill>
                            <a:schemeClr val="tx1"/>
                          </a:solidFill>
                          <a:latin typeface="Arial" panose="020B0604020202020204" pitchFamily="34" charset="0"/>
                        </a:defRPr>
                      </a:lvl2pPr>
                      <a:lvl3pPr marL="1143000" indent="-228600">
                        <a:spcBef>
                          <a:spcPct val="20000"/>
                        </a:spcBef>
                        <a:buClr>
                          <a:schemeClr val="accent2"/>
                        </a:buClr>
                        <a:defRPr>
                          <a:solidFill>
                            <a:schemeClr val="tx1"/>
                          </a:solidFill>
                          <a:latin typeface="Arial" panose="020B0604020202020204" pitchFamily="34" charset="0"/>
                        </a:defRPr>
                      </a:lvl3pPr>
                      <a:lvl4pPr marL="1600200" indent="-228600">
                        <a:spcBef>
                          <a:spcPct val="20000"/>
                        </a:spcBef>
                        <a:buClr>
                          <a:schemeClr val="accent2"/>
                        </a:buClr>
                        <a:defRPr>
                          <a:solidFill>
                            <a:schemeClr val="tx1"/>
                          </a:solidFill>
                          <a:latin typeface="Arial" panose="020B0604020202020204" pitchFamily="34" charset="0"/>
                        </a:defRPr>
                      </a:lvl4pPr>
                      <a:lvl5pPr marL="2057400" indent="-228600">
                        <a:spcBef>
                          <a:spcPct val="20000"/>
                        </a:spcBef>
                        <a:buClr>
                          <a:schemeClr val="accent2"/>
                        </a:buClr>
                        <a:defRPr>
                          <a:solidFill>
                            <a:schemeClr val="tx1"/>
                          </a:solidFill>
                          <a:latin typeface="Arial" panose="020B0604020202020204" pitchFamily="34" charset="0"/>
                        </a:defRPr>
                      </a:lvl5pPr>
                      <a:lvl6pPr marL="2514600" indent="-228600" fontAlgn="base">
                        <a:spcBef>
                          <a:spcPct val="20000"/>
                        </a:spcBef>
                        <a:spcAft>
                          <a:spcPct val="0"/>
                        </a:spcAft>
                        <a:buClr>
                          <a:schemeClr val="accent2"/>
                        </a:buClr>
                        <a:defRPr>
                          <a:solidFill>
                            <a:schemeClr val="tx1"/>
                          </a:solidFill>
                          <a:latin typeface="Arial" panose="020B0604020202020204" pitchFamily="34" charset="0"/>
                        </a:defRPr>
                      </a:lvl6pPr>
                      <a:lvl7pPr marL="2971800" indent="-228600" fontAlgn="base">
                        <a:spcBef>
                          <a:spcPct val="20000"/>
                        </a:spcBef>
                        <a:spcAft>
                          <a:spcPct val="0"/>
                        </a:spcAft>
                        <a:buClr>
                          <a:schemeClr val="accent2"/>
                        </a:buClr>
                        <a:defRPr>
                          <a:solidFill>
                            <a:schemeClr val="tx1"/>
                          </a:solidFill>
                          <a:latin typeface="Arial" panose="020B0604020202020204" pitchFamily="34" charset="0"/>
                        </a:defRPr>
                      </a:lvl7pPr>
                      <a:lvl8pPr marL="3429000" indent="-228600" fontAlgn="base">
                        <a:spcBef>
                          <a:spcPct val="20000"/>
                        </a:spcBef>
                        <a:spcAft>
                          <a:spcPct val="0"/>
                        </a:spcAft>
                        <a:buClr>
                          <a:schemeClr val="accent2"/>
                        </a:buClr>
                        <a:defRPr>
                          <a:solidFill>
                            <a:schemeClr val="tx1"/>
                          </a:solidFill>
                          <a:latin typeface="Arial" panose="020B0604020202020204" pitchFamily="34" charset="0"/>
                        </a:defRPr>
                      </a:lvl8pPr>
                      <a:lvl9pPr marL="3886200" indent="-228600"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000000"/>
                          </a:solidFill>
                          <a:effectLst/>
                          <a:latin typeface="Arial" panose="020B0604020202020204" pitchFamily="34" charset="0"/>
                          <a:cs typeface="Times New Roman" panose="02020603050405020304" pitchFamily="18" charset="0"/>
                        </a:rPr>
                        <a:t>Failure Effect</a:t>
                      </a:r>
                      <a:endParaRPr kumimoji="0" lang="en-US" altLang="en-US" sz="2400" b="0" i="0" u="none" strike="noStrike" cap="none" normalizeH="0" baseline="0">
                        <a:ln>
                          <a:noFill/>
                        </a:ln>
                        <a:solidFill>
                          <a:schemeClr val="tx1"/>
                        </a:solidFill>
                        <a:effectLst/>
                        <a:latin typeface="Arial" panose="020B0604020202020204" pitchFamily="34" charset="0"/>
                      </a:endParaRPr>
                    </a:p>
                  </a:txBody>
                  <a:tcPr horzOverflow="overflow">
                    <a:lnL w="254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lvl1pPr marL="173038" indent="-173038">
                        <a:spcBef>
                          <a:spcPct val="20000"/>
                        </a:spcBef>
                        <a:buClr>
                          <a:schemeClr val="accent2"/>
                        </a:buClr>
                        <a:buFont typeface="Symbol" panose="05050102010706020507" pitchFamily="18" charset="2"/>
                        <a:tabLst>
                          <a:tab pos="-11113" algn="l"/>
                        </a:tabLst>
                        <a:defRPr>
                          <a:solidFill>
                            <a:schemeClr val="tx1"/>
                          </a:solidFill>
                          <a:latin typeface="Arial" panose="020B0604020202020204" pitchFamily="34" charset="0"/>
                        </a:defRPr>
                      </a:lvl1pPr>
                      <a:lvl2pPr marL="742950" indent="-285750">
                        <a:spcBef>
                          <a:spcPct val="20000"/>
                        </a:spcBef>
                        <a:buClr>
                          <a:schemeClr val="accent2"/>
                        </a:buClr>
                        <a:tabLst>
                          <a:tab pos="-11113" algn="l"/>
                        </a:tabLst>
                        <a:defRPr>
                          <a:solidFill>
                            <a:schemeClr val="tx1"/>
                          </a:solidFill>
                          <a:latin typeface="Arial" panose="020B0604020202020204" pitchFamily="34" charset="0"/>
                        </a:defRPr>
                      </a:lvl2pPr>
                      <a:lvl3pPr marL="1143000" indent="-228600">
                        <a:spcBef>
                          <a:spcPct val="20000"/>
                        </a:spcBef>
                        <a:buClr>
                          <a:schemeClr val="accent2"/>
                        </a:buClr>
                        <a:tabLst>
                          <a:tab pos="-11113" algn="l"/>
                        </a:tabLst>
                        <a:defRPr>
                          <a:solidFill>
                            <a:schemeClr val="tx1"/>
                          </a:solidFill>
                          <a:latin typeface="Arial" panose="020B0604020202020204" pitchFamily="34" charset="0"/>
                        </a:defRPr>
                      </a:lvl3pPr>
                      <a:lvl4pPr marL="1600200" indent="-228600">
                        <a:spcBef>
                          <a:spcPct val="20000"/>
                        </a:spcBef>
                        <a:buClr>
                          <a:schemeClr val="accent2"/>
                        </a:buClr>
                        <a:tabLst>
                          <a:tab pos="-11113" algn="l"/>
                        </a:tabLst>
                        <a:defRPr>
                          <a:solidFill>
                            <a:schemeClr val="tx1"/>
                          </a:solidFill>
                          <a:latin typeface="Arial" panose="020B0604020202020204" pitchFamily="34" charset="0"/>
                        </a:defRPr>
                      </a:lvl4pPr>
                      <a:lvl5pPr marL="2057400" indent="-228600">
                        <a:spcBef>
                          <a:spcPct val="20000"/>
                        </a:spcBef>
                        <a:buClr>
                          <a:schemeClr val="accent2"/>
                        </a:buClr>
                        <a:tabLst>
                          <a:tab pos="-11113" algn="l"/>
                        </a:tabLst>
                        <a:defRPr>
                          <a:solidFill>
                            <a:schemeClr val="tx1"/>
                          </a:solidFill>
                          <a:latin typeface="Arial" panose="020B0604020202020204" pitchFamily="34" charset="0"/>
                        </a:defRPr>
                      </a:lvl5pPr>
                      <a:lvl6pPr marL="2514600" indent="-228600" fontAlgn="base">
                        <a:spcBef>
                          <a:spcPct val="20000"/>
                        </a:spcBef>
                        <a:spcAft>
                          <a:spcPct val="0"/>
                        </a:spcAft>
                        <a:buClr>
                          <a:schemeClr val="accent2"/>
                        </a:buClr>
                        <a:tabLst>
                          <a:tab pos="-11113" algn="l"/>
                        </a:tabLst>
                        <a:defRPr>
                          <a:solidFill>
                            <a:schemeClr val="tx1"/>
                          </a:solidFill>
                          <a:latin typeface="Arial" panose="020B0604020202020204" pitchFamily="34" charset="0"/>
                        </a:defRPr>
                      </a:lvl6pPr>
                      <a:lvl7pPr marL="2971800" indent="-228600" fontAlgn="base">
                        <a:spcBef>
                          <a:spcPct val="20000"/>
                        </a:spcBef>
                        <a:spcAft>
                          <a:spcPct val="0"/>
                        </a:spcAft>
                        <a:buClr>
                          <a:schemeClr val="accent2"/>
                        </a:buClr>
                        <a:tabLst>
                          <a:tab pos="-11113" algn="l"/>
                        </a:tabLst>
                        <a:defRPr>
                          <a:solidFill>
                            <a:schemeClr val="tx1"/>
                          </a:solidFill>
                          <a:latin typeface="Arial" panose="020B0604020202020204" pitchFamily="34" charset="0"/>
                        </a:defRPr>
                      </a:lvl7pPr>
                      <a:lvl8pPr marL="3429000" indent="-228600" fontAlgn="base">
                        <a:spcBef>
                          <a:spcPct val="20000"/>
                        </a:spcBef>
                        <a:spcAft>
                          <a:spcPct val="0"/>
                        </a:spcAft>
                        <a:buClr>
                          <a:schemeClr val="accent2"/>
                        </a:buClr>
                        <a:tabLst>
                          <a:tab pos="-11113" algn="l"/>
                        </a:tabLst>
                        <a:defRPr>
                          <a:solidFill>
                            <a:schemeClr val="tx1"/>
                          </a:solidFill>
                          <a:latin typeface="Arial" panose="020B0604020202020204" pitchFamily="34" charset="0"/>
                        </a:defRPr>
                      </a:lvl8pPr>
                      <a:lvl9pPr marL="3886200" indent="-228600" fontAlgn="base">
                        <a:spcBef>
                          <a:spcPct val="20000"/>
                        </a:spcBef>
                        <a:spcAft>
                          <a:spcPct val="0"/>
                        </a:spcAft>
                        <a:buClr>
                          <a:schemeClr val="accent2"/>
                        </a:buClr>
                        <a:tabLst>
                          <a:tab pos="-11113" algn="l"/>
                        </a:tabLst>
                        <a:defRPr>
                          <a:solidFill>
                            <a:schemeClr val="tx1"/>
                          </a:solidFill>
                          <a:latin typeface="Arial" panose="020B0604020202020204" pitchFamily="34" charset="0"/>
                        </a:defRPr>
                      </a:lvl9pPr>
                    </a:lstStyle>
                    <a:p>
                      <a:pPr marL="173038" marR="0" lvl="0" indent="-173038" algn="l" defTabSz="914400" rtl="0" eaLnBrk="0" fontAlgn="base" latinLnBrk="0" hangingPunct="0">
                        <a:lnSpc>
                          <a:spcPct val="100000"/>
                        </a:lnSpc>
                        <a:spcBef>
                          <a:spcPct val="0"/>
                        </a:spcBef>
                        <a:spcAft>
                          <a:spcPct val="0"/>
                        </a:spcAft>
                        <a:buClrTx/>
                        <a:buSzTx/>
                        <a:buFontTx/>
                        <a:buNone/>
                        <a:tabLst>
                          <a:tab pos="-11113" algn="l"/>
                        </a:tabLst>
                      </a:pPr>
                      <a:r>
                        <a:rPr kumimoji="0" lang="en-US" altLang="en-US" sz="1200" b="0" i="0" u="none" strike="noStrike" cap="none" normalizeH="0" baseline="0">
                          <a:ln>
                            <a:noFill/>
                          </a:ln>
                          <a:solidFill>
                            <a:srgbClr val="000000"/>
                          </a:solidFill>
                          <a:effectLst/>
                          <a:latin typeface="Arial" panose="020B0604020202020204" pitchFamily="34" charset="0"/>
                          <a:cs typeface="Times New Roman" panose="02020603050405020304" pitchFamily="18" charset="0"/>
                        </a:rPr>
                        <a:t>The consequences of the failure mode on the operation or function of an item.  Failure effects are classified as:</a:t>
                      </a:r>
                      <a:endParaRPr kumimoji="0" lang="en-US" altLang="en-US" sz="1000" b="0" i="0" u="none" strike="noStrike" cap="none" normalizeH="0" baseline="0">
                        <a:ln>
                          <a:noFill/>
                        </a:ln>
                        <a:solidFill>
                          <a:schemeClr val="tx1"/>
                        </a:solidFill>
                        <a:effectLst/>
                        <a:latin typeface="Arial" panose="020B0604020202020204" pitchFamily="34" charset="0"/>
                        <a:cs typeface="Times New Roman" panose="02020603050405020304" pitchFamily="18" charset="0"/>
                      </a:endParaRPr>
                    </a:p>
                    <a:p>
                      <a:pPr marL="173038" marR="0" lvl="0" indent="-173038" algn="l" defTabSz="914400" rtl="0" eaLnBrk="0" fontAlgn="base" latinLnBrk="0" hangingPunct="0">
                        <a:lnSpc>
                          <a:spcPct val="100000"/>
                        </a:lnSpc>
                        <a:spcBef>
                          <a:spcPct val="0"/>
                        </a:spcBef>
                        <a:spcAft>
                          <a:spcPct val="0"/>
                        </a:spcAft>
                        <a:buClr>
                          <a:schemeClr val="tx1"/>
                        </a:buClr>
                        <a:buSzTx/>
                        <a:buFont typeface="Symbol" panose="05050102010706020507" pitchFamily="18" charset="2"/>
                        <a:buChar char=""/>
                        <a:tabLst>
                          <a:tab pos="-11113" algn="l"/>
                        </a:tabLst>
                      </a:pPr>
                      <a:r>
                        <a:rPr kumimoji="0" lang="en-US" altLang="en-US" sz="1200" b="1" i="0" u="none" strike="noStrike" cap="none" normalizeH="0" baseline="0">
                          <a:ln>
                            <a:noFill/>
                          </a:ln>
                          <a:solidFill>
                            <a:srgbClr val="000000"/>
                          </a:solidFill>
                          <a:effectLst/>
                          <a:latin typeface="Arial" panose="020B0604020202020204" pitchFamily="34" charset="0"/>
                          <a:cs typeface="Times New Roman" panose="02020603050405020304" pitchFamily="18" charset="0"/>
                        </a:rPr>
                        <a:t>Local effect,</a:t>
                      </a:r>
                      <a:r>
                        <a:rPr kumimoji="0" lang="en-US" altLang="en-US" sz="1200" b="0" i="0" u="none" strike="noStrike" cap="none" normalizeH="0" baseline="0">
                          <a:ln>
                            <a:noFill/>
                          </a:ln>
                          <a:solidFill>
                            <a:srgbClr val="000000"/>
                          </a:solidFill>
                          <a:effectLst/>
                          <a:latin typeface="Arial" panose="020B0604020202020204" pitchFamily="34" charset="0"/>
                          <a:cs typeface="Times New Roman" panose="02020603050405020304" pitchFamily="18" charset="0"/>
                        </a:rPr>
                        <a:t> the consequence of the failure mode on the item being analyzed,</a:t>
                      </a:r>
                      <a:endParaRPr kumimoji="0" lang="en-US" altLang="en-US" sz="1000" b="0" i="0" u="none" strike="noStrike" cap="none" normalizeH="0" baseline="0">
                        <a:ln>
                          <a:noFill/>
                        </a:ln>
                        <a:solidFill>
                          <a:schemeClr val="tx1"/>
                        </a:solidFill>
                        <a:effectLst/>
                        <a:latin typeface="Arial" panose="020B0604020202020204" pitchFamily="34" charset="0"/>
                        <a:cs typeface="Times New Roman" panose="02020603050405020304" pitchFamily="18" charset="0"/>
                      </a:endParaRPr>
                    </a:p>
                    <a:p>
                      <a:pPr marL="173038" marR="0" lvl="0" indent="-173038" algn="l" defTabSz="914400" rtl="0" eaLnBrk="0" fontAlgn="base" latinLnBrk="0" hangingPunct="0">
                        <a:lnSpc>
                          <a:spcPct val="100000"/>
                        </a:lnSpc>
                        <a:spcBef>
                          <a:spcPct val="0"/>
                        </a:spcBef>
                        <a:spcAft>
                          <a:spcPct val="0"/>
                        </a:spcAft>
                        <a:buClr>
                          <a:schemeClr val="tx1"/>
                        </a:buClr>
                        <a:buSzTx/>
                        <a:buFont typeface="Symbol" panose="05050102010706020507" pitchFamily="18" charset="2"/>
                        <a:buChar char=""/>
                        <a:tabLst>
                          <a:tab pos="-11113" algn="l"/>
                        </a:tabLst>
                      </a:pPr>
                      <a:r>
                        <a:rPr kumimoji="0" lang="en-US" altLang="en-US" sz="1200" b="1" i="0" u="none" strike="noStrike" cap="none" normalizeH="0" baseline="0">
                          <a:ln>
                            <a:noFill/>
                          </a:ln>
                          <a:solidFill>
                            <a:srgbClr val="000000"/>
                          </a:solidFill>
                          <a:effectLst/>
                          <a:latin typeface="Arial" panose="020B0604020202020204" pitchFamily="34" charset="0"/>
                          <a:cs typeface="Times New Roman" panose="02020603050405020304" pitchFamily="18" charset="0"/>
                        </a:rPr>
                        <a:t>Next higher level effect</a:t>
                      </a:r>
                      <a:r>
                        <a:rPr kumimoji="0" lang="en-US" altLang="en-US" sz="1200" b="0" i="0" u="none" strike="noStrike" cap="none" normalizeH="0" baseline="0">
                          <a:ln>
                            <a:noFill/>
                          </a:ln>
                          <a:solidFill>
                            <a:srgbClr val="000000"/>
                          </a:solidFill>
                          <a:effectLst/>
                          <a:latin typeface="Arial" panose="020B0604020202020204" pitchFamily="34" charset="0"/>
                          <a:cs typeface="Times New Roman" panose="02020603050405020304" pitchFamily="18" charset="0"/>
                        </a:rPr>
                        <a:t>, the consequence the failure mode has on the next </a:t>
                      </a:r>
                      <a:r>
                        <a:rPr kumimoji="0" lang="en-US" altLang="en-US" sz="1200" b="0" i="1" u="none" strike="noStrike" cap="none" normalizeH="0" baseline="0">
                          <a:ln>
                            <a:noFill/>
                          </a:ln>
                          <a:solidFill>
                            <a:srgbClr val="000000"/>
                          </a:solidFill>
                          <a:effectLst/>
                          <a:latin typeface="Arial" panose="020B0604020202020204" pitchFamily="34" charset="0"/>
                          <a:cs typeface="Times New Roman" panose="02020603050405020304" pitchFamily="18" charset="0"/>
                        </a:rPr>
                        <a:t>lower</a:t>
                      </a:r>
                      <a:r>
                        <a:rPr kumimoji="0" lang="en-US" altLang="en-US" sz="1200" b="0" i="0" u="none" strike="noStrike" cap="none" normalizeH="0" baseline="0">
                          <a:ln>
                            <a:noFill/>
                          </a:ln>
                          <a:solidFill>
                            <a:srgbClr val="000000"/>
                          </a:solidFill>
                          <a:effectLst/>
                          <a:latin typeface="Arial" panose="020B0604020202020204" pitchFamily="34" charset="0"/>
                          <a:cs typeface="Times New Roman" panose="02020603050405020304" pitchFamily="18" charset="0"/>
                        </a:rPr>
                        <a:t> indenture level, </a:t>
                      </a:r>
                      <a:endParaRPr kumimoji="0" lang="en-US" altLang="en-US" sz="1000" b="0" i="0" u="none" strike="noStrike" cap="none" normalizeH="0" baseline="0">
                        <a:ln>
                          <a:noFill/>
                        </a:ln>
                        <a:solidFill>
                          <a:schemeClr val="tx1"/>
                        </a:solidFill>
                        <a:effectLst/>
                        <a:latin typeface="Arial" panose="020B0604020202020204" pitchFamily="34" charset="0"/>
                        <a:cs typeface="Times New Roman" panose="02020603050405020304" pitchFamily="18" charset="0"/>
                      </a:endParaRPr>
                    </a:p>
                    <a:p>
                      <a:pPr marL="173038" marR="0" lvl="0" indent="-173038" algn="l" defTabSz="914400" rtl="0" eaLnBrk="0" fontAlgn="base" latinLnBrk="0" hangingPunct="0">
                        <a:lnSpc>
                          <a:spcPct val="100000"/>
                        </a:lnSpc>
                        <a:spcBef>
                          <a:spcPct val="0"/>
                        </a:spcBef>
                        <a:spcAft>
                          <a:spcPct val="0"/>
                        </a:spcAft>
                        <a:buClr>
                          <a:schemeClr val="tx1"/>
                        </a:buClr>
                        <a:buSzTx/>
                        <a:buFont typeface="Symbol" panose="05050102010706020507" pitchFamily="18" charset="2"/>
                        <a:buChar char=""/>
                        <a:tabLst>
                          <a:tab pos="-11113" algn="l"/>
                        </a:tabLst>
                      </a:pPr>
                      <a:r>
                        <a:rPr kumimoji="0" lang="en-US" altLang="en-US" sz="1200" b="1" i="0" u="none" strike="noStrike" cap="none" normalizeH="0" baseline="0">
                          <a:ln>
                            <a:noFill/>
                          </a:ln>
                          <a:solidFill>
                            <a:srgbClr val="000000"/>
                          </a:solidFill>
                          <a:effectLst/>
                          <a:latin typeface="Arial" panose="020B0604020202020204" pitchFamily="34" charset="0"/>
                          <a:cs typeface="Times New Roman" panose="02020603050405020304" pitchFamily="18" charset="0"/>
                        </a:rPr>
                        <a:t>End effect</a:t>
                      </a:r>
                      <a:r>
                        <a:rPr kumimoji="0" lang="en-US" altLang="en-US" sz="1200" b="0" i="0" u="none" strike="noStrike" cap="none" normalizeH="0" baseline="0">
                          <a:ln>
                            <a:noFill/>
                          </a:ln>
                          <a:solidFill>
                            <a:srgbClr val="000000"/>
                          </a:solidFill>
                          <a:effectLst/>
                          <a:latin typeface="Arial" panose="020B0604020202020204" pitchFamily="34" charset="0"/>
                          <a:cs typeface="Times New Roman" panose="02020603050405020304" pitchFamily="18" charset="0"/>
                        </a:rPr>
                        <a:t>, the consequence the failure mode has on the </a:t>
                      </a:r>
                      <a:r>
                        <a:rPr kumimoji="0" lang="en-US" altLang="en-US" sz="1200" b="0" i="1" u="none" strike="noStrike" cap="none" normalizeH="0" baseline="0">
                          <a:ln>
                            <a:noFill/>
                          </a:ln>
                          <a:solidFill>
                            <a:srgbClr val="000000"/>
                          </a:solidFill>
                          <a:effectLst/>
                          <a:latin typeface="Arial" panose="020B0604020202020204" pitchFamily="34" charset="0"/>
                          <a:cs typeface="Times New Roman" panose="02020603050405020304" pitchFamily="18" charset="0"/>
                        </a:rPr>
                        <a:t>lowest</a:t>
                      </a:r>
                      <a:r>
                        <a:rPr kumimoji="0" lang="en-US" altLang="en-US" sz="1200" b="0" i="0" u="none" strike="noStrike" cap="none" normalizeH="0" baseline="0">
                          <a:ln>
                            <a:noFill/>
                          </a:ln>
                          <a:solidFill>
                            <a:srgbClr val="000000"/>
                          </a:solidFill>
                          <a:effectLst/>
                          <a:latin typeface="Arial" panose="020B0604020202020204" pitchFamily="34" charset="0"/>
                          <a:cs typeface="Times New Roman" panose="02020603050405020304" pitchFamily="18" charset="0"/>
                        </a:rPr>
                        <a:t> indenture level (i.e. system).</a:t>
                      </a:r>
                      <a:endParaRPr kumimoji="0" lang="en-US" altLang="en-US" sz="24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rgbClr val="000000"/>
                      </a:solidFill>
                      <a:prstDash val="solid"/>
                      <a:round/>
                      <a:headEnd type="none" w="sm" len="sm"/>
                      <a:tailEnd type="none" w="sm" len="sm"/>
                    </a:lnL>
                    <a:lnR w="254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265104716"/>
                  </a:ext>
                </a:extLst>
              </a:tr>
              <a:tr h="274638">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742950" indent="-285750">
                        <a:spcBef>
                          <a:spcPct val="20000"/>
                        </a:spcBef>
                        <a:buClr>
                          <a:schemeClr val="accent2"/>
                        </a:buClr>
                        <a:defRPr>
                          <a:solidFill>
                            <a:schemeClr val="tx1"/>
                          </a:solidFill>
                          <a:latin typeface="Arial" panose="020B0604020202020204" pitchFamily="34" charset="0"/>
                        </a:defRPr>
                      </a:lvl2pPr>
                      <a:lvl3pPr marL="1143000" indent="-228600">
                        <a:spcBef>
                          <a:spcPct val="20000"/>
                        </a:spcBef>
                        <a:buClr>
                          <a:schemeClr val="accent2"/>
                        </a:buClr>
                        <a:defRPr>
                          <a:solidFill>
                            <a:schemeClr val="tx1"/>
                          </a:solidFill>
                          <a:latin typeface="Arial" panose="020B0604020202020204" pitchFamily="34" charset="0"/>
                        </a:defRPr>
                      </a:lvl3pPr>
                      <a:lvl4pPr marL="1600200" indent="-228600">
                        <a:spcBef>
                          <a:spcPct val="20000"/>
                        </a:spcBef>
                        <a:buClr>
                          <a:schemeClr val="accent2"/>
                        </a:buClr>
                        <a:defRPr>
                          <a:solidFill>
                            <a:schemeClr val="tx1"/>
                          </a:solidFill>
                          <a:latin typeface="Arial" panose="020B0604020202020204" pitchFamily="34" charset="0"/>
                        </a:defRPr>
                      </a:lvl4pPr>
                      <a:lvl5pPr marL="2057400" indent="-228600">
                        <a:spcBef>
                          <a:spcPct val="20000"/>
                        </a:spcBef>
                        <a:buClr>
                          <a:schemeClr val="accent2"/>
                        </a:buClr>
                        <a:defRPr>
                          <a:solidFill>
                            <a:schemeClr val="tx1"/>
                          </a:solidFill>
                          <a:latin typeface="Arial" panose="020B0604020202020204" pitchFamily="34" charset="0"/>
                        </a:defRPr>
                      </a:lvl5pPr>
                      <a:lvl6pPr marL="2514600" indent="-228600" fontAlgn="base">
                        <a:spcBef>
                          <a:spcPct val="20000"/>
                        </a:spcBef>
                        <a:spcAft>
                          <a:spcPct val="0"/>
                        </a:spcAft>
                        <a:buClr>
                          <a:schemeClr val="accent2"/>
                        </a:buClr>
                        <a:defRPr>
                          <a:solidFill>
                            <a:schemeClr val="tx1"/>
                          </a:solidFill>
                          <a:latin typeface="Arial" panose="020B0604020202020204" pitchFamily="34" charset="0"/>
                        </a:defRPr>
                      </a:lvl6pPr>
                      <a:lvl7pPr marL="2971800" indent="-228600" fontAlgn="base">
                        <a:spcBef>
                          <a:spcPct val="20000"/>
                        </a:spcBef>
                        <a:spcAft>
                          <a:spcPct val="0"/>
                        </a:spcAft>
                        <a:buClr>
                          <a:schemeClr val="accent2"/>
                        </a:buClr>
                        <a:defRPr>
                          <a:solidFill>
                            <a:schemeClr val="tx1"/>
                          </a:solidFill>
                          <a:latin typeface="Arial" panose="020B0604020202020204" pitchFamily="34" charset="0"/>
                        </a:defRPr>
                      </a:lvl7pPr>
                      <a:lvl8pPr marL="3429000" indent="-228600" fontAlgn="base">
                        <a:spcBef>
                          <a:spcPct val="20000"/>
                        </a:spcBef>
                        <a:spcAft>
                          <a:spcPct val="0"/>
                        </a:spcAft>
                        <a:buClr>
                          <a:schemeClr val="accent2"/>
                        </a:buClr>
                        <a:defRPr>
                          <a:solidFill>
                            <a:schemeClr val="tx1"/>
                          </a:solidFill>
                          <a:latin typeface="Arial" panose="020B0604020202020204" pitchFamily="34" charset="0"/>
                        </a:defRPr>
                      </a:lvl8pPr>
                      <a:lvl9pPr marL="3886200" indent="-228600"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000000"/>
                          </a:solidFill>
                          <a:effectLst/>
                          <a:latin typeface="Arial" panose="020B0604020202020204" pitchFamily="34" charset="0"/>
                          <a:cs typeface="Times New Roman" panose="02020603050405020304" pitchFamily="18" charset="0"/>
                        </a:rPr>
                        <a:t>Failure Frequency</a:t>
                      </a:r>
                      <a:endParaRPr kumimoji="0" lang="en-US" altLang="en-US" sz="2400" b="0" i="0" u="none" strike="noStrike" cap="none" normalizeH="0" baseline="0">
                        <a:ln>
                          <a:noFill/>
                        </a:ln>
                        <a:solidFill>
                          <a:schemeClr val="tx1"/>
                        </a:solidFill>
                        <a:effectLst/>
                        <a:latin typeface="Arial" panose="020B0604020202020204" pitchFamily="34" charset="0"/>
                      </a:endParaRPr>
                    </a:p>
                  </a:txBody>
                  <a:tcPr horzOverflow="overflow">
                    <a:lnL w="254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742950" indent="-285750">
                        <a:spcBef>
                          <a:spcPct val="20000"/>
                        </a:spcBef>
                        <a:buClr>
                          <a:schemeClr val="accent2"/>
                        </a:buClr>
                        <a:defRPr>
                          <a:solidFill>
                            <a:schemeClr val="tx1"/>
                          </a:solidFill>
                          <a:latin typeface="Arial" panose="020B0604020202020204" pitchFamily="34" charset="0"/>
                        </a:defRPr>
                      </a:lvl2pPr>
                      <a:lvl3pPr marL="1143000" indent="-228600">
                        <a:spcBef>
                          <a:spcPct val="20000"/>
                        </a:spcBef>
                        <a:buClr>
                          <a:schemeClr val="accent2"/>
                        </a:buClr>
                        <a:defRPr>
                          <a:solidFill>
                            <a:schemeClr val="tx1"/>
                          </a:solidFill>
                          <a:latin typeface="Arial" panose="020B0604020202020204" pitchFamily="34" charset="0"/>
                        </a:defRPr>
                      </a:lvl3pPr>
                      <a:lvl4pPr marL="1600200" indent="-228600">
                        <a:spcBef>
                          <a:spcPct val="20000"/>
                        </a:spcBef>
                        <a:buClr>
                          <a:schemeClr val="accent2"/>
                        </a:buClr>
                        <a:defRPr>
                          <a:solidFill>
                            <a:schemeClr val="tx1"/>
                          </a:solidFill>
                          <a:latin typeface="Arial" panose="020B0604020202020204" pitchFamily="34" charset="0"/>
                        </a:defRPr>
                      </a:lvl4pPr>
                      <a:lvl5pPr marL="2057400" indent="-228600">
                        <a:spcBef>
                          <a:spcPct val="20000"/>
                        </a:spcBef>
                        <a:buClr>
                          <a:schemeClr val="accent2"/>
                        </a:buClr>
                        <a:defRPr>
                          <a:solidFill>
                            <a:schemeClr val="tx1"/>
                          </a:solidFill>
                          <a:latin typeface="Arial" panose="020B0604020202020204" pitchFamily="34" charset="0"/>
                        </a:defRPr>
                      </a:lvl5pPr>
                      <a:lvl6pPr marL="2514600" indent="-228600" fontAlgn="base">
                        <a:spcBef>
                          <a:spcPct val="20000"/>
                        </a:spcBef>
                        <a:spcAft>
                          <a:spcPct val="0"/>
                        </a:spcAft>
                        <a:buClr>
                          <a:schemeClr val="accent2"/>
                        </a:buClr>
                        <a:defRPr>
                          <a:solidFill>
                            <a:schemeClr val="tx1"/>
                          </a:solidFill>
                          <a:latin typeface="Arial" panose="020B0604020202020204" pitchFamily="34" charset="0"/>
                        </a:defRPr>
                      </a:lvl6pPr>
                      <a:lvl7pPr marL="2971800" indent="-228600" fontAlgn="base">
                        <a:spcBef>
                          <a:spcPct val="20000"/>
                        </a:spcBef>
                        <a:spcAft>
                          <a:spcPct val="0"/>
                        </a:spcAft>
                        <a:buClr>
                          <a:schemeClr val="accent2"/>
                        </a:buClr>
                        <a:defRPr>
                          <a:solidFill>
                            <a:schemeClr val="tx1"/>
                          </a:solidFill>
                          <a:latin typeface="Arial" panose="020B0604020202020204" pitchFamily="34" charset="0"/>
                        </a:defRPr>
                      </a:lvl7pPr>
                      <a:lvl8pPr marL="3429000" indent="-228600" fontAlgn="base">
                        <a:spcBef>
                          <a:spcPct val="20000"/>
                        </a:spcBef>
                        <a:spcAft>
                          <a:spcPct val="0"/>
                        </a:spcAft>
                        <a:buClr>
                          <a:schemeClr val="accent2"/>
                        </a:buClr>
                        <a:defRPr>
                          <a:solidFill>
                            <a:schemeClr val="tx1"/>
                          </a:solidFill>
                          <a:latin typeface="Arial" panose="020B0604020202020204" pitchFamily="34" charset="0"/>
                        </a:defRPr>
                      </a:lvl8pPr>
                      <a:lvl9pPr marL="3886200" indent="-228600"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Arial" panose="020B0604020202020204" pitchFamily="34" charset="0"/>
                          <a:cs typeface="Times New Roman" panose="02020603050405020304" pitchFamily="18" charset="0"/>
                        </a:rPr>
                        <a:t>The expected rate of occurrence of the individual failure modes (how often the failure mode is predicted to occur).</a:t>
                      </a:r>
                      <a:endParaRPr kumimoji="0" lang="en-US" altLang="en-US" sz="24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rgbClr val="000000"/>
                      </a:solidFill>
                      <a:prstDash val="solid"/>
                      <a:round/>
                      <a:headEnd type="none" w="sm" len="sm"/>
                      <a:tailEnd type="none" w="sm" len="sm"/>
                    </a:lnL>
                    <a:lnR w="254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2039556719"/>
                  </a:ext>
                </a:extLst>
              </a:tr>
              <a:tr h="274638">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742950" indent="-285750">
                        <a:spcBef>
                          <a:spcPct val="20000"/>
                        </a:spcBef>
                        <a:buClr>
                          <a:schemeClr val="accent2"/>
                        </a:buClr>
                        <a:defRPr>
                          <a:solidFill>
                            <a:schemeClr val="tx1"/>
                          </a:solidFill>
                          <a:latin typeface="Arial" panose="020B0604020202020204" pitchFamily="34" charset="0"/>
                        </a:defRPr>
                      </a:lvl2pPr>
                      <a:lvl3pPr marL="1143000" indent="-228600">
                        <a:spcBef>
                          <a:spcPct val="20000"/>
                        </a:spcBef>
                        <a:buClr>
                          <a:schemeClr val="accent2"/>
                        </a:buClr>
                        <a:defRPr>
                          <a:solidFill>
                            <a:schemeClr val="tx1"/>
                          </a:solidFill>
                          <a:latin typeface="Arial" panose="020B0604020202020204" pitchFamily="34" charset="0"/>
                        </a:defRPr>
                      </a:lvl3pPr>
                      <a:lvl4pPr marL="1600200" indent="-228600">
                        <a:spcBef>
                          <a:spcPct val="20000"/>
                        </a:spcBef>
                        <a:buClr>
                          <a:schemeClr val="accent2"/>
                        </a:buClr>
                        <a:defRPr>
                          <a:solidFill>
                            <a:schemeClr val="tx1"/>
                          </a:solidFill>
                          <a:latin typeface="Arial" panose="020B0604020202020204" pitchFamily="34" charset="0"/>
                        </a:defRPr>
                      </a:lvl4pPr>
                      <a:lvl5pPr marL="2057400" indent="-228600">
                        <a:spcBef>
                          <a:spcPct val="20000"/>
                        </a:spcBef>
                        <a:buClr>
                          <a:schemeClr val="accent2"/>
                        </a:buClr>
                        <a:defRPr>
                          <a:solidFill>
                            <a:schemeClr val="tx1"/>
                          </a:solidFill>
                          <a:latin typeface="Arial" panose="020B0604020202020204" pitchFamily="34" charset="0"/>
                        </a:defRPr>
                      </a:lvl5pPr>
                      <a:lvl6pPr marL="2514600" indent="-228600" fontAlgn="base">
                        <a:spcBef>
                          <a:spcPct val="20000"/>
                        </a:spcBef>
                        <a:spcAft>
                          <a:spcPct val="0"/>
                        </a:spcAft>
                        <a:buClr>
                          <a:schemeClr val="accent2"/>
                        </a:buClr>
                        <a:defRPr>
                          <a:solidFill>
                            <a:schemeClr val="tx1"/>
                          </a:solidFill>
                          <a:latin typeface="Arial" panose="020B0604020202020204" pitchFamily="34" charset="0"/>
                        </a:defRPr>
                      </a:lvl6pPr>
                      <a:lvl7pPr marL="2971800" indent="-228600" fontAlgn="base">
                        <a:spcBef>
                          <a:spcPct val="20000"/>
                        </a:spcBef>
                        <a:spcAft>
                          <a:spcPct val="0"/>
                        </a:spcAft>
                        <a:buClr>
                          <a:schemeClr val="accent2"/>
                        </a:buClr>
                        <a:defRPr>
                          <a:solidFill>
                            <a:schemeClr val="tx1"/>
                          </a:solidFill>
                          <a:latin typeface="Arial" panose="020B0604020202020204" pitchFamily="34" charset="0"/>
                        </a:defRPr>
                      </a:lvl7pPr>
                      <a:lvl8pPr marL="3429000" indent="-228600" fontAlgn="base">
                        <a:spcBef>
                          <a:spcPct val="20000"/>
                        </a:spcBef>
                        <a:spcAft>
                          <a:spcPct val="0"/>
                        </a:spcAft>
                        <a:buClr>
                          <a:schemeClr val="accent2"/>
                        </a:buClr>
                        <a:defRPr>
                          <a:solidFill>
                            <a:schemeClr val="tx1"/>
                          </a:solidFill>
                          <a:latin typeface="Arial" panose="020B0604020202020204" pitchFamily="34" charset="0"/>
                        </a:defRPr>
                      </a:lvl8pPr>
                      <a:lvl9pPr marL="3886200" indent="-228600"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000000"/>
                          </a:solidFill>
                          <a:effectLst/>
                          <a:latin typeface="Arial" panose="020B0604020202020204" pitchFamily="34" charset="0"/>
                          <a:cs typeface="Times New Roman" panose="02020603050405020304" pitchFamily="18" charset="0"/>
                        </a:rPr>
                        <a:t>Failure Severity</a:t>
                      </a:r>
                      <a:endParaRPr kumimoji="0" lang="en-US" altLang="en-US" sz="2400" b="0" i="0" u="none" strike="noStrike" cap="none" normalizeH="0" baseline="0">
                        <a:ln>
                          <a:noFill/>
                        </a:ln>
                        <a:solidFill>
                          <a:schemeClr val="tx1"/>
                        </a:solidFill>
                        <a:effectLst/>
                        <a:latin typeface="Arial" panose="020B0604020202020204" pitchFamily="34" charset="0"/>
                      </a:endParaRPr>
                    </a:p>
                  </a:txBody>
                  <a:tcPr horzOverflow="overflow">
                    <a:lnL w="254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742950" indent="-285750">
                        <a:spcBef>
                          <a:spcPct val="20000"/>
                        </a:spcBef>
                        <a:buClr>
                          <a:schemeClr val="accent2"/>
                        </a:buClr>
                        <a:defRPr>
                          <a:solidFill>
                            <a:schemeClr val="tx1"/>
                          </a:solidFill>
                          <a:latin typeface="Arial" panose="020B0604020202020204" pitchFamily="34" charset="0"/>
                        </a:defRPr>
                      </a:lvl2pPr>
                      <a:lvl3pPr marL="1143000" indent="-228600">
                        <a:spcBef>
                          <a:spcPct val="20000"/>
                        </a:spcBef>
                        <a:buClr>
                          <a:schemeClr val="accent2"/>
                        </a:buClr>
                        <a:defRPr>
                          <a:solidFill>
                            <a:schemeClr val="tx1"/>
                          </a:solidFill>
                          <a:latin typeface="Arial" panose="020B0604020202020204" pitchFamily="34" charset="0"/>
                        </a:defRPr>
                      </a:lvl3pPr>
                      <a:lvl4pPr marL="1600200" indent="-228600">
                        <a:spcBef>
                          <a:spcPct val="20000"/>
                        </a:spcBef>
                        <a:buClr>
                          <a:schemeClr val="accent2"/>
                        </a:buClr>
                        <a:defRPr>
                          <a:solidFill>
                            <a:schemeClr val="tx1"/>
                          </a:solidFill>
                          <a:latin typeface="Arial" panose="020B0604020202020204" pitchFamily="34" charset="0"/>
                        </a:defRPr>
                      </a:lvl4pPr>
                      <a:lvl5pPr marL="2057400" indent="-228600">
                        <a:spcBef>
                          <a:spcPct val="20000"/>
                        </a:spcBef>
                        <a:buClr>
                          <a:schemeClr val="accent2"/>
                        </a:buClr>
                        <a:defRPr>
                          <a:solidFill>
                            <a:schemeClr val="tx1"/>
                          </a:solidFill>
                          <a:latin typeface="Arial" panose="020B0604020202020204" pitchFamily="34" charset="0"/>
                        </a:defRPr>
                      </a:lvl5pPr>
                      <a:lvl6pPr marL="2514600" indent="-228600" fontAlgn="base">
                        <a:spcBef>
                          <a:spcPct val="20000"/>
                        </a:spcBef>
                        <a:spcAft>
                          <a:spcPct val="0"/>
                        </a:spcAft>
                        <a:buClr>
                          <a:schemeClr val="accent2"/>
                        </a:buClr>
                        <a:defRPr>
                          <a:solidFill>
                            <a:schemeClr val="tx1"/>
                          </a:solidFill>
                          <a:latin typeface="Arial" panose="020B0604020202020204" pitchFamily="34" charset="0"/>
                        </a:defRPr>
                      </a:lvl6pPr>
                      <a:lvl7pPr marL="2971800" indent="-228600" fontAlgn="base">
                        <a:spcBef>
                          <a:spcPct val="20000"/>
                        </a:spcBef>
                        <a:spcAft>
                          <a:spcPct val="0"/>
                        </a:spcAft>
                        <a:buClr>
                          <a:schemeClr val="accent2"/>
                        </a:buClr>
                        <a:defRPr>
                          <a:solidFill>
                            <a:schemeClr val="tx1"/>
                          </a:solidFill>
                          <a:latin typeface="Arial" panose="020B0604020202020204" pitchFamily="34" charset="0"/>
                        </a:defRPr>
                      </a:lvl7pPr>
                      <a:lvl8pPr marL="3429000" indent="-228600" fontAlgn="base">
                        <a:spcBef>
                          <a:spcPct val="20000"/>
                        </a:spcBef>
                        <a:spcAft>
                          <a:spcPct val="0"/>
                        </a:spcAft>
                        <a:buClr>
                          <a:schemeClr val="accent2"/>
                        </a:buClr>
                        <a:defRPr>
                          <a:solidFill>
                            <a:schemeClr val="tx1"/>
                          </a:solidFill>
                          <a:latin typeface="Arial" panose="020B0604020202020204" pitchFamily="34" charset="0"/>
                        </a:defRPr>
                      </a:lvl8pPr>
                      <a:lvl9pPr marL="3886200" indent="-228600"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Arial" panose="020B0604020202020204" pitchFamily="34" charset="0"/>
                          <a:cs typeface="Times New Roman" panose="02020603050405020304" pitchFamily="18" charset="0"/>
                        </a:rPr>
                        <a:t>A quantitative measure of the effect of the failure mode.  It is a relative measure of the worst potential effect of the failure mode.</a:t>
                      </a:r>
                      <a:endParaRPr kumimoji="0" lang="en-US" altLang="en-US" sz="24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rgbClr val="000000"/>
                      </a:solidFill>
                      <a:prstDash val="solid"/>
                      <a:round/>
                      <a:headEnd type="none" w="sm" len="sm"/>
                      <a:tailEnd type="none" w="sm" len="sm"/>
                    </a:lnL>
                    <a:lnR w="254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3813059954"/>
                  </a:ext>
                </a:extLst>
              </a:tr>
              <a:tr h="457200">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742950" indent="-285750">
                        <a:spcBef>
                          <a:spcPct val="20000"/>
                        </a:spcBef>
                        <a:buClr>
                          <a:schemeClr val="accent2"/>
                        </a:buClr>
                        <a:defRPr>
                          <a:solidFill>
                            <a:schemeClr val="tx1"/>
                          </a:solidFill>
                          <a:latin typeface="Arial" panose="020B0604020202020204" pitchFamily="34" charset="0"/>
                        </a:defRPr>
                      </a:lvl2pPr>
                      <a:lvl3pPr marL="1143000" indent="-228600">
                        <a:spcBef>
                          <a:spcPct val="20000"/>
                        </a:spcBef>
                        <a:buClr>
                          <a:schemeClr val="accent2"/>
                        </a:buClr>
                        <a:defRPr>
                          <a:solidFill>
                            <a:schemeClr val="tx1"/>
                          </a:solidFill>
                          <a:latin typeface="Arial" panose="020B0604020202020204" pitchFamily="34" charset="0"/>
                        </a:defRPr>
                      </a:lvl3pPr>
                      <a:lvl4pPr marL="1600200" indent="-228600">
                        <a:spcBef>
                          <a:spcPct val="20000"/>
                        </a:spcBef>
                        <a:buClr>
                          <a:schemeClr val="accent2"/>
                        </a:buClr>
                        <a:defRPr>
                          <a:solidFill>
                            <a:schemeClr val="tx1"/>
                          </a:solidFill>
                          <a:latin typeface="Arial" panose="020B0604020202020204" pitchFamily="34" charset="0"/>
                        </a:defRPr>
                      </a:lvl4pPr>
                      <a:lvl5pPr marL="2057400" indent="-228600">
                        <a:spcBef>
                          <a:spcPct val="20000"/>
                        </a:spcBef>
                        <a:buClr>
                          <a:schemeClr val="accent2"/>
                        </a:buClr>
                        <a:defRPr>
                          <a:solidFill>
                            <a:schemeClr val="tx1"/>
                          </a:solidFill>
                          <a:latin typeface="Arial" panose="020B0604020202020204" pitchFamily="34" charset="0"/>
                        </a:defRPr>
                      </a:lvl5pPr>
                      <a:lvl6pPr marL="2514600" indent="-228600" fontAlgn="base">
                        <a:spcBef>
                          <a:spcPct val="20000"/>
                        </a:spcBef>
                        <a:spcAft>
                          <a:spcPct val="0"/>
                        </a:spcAft>
                        <a:buClr>
                          <a:schemeClr val="accent2"/>
                        </a:buClr>
                        <a:defRPr>
                          <a:solidFill>
                            <a:schemeClr val="tx1"/>
                          </a:solidFill>
                          <a:latin typeface="Arial" panose="020B0604020202020204" pitchFamily="34" charset="0"/>
                        </a:defRPr>
                      </a:lvl6pPr>
                      <a:lvl7pPr marL="2971800" indent="-228600" fontAlgn="base">
                        <a:spcBef>
                          <a:spcPct val="20000"/>
                        </a:spcBef>
                        <a:spcAft>
                          <a:spcPct val="0"/>
                        </a:spcAft>
                        <a:buClr>
                          <a:schemeClr val="accent2"/>
                        </a:buClr>
                        <a:defRPr>
                          <a:solidFill>
                            <a:schemeClr val="tx1"/>
                          </a:solidFill>
                          <a:latin typeface="Arial" panose="020B0604020202020204" pitchFamily="34" charset="0"/>
                        </a:defRPr>
                      </a:lvl7pPr>
                      <a:lvl8pPr marL="3429000" indent="-228600" fontAlgn="base">
                        <a:spcBef>
                          <a:spcPct val="20000"/>
                        </a:spcBef>
                        <a:spcAft>
                          <a:spcPct val="0"/>
                        </a:spcAft>
                        <a:buClr>
                          <a:schemeClr val="accent2"/>
                        </a:buClr>
                        <a:defRPr>
                          <a:solidFill>
                            <a:schemeClr val="tx1"/>
                          </a:solidFill>
                          <a:latin typeface="Arial" panose="020B0604020202020204" pitchFamily="34" charset="0"/>
                        </a:defRPr>
                      </a:lvl8pPr>
                      <a:lvl9pPr marL="3886200" indent="-228600"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000000"/>
                          </a:solidFill>
                          <a:effectLst/>
                          <a:latin typeface="Arial" panose="020B0604020202020204" pitchFamily="34" charset="0"/>
                          <a:cs typeface="Times New Roman" panose="02020603050405020304" pitchFamily="18" charset="0"/>
                        </a:rPr>
                        <a:t>Failure Detection</a:t>
                      </a:r>
                      <a:endParaRPr kumimoji="0" lang="en-US" altLang="en-US" sz="2400" b="0" i="0" u="none" strike="noStrike" cap="none" normalizeH="0" baseline="0">
                        <a:ln>
                          <a:noFill/>
                        </a:ln>
                        <a:solidFill>
                          <a:schemeClr val="tx1"/>
                        </a:solidFill>
                        <a:effectLst/>
                        <a:latin typeface="Arial" panose="020B0604020202020204" pitchFamily="34" charset="0"/>
                      </a:endParaRPr>
                    </a:p>
                  </a:txBody>
                  <a:tcPr horzOverflow="overflow">
                    <a:lnL w="254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742950" indent="-285750">
                        <a:spcBef>
                          <a:spcPct val="20000"/>
                        </a:spcBef>
                        <a:buClr>
                          <a:schemeClr val="accent2"/>
                        </a:buClr>
                        <a:defRPr>
                          <a:solidFill>
                            <a:schemeClr val="tx1"/>
                          </a:solidFill>
                          <a:latin typeface="Arial" panose="020B0604020202020204" pitchFamily="34" charset="0"/>
                        </a:defRPr>
                      </a:lvl2pPr>
                      <a:lvl3pPr marL="1143000" indent="-228600">
                        <a:spcBef>
                          <a:spcPct val="20000"/>
                        </a:spcBef>
                        <a:buClr>
                          <a:schemeClr val="accent2"/>
                        </a:buClr>
                        <a:defRPr>
                          <a:solidFill>
                            <a:schemeClr val="tx1"/>
                          </a:solidFill>
                          <a:latin typeface="Arial" panose="020B0604020202020204" pitchFamily="34" charset="0"/>
                        </a:defRPr>
                      </a:lvl3pPr>
                      <a:lvl4pPr marL="1600200" indent="-228600">
                        <a:spcBef>
                          <a:spcPct val="20000"/>
                        </a:spcBef>
                        <a:buClr>
                          <a:schemeClr val="accent2"/>
                        </a:buClr>
                        <a:defRPr>
                          <a:solidFill>
                            <a:schemeClr val="tx1"/>
                          </a:solidFill>
                          <a:latin typeface="Arial" panose="020B0604020202020204" pitchFamily="34" charset="0"/>
                        </a:defRPr>
                      </a:lvl4pPr>
                      <a:lvl5pPr marL="2057400" indent="-228600">
                        <a:spcBef>
                          <a:spcPct val="20000"/>
                        </a:spcBef>
                        <a:buClr>
                          <a:schemeClr val="accent2"/>
                        </a:buClr>
                        <a:defRPr>
                          <a:solidFill>
                            <a:schemeClr val="tx1"/>
                          </a:solidFill>
                          <a:latin typeface="Arial" panose="020B0604020202020204" pitchFamily="34" charset="0"/>
                        </a:defRPr>
                      </a:lvl5pPr>
                      <a:lvl6pPr marL="2514600" indent="-228600" fontAlgn="base">
                        <a:spcBef>
                          <a:spcPct val="20000"/>
                        </a:spcBef>
                        <a:spcAft>
                          <a:spcPct val="0"/>
                        </a:spcAft>
                        <a:buClr>
                          <a:schemeClr val="accent2"/>
                        </a:buClr>
                        <a:defRPr>
                          <a:solidFill>
                            <a:schemeClr val="tx1"/>
                          </a:solidFill>
                          <a:latin typeface="Arial" panose="020B0604020202020204" pitchFamily="34" charset="0"/>
                        </a:defRPr>
                      </a:lvl6pPr>
                      <a:lvl7pPr marL="2971800" indent="-228600" fontAlgn="base">
                        <a:spcBef>
                          <a:spcPct val="20000"/>
                        </a:spcBef>
                        <a:spcAft>
                          <a:spcPct val="0"/>
                        </a:spcAft>
                        <a:buClr>
                          <a:schemeClr val="accent2"/>
                        </a:buClr>
                        <a:defRPr>
                          <a:solidFill>
                            <a:schemeClr val="tx1"/>
                          </a:solidFill>
                          <a:latin typeface="Arial" panose="020B0604020202020204" pitchFamily="34" charset="0"/>
                        </a:defRPr>
                      </a:lvl7pPr>
                      <a:lvl8pPr marL="3429000" indent="-228600" fontAlgn="base">
                        <a:spcBef>
                          <a:spcPct val="20000"/>
                        </a:spcBef>
                        <a:spcAft>
                          <a:spcPct val="0"/>
                        </a:spcAft>
                        <a:buClr>
                          <a:schemeClr val="accent2"/>
                        </a:buClr>
                        <a:defRPr>
                          <a:solidFill>
                            <a:schemeClr val="tx1"/>
                          </a:solidFill>
                          <a:latin typeface="Arial" panose="020B0604020202020204" pitchFamily="34" charset="0"/>
                        </a:defRPr>
                      </a:lvl8pPr>
                      <a:lvl9pPr marL="3886200" indent="-228600"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Arial" panose="020B0604020202020204" pitchFamily="34" charset="0"/>
                          <a:cs typeface="Times New Roman" panose="02020603050405020304" pitchFamily="18" charset="0"/>
                        </a:rPr>
                        <a:t>The means or methods by which a failure can be detected or predicted by an operator during normal system operation or can be detected by a maintenance crew by some diagnostic action.</a:t>
                      </a:r>
                      <a:endParaRPr kumimoji="0" lang="en-US" altLang="en-US" sz="24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rgbClr val="000000"/>
                      </a:solidFill>
                      <a:prstDash val="solid"/>
                      <a:round/>
                      <a:headEnd type="none" w="sm" len="sm"/>
                      <a:tailEnd type="none" w="sm" len="sm"/>
                    </a:lnL>
                    <a:lnR w="254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2206579737"/>
                  </a:ext>
                </a:extLst>
              </a:tr>
              <a:tr h="457200">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742950" indent="-285750">
                        <a:spcBef>
                          <a:spcPct val="20000"/>
                        </a:spcBef>
                        <a:buClr>
                          <a:schemeClr val="accent2"/>
                        </a:buClr>
                        <a:defRPr>
                          <a:solidFill>
                            <a:schemeClr val="tx1"/>
                          </a:solidFill>
                          <a:latin typeface="Arial" panose="020B0604020202020204" pitchFamily="34" charset="0"/>
                        </a:defRPr>
                      </a:lvl2pPr>
                      <a:lvl3pPr marL="1143000" indent="-228600">
                        <a:spcBef>
                          <a:spcPct val="20000"/>
                        </a:spcBef>
                        <a:buClr>
                          <a:schemeClr val="accent2"/>
                        </a:buClr>
                        <a:defRPr>
                          <a:solidFill>
                            <a:schemeClr val="tx1"/>
                          </a:solidFill>
                          <a:latin typeface="Arial" panose="020B0604020202020204" pitchFamily="34" charset="0"/>
                        </a:defRPr>
                      </a:lvl3pPr>
                      <a:lvl4pPr marL="1600200" indent="-228600">
                        <a:spcBef>
                          <a:spcPct val="20000"/>
                        </a:spcBef>
                        <a:buClr>
                          <a:schemeClr val="accent2"/>
                        </a:buClr>
                        <a:defRPr>
                          <a:solidFill>
                            <a:schemeClr val="tx1"/>
                          </a:solidFill>
                          <a:latin typeface="Arial" panose="020B0604020202020204" pitchFamily="34" charset="0"/>
                        </a:defRPr>
                      </a:lvl4pPr>
                      <a:lvl5pPr marL="2057400" indent="-228600">
                        <a:spcBef>
                          <a:spcPct val="20000"/>
                        </a:spcBef>
                        <a:buClr>
                          <a:schemeClr val="accent2"/>
                        </a:buClr>
                        <a:defRPr>
                          <a:solidFill>
                            <a:schemeClr val="tx1"/>
                          </a:solidFill>
                          <a:latin typeface="Arial" panose="020B0604020202020204" pitchFamily="34" charset="0"/>
                        </a:defRPr>
                      </a:lvl5pPr>
                      <a:lvl6pPr marL="2514600" indent="-228600" fontAlgn="base">
                        <a:spcBef>
                          <a:spcPct val="20000"/>
                        </a:spcBef>
                        <a:spcAft>
                          <a:spcPct val="0"/>
                        </a:spcAft>
                        <a:buClr>
                          <a:schemeClr val="accent2"/>
                        </a:buClr>
                        <a:defRPr>
                          <a:solidFill>
                            <a:schemeClr val="tx1"/>
                          </a:solidFill>
                          <a:latin typeface="Arial" panose="020B0604020202020204" pitchFamily="34" charset="0"/>
                        </a:defRPr>
                      </a:lvl6pPr>
                      <a:lvl7pPr marL="2971800" indent="-228600" fontAlgn="base">
                        <a:spcBef>
                          <a:spcPct val="20000"/>
                        </a:spcBef>
                        <a:spcAft>
                          <a:spcPct val="0"/>
                        </a:spcAft>
                        <a:buClr>
                          <a:schemeClr val="accent2"/>
                        </a:buClr>
                        <a:defRPr>
                          <a:solidFill>
                            <a:schemeClr val="tx1"/>
                          </a:solidFill>
                          <a:latin typeface="Arial" panose="020B0604020202020204" pitchFamily="34" charset="0"/>
                        </a:defRPr>
                      </a:lvl7pPr>
                      <a:lvl8pPr marL="3429000" indent="-228600" fontAlgn="base">
                        <a:spcBef>
                          <a:spcPct val="20000"/>
                        </a:spcBef>
                        <a:spcAft>
                          <a:spcPct val="0"/>
                        </a:spcAft>
                        <a:buClr>
                          <a:schemeClr val="accent2"/>
                        </a:buClr>
                        <a:defRPr>
                          <a:solidFill>
                            <a:schemeClr val="tx1"/>
                          </a:solidFill>
                          <a:latin typeface="Arial" panose="020B0604020202020204" pitchFamily="34" charset="0"/>
                        </a:defRPr>
                      </a:lvl8pPr>
                      <a:lvl9pPr marL="3886200" indent="-228600"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000000"/>
                          </a:solidFill>
                          <a:effectLst/>
                          <a:latin typeface="Arial" panose="020B0604020202020204" pitchFamily="34" charset="0"/>
                          <a:cs typeface="Times New Roman" panose="02020603050405020304" pitchFamily="18" charset="0"/>
                        </a:rPr>
                        <a:t>Criticality Assessment</a:t>
                      </a:r>
                      <a:endParaRPr kumimoji="0" lang="en-US" altLang="en-US" sz="2400" b="0" i="0" u="none" strike="noStrike" cap="none" normalizeH="0" baseline="0">
                        <a:ln>
                          <a:noFill/>
                        </a:ln>
                        <a:solidFill>
                          <a:schemeClr val="tx1"/>
                        </a:solidFill>
                        <a:effectLst/>
                        <a:latin typeface="Arial" panose="020B0604020202020204" pitchFamily="34" charset="0"/>
                      </a:endParaRPr>
                    </a:p>
                  </a:txBody>
                  <a:tcPr horzOverflow="overflow">
                    <a:lnL w="254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25400" cap="flat" cmpd="sng" algn="ctr">
                      <a:solidFill>
                        <a:srgbClr val="000000"/>
                      </a:solidFill>
                      <a:prstDash val="solid"/>
                      <a:round/>
                      <a:headEnd type="none" w="sm" len="sm"/>
                      <a:tailEnd type="none" w="sm" len="sm"/>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742950" indent="-285750">
                        <a:spcBef>
                          <a:spcPct val="20000"/>
                        </a:spcBef>
                        <a:buClr>
                          <a:schemeClr val="accent2"/>
                        </a:buClr>
                        <a:defRPr>
                          <a:solidFill>
                            <a:schemeClr val="tx1"/>
                          </a:solidFill>
                          <a:latin typeface="Arial" panose="020B0604020202020204" pitchFamily="34" charset="0"/>
                        </a:defRPr>
                      </a:lvl2pPr>
                      <a:lvl3pPr marL="1143000" indent="-228600">
                        <a:spcBef>
                          <a:spcPct val="20000"/>
                        </a:spcBef>
                        <a:buClr>
                          <a:schemeClr val="accent2"/>
                        </a:buClr>
                        <a:defRPr>
                          <a:solidFill>
                            <a:schemeClr val="tx1"/>
                          </a:solidFill>
                          <a:latin typeface="Arial" panose="020B0604020202020204" pitchFamily="34" charset="0"/>
                        </a:defRPr>
                      </a:lvl3pPr>
                      <a:lvl4pPr marL="1600200" indent="-228600">
                        <a:spcBef>
                          <a:spcPct val="20000"/>
                        </a:spcBef>
                        <a:buClr>
                          <a:schemeClr val="accent2"/>
                        </a:buClr>
                        <a:defRPr>
                          <a:solidFill>
                            <a:schemeClr val="tx1"/>
                          </a:solidFill>
                          <a:latin typeface="Arial" panose="020B0604020202020204" pitchFamily="34" charset="0"/>
                        </a:defRPr>
                      </a:lvl4pPr>
                      <a:lvl5pPr marL="2057400" indent="-228600">
                        <a:spcBef>
                          <a:spcPct val="20000"/>
                        </a:spcBef>
                        <a:buClr>
                          <a:schemeClr val="accent2"/>
                        </a:buClr>
                        <a:defRPr>
                          <a:solidFill>
                            <a:schemeClr val="tx1"/>
                          </a:solidFill>
                          <a:latin typeface="Arial" panose="020B0604020202020204" pitchFamily="34" charset="0"/>
                        </a:defRPr>
                      </a:lvl5pPr>
                      <a:lvl6pPr marL="2514600" indent="-228600" fontAlgn="base">
                        <a:spcBef>
                          <a:spcPct val="20000"/>
                        </a:spcBef>
                        <a:spcAft>
                          <a:spcPct val="0"/>
                        </a:spcAft>
                        <a:buClr>
                          <a:schemeClr val="accent2"/>
                        </a:buClr>
                        <a:defRPr>
                          <a:solidFill>
                            <a:schemeClr val="tx1"/>
                          </a:solidFill>
                          <a:latin typeface="Arial" panose="020B0604020202020204" pitchFamily="34" charset="0"/>
                        </a:defRPr>
                      </a:lvl6pPr>
                      <a:lvl7pPr marL="2971800" indent="-228600" fontAlgn="base">
                        <a:spcBef>
                          <a:spcPct val="20000"/>
                        </a:spcBef>
                        <a:spcAft>
                          <a:spcPct val="0"/>
                        </a:spcAft>
                        <a:buClr>
                          <a:schemeClr val="accent2"/>
                        </a:buClr>
                        <a:defRPr>
                          <a:solidFill>
                            <a:schemeClr val="tx1"/>
                          </a:solidFill>
                          <a:latin typeface="Arial" panose="020B0604020202020204" pitchFamily="34" charset="0"/>
                        </a:defRPr>
                      </a:lvl7pPr>
                      <a:lvl8pPr marL="3429000" indent="-228600" fontAlgn="base">
                        <a:spcBef>
                          <a:spcPct val="20000"/>
                        </a:spcBef>
                        <a:spcAft>
                          <a:spcPct val="0"/>
                        </a:spcAft>
                        <a:buClr>
                          <a:schemeClr val="accent2"/>
                        </a:buClr>
                        <a:defRPr>
                          <a:solidFill>
                            <a:schemeClr val="tx1"/>
                          </a:solidFill>
                          <a:latin typeface="Arial" panose="020B0604020202020204" pitchFamily="34" charset="0"/>
                        </a:defRPr>
                      </a:lvl8pPr>
                      <a:lvl9pPr marL="3886200" indent="-228600"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Arial" panose="020B0604020202020204" pitchFamily="34" charset="0"/>
                          <a:cs typeface="Times New Roman" panose="02020603050405020304" pitchFamily="18" charset="0"/>
                        </a:rPr>
                        <a:t>A procedure by which each failure mode is ranked with respect to the other failure modes to determine its criticality in the system.  This is typically determined as a function of failure severity and failure frequency, but other factors, such as ease of detection, can also be included.</a:t>
                      </a:r>
                      <a:endParaRPr kumimoji="0" lang="en-US" altLang="en-US" sz="24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rgbClr val="000000"/>
                      </a:solidFill>
                      <a:prstDash val="solid"/>
                      <a:round/>
                      <a:headEnd type="none" w="sm" len="sm"/>
                      <a:tailEnd type="none" w="sm" len="sm"/>
                    </a:lnL>
                    <a:lnR w="254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254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788276898"/>
                  </a:ext>
                </a:extLst>
              </a:tr>
            </a:tbl>
          </a:graphicData>
        </a:graphic>
      </p:graphicFrame>
      <p:sp>
        <p:nvSpPr>
          <p:cNvPr id="515204" name="Text Box 132">
            <a:extLst>
              <a:ext uri="{FF2B5EF4-FFF2-40B4-BE49-F238E27FC236}">
                <a16:creationId xmlns:a16="http://schemas.microsoft.com/office/drawing/2014/main" id="{9DDDACD9-26FA-82BF-671C-90A769A7C2AB}"/>
              </a:ext>
            </a:extLst>
          </p:cNvPr>
          <p:cNvSpPr txBox="1">
            <a:spLocks noChangeArrowheads="1"/>
          </p:cNvSpPr>
          <p:nvPr/>
        </p:nvSpPr>
        <p:spPr bwMode="auto">
          <a:xfrm>
            <a:off x="70104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15.2-5</a:t>
            </a:r>
            <a:endParaRPr lang="en-US" altLang="en-US" sz="1300">
              <a:latin typeface="Arial" panose="020B060402020202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8146" name="Rectangle 2">
            <a:extLst>
              <a:ext uri="{FF2B5EF4-FFF2-40B4-BE49-F238E27FC236}">
                <a16:creationId xmlns:a16="http://schemas.microsoft.com/office/drawing/2014/main" id="{09A96309-06FD-7173-BFE6-D6C08601645E}"/>
              </a:ext>
            </a:extLst>
          </p:cNvPr>
          <p:cNvSpPr>
            <a:spLocks noGrp="1" noChangeArrowheads="1"/>
          </p:cNvSpPr>
          <p:nvPr>
            <p:ph type="title"/>
          </p:nvPr>
        </p:nvSpPr>
        <p:spPr/>
        <p:txBody>
          <a:bodyPr/>
          <a:lstStyle/>
          <a:p>
            <a:r>
              <a:rPr lang="en-US" altLang="en-US"/>
              <a:t>Functional Block Diagrams</a:t>
            </a:r>
          </a:p>
        </p:txBody>
      </p:sp>
      <p:grpSp>
        <p:nvGrpSpPr>
          <p:cNvPr id="518270" name="Group 126">
            <a:extLst>
              <a:ext uri="{FF2B5EF4-FFF2-40B4-BE49-F238E27FC236}">
                <a16:creationId xmlns:a16="http://schemas.microsoft.com/office/drawing/2014/main" id="{99FF998A-42DC-BE6D-FA78-27424D0357E4}"/>
              </a:ext>
            </a:extLst>
          </p:cNvPr>
          <p:cNvGrpSpPr>
            <a:grpSpLocks/>
          </p:cNvGrpSpPr>
          <p:nvPr/>
        </p:nvGrpSpPr>
        <p:grpSpPr bwMode="auto">
          <a:xfrm>
            <a:off x="533400" y="1219200"/>
            <a:ext cx="8077200" cy="4752975"/>
            <a:chOff x="966" y="1199"/>
            <a:chExt cx="3258" cy="1917"/>
          </a:xfrm>
        </p:grpSpPr>
        <p:sp>
          <p:nvSpPr>
            <p:cNvPr id="518271" name="Rectangle 127">
              <a:extLst>
                <a:ext uri="{FF2B5EF4-FFF2-40B4-BE49-F238E27FC236}">
                  <a16:creationId xmlns:a16="http://schemas.microsoft.com/office/drawing/2014/main" id="{C138B957-DFD8-8F6D-8835-528E979EF55F}"/>
                </a:ext>
              </a:extLst>
            </p:cNvPr>
            <p:cNvSpPr>
              <a:spLocks noChangeArrowheads="1"/>
            </p:cNvSpPr>
            <p:nvPr/>
          </p:nvSpPr>
          <p:spPr bwMode="auto">
            <a:xfrm>
              <a:off x="1139" y="1952"/>
              <a:ext cx="491" cy="269"/>
            </a:xfrm>
            <a:prstGeom prst="rect">
              <a:avLst/>
            </a:prstGeom>
            <a:solidFill>
              <a:srgbClr val="FFFFCC"/>
            </a:solidFill>
            <a:ln w="0">
              <a:solidFill>
                <a:srgbClr val="000000"/>
              </a:solidFill>
              <a:prstDash val="sysDash"/>
              <a:miter lim="800000"/>
              <a:headEnd/>
              <a:tailEnd/>
            </a:ln>
          </p:spPr>
          <p:txBody>
            <a:bodyPr/>
            <a:lstStyle/>
            <a:p>
              <a:endParaRPr lang="en-US"/>
            </a:p>
          </p:txBody>
        </p:sp>
        <p:sp>
          <p:nvSpPr>
            <p:cNvPr id="518272" name="Rectangle 128">
              <a:extLst>
                <a:ext uri="{FF2B5EF4-FFF2-40B4-BE49-F238E27FC236}">
                  <a16:creationId xmlns:a16="http://schemas.microsoft.com/office/drawing/2014/main" id="{B8661FB7-B147-40D4-19E9-2807980919E2}"/>
                </a:ext>
              </a:extLst>
            </p:cNvPr>
            <p:cNvSpPr>
              <a:spLocks noChangeArrowheads="1"/>
            </p:cNvSpPr>
            <p:nvPr/>
          </p:nvSpPr>
          <p:spPr bwMode="auto">
            <a:xfrm>
              <a:off x="1440" y="2579"/>
              <a:ext cx="591" cy="268"/>
            </a:xfrm>
            <a:prstGeom prst="rect">
              <a:avLst/>
            </a:prstGeom>
            <a:solidFill>
              <a:srgbClr val="FFFFCC"/>
            </a:solidFill>
            <a:ln w="0">
              <a:solidFill>
                <a:srgbClr val="000000"/>
              </a:solidFill>
              <a:prstDash val="sysDash"/>
              <a:miter lim="800000"/>
              <a:headEnd/>
              <a:tailEnd/>
            </a:ln>
          </p:spPr>
          <p:txBody>
            <a:bodyPr/>
            <a:lstStyle/>
            <a:p>
              <a:endParaRPr lang="en-US"/>
            </a:p>
          </p:txBody>
        </p:sp>
        <p:sp>
          <p:nvSpPr>
            <p:cNvPr id="518273" name="Rectangle 129">
              <a:extLst>
                <a:ext uri="{FF2B5EF4-FFF2-40B4-BE49-F238E27FC236}">
                  <a16:creationId xmlns:a16="http://schemas.microsoft.com/office/drawing/2014/main" id="{90B180F9-356F-79AF-43A1-CEB31916B4E9}"/>
                </a:ext>
              </a:extLst>
            </p:cNvPr>
            <p:cNvSpPr>
              <a:spLocks noChangeArrowheads="1"/>
            </p:cNvSpPr>
            <p:nvPr/>
          </p:nvSpPr>
          <p:spPr bwMode="auto">
            <a:xfrm>
              <a:off x="2789" y="2846"/>
              <a:ext cx="492" cy="270"/>
            </a:xfrm>
            <a:prstGeom prst="rect">
              <a:avLst/>
            </a:prstGeom>
            <a:solidFill>
              <a:srgbClr val="FFFFCC"/>
            </a:solidFill>
            <a:ln w="11113">
              <a:solidFill>
                <a:srgbClr val="000000"/>
              </a:solidFill>
              <a:miter lim="800000"/>
              <a:headEnd/>
              <a:tailEnd/>
            </a:ln>
          </p:spPr>
          <p:txBody>
            <a:bodyPr/>
            <a:lstStyle/>
            <a:p>
              <a:endParaRPr lang="en-US"/>
            </a:p>
          </p:txBody>
        </p:sp>
        <p:sp>
          <p:nvSpPr>
            <p:cNvPr id="518274" name="Rectangle 130">
              <a:extLst>
                <a:ext uri="{FF2B5EF4-FFF2-40B4-BE49-F238E27FC236}">
                  <a16:creationId xmlns:a16="http://schemas.microsoft.com/office/drawing/2014/main" id="{81C8214B-E8CC-8666-D6BF-4F756C76AD9C}"/>
                </a:ext>
              </a:extLst>
            </p:cNvPr>
            <p:cNvSpPr>
              <a:spLocks noChangeArrowheads="1"/>
            </p:cNvSpPr>
            <p:nvPr/>
          </p:nvSpPr>
          <p:spPr bwMode="auto">
            <a:xfrm>
              <a:off x="2789" y="2354"/>
              <a:ext cx="492" cy="270"/>
            </a:xfrm>
            <a:prstGeom prst="rect">
              <a:avLst/>
            </a:prstGeom>
            <a:solidFill>
              <a:srgbClr val="FFFFCC"/>
            </a:solidFill>
            <a:ln w="11113">
              <a:solidFill>
                <a:srgbClr val="000000"/>
              </a:solidFill>
              <a:miter lim="800000"/>
              <a:headEnd/>
              <a:tailEnd/>
            </a:ln>
          </p:spPr>
          <p:txBody>
            <a:bodyPr/>
            <a:lstStyle/>
            <a:p>
              <a:endParaRPr lang="en-US"/>
            </a:p>
          </p:txBody>
        </p:sp>
        <p:sp>
          <p:nvSpPr>
            <p:cNvPr id="518275" name="Rectangle 131">
              <a:extLst>
                <a:ext uri="{FF2B5EF4-FFF2-40B4-BE49-F238E27FC236}">
                  <a16:creationId xmlns:a16="http://schemas.microsoft.com/office/drawing/2014/main" id="{0D472E06-2784-61D4-455E-C674343E2B66}"/>
                </a:ext>
              </a:extLst>
            </p:cNvPr>
            <p:cNvSpPr>
              <a:spLocks noChangeArrowheads="1"/>
            </p:cNvSpPr>
            <p:nvPr/>
          </p:nvSpPr>
          <p:spPr bwMode="auto">
            <a:xfrm>
              <a:off x="3280" y="1951"/>
              <a:ext cx="560" cy="270"/>
            </a:xfrm>
            <a:prstGeom prst="rect">
              <a:avLst/>
            </a:prstGeom>
            <a:solidFill>
              <a:srgbClr val="BBE0E3"/>
            </a:solidFill>
            <a:ln w="11113">
              <a:solidFill>
                <a:srgbClr val="000000"/>
              </a:solidFill>
              <a:miter lim="800000"/>
              <a:headEnd/>
              <a:tailEnd/>
            </a:ln>
          </p:spPr>
          <p:txBody>
            <a:bodyPr/>
            <a:lstStyle/>
            <a:p>
              <a:endParaRPr lang="en-US"/>
            </a:p>
          </p:txBody>
        </p:sp>
        <p:sp>
          <p:nvSpPr>
            <p:cNvPr id="518276" name="Rectangle 132">
              <a:extLst>
                <a:ext uri="{FF2B5EF4-FFF2-40B4-BE49-F238E27FC236}">
                  <a16:creationId xmlns:a16="http://schemas.microsoft.com/office/drawing/2014/main" id="{3EAA3DB1-6F67-D350-8547-CC724FD708A6}"/>
                </a:ext>
              </a:extLst>
            </p:cNvPr>
            <p:cNvSpPr>
              <a:spLocks noChangeArrowheads="1"/>
            </p:cNvSpPr>
            <p:nvPr/>
          </p:nvSpPr>
          <p:spPr bwMode="auto">
            <a:xfrm>
              <a:off x="2789" y="1549"/>
              <a:ext cx="492" cy="270"/>
            </a:xfrm>
            <a:prstGeom prst="rect">
              <a:avLst/>
            </a:prstGeom>
            <a:solidFill>
              <a:srgbClr val="FFFFCC"/>
            </a:solidFill>
            <a:ln w="11113">
              <a:solidFill>
                <a:srgbClr val="000000"/>
              </a:solidFill>
              <a:miter lim="800000"/>
              <a:headEnd/>
              <a:tailEnd/>
            </a:ln>
          </p:spPr>
          <p:txBody>
            <a:bodyPr/>
            <a:lstStyle/>
            <a:p>
              <a:endParaRPr lang="en-US"/>
            </a:p>
          </p:txBody>
        </p:sp>
        <p:sp>
          <p:nvSpPr>
            <p:cNvPr id="518277" name="Line 133">
              <a:extLst>
                <a:ext uri="{FF2B5EF4-FFF2-40B4-BE49-F238E27FC236}">
                  <a16:creationId xmlns:a16="http://schemas.microsoft.com/office/drawing/2014/main" id="{688521E2-E577-F351-23C4-F2064AFCA9CC}"/>
                </a:ext>
              </a:extLst>
            </p:cNvPr>
            <p:cNvSpPr>
              <a:spLocks noChangeShapeType="1"/>
            </p:cNvSpPr>
            <p:nvPr/>
          </p:nvSpPr>
          <p:spPr bwMode="auto">
            <a:xfrm>
              <a:off x="1630" y="2086"/>
              <a:ext cx="1650" cy="1"/>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8278" name="Rectangle 134">
              <a:extLst>
                <a:ext uri="{FF2B5EF4-FFF2-40B4-BE49-F238E27FC236}">
                  <a16:creationId xmlns:a16="http://schemas.microsoft.com/office/drawing/2014/main" id="{C6CBD68B-72E8-2289-FEC7-7B30B19B3F0B}"/>
                </a:ext>
              </a:extLst>
            </p:cNvPr>
            <p:cNvSpPr>
              <a:spLocks noChangeArrowheads="1"/>
            </p:cNvSpPr>
            <p:nvPr/>
          </p:nvSpPr>
          <p:spPr bwMode="auto">
            <a:xfrm>
              <a:off x="2030" y="1951"/>
              <a:ext cx="493" cy="270"/>
            </a:xfrm>
            <a:prstGeom prst="rect">
              <a:avLst/>
            </a:prstGeom>
            <a:solidFill>
              <a:srgbClr val="BBE0E3"/>
            </a:solidFill>
            <a:ln w="11113">
              <a:solidFill>
                <a:srgbClr val="000000"/>
              </a:solidFill>
              <a:miter lim="800000"/>
              <a:headEnd/>
              <a:tailEnd/>
            </a:ln>
          </p:spPr>
          <p:txBody>
            <a:bodyPr/>
            <a:lstStyle/>
            <a:p>
              <a:endParaRPr lang="en-US"/>
            </a:p>
          </p:txBody>
        </p:sp>
        <p:sp>
          <p:nvSpPr>
            <p:cNvPr id="518279" name="Line 135">
              <a:extLst>
                <a:ext uri="{FF2B5EF4-FFF2-40B4-BE49-F238E27FC236}">
                  <a16:creationId xmlns:a16="http://schemas.microsoft.com/office/drawing/2014/main" id="{8280A8BB-5DF4-95FB-E9DA-CC1C933D07D8}"/>
                </a:ext>
              </a:extLst>
            </p:cNvPr>
            <p:cNvSpPr>
              <a:spLocks noChangeShapeType="1"/>
            </p:cNvSpPr>
            <p:nvPr/>
          </p:nvSpPr>
          <p:spPr bwMode="auto">
            <a:xfrm flipH="1">
              <a:off x="1407" y="1684"/>
              <a:ext cx="1383" cy="1"/>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8280" name="Line 136">
              <a:extLst>
                <a:ext uri="{FF2B5EF4-FFF2-40B4-BE49-F238E27FC236}">
                  <a16:creationId xmlns:a16="http://schemas.microsoft.com/office/drawing/2014/main" id="{9F140F6F-E753-AF74-899E-0065709DBCB2}"/>
                </a:ext>
              </a:extLst>
            </p:cNvPr>
            <p:cNvSpPr>
              <a:spLocks noChangeShapeType="1"/>
            </p:cNvSpPr>
            <p:nvPr/>
          </p:nvSpPr>
          <p:spPr bwMode="auto">
            <a:xfrm>
              <a:off x="1407" y="1684"/>
              <a:ext cx="1" cy="268"/>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8281" name="Line 137">
              <a:extLst>
                <a:ext uri="{FF2B5EF4-FFF2-40B4-BE49-F238E27FC236}">
                  <a16:creationId xmlns:a16="http://schemas.microsoft.com/office/drawing/2014/main" id="{7855B13B-C0F1-C8FD-B1A5-AFAC03754C92}"/>
                </a:ext>
              </a:extLst>
            </p:cNvPr>
            <p:cNvSpPr>
              <a:spLocks noChangeShapeType="1"/>
            </p:cNvSpPr>
            <p:nvPr/>
          </p:nvSpPr>
          <p:spPr bwMode="auto">
            <a:xfrm flipV="1">
              <a:off x="3013" y="1281"/>
              <a:ext cx="1" cy="268"/>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8282" name="Line 138">
              <a:extLst>
                <a:ext uri="{FF2B5EF4-FFF2-40B4-BE49-F238E27FC236}">
                  <a16:creationId xmlns:a16="http://schemas.microsoft.com/office/drawing/2014/main" id="{39F2F5D8-00E6-BEF4-0A2E-255569A72968}"/>
                </a:ext>
              </a:extLst>
            </p:cNvPr>
            <p:cNvSpPr>
              <a:spLocks noChangeShapeType="1"/>
            </p:cNvSpPr>
            <p:nvPr/>
          </p:nvSpPr>
          <p:spPr bwMode="auto">
            <a:xfrm>
              <a:off x="3013" y="1281"/>
              <a:ext cx="267" cy="1"/>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8283" name="Line 139">
              <a:extLst>
                <a:ext uri="{FF2B5EF4-FFF2-40B4-BE49-F238E27FC236}">
                  <a16:creationId xmlns:a16="http://schemas.microsoft.com/office/drawing/2014/main" id="{F91D8BF4-8DAA-4D3E-DF4F-BACD7F8C2F06}"/>
                </a:ext>
              </a:extLst>
            </p:cNvPr>
            <p:cNvSpPr>
              <a:spLocks noChangeShapeType="1"/>
            </p:cNvSpPr>
            <p:nvPr/>
          </p:nvSpPr>
          <p:spPr bwMode="auto">
            <a:xfrm>
              <a:off x="3280" y="1594"/>
              <a:ext cx="357" cy="1"/>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8284" name="Line 140">
              <a:extLst>
                <a:ext uri="{FF2B5EF4-FFF2-40B4-BE49-F238E27FC236}">
                  <a16:creationId xmlns:a16="http://schemas.microsoft.com/office/drawing/2014/main" id="{D4FA2F55-5EDF-78C3-7483-CA55D25E966D}"/>
                </a:ext>
              </a:extLst>
            </p:cNvPr>
            <p:cNvSpPr>
              <a:spLocks noChangeShapeType="1"/>
            </p:cNvSpPr>
            <p:nvPr/>
          </p:nvSpPr>
          <p:spPr bwMode="auto">
            <a:xfrm flipV="1">
              <a:off x="3503" y="1728"/>
              <a:ext cx="1" cy="224"/>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8285" name="Line 141">
              <a:extLst>
                <a:ext uri="{FF2B5EF4-FFF2-40B4-BE49-F238E27FC236}">
                  <a16:creationId xmlns:a16="http://schemas.microsoft.com/office/drawing/2014/main" id="{A6128236-D1E1-7872-13D4-42D6DFA5E3BF}"/>
                </a:ext>
              </a:extLst>
            </p:cNvPr>
            <p:cNvSpPr>
              <a:spLocks noChangeShapeType="1"/>
            </p:cNvSpPr>
            <p:nvPr/>
          </p:nvSpPr>
          <p:spPr bwMode="auto">
            <a:xfrm flipH="1">
              <a:off x="3280" y="1728"/>
              <a:ext cx="223" cy="1"/>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8286" name="Line 142">
              <a:extLst>
                <a:ext uri="{FF2B5EF4-FFF2-40B4-BE49-F238E27FC236}">
                  <a16:creationId xmlns:a16="http://schemas.microsoft.com/office/drawing/2014/main" id="{88EBE664-7521-5305-A82F-6950CBB12225}"/>
                </a:ext>
              </a:extLst>
            </p:cNvPr>
            <p:cNvSpPr>
              <a:spLocks noChangeShapeType="1"/>
            </p:cNvSpPr>
            <p:nvPr/>
          </p:nvSpPr>
          <p:spPr bwMode="auto">
            <a:xfrm>
              <a:off x="2611" y="2086"/>
              <a:ext cx="1" cy="895"/>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8287" name="Line 143">
              <a:extLst>
                <a:ext uri="{FF2B5EF4-FFF2-40B4-BE49-F238E27FC236}">
                  <a16:creationId xmlns:a16="http://schemas.microsoft.com/office/drawing/2014/main" id="{854C5E86-10FE-FFA7-A03D-04C142FB783E}"/>
                </a:ext>
              </a:extLst>
            </p:cNvPr>
            <p:cNvSpPr>
              <a:spLocks noChangeShapeType="1"/>
            </p:cNvSpPr>
            <p:nvPr/>
          </p:nvSpPr>
          <p:spPr bwMode="auto">
            <a:xfrm>
              <a:off x="2611" y="2981"/>
              <a:ext cx="179" cy="1"/>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8288" name="Line 144">
              <a:extLst>
                <a:ext uri="{FF2B5EF4-FFF2-40B4-BE49-F238E27FC236}">
                  <a16:creationId xmlns:a16="http://schemas.microsoft.com/office/drawing/2014/main" id="{9FE79317-964F-76D6-C3EA-351C438FEA58}"/>
                </a:ext>
              </a:extLst>
            </p:cNvPr>
            <p:cNvSpPr>
              <a:spLocks noChangeShapeType="1"/>
            </p:cNvSpPr>
            <p:nvPr/>
          </p:nvSpPr>
          <p:spPr bwMode="auto">
            <a:xfrm>
              <a:off x="2611" y="2489"/>
              <a:ext cx="179" cy="1"/>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8289" name="Line 145">
              <a:extLst>
                <a:ext uri="{FF2B5EF4-FFF2-40B4-BE49-F238E27FC236}">
                  <a16:creationId xmlns:a16="http://schemas.microsoft.com/office/drawing/2014/main" id="{C8E34C72-96D3-4812-E017-89100A85D291}"/>
                </a:ext>
              </a:extLst>
            </p:cNvPr>
            <p:cNvSpPr>
              <a:spLocks noChangeShapeType="1"/>
            </p:cNvSpPr>
            <p:nvPr/>
          </p:nvSpPr>
          <p:spPr bwMode="auto">
            <a:xfrm>
              <a:off x="3013" y="2623"/>
              <a:ext cx="1" cy="224"/>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8290" name="Line 146">
              <a:extLst>
                <a:ext uri="{FF2B5EF4-FFF2-40B4-BE49-F238E27FC236}">
                  <a16:creationId xmlns:a16="http://schemas.microsoft.com/office/drawing/2014/main" id="{C4F82840-68B6-2DE6-9DE0-2678BF6106FA}"/>
                </a:ext>
              </a:extLst>
            </p:cNvPr>
            <p:cNvSpPr>
              <a:spLocks noChangeShapeType="1"/>
            </p:cNvSpPr>
            <p:nvPr/>
          </p:nvSpPr>
          <p:spPr bwMode="auto">
            <a:xfrm>
              <a:off x="3280" y="2489"/>
              <a:ext cx="101" cy="1"/>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8291" name="Line 147">
              <a:extLst>
                <a:ext uri="{FF2B5EF4-FFF2-40B4-BE49-F238E27FC236}">
                  <a16:creationId xmlns:a16="http://schemas.microsoft.com/office/drawing/2014/main" id="{495C3EAD-BF67-1D1E-6AF0-93E12455F814}"/>
                </a:ext>
              </a:extLst>
            </p:cNvPr>
            <p:cNvSpPr>
              <a:spLocks noChangeShapeType="1"/>
            </p:cNvSpPr>
            <p:nvPr/>
          </p:nvSpPr>
          <p:spPr bwMode="auto">
            <a:xfrm flipV="1">
              <a:off x="3375" y="2221"/>
              <a:ext cx="1" cy="268"/>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8292" name="Line 148">
              <a:extLst>
                <a:ext uri="{FF2B5EF4-FFF2-40B4-BE49-F238E27FC236}">
                  <a16:creationId xmlns:a16="http://schemas.microsoft.com/office/drawing/2014/main" id="{4AC2B942-A52A-D7A1-0614-09EE71C0AD01}"/>
                </a:ext>
              </a:extLst>
            </p:cNvPr>
            <p:cNvSpPr>
              <a:spLocks noChangeShapeType="1"/>
            </p:cNvSpPr>
            <p:nvPr/>
          </p:nvSpPr>
          <p:spPr bwMode="auto">
            <a:xfrm>
              <a:off x="3280" y="2981"/>
              <a:ext cx="402" cy="1"/>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8293" name="Line 149">
              <a:extLst>
                <a:ext uri="{FF2B5EF4-FFF2-40B4-BE49-F238E27FC236}">
                  <a16:creationId xmlns:a16="http://schemas.microsoft.com/office/drawing/2014/main" id="{1ED3FD57-DF61-96B0-54E6-B9A832E1396E}"/>
                </a:ext>
              </a:extLst>
            </p:cNvPr>
            <p:cNvSpPr>
              <a:spLocks noChangeShapeType="1"/>
            </p:cNvSpPr>
            <p:nvPr/>
          </p:nvSpPr>
          <p:spPr bwMode="auto">
            <a:xfrm flipV="1">
              <a:off x="3682" y="2221"/>
              <a:ext cx="1" cy="760"/>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8294" name="Line 150">
              <a:extLst>
                <a:ext uri="{FF2B5EF4-FFF2-40B4-BE49-F238E27FC236}">
                  <a16:creationId xmlns:a16="http://schemas.microsoft.com/office/drawing/2014/main" id="{7E50C9CE-E900-FC70-3184-7B2E44D38280}"/>
                </a:ext>
              </a:extLst>
            </p:cNvPr>
            <p:cNvSpPr>
              <a:spLocks noChangeShapeType="1"/>
            </p:cNvSpPr>
            <p:nvPr/>
          </p:nvSpPr>
          <p:spPr bwMode="auto">
            <a:xfrm>
              <a:off x="2031" y="2713"/>
              <a:ext cx="580" cy="1"/>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nvGrpSpPr>
            <p:cNvPr id="518295" name="Group 151">
              <a:extLst>
                <a:ext uri="{FF2B5EF4-FFF2-40B4-BE49-F238E27FC236}">
                  <a16:creationId xmlns:a16="http://schemas.microsoft.com/office/drawing/2014/main" id="{1CA496A3-6E0C-08CA-4066-C25E64F7D751}"/>
                </a:ext>
              </a:extLst>
            </p:cNvPr>
            <p:cNvGrpSpPr>
              <a:grpSpLocks/>
            </p:cNvGrpSpPr>
            <p:nvPr/>
          </p:nvGrpSpPr>
          <p:grpSpPr bwMode="auto">
            <a:xfrm>
              <a:off x="1387" y="1903"/>
              <a:ext cx="41" cy="47"/>
              <a:chOff x="1387" y="1903"/>
              <a:chExt cx="41" cy="47"/>
            </a:xfrm>
          </p:grpSpPr>
          <p:sp>
            <p:nvSpPr>
              <p:cNvPr id="518296" name="Line 152">
                <a:extLst>
                  <a:ext uri="{FF2B5EF4-FFF2-40B4-BE49-F238E27FC236}">
                    <a16:creationId xmlns:a16="http://schemas.microsoft.com/office/drawing/2014/main" id="{C2261F87-5132-D17E-C19C-AC79BD32BF99}"/>
                  </a:ext>
                </a:extLst>
              </p:cNvPr>
              <p:cNvSpPr>
                <a:spLocks noChangeShapeType="1"/>
              </p:cNvSpPr>
              <p:nvPr/>
            </p:nvSpPr>
            <p:spPr bwMode="auto">
              <a:xfrm>
                <a:off x="1387" y="1903"/>
                <a:ext cx="22" cy="47"/>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8297" name="Line 153">
                <a:extLst>
                  <a:ext uri="{FF2B5EF4-FFF2-40B4-BE49-F238E27FC236}">
                    <a16:creationId xmlns:a16="http://schemas.microsoft.com/office/drawing/2014/main" id="{84366E34-55AA-2229-8DC8-4E991D23F155}"/>
                  </a:ext>
                </a:extLst>
              </p:cNvPr>
              <p:cNvSpPr>
                <a:spLocks noChangeShapeType="1"/>
              </p:cNvSpPr>
              <p:nvPr/>
            </p:nvSpPr>
            <p:spPr bwMode="auto">
              <a:xfrm flipH="1">
                <a:off x="1409" y="1905"/>
                <a:ext cx="19" cy="45"/>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518298" name="Group 154">
              <a:extLst>
                <a:ext uri="{FF2B5EF4-FFF2-40B4-BE49-F238E27FC236}">
                  <a16:creationId xmlns:a16="http://schemas.microsoft.com/office/drawing/2014/main" id="{E5381877-40F2-0C12-5E66-87FD87CAA6B4}"/>
                </a:ext>
              </a:extLst>
            </p:cNvPr>
            <p:cNvGrpSpPr>
              <a:grpSpLocks/>
            </p:cNvGrpSpPr>
            <p:nvPr/>
          </p:nvGrpSpPr>
          <p:grpSpPr bwMode="auto">
            <a:xfrm>
              <a:off x="1981" y="2061"/>
              <a:ext cx="47" cy="41"/>
              <a:chOff x="1981" y="2061"/>
              <a:chExt cx="47" cy="41"/>
            </a:xfrm>
          </p:grpSpPr>
          <p:sp>
            <p:nvSpPr>
              <p:cNvPr id="518299" name="Line 155">
                <a:extLst>
                  <a:ext uri="{FF2B5EF4-FFF2-40B4-BE49-F238E27FC236}">
                    <a16:creationId xmlns:a16="http://schemas.microsoft.com/office/drawing/2014/main" id="{F6E28BEE-2193-F94F-BEDC-125EB354AA4B}"/>
                  </a:ext>
                </a:extLst>
              </p:cNvPr>
              <p:cNvSpPr>
                <a:spLocks noChangeShapeType="1"/>
              </p:cNvSpPr>
              <p:nvPr/>
            </p:nvSpPr>
            <p:spPr bwMode="auto">
              <a:xfrm>
                <a:off x="1981" y="2061"/>
                <a:ext cx="47" cy="23"/>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8300" name="Line 156">
                <a:extLst>
                  <a:ext uri="{FF2B5EF4-FFF2-40B4-BE49-F238E27FC236}">
                    <a16:creationId xmlns:a16="http://schemas.microsoft.com/office/drawing/2014/main" id="{37BDA90B-098E-0E0B-F366-1EF5C5D80000}"/>
                  </a:ext>
                </a:extLst>
              </p:cNvPr>
              <p:cNvSpPr>
                <a:spLocks noChangeShapeType="1"/>
              </p:cNvSpPr>
              <p:nvPr/>
            </p:nvSpPr>
            <p:spPr bwMode="auto">
              <a:xfrm flipV="1">
                <a:off x="1983" y="2084"/>
                <a:ext cx="45" cy="18"/>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518301" name="Group 157">
              <a:extLst>
                <a:ext uri="{FF2B5EF4-FFF2-40B4-BE49-F238E27FC236}">
                  <a16:creationId xmlns:a16="http://schemas.microsoft.com/office/drawing/2014/main" id="{178EC683-841E-6921-D091-FDB3B742BB2C}"/>
                </a:ext>
              </a:extLst>
            </p:cNvPr>
            <p:cNvGrpSpPr>
              <a:grpSpLocks/>
            </p:cNvGrpSpPr>
            <p:nvPr/>
          </p:nvGrpSpPr>
          <p:grpSpPr bwMode="auto">
            <a:xfrm>
              <a:off x="2742" y="2467"/>
              <a:ext cx="48" cy="41"/>
              <a:chOff x="2742" y="2467"/>
              <a:chExt cx="48" cy="41"/>
            </a:xfrm>
          </p:grpSpPr>
          <p:sp>
            <p:nvSpPr>
              <p:cNvPr id="518302" name="Line 158">
                <a:extLst>
                  <a:ext uri="{FF2B5EF4-FFF2-40B4-BE49-F238E27FC236}">
                    <a16:creationId xmlns:a16="http://schemas.microsoft.com/office/drawing/2014/main" id="{227A4CB0-149A-CE48-7CA3-0E487902DCE5}"/>
                  </a:ext>
                </a:extLst>
              </p:cNvPr>
              <p:cNvSpPr>
                <a:spLocks noChangeShapeType="1"/>
              </p:cNvSpPr>
              <p:nvPr/>
            </p:nvSpPr>
            <p:spPr bwMode="auto">
              <a:xfrm>
                <a:off x="2742" y="2467"/>
                <a:ext cx="48" cy="22"/>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8303" name="Line 159">
                <a:extLst>
                  <a:ext uri="{FF2B5EF4-FFF2-40B4-BE49-F238E27FC236}">
                    <a16:creationId xmlns:a16="http://schemas.microsoft.com/office/drawing/2014/main" id="{CCEEA34E-4BC0-74F7-4626-170AD2D43ADB}"/>
                  </a:ext>
                </a:extLst>
              </p:cNvPr>
              <p:cNvSpPr>
                <a:spLocks noChangeShapeType="1"/>
              </p:cNvSpPr>
              <p:nvPr/>
            </p:nvSpPr>
            <p:spPr bwMode="auto">
              <a:xfrm flipV="1">
                <a:off x="2744" y="2489"/>
                <a:ext cx="46" cy="19"/>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518304" name="Group 160">
              <a:extLst>
                <a:ext uri="{FF2B5EF4-FFF2-40B4-BE49-F238E27FC236}">
                  <a16:creationId xmlns:a16="http://schemas.microsoft.com/office/drawing/2014/main" id="{235B7331-84B0-B560-D969-2E7B7E9210CD}"/>
                </a:ext>
              </a:extLst>
            </p:cNvPr>
            <p:cNvGrpSpPr>
              <a:grpSpLocks/>
            </p:cNvGrpSpPr>
            <p:nvPr/>
          </p:nvGrpSpPr>
          <p:grpSpPr bwMode="auto">
            <a:xfrm>
              <a:off x="2745" y="2956"/>
              <a:ext cx="47" cy="41"/>
              <a:chOff x="2745" y="2956"/>
              <a:chExt cx="47" cy="41"/>
            </a:xfrm>
          </p:grpSpPr>
          <p:sp>
            <p:nvSpPr>
              <p:cNvPr id="518305" name="Line 161">
                <a:extLst>
                  <a:ext uri="{FF2B5EF4-FFF2-40B4-BE49-F238E27FC236}">
                    <a16:creationId xmlns:a16="http://schemas.microsoft.com/office/drawing/2014/main" id="{1C09EC67-A757-6414-1E4D-9C030076CBF7}"/>
                  </a:ext>
                </a:extLst>
              </p:cNvPr>
              <p:cNvSpPr>
                <a:spLocks noChangeShapeType="1"/>
              </p:cNvSpPr>
              <p:nvPr/>
            </p:nvSpPr>
            <p:spPr bwMode="auto">
              <a:xfrm>
                <a:off x="2745" y="2956"/>
                <a:ext cx="47" cy="23"/>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8306" name="Line 162">
                <a:extLst>
                  <a:ext uri="{FF2B5EF4-FFF2-40B4-BE49-F238E27FC236}">
                    <a16:creationId xmlns:a16="http://schemas.microsoft.com/office/drawing/2014/main" id="{CD58DD0D-0153-D424-6613-DC85874F8935}"/>
                  </a:ext>
                </a:extLst>
              </p:cNvPr>
              <p:cNvSpPr>
                <a:spLocks noChangeShapeType="1"/>
              </p:cNvSpPr>
              <p:nvPr/>
            </p:nvSpPr>
            <p:spPr bwMode="auto">
              <a:xfrm flipV="1">
                <a:off x="2747" y="2979"/>
                <a:ext cx="45" cy="18"/>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518307" name="Group 163">
              <a:extLst>
                <a:ext uri="{FF2B5EF4-FFF2-40B4-BE49-F238E27FC236}">
                  <a16:creationId xmlns:a16="http://schemas.microsoft.com/office/drawing/2014/main" id="{A162D844-CD63-9527-4895-F78AF3B54ECE}"/>
                </a:ext>
              </a:extLst>
            </p:cNvPr>
            <p:cNvGrpSpPr>
              <a:grpSpLocks/>
            </p:cNvGrpSpPr>
            <p:nvPr/>
          </p:nvGrpSpPr>
          <p:grpSpPr bwMode="auto">
            <a:xfrm>
              <a:off x="2575" y="2693"/>
              <a:ext cx="44" cy="35"/>
              <a:chOff x="2575" y="2693"/>
              <a:chExt cx="44" cy="35"/>
            </a:xfrm>
          </p:grpSpPr>
          <p:sp>
            <p:nvSpPr>
              <p:cNvPr id="518308" name="Line 164">
                <a:extLst>
                  <a:ext uri="{FF2B5EF4-FFF2-40B4-BE49-F238E27FC236}">
                    <a16:creationId xmlns:a16="http://schemas.microsoft.com/office/drawing/2014/main" id="{A6CC6B40-B959-93B8-97AA-E62ACBB6FDD5}"/>
                  </a:ext>
                </a:extLst>
              </p:cNvPr>
              <p:cNvSpPr>
                <a:spLocks noChangeShapeType="1"/>
              </p:cNvSpPr>
              <p:nvPr/>
            </p:nvSpPr>
            <p:spPr bwMode="auto">
              <a:xfrm>
                <a:off x="2575" y="2693"/>
                <a:ext cx="44" cy="19"/>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8309" name="Line 165">
                <a:extLst>
                  <a:ext uri="{FF2B5EF4-FFF2-40B4-BE49-F238E27FC236}">
                    <a16:creationId xmlns:a16="http://schemas.microsoft.com/office/drawing/2014/main" id="{6CD6BF91-E9BA-B495-54BA-619747BA39BF}"/>
                  </a:ext>
                </a:extLst>
              </p:cNvPr>
              <p:cNvSpPr>
                <a:spLocks noChangeShapeType="1"/>
              </p:cNvSpPr>
              <p:nvPr/>
            </p:nvSpPr>
            <p:spPr bwMode="auto">
              <a:xfrm flipV="1">
                <a:off x="2576" y="2712"/>
                <a:ext cx="43" cy="16"/>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518310" name="Group 166">
              <a:extLst>
                <a:ext uri="{FF2B5EF4-FFF2-40B4-BE49-F238E27FC236}">
                  <a16:creationId xmlns:a16="http://schemas.microsoft.com/office/drawing/2014/main" id="{5C2EB455-82CC-807C-D9A2-3CF55714BB52}"/>
                </a:ext>
              </a:extLst>
            </p:cNvPr>
            <p:cNvGrpSpPr>
              <a:grpSpLocks/>
            </p:cNvGrpSpPr>
            <p:nvPr/>
          </p:nvGrpSpPr>
          <p:grpSpPr bwMode="auto">
            <a:xfrm>
              <a:off x="3595" y="1569"/>
              <a:ext cx="48" cy="41"/>
              <a:chOff x="3595" y="1569"/>
              <a:chExt cx="48" cy="41"/>
            </a:xfrm>
          </p:grpSpPr>
          <p:sp>
            <p:nvSpPr>
              <p:cNvPr id="518311" name="Line 167">
                <a:extLst>
                  <a:ext uri="{FF2B5EF4-FFF2-40B4-BE49-F238E27FC236}">
                    <a16:creationId xmlns:a16="http://schemas.microsoft.com/office/drawing/2014/main" id="{C2B891B4-7641-BA4E-2D1A-F3E2953E496D}"/>
                  </a:ext>
                </a:extLst>
              </p:cNvPr>
              <p:cNvSpPr>
                <a:spLocks noChangeShapeType="1"/>
              </p:cNvSpPr>
              <p:nvPr/>
            </p:nvSpPr>
            <p:spPr bwMode="auto">
              <a:xfrm>
                <a:off x="3595" y="1569"/>
                <a:ext cx="48" cy="22"/>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8312" name="Line 168">
                <a:extLst>
                  <a:ext uri="{FF2B5EF4-FFF2-40B4-BE49-F238E27FC236}">
                    <a16:creationId xmlns:a16="http://schemas.microsoft.com/office/drawing/2014/main" id="{A6CA3915-D565-178C-B53C-4D5CA93B67F4}"/>
                  </a:ext>
                </a:extLst>
              </p:cNvPr>
              <p:cNvSpPr>
                <a:spLocks noChangeShapeType="1"/>
              </p:cNvSpPr>
              <p:nvPr/>
            </p:nvSpPr>
            <p:spPr bwMode="auto">
              <a:xfrm flipV="1">
                <a:off x="3597" y="1591"/>
                <a:ext cx="46" cy="19"/>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518313" name="Group 169">
              <a:extLst>
                <a:ext uri="{FF2B5EF4-FFF2-40B4-BE49-F238E27FC236}">
                  <a16:creationId xmlns:a16="http://schemas.microsoft.com/office/drawing/2014/main" id="{BEDC840F-0F6D-71F8-69D2-63043F85C583}"/>
                </a:ext>
              </a:extLst>
            </p:cNvPr>
            <p:cNvGrpSpPr>
              <a:grpSpLocks/>
            </p:cNvGrpSpPr>
            <p:nvPr/>
          </p:nvGrpSpPr>
          <p:grpSpPr bwMode="auto">
            <a:xfrm>
              <a:off x="3227" y="2061"/>
              <a:ext cx="48" cy="41"/>
              <a:chOff x="3227" y="2061"/>
              <a:chExt cx="48" cy="41"/>
            </a:xfrm>
          </p:grpSpPr>
          <p:sp>
            <p:nvSpPr>
              <p:cNvPr id="518314" name="Line 170">
                <a:extLst>
                  <a:ext uri="{FF2B5EF4-FFF2-40B4-BE49-F238E27FC236}">
                    <a16:creationId xmlns:a16="http://schemas.microsoft.com/office/drawing/2014/main" id="{2282045B-CAA3-ED4A-0D0F-90AE508942C6}"/>
                  </a:ext>
                </a:extLst>
              </p:cNvPr>
              <p:cNvSpPr>
                <a:spLocks noChangeShapeType="1"/>
              </p:cNvSpPr>
              <p:nvPr/>
            </p:nvSpPr>
            <p:spPr bwMode="auto">
              <a:xfrm>
                <a:off x="3227" y="2061"/>
                <a:ext cx="48" cy="23"/>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8315" name="Line 171">
                <a:extLst>
                  <a:ext uri="{FF2B5EF4-FFF2-40B4-BE49-F238E27FC236}">
                    <a16:creationId xmlns:a16="http://schemas.microsoft.com/office/drawing/2014/main" id="{7C8EF1D1-DF71-2F77-3F41-C586445F416B}"/>
                  </a:ext>
                </a:extLst>
              </p:cNvPr>
              <p:cNvSpPr>
                <a:spLocks noChangeShapeType="1"/>
              </p:cNvSpPr>
              <p:nvPr/>
            </p:nvSpPr>
            <p:spPr bwMode="auto">
              <a:xfrm flipV="1">
                <a:off x="3229" y="2084"/>
                <a:ext cx="46" cy="18"/>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518316" name="Group 172">
              <a:extLst>
                <a:ext uri="{FF2B5EF4-FFF2-40B4-BE49-F238E27FC236}">
                  <a16:creationId xmlns:a16="http://schemas.microsoft.com/office/drawing/2014/main" id="{9BEB09D1-1659-E10D-C224-D5559EF31E0B}"/>
                </a:ext>
              </a:extLst>
            </p:cNvPr>
            <p:cNvGrpSpPr>
              <a:grpSpLocks/>
            </p:cNvGrpSpPr>
            <p:nvPr/>
          </p:nvGrpSpPr>
          <p:grpSpPr bwMode="auto">
            <a:xfrm>
              <a:off x="3353" y="2220"/>
              <a:ext cx="41" cy="47"/>
              <a:chOff x="3353" y="2220"/>
              <a:chExt cx="41" cy="47"/>
            </a:xfrm>
          </p:grpSpPr>
          <p:sp>
            <p:nvSpPr>
              <p:cNvPr id="518317" name="Line 173">
                <a:extLst>
                  <a:ext uri="{FF2B5EF4-FFF2-40B4-BE49-F238E27FC236}">
                    <a16:creationId xmlns:a16="http://schemas.microsoft.com/office/drawing/2014/main" id="{B13BC9F6-489B-8606-B432-6D9F790133C3}"/>
                  </a:ext>
                </a:extLst>
              </p:cNvPr>
              <p:cNvSpPr>
                <a:spLocks noChangeShapeType="1"/>
              </p:cNvSpPr>
              <p:nvPr/>
            </p:nvSpPr>
            <p:spPr bwMode="auto">
              <a:xfrm flipV="1">
                <a:off x="3353" y="2220"/>
                <a:ext cx="22" cy="47"/>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8318" name="Line 174">
                <a:extLst>
                  <a:ext uri="{FF2B5EF4-FFF2-40B4-BE49-F238E27FC236}">
                    <a16:creationId xmlns:a16="http://schemas.microsoft.com/office/drawing/2014/main" id="{07A489AE-0F76-869C-C48F-11AC67ACB199}"/>
                  </a:ext>
                </a:extLst>
              </p:cNvPr>
              <p:cNvSpPr>
                <a:spLocks noChangeShapeType="1"/>
              </p:cNvSpPr>
              <p:nvPr/>
            </p:nvSpPr>
            <p:spPr bwMode="auto">
              <a:xfrm flipH="1" flipV="1">
                <a:off x="3375" y="2220"/>
                <a:ext cx="19" cy="45"/>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518319" name="Group 175">
              <a:extLst>
                <a:ext uri="{FF2B5EF4-FFF2-40B4-BE49-F238E27FC236}">
                  <a16:creationId xmlns:a16="http://schemas.microsoft.com/office/drawing/2014/main" id="{9AA10B67-3389-45A8-32D4-A94FF6FDED7E}"/>
                </a:ext>
              </a:extLst>
            </p:cNvPr>
            <p:cNvGrpSpPr>
              <a:grpSpLocks/>
            </p:cNvGrpSpPr>
            <p:nvPr/>
          </p:nvGrpSpPr>
          <p:grpSpPr bwMode="auto">
            <a:xfrm>
              <a:off x="3244" y="1259"/>
              <a:ext cx="47" cy="41"/>
              <a:chOff x="3244" y="1259"/>
              <a:chExt cx="47" cy="41"/>
            </a:xfrm>
          </p:grpSpPr>
          <p:sp>
            <p:nvSpPr>
              <p:cNvPr id="518320" name="Line 176">
                <a:extLst>
                  <a:ext uri="{FF2B5EF4-FFF2-40B4-BE49-F238E27FC236}">
                    <a16:creationId xmlns:a16="http://schemas.microsoft.com/office/drawing/2014/main" id="{6468B497-855B-E94D-E4AA-7A2D3D8D2547}"/>
                  </a:ext>
                </a:extLst>
              </p:cNvPr>
              <p:cNvSpPr>
                <a:spLocks noChangeShapeType="1"/>
              </p:cNvSpPr>
              <p:nvPr/>
            </p:nvSpPr>
            <p:spPr bwMode="auto">
              <a:xfrm>
                <a:off x="3244" y="1259"/>
                <a:ext cx="47" cy="22"/>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8321" name="Line 177">
                <a:extLst>
                  <a:ext uri="{FF2B5EF4-FFF2-40B4-BE49-F238E27FC236}">
                    <a16:creationId xmlns:a16="http://schemas.microsoft.com/office/drawing/2014/main" id="{5C0A6326-4A8C-908A-D818-F568A9772926}"/>
                  </a:ext>
                </a:extLst>
              </p:cNvPr>
              <p:cNvSpPr>
                <a:spLocks noChangeShapeType="1"/>
              </p:cNvSpPr>
              <p:nvPr/>
            </p:nvSpPr>
            <p:spPr bwMode="auto">
              <a:xfrm flipV="1">
                <a:off x="3246" y="1281"/>
                <a:ext cx="45" cy="19"/>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518322" name="Group 178">
              <a:extLst>
                <a:ext uri="{FF2B5EF4-FFF2-40B4-BE49-F238E27FC236}">
                  <a16:creationId xmlns:a16="http://schemas.microsoft.com/office/drawing/2014/main" id="{989A5A11-5C3B-4EE2-49A7-763FC42835EC}"/>
                </a:ext>
              </a:extLst>
            </p:cNvPr>
            <p:cNvGrpSpPr>
              <a:grpSpLocks/>
            </p:cNvGrpSpPr>
            <p:nvPr/>
          </p:nvGrpSpPr>
          <p:grpSpPr bwMode="auto">
            <a:xfrm>
              <a:off x="3657" y="2222"/>
              <a:ext cx="41" cy="48"/>
              <a:chOff x="3657" y="2222"/>
              <a:chExt cx="41" cy="48"/>
            </a:xfrm>
          </p:grpSpPr>
          <p:sp>
            <p:nvSpPr>
              <p:cNvPr id="518323" name="Line 179">
                <a:extLst>
                  <a:ext uri="{FF2B5EF4-FFF2-40B4-BE49-F238E27FC236}">
                    <a16:creationId xmlns:a16="http://schemas.microsoft.com/office/drawing/2014/main" id="{3C15D9BB-F26F-ED56-7A2A-6C3385DBFF22}"/>
                  </a:ext>
                </a:extLst>
              </p:cNvPr>
              <p:cNvSpPr>
                <a:spLocks noChangeShapeType="1"/>
              </p:cNvSpPr>
              <p:nvPr/>
            </p:nvSpPr>
            <p:spPr bwMode="auto">
              <a:xfrm flipV="1">
                <a:off x="3657" y="2222"/>
                <a:ext cx="22" cy="48"/>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8324" name="Line 180">
                <a:extLst>
                  <a:ext uri="{FF2B5EF4-FFF2-40B4-BE49-F238E27FC236}">
                    <a16:creationId xmlns:a16="http://schemas.microsoft.com/office/drawing/2014/main" id="{E27CFE6B-293E-F1AE-B6B4-3962276A1ED5}"/>
                  </a:ext>
                </a:extLst>
              </p:cNvPr>
              <p:cNvSpPr>
                <a:spLocks noChangeShapeType="1"/>
              </p:cNvSpPr>
              <p:nvPr/>
            </p:nvSpPr>
            <p:spPr bwMode="auto">
              <a:xfrm flipH="1" flipV="1">
                <a:off x="3679" y="2222"/>
                <a:ext cx="19" cy="46"/>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518325" name="Group 181">
              <a:extLst>
                <a:ext uri="{FF2B5EF4-FFF2-40B4-BE49-F238E27FC236}">
                  <a16:creationId xmlns:a16="http://schemas.microsoft.com/office/drawing/2014/main" id="{D42F4EB7-03DF-1163-2D37-421A0D4588E9}"/>
                </a:ext>
              </a:extLst>
            </p:cNvPr>
            <p:cNvGrpSpPr>
              <a:grpSpLocks/>
            </p:cNvGrpSpPr>
            <p:nvPr/>
          </p:nvGrpSpPr>
          <p:grpSpPr bwMode="auto">
            <a:xfrm>
              <a:off x="3279" y="1706"/>
              <a:ext cx="48" cy="41"/>
              <a:chOff x="3279" y="1706"/>
              <a:chExt cx="48" cy="41"/>
            </a:xfrm>
          </p:grpSpPr>
          <p:sp>
            <p:nvSpPr>
              <p:cNvPr id="518326" name="Line 182">
                <a:extLst>
                  <a:ext uri="{FF2B5EF4-FFF2-40B4-BE49-F238E27FC236}">
                    <a16:creationId xmlns:a16="http://schemas.microsoft.com/office/drawing/2014/main" id="{C78913C9-BB96-DCCD-BDE4-56ED820D4636}"/>
                  </a:ext>
                </a:extLst>
              </p:cNvPr>
              <p:cNvSpPr>
                <a:spLocks noChangeShapeType="1"/>
              </p:cNvSpPr>
              <p:nvPr/>
            </p:nvSpPr>
            <p:spPr bwMode="auto">
              <a:xfrm flipH="1">
                <a:off x="3279" y="1706"/>
                <a:ext cx="48" cy="22"/>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8327" name="Line 183">
                <a:extLst>
                  <a:ext uri="{FF2B5EF4-FFF2-40B4-BE49-F238E27FC236}">
                    <a16:creationId xmlns:a16="http://schemas.microsoft.com/office/drawing/2014/main" id="{51734BBC-A2D3-3BA8-7748-5275F5A67840}"/>
                  </a:ext>
                </a:extLst>
              </p:cNvPr>
              <p:cNvSpPr>
                <a:spLocks noChangeShapeType="1"/>
              </p:cNvSpPr>
              <p:nvPr/>
            </p:nvSpPr>
            <p:spPr bwMode="auto">
              <a:xfrm flipH="1" flipV="1">
                <a:off x="3279" y="1728"/>
                <a:ext cx="46" cy="19"/>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518328" name="Line 184">
              <a:extLst>
                <a:ext uri="{FF2B5EF4-FFF2-40B4-BE49-F238E27FC236}">
                  <a16:creationId xmlns:a16="http://schemas.microsoft.com/office/drawing/2014/main" id="{9FF4A87F-9573-6FB6-245D-CE0C20015D49}"/>
                </a:ext>
              </a:extLst>
            </p:cNvPr>
            <p:cNvSpPr>
              <a:spLocks noChangeShapeType="1"/>
            </p:cNvSpPr>
            <p:nvPr/>
          </p:nvSpPr>
          <p:spPr bwMode="auto">
            <a:xfrm>
              <a:off x="3831" y="2095"/>
              <a:ext cx="153" cy="1"/>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nvGrpSpPr>
            <p:cNvPr id="518329" name="Group 185">
              <a:extLst>
                <a:ext uri="{FF2B5EF4-FFF2-40B4-BE49-F238E27FC236}">
                  <a16:creationId xmlns:a16="http://schemas.microsoft.com/office/drawing/2014/main" id="{02273A57-A44F-901C-9CB9-3883067C1D08}"/>
                </a:ext>
              </a:extLst>
            </p:cNvPr>
            <p:cNvGrpSpPr>
              <a:grpSpLocks/>
            </p:cNvGrpSpPr>
            <p:nvPr/>
          </p:nvGrpSpPr>
          <p:grpSpPr bwMode="auto">
            <a:xfrm>
              <a:off x="3936" y="2072"/>
              <a:ext cx="47" cy="41"/>
              <a:chOff x="3891" y="2072"/>
              <a:chExt cx="47" cy="41"/>
            </a:xfrm>
          </p:grpSpPr>
          <p:sp>
            <p:nvSpPr>
              <p:cNvPr id="518330" name="Line 186">
                <a:extLst>
                  <a:ext uri="{FF2B5EF4-FFF2-40B4-BE49-F238E27FC236}">
                    <a16:creationId xmlns:a16="http://schemas.microsoft.com/office/drawing/2014/main" id="{B0A4CDEE-5614-0813-90F4-8A93AE198423}"/>
                  </a:ext>
                </a:extLst>
              </p:cNvPr>
              <p:cNvSpPr>
                <a:spLocks noChangeShapeType="1"/>
              </p:cNvSpPr>
              <p:nvPr/>
            </p:nvSpPr>
            <p:spPr bwMode="auto">
              <a:xfrm>
                <a:off x="3891" y="2072"/>
                <a:ext cx="47" cy="23"/>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8331" name="Line 187">
                <a:extLst>
                  <a:ext uri="{FF2B5EF4-FFF2-40B4-BE49-F238E27FC236}">
                    <a16:creationId xmlns:a16="http://schemas.microsoft.com/office/drawing/2014/main" id="{427FBD58-2A85-8811-C92A-DBB6E030049D}"/>
                  </a:ext>
                </a:extLst>
              </p:cNvPr>
              <p:cNvSpPr>
                <a:spLocks noChangeShapeType="1"/>
              </p:cNvSpPr>
              <p:nvPr/>
            </p:nvSpPr>
            <p:spPr bwMode="auto">
              <a:xfrm flipV="1">
                <a:off x="3893" y="2095"/>
                <a:ext cx="45" cy="18"/>
              </a:xfrm>
              <a:prstGeom prst="line">
                <a:avLst/>
              </a:prstGeom>
              <a:noFill/>
              <a:ln w="11113">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518332" name="Rectangle 188">
              <a:extLst>
                <a:ext uri="{FF2B5EF4-FFF2-40B4-BE49-F238E27FC236}">
                  <a16:creationId xmlns:a16="http://schemas.microsoft.com/office/drawing/2014/main" id="{C21A0ABC-AAEC-96B2-0943-A876698F3D0F}"/>
                </a:ext>
              </a:extLst>
            </p:cNvPr>
            <p:cNvSpPr>
              <a:spLocks noChangeArrowheads="1"/>
            </p:cNvSpPr>
            <p:nvPr/>
          </p:nvSpPr>
          <p:spPr bwMode="auto">
            <a:xfrm>
              <a:off x="966" y="1199"/>
              <a:ext cx="1357"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700" b="1">
                  <a:latin typeface="Tms Rmn" charset="0"/>
                  <a:ea typeface="Batang" panose="02030600000101010101" pitchFamily="18" charset="-127"/>
                </a:rPr>
                <a:t>FUNCTIONAL BLOCK DIAGRAM</a:t>
              </a:r>
              <a:endParaRPr lang="en-US" altLang="en-US" sz="1900">
                <a:latin typeface="Arial" panose="020B0604020202020204" pitchFamily="34" charset="0"/>
              </a:endParaRPr>
            </a:p>
          </p:txBody>
        </p:sp>
        <p:sp>
          <p:nvSpPr>
            <p:cNvPr id="518333" name="Rectangle 189">
              <a:extLst>
                <a:ext uri="{FF2B5EF4-FFF2-40B4-BE49-F238E27FC236}">
                  <a16:creationId xmlns:a16="http://schemas.microsoft.com/office/drawing/2014/main" id="{F921CD84-6F80-CB02-F5CE-D8EC2D2C74E1}"/>
                </a:ext>
              </a:extLst>
            </p:cNvPr>
            <p:cNvSpPr>
              <a:spLocks noChangeArrowheads="1"/>
            </p:cNvSpPr>
            <p:nvPr/>
          </p:nvSpPr>
          <p:spPr bwMode="auto">
            <a:xfrm>
              <a:off x="1027" y="1306"/>
              <a:ext cx="866" cy="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700" b="1">
                  <a:latin typeface="Tms Rmn" charset="0"/>
                  <a:ea typeface="Batang" panose="02030600000101010101" pitchFamily="18" charset="-127"/>
                </a:rPr>
                <a:t>- AIR COMPRESSOR</a:t>
              </a:r>
              <a:endParaRPr lang="en-US" altLang="en-US" sz="1900">
                <a:latin typeface="Arial" panose="020B0604020202020204" pitchFamily="34" charset="0"/>
              </a:endParaRPr>
            </a:p>
          </p:txBody>
        </p:sp>
        <p:sp>
          <p:nvSpPr>
            <p:cNvPr id="518334" name="Rectangle 190">
              <a:extLst>
                <a:ext uri="{FF2B5EF4-FFF2-40B4-BE49-F238E27FC236}">
                  <a16:creationId xmlns:a16="http://schemas.microsoft.com/office/drawing/2014/main" id="{E72CDE57-E1FB-3CF1-DB87-1984B0444DCD}"/>
                </a:ext>
              </a:extLst>
            </p:cNvPr>
            <p:cNvSpPr>
              <a:spLocks noChangeArrowheads="1"/>
            </p:cNvSpPr>
            <p:nvPr/>
          </p:nvSpPr>
          <p:spPr bwMode="auto">
            <a:xfrm>
              <a:off x="1183" y="2003"/>
              <a:ext cx="396"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200">
                  <a:latin typeface="Tms Rmn" charset="0"/>
                  <a:ea typeface="Batang" panose="02030600000101010101" pitchFamily="18" charset="-127"/>
                </a:rPr>
                <a:t>ELECTRICAL</a:t>
              </a:r>
              <a:endParaRPr lang="en-US" altLang="en-US" sz="1900">
                <a:latin typeface="Arial" panose="020B0604020202020204" pitchFamily="34" charset="0"/>
              </a:endParaRPr>
            </a:p>
          </p:txBody>
        </p:sp>
        <p:sp>
          <p:nvSpPr>
            <p:cNvPr id="518335" name="Rectangle 191">
              <a:extLst>
                <a:ext uri="{FF2B5EF4-FFF2-40B4-BE49-F238E27FC236}">
                  <a16:creationId xmlns:a16="http://schemas.microsoft.com/office/drawing/2014/main" id="{F811BC9E-C3A7-FA7B-CC3D-7C7ED8360F5C}"/>
                </a:ext>
              </a:extLst>
            </p:cNvPr>
            <p:cNvSpPr>
              <a:spLocks noChangeArrowheads="1"/>
            </p:cNvSpPr>
            <p:nvPr/>
          </p:nvSpPr>
          <p:spPr bwMode="auto">
            <a:xfrm>
              <a:off x="1211" y="2109"/>
              <a:ext cx="313"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200">
                  <a:latin typeface="Tms Rmn" charset="0"/>
                  <a:ea typeface="Batang" panose="02030600000101010101" pitchFamily="18" charset="-127"/>
                </a:rPr>
                <a:t>CONTROL</a:t>
              </a:r>
              <a:endParaRPr lang="en-US" altLang="en-US" sz="1900">
                <a:latin typeface="Arial" panose="020B0604020202020204" pitchFamily="34" charset="0"/>
              </a:endParaRPr>
            </a:p>
          </p:txBody>
        </p:sp>
        <p:sp>
          <p:nvSpPr>
            <p:cNvPr id="518336" name="Rectangle 192">
              <a:extLst>
                <a:ext uri="{FF2B5EF4-FFF2-40B4-BE49-F238E27FC236}">
                  <a16:creationId xmlns:a16="http://schemas.microsoft.com/office/drawing/2014/main" id="{33288C8A-9CD0-20E4-1648-6576AEF75AC0}"/>
                </a:ext>
              </a:extLst>
            </p:cNvPr>
            <p:cNvSpPr>
              <a:spLocks noChangeArrowheads="1"/>
            </p:cNvSpPr>
            <p:nvPr/>
          </p:nvSpPr>
          <p:spPr bwMode="auto">
            <a:xfrm>
              <a:off x="1669" y="1997"/>
              <a:ext cx="242"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200">
                  <a:latin typeface="Tms Rmn" charset="0"/>
                  <a:ea typeface="Batang" panose="02030600000101010101" pitchFamily="18" charset="-127"/>
                </a:rPr>
                <a:t>POWER</a:t>
              </a:r>
              <a:endParaRPr lang="en-US" altLang="en-US" sz="1900">
                <a:latin typeface="Arial" panose="020B0604020202020204" pitchFamily="34" charset="0"/>
              </a:endParaRPr>
            </a:p>
          </p:txBody>
        </p:sp>
        <p:sp>
          <p:nvSpPr>
            <p:cNvPr id="518337" name="Rectangle 193">
              <a:extLst>
                <a:ext uri="{FF2B5EF4-FFF2-40B4-BE49-F238E27FC236}">
                  <a16:creationId xmlns:a16="http://schemas.microsoft.com/office/drawing/2014/main" id="{13BEA7BE-D2D3-20A5-B76E-24B2CAFE2391}"/>
                </a:ext>
              </a:extLst>
            </p:cNvPr>
            <p:cNvSpPr>
              <a:spLocks noChangeArrowheads="1"/>
            </p:cNvSpPr>
            <p:nvPr/>
          </p:nvSpPr>
          <p:spPr bwMode="auto">
            <a:xfrm>
              <a:off x="1669" y="2131"/>
              <a:ext cx="240"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200">
                  <a:latin typeface="Tms Rmn" charset="0"/>
                  <a:ea typeface="Batang" panose="02030600000101010101" pitchFamily="18" charset="-127"/>
                </a:rPr>
                <a:t>480VAC</a:t>
              </a:r>
              <a:endParaRPr lang="en-US" altLang="en-US" sz="1900">
                <a:latin typeface="Arial" panose="020B0604020202020204" pitchFamily="34" charset="0"/>
              </a:endParaRPr>
            </a:p>
          </p:txBody>
        </p:sp>
        <p:sp>
          <p:nvSpPr>
            <p:cNvPr id="518338" name="Rectangle 194">
              <a:extLst>
                <a:ext uri="{FF2B5EF4-FFF2-40B4-BE49-F238E27FC236}">
                  <a16:creationId xmlns:a16="http://schemas.microsoft.com/office/drawing/2014/main" id="{F28A837C-B6BB-E237-79AE-3EAF733E3FE1}"/>
                </a:ext>
              </a:extLst>
            </p:cNvPr>
            <p:cNvSpPr>
              <a:spLocks noChangeArrowheads="1"/>
            </p:cNvSpPr>
            <p:nvPr/>
          </p:nvSpPr>
          <p:spPr bwMode="auto">
            <a:xfrm>
              <a:off x="1488" y="2612"/>
              <a:ext cx="503"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200">
                  <a:latin typeface="Tms Rmn" charset="0"/>
                  <a:ea typeface="Batang" panose="02030600000101010101" pitchFamily="18" charset="-127"/>
                </a:rPr>
                <a:t>SALT TO FRESH</a:t>
              </a:r>
              <a:endParaRPr lang="en-US" altLang="en-US" sz="1900">
                <a:latin typeface="Arial" panose="020B0604020202020204" pitchFamily="34" charset="0"/>
              </a:endParaRPr>
            </a:p>
          </p:txBody>
        </p:sp>
        <p:sp>
          <p:nvSpPr>
            <p:cNvPr id="518339" name="Rectangle 195">
              <a:extLst>
                <a:ext uri="{FF2B5EF4-FFF2-40B4-BE49-F238E27FC236}">
                  <a16:creationId xmlns:a16="http://schemas.microsoft.com/office/drawing/2014/main" id="{89F3CBC0-7721-7983-EBF9-7E2AB685F7EB}"/>
                </a:ext>
              </a:extLst>
            </p:cNvPr>
            <p:cNvSpPr>
              <a:spLocks noChangeArrowheads="1"/>
            </p:cNvSpPr>
            <p:nvPr/>
          </p:nvSpPr>
          <p:spPr bwMode="auto">
            <a:xfrm>
              <a:off x="1544" y="2685"/>
              <a:ext cx="231"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200">
                  <a:latin typeface="Tms Rmn" charset="0"/>
                  <a:ea typeface="Batang" panose="02030600000101010101" pitchFamily="18" charset="-127"/>
                </a:rPr>
                <a:t>WATER</a:t>
              </a:r>
              <a:endParaRPr lang="en-US" altLang="en-US" sz="1900">
                <a:latin typeface="Arial" panose="020B0604020202020204" pitchFamily="34" charset="0"/>
              </a:endParaRPr>
            </a:p>
          </p:txBody>
        </p:sp>
        <p:sp>
          <p:nvSpPr>
            <p:cNvPr id="518340" name="Rectangle 196">
              <a:extLst>
                <a:ext uri="{FF2B5EF4-FFF2-40B4-BE49-F238E27FC236}">
                  <a16:creationId xmlns:a16="http://schemas.microsoft.com/office/drawing/2014/main" id="{61255FEE-4D67-6C11-BC74-4FA5B9D511BF}"/>
                </a:ext>
              </a:extLst>
            </p:cNvPr>
            <p:cNvSpPr>
              <a:spLocks noChangeArrowheads="1"/>
            </p:cNvSpPr>
            <p:nvPr/>
          </p:nvSpPr>
          <p:spPr bwMode="auto">
            <a:xfrm>
              <a:off x="1516" y="2758"/>
              <a:ext cx="360"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200">
                  <a:latin typeface="Tms Rmn" charset="0"/>
                  <a:ea typeface="Batang" panose="02030600000101010101" pitchFamily="18" charset="-127"/>
                </a:rPr>
                <a:t>EXCHANGE</a:t>
              </a:r>
              <a:endParaRPr lang="en-US" altLang="en-US" sz="1900">
                <a:latin typeface="Arial" panose="020B0604020202020204" pitchFamily="34" charset="0"/>
              </a:endParaRPr>
            </a:p>
          </p:txBody>
        </p:sp>
        <p:sp>
          <p:nvSpPr>
            <p:cNvPr id="518341" name="Rectangle 197">
              <a:extLst>
                <a:ext uri="{FF2B5EF4-FFF2-40B4-BE49-F238E27FC236}">
                  <a16:creationId xmlns:a16="http://schemas.microsoft.com/office/drawing/2014/main" id="{DD20706D-4E62-C0A0-E4D2-C6BB5E3C78F2}"/>
                </a:ext>
              </a:extLst>
            </p:cNvPr>
            <p:cNvSpPr>
              <a:spLocks noChangeArrowheads="1"/>
            </p:cNvSpPr>
            <p:nvPr/>
          </p:nvSpPr>
          <p:spPr bwMode="auto">
            <a:xfrm>
              <a:off x="2092" y="2592"/>
              <a:ext cx="466"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200">
                  <a:latin typeface="Tms Rmn" charset="0"/>
                  <a:ea typeface="Batang" panose="02030600000101010101" pitchFamily="18" charset="-127"/>
                </a:rPr>
                <a:t>FRESH WATER</a:t>
              </a:r>
              <a:endParaRPr lang="en-US" altLang="en-US" sz="1900">
                <a:latin typeface="Arial" panose="020B0604020202020204" pitchFamily="34" charset="0"/>
              </a:endParaRPr>
            </a:p>
          </p:txBody>
        </p:sp>
        <p:sp>
          <p:nvSpPr>
            <p:cNvPr id="518342" name="Rectangle 198">
              <a:extLst>
                <a:ext uri="{FF2B5EF4-FFF2-40B4-BE49-F238E27FC236}">
                  <a16:creationId xmlns:a16="http://schemas.microsoft.com/office/drawing/2014/main" id="{6D0A7FFB-D54A-F21E-D6AB-3BF8977DC87B}"/>
                </a:ext>
              </a:extLst>
            </p:cNvPr>
            <p:cNvSpPr>
              <a:spLocks noChangeArrowheads="1"/>
            </p:cNvSpPr>
            <p:nvPr/>
          </p:nvSpPr>
          <p:spPr bwMode="auto">
            <a:xfrm>
              <a:off x="2104" y="1997"/>
              <a:ext cx="238"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200">
                  <a:latin typeface="Tms Rmn" charset="0"/>
                  <a:ea typeface="Batang" panose="02030600000101010101" pitchFamily="18" charset="-127"/>
                </a:rPr>
                <a:t>MOTOR</a:t>
              </a:r>
              <a:endParaRPr lang="en-US" altLang="en-US" sz="1900">
                <a:latin typeface="Arial" panose="020B0604020202020204" pitchFamily="34" charset="0"/>
              </a:endParaRPr>
            </a:p>
          </p:txBody>
        </p:sp>
        <p:sp>
          <p:nvSpPr>
            <p:cNvPr id="518343" name="Rectangle 199">
              <a:extLst>
                <a:ext uri="{FF2B5EF4-FFF2-40B4-BE49-F238E27FC236}">
                  <a16:creationId xmlns:a16="http://schemas.microsoft.com/office/drawing/2014/main" id="{124DCB42-A942-69C9-CB19-B46B94DC3D88}"/>
                </a:ext>
              </a:extLst>
            </p:cNvPr>
            <p:cNvSpPr>
              <a:spLocks noChangeArrowheads="1"/>
            </p:cNvSpPr>
            <p:nvPr/>
          </p:nvSpPr>
          <p:spPr bwMode="auto">
            <a:xfrm>
              <a:off x="2159" y="2092"/>
              <a:ext cx="72"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200">
                  <a:latin typeface="Tms Rmn" charset="0"/>
                  <a:ea typeface="Batang" panose="02030600000101010101" pitchFamily="18" charset="-127"/>
                </a:rPr>
                <a:t>10</a:t>
              </a:r>
              <a:endParaRPr lang="en-US" altLang="en-US" sz="1900">
                <a:latin typeface="Arial" panose="020B0604020202020204" pitchFamily="34" charset="0"/>
              </a:endParaRPr>
            </a:p>
          </p:txBody>
        </p:sp>
        <p:sp>
          <p:nvSpPr>
            <p:cNvPr id="518344" name="Rectangle 200">
              <a:extLst>
                <a:ext uri="{FF2B5EF4-FFF2-40B4-BE49-F238E27FC236}">
                  <a16:creationId xmlns:a16="http://schemas.microsoft.com/office/drawing/2014/main" id="{B3BD317F-2C14-86F0-1135-AF5082720EDC}"/>
                </a:ext>
              </a:extLst>
            </p:cNvPr>
            <p:cNvSpPr>
              <a:spLocks noChangeArrowheads="1"/>
            </p:cNvSpPr>
            <p:nvPr/>
          </p:nvSpPr>
          <p:spPr bwMode="auto">
            <a:xfrm>
              <a:off x="1485" y="1606"/>
              <a:ext cx="1068"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200">
                  <a:latin typeface="Tms Rmn" charset="0"/>
                  <a:ea typeface="Batang" panose="02030600000101010101" pitchFamily="18" charset="-127"/>
                </a:rPr>
                <a:t>AUTOMATIC SHUTDOWN SIGNALS</a:t>
              </a:r>
              <a:endParaRPr lang="en-US" altLang="en-US" sz="1900">
                <a:latin typeface="Arial" panose="020B0604020202020204" pitchFamily="34" charset="0"/>
              </a:endParaRPr>
            </a:p>
          </p:txBody>
        </p:sp>
        <p:sp>
          <p:nvSpPr>
            <p:cNvPr id="518345" name="Rectangle 201">
              <a:extLst>
                <a:ext uri="{FF2B5EF4-FFF2-40B4-BE49-F238E27FC236}">
                  <a16:creationId xmlns:a16="http://schemas.microsoft.com/office/drawing/2014/main" id="{12A7C7CC-1F6A-84BF-E1FF-EADE83AABAC3}"/>
                </a:ext>
              </a:extLst>
            </p:cNvPr>
            <p:cNvSpPr>
              <a:spLocks noChangeArrowheads="1"/>
            </p:cNvSpPr>
            <p:nvPr/>
          </p:nvSpPr>
          <p:spPr bwMode="auto">
            <a:xfrm>
              <a:off x="1496" y="1706"/>
              <a:ext cx="1059"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200">
                  <a:latin typeface="Tms Rmn" charset="0"/>
                  <a:ea typeface="Batang" panose="02030600000101010101" pitchFamily="18" charset="-127"/>
                </a:rPr>
                <a:t>(TEMPERATURE &amp; OIL PRESSURE</a:t>
              </a:r>
              <a:endParaRPr lang="en-US" altLang="en-US" sz="1900">
                <a:latin typeface="Arial" panose="020B0604020202020204" pitchFamily="34" charset="0"/>
              </a:endParaRPr>
            </a:p>
          </p:txBody>
        </p:sp>
        <p:sp>
          <p:nvSpPr>
            <p:cNvPr id="518346" name="Rectangle 202">
              <a:extLst>
                <a:ext uri="{FF2B5EF4-FFF2-40B4-BE49-F238E27FC236}">
                  <a16:creationId xmlns:a16="http://schemas.microsoft.com/office/drawing/2014/main" id="{08FE9D7F-BA40-F4E8-3660-27F266D14179}"/>
                </a:ext>
              </a:extLst>
            </p:cNvPr>
            <p:cNvSpPr>
              <a:spLocks noChangeArrowheads="1"/>
            </p:cNvSpPr>
            <p:nvPr/>
          </p:nvSpPr>
          <p:spPr bwMode="auto">
            <a:xfrm>
              <a:off x="2817" y="1572"/>
              <a:ext cx="462"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200">
                  <a:latin typeface="Tms Rmn" charset="0"/>
                  <a:ea typeface="Batang" panose="02030600000101010101" pitchFamily="18" charset="-127"/>
                </a:rPr>
                <a:t>INSTRUMENTS</a:t>
              </a:r>
              <a:endParaRPr lang="en-US" altLang="en-US" sz="1900">
                <a:latin typeface="Arial" panose="020B0604020202020204" pitchFamily="34" charset="0"/>
              </a:endParaRPr>
            </a:p>
          </p:txBody>
        </p:sp>
        <p:sp>
          <p:nvSpPr>
            <p:cNvPr id="518347" name="Rectangle 203">
              <a:extLst>
                <a:ext uri="{FF2B5EF4-FFF2-40B4-BE49-F238E27FC236}">
                  <a16:creationId xmlns:a16="http://schemas.microsoft.com/office/drawing/2014/main" id="{1BCBFED9-3116-8E9F-6473-7E660A6E615A}"/>
                </a:ext>
              </a:extLst>
            </p:cNvPr>
            <p:cNvSpPr>
              <a:spLocks noChangeArrowheads="1"/>
            </p:cNvSpPr>
            <p:nvPr/>
          </p:nvSpPr>
          <p:spPr bwMode="auto">
            <a:xfrm>
              <a:off x="2829" y="1650"/>
              <a:ext cx="417"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200">
                  <a:latin typeface="Tms Rmn" charset="0"/>
                  <a:ea typeface="Batang" panose="02030600000101010101" pitchFamily="18" charset="-127"/>
                </a:rPr>
                <a:t>&amp; CONTROLS</a:t>
              </a:r>
              <a:endParaRPr lang="en-US" altLang="en-US" sz="1900">
                <a:latin typeface="Arial" panose="020B0604020202020204" pitchFamily="34" charset="0"/>
              </a:endParaRPr>
            </a:p>
          </p:txBody>
        </p:sp>
        <p:sp>
          <p:nvSpPr>
            <p:cNvPr id="518348" name="Rectangle 204">
              <a:extLst>
                <a:ext uri="{FF2B5EF4-FFF2-40B4-BE49-F238E27FC236}">
                  <a16:creationId xmlns:a16="http://schemas.microsoft.com/office/drawing/2014/main" id="{8C3FBE97-6FD0-8ECC-5043-B8562F0BD36E}"/>
                </a:ext>
              </a:extLst>
            </p:cNvPr>
            <p:cNvSpPr>
              <a:spLocks noChangeArrowheads="1"/>
            </p:cNvSpPr>
            <p:nvPr/>
          </p:nvSpPr>
          <p:spPr bwMode="auto">
            <a:xfrm>
              <a:off x="2962" y="1734"/>
              <a:ext cx="72"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200">
                  <a:latin typeface="Tms Rmn" charset="0"/>
                  <a:ea typeface="Batang" panose="02030600000101010101" pitchFamily="18" charset="-127"/>
                </a:rPr>
                <a:t>20</a:t>
              </a:r>
              <a:endParaRPr lang="en-US" altLang="en-US" sz="1900">
                <a:latin typeface="Arial" panose="020B0604020202020204" pitchFamily="34" charset="0"/>
              </a:endParaRPr>
            </a:p>
          </p:txBody>
        </p:sp>
        <p:sp>
          <p:nvSpPr>
            <p:cNvPr id="518349" name="Rectangle 205">
              <a:extLst>
                <a:ext uri="{FF2B5EF4-FFF2-40B4-BE49-F238E27FC236}">
                  <a16:creationId xmlns:a16="http://schemas.microsoft.com/office/drawing/2014/main" id="{E40CBB45-B1BE-4679-F29F-9B8326BCFA22}"/>
                </a:ext>
              </a:extLst>
            </p:cNvPr>
            <p:cNvSpPr>
              <a:spLocks noChangeArrowheads="1"/>
            </p:cNvSpPr>
            <p:nvPr/>
          </p:nvSpPr>
          <p:spPr bwMode="auto">
            <a:xfrm>
              <a:off x="2706" y="2008"/>
              <a:ext cx="274"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200">
                  <a:latin typeface="Tms Rmn" charset="0"/>
                  <a:ea typeface="Batang" panose="02030600000101010101" pitchFamily="18" charset="-127"/>
                </a:rPr>
                <a:t>TORQUE</a:t>
              </a:r>
              <a:endParaRPr lang="en-US" altLang="en-US" sz="1900">
                <a:latin typeface="Arial" panose="020B0604020202020204" pitchFamily="34" charset="0"/>
              </a:endParaRPr>
            </a:p>
          </p:txBody>
        </p:sp>
        <p:sp>
          <p:nvSpPr>
            <p:cNvPr id="518350" name="Rectangle 206">
              <a:extLst>
                <a:ext uri="{FF2B5EF4-FFF2-40B4-BE49-F238E27FC236}">
                  <a16:creationId xmlns:a16="http://schemas.microsoft.com/office/drawing/2014/main" id="{43EB8F6C-123F-BEB7-9267-E60799A224F2}"/>
                </a:ext>
              </a:extLst>
            </p:cNvPr>
            <p:cNvSpPr>
              <a:spLocks noChangeArrowheads="1"/>
            </p:cNvSpPr>
            <p:nvPr/>
          </p:nvSpPr>
          <p:spPr bwMode="auto">
            <a:xfrm>
              <a:off x="2728" y="2120"/>
              <a:ext cx="346"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200">
                  <a:latin typeface="Tms Rmn" charset="0"/>
                  <a:ea typeface="Batang" panose="02030600000101010101" pitchFamily="18" charset="-127"/>
                </a:rPr>
                <a:t>(3510 RPM)</a:t>
              </a:r>
              <a:endParaRPr lang="en-US" altLang="en-US" sz="1900">
                <a:latin typeface="Arial" panose="020B0604020202020204" pitchFamily="34" charset="0"/>
              </a:endParaRPr>
            </a:p>
          </p:txBody>
        </p:sp>
        <p:sp>
          <p:nvSpPr>
            <p:cNvPr id="518351" name="Rectangle 207">
              <a:extLst>
                <a:ext uri="{FF2B5EF4-FFF2-40B4-BE49-F238E27FC236}">
                  <a16:creationId xmlns:a16="http://schemas.microsoft.com/office/drawing/2014/main" id="{E16F7A34-6317-E08B-980E-44A1E8E10F3A}"/>
                </a:ext>
              </a:extLst>
            </p:cNvPr>
            <p:cNvSpPr>
              <a:spLocks noChangeArrowheads="1"/>
            </p:cNvSpPr>
            <p:nvPr/>
          </p:nvSpPr>
          <p:spPr bwMode="auto">
            <a:xfrm>
              <a:off x="3319" y="1992"/>
              <a:ext cx="481"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200">
                  <a:latin typeface="Tms Rmn" charset="0"/>
                  <a:ea typeface="Batang" panose="02030600000101010101" pitchFamily="18" charset="-127"/>
                </a:rPr>
                <a:t>COMPRESSION</a:t>
              </a:r>
              <a:endParaRPr lang="en-US" altLang="en-US" sz="1900">
                <a:latin typeface="Arial" panose="020B0604020202020204" pitchFamily="34" charset="0"/>
              </a:endParaRPr>
            </a:p>
          </p:txBody>
        </p:sp>
        <p:sp>
          <p:nvSpPr>
            <p:cNvPr id="518352" name="Rectangle 208">
              <a:extLst>
                <a:ext uri="{FF2B5EF4-FFF2-40B4-BE49-F238E27FC236}">
                  <a16:creationId xmlns:a16="http://schemas.microsoft.com/office/drawing/2014/main" id="{2CF278EE-6B8C-FE67-3451-0CFA3BA53B0C}"/>
                </a:ext>
              </a:extLst>
            </p:cNvPr>
            <p:cNvSpPr>
              <a:spLocks noChangeArrowheads="1"/>
            </p:cNvSpPr>
            <p:nvPr/>
          </p:nvSpPr>
          <p:spPr bwMode="auto">
            <a:xfrm>
              <a:off x="3481" y="2081"/>
              <a:ext cx="72"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200">
                  <a:latin typeface="Tms Rmn" charset="0"/>
                  <a:ea typeface="Batang" panose="02030600000101010101" pitchFamily="18" charset="-127"/>
                </a:rPr>
                <a:t>50</a:t>
              </a:r>
              <a:endParaRPr lang="en-US" altLang="en-US" sz="1900">
                <a:latin typeface="Arial" panose="020B0604020202020204" pitchFamily="34" charset="0"/>
              </a:endParaRPr>
            </a:p>
          </p:txBody>
        </p:sp>
        <p:sp>
          <p:nvSpPr>
            <p:cNvPr id="518353" name="Rectangle 209">
              <a:extLst>
                <a:ext uri="{FF2B5EF4-FFF2-40B4-BE49-F238E27FC236}">
                  <a16:creationId xmlns:a16="http://schemas.microsoft.com/office/drawing/2014/main" id="{165E3CD9-9C92-8602-15BD-C36D622A205F}"/>
                </a:ext>
              </a:extLst>
            </p:cNvPr>
            <p:cNvSpPr>
              <a:spLocks noChangeArrowheads="1"/>
            </p:cNvSpPr>
            <p:nvPr/>
          </p:nvSpPr>
          <p:spPr bwMode="auto">
            <a:xfrm>
              <a:off x="3314" y="1209"/>
              <a:ext cx="628"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200">
                  <a:latin typeface="Tms Rmn" charset="0"/>
                  <a:ea typeface="Batang" panose="02030600000101010101" pitchFamily="18" charset="-127"/>
                </a:rPr>
                <a:t>TEMP. &amp; PRESSURE</a:t>
              </a:r>
              <a:endParaRPr lang="en-US" altLang="en-US" sz="1900">
                <a:latin typeface="Arial" panose="020B0604020202020204" pitchFamily="34" charset="0"/>
              </a:endParaRPr>
            </a:p>
          </p:txBody>
        </p:sp>
        <p:sp>
          <p:nvSpPr>
            <p:cNvPr id="518354" name="Rectangle 210">
              <a:extLst>
                <a:ext uri="{FF2B5EF4-FFF2-40B4-BE49-F238E27FC236}">
                  <a16:creationId xmlns:a16="http://schemas.microsoft.com/office/drawing/2014/main" id="{D2A4957E-6D23-6BDB-83C7-B90B820421C1}"/>
                </a:ext>
              </a:extLst>
            </p:cNvPr>
            <p:cNvSpPr>
              <a:spLocks noChangeArrowheads="1"/>
            </p:cNvSpPr>
            <p:nvPr/>
          </p:nvSpPr>
          <p:spPr bwMode="auto">
            <a:xfrm>
              <a:off x="3358" y="1304"/>
              <a:ext cx="313"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200">
                  <a:latin typeface="Tms Rmn" charset="0"/>
                  <a:ea typeface="Batang" panose="02030600000101010101" pitchFamily="18" charset="-127"/>
                </a:rPr>
                <a:t>READOUT</a:t>
              </a:r>
              <a:endParaRPr lang="en-US" altLang="en-US" sz="1900">
                <a:latin typeface="Arial" panose="020B0604020202020204" pitchFamily="34" charset="0"/>
              </a:endParaRPr>
            </a:p>
          </p:txBody>
        </p:sp>
        <p:sp>
          <p:nvSpPr>
            <p:cNvPr id="518355" name="Rectangle 211">
              <a:extLst>
                <a:ext uri="{FF2B5EF4-FFF2-40B4-BE49-F238E27FC236}">
                  <a16:creationId xmlns:a16="http://schemas.microsoft.com/office/drawing/2014/main" id="{4D0002B1-F00C-86CA-FD7F-CA48C603996E}"/>
                </a:ext>
              </a:extLst>
            </p:cNvPr>
            <p:cNvSpPr>
              <a:spLocks noChangeArrowheads="1"/>
            </p:cNvSpPr>
            <p:nvPr/>
          </p:nvSpPr>
          <p:spPr bwMode="auto">
            <a:xfrm>
              <a:off x="2823" y="2389"/>
              <a:ext cx="357"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200">
                  <a:latin typeface="Tms Rmn" charset="0"/>
                  <a:ea typeface="Batang" panose="02030600000101010101" pitchFamily="18" charset="-127"/>
                </a:rPr>
                <a:t>COOLING &amp;</a:t>
              </a:r>
              <a:endParaRPr lang="en-US" altLang="en-US" sz="1900">
                <a:latin typeface="Arial" panose="020B0604020202020204" pitchFamily="34" charset="0"/>
              </a:endParaRPr>
            </a:p>
          </p:txBody>
        </p:sp>
        <p:sp>
          <p:nvSpPr>
            <p:cNvPr id="518356" name="Rectangle 212">
              <a:extLst>
                <a:ext uri="{FF2B5EF4-FFF2-40B4-BE49-F238E27FC236}">
                  <a16:creationId xmlns:a16="http://schemas.microsoft.com/office/drawing/2014/main" id="{786A517A-6750-214B-6E9C-E518F52B7022}"/>
                </a:ext>
              </a:extLst>
            </p:cNvPr>
            <p:cNvSpPr>
              <a:spLocks noChangeArrowheads="1"/>
            </p:cNvSpPr>
            <p:nvPr/>
          </p:nvSpPr>
          <p:spPr bwMode="auto">
            <a:xfrm>
              <a:off x="2845" y="2461"/>
              <a:ext cx="338"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200">
                  <a:latin typeface="Tms Rmn" charset="0"/>
                  <a:ea typeface="Batang" panose="02030600000101010101" pitchFamily="18" charset="-127"/>
                </a:rPr>
                <a:t>MOISTURE</a:t>
              </a:r>
              <a:endParaRPr lang="en-US" altLang="en-US" sz="1900">
                <a:latin typeface="Arial" panose="020B0604020202020204" pitchFamily="34" charset="0"/>
              </a:endParaRPr>
            </a:p>
          </p:txBody>
        </p:sp>
        <p:sp>
          <p:nvSpPr>
            <p:cNvPr id="518357" name="Rectangle 213">
              <a:extLst>
                <a:ext uri="{FF2B5EF4-FFF2-40B4-BE49-F238E27FC236}">
                  <a16:creationId xmlns:a16="http://schemas.microsoft.com/office/drawing/2014/main" id="{3DCDE5F4-1534-6A00-BFDF-3AD2E15EEECC}"/>
                </a:ext>
              </a:extLst>
            </p:cNvPr>
            <p:cNvSpPr>
              <a:spLocks noChangeArrowheads="1"/>
            </p:cNvSpPr>
            <p:nvPr/>
          </p:nvSpPr>
          <p:spPr bwMode="auto">
            <a:xfrm>
              <a:off x="2840" y="2551"/>
              <a:ext cx="386"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200">
                  <a:latin typeface="Tms Rmn" charset="0"/>
                  <a:ea typeface="Batang" panose="02030600000101010101" pitchFamily="18" charset="-127"/>
                </a:rPr>
                <a:t>SEPAR.  (30)</a:t>
              </a:r>
              <a:endParaRPr lang="en-US" altLang="en-US" sz="1900">
                <a:latin typeface="Arial" panose="020B0604020202020204" pitchFamily="34" charset="0"/>
              </a:endParaRPr>
            </a:p>
          </p:txBody>
        </p:sp>
        <p:sp>
          <p:nvSpPr>
            <p:cNvPr id="518358" name="Rectangle 214">
              <a:extLst>
                <a:ext uri="{FF2B5EF4-FFF2-40B4-BE49-F238E27FC236}">
                  <a16:creationId xmlns:a16="http://schemas.microsoft.com/office/drawing/2014/main" id="{2589295F-5312-EF17-744F-AD6760CFB013}"/>
                </a:ext>
              </a:extLst>
            </p:cNvPr>
            <p:cNvSpPr>
              <a:spLocks noChangeArrowheads="1"/>
            </p:cNvSpPr>
            <p:nvPr/>
          </p:nvSpPr>
          <p:spPr bwMode="auto">
            <a:xfrm>
              <a:off x="2812" y="2903"/>
              <a:ext cx="431"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200">
                  <a:latin typeface="Tms Rmn" charset="0"/>
                  <a:ea typeface="Batang" panose="02030600000101010101" pitchFamily="18" charset="-127"/>
                </a:rPr>
                <a:t>LUBRICATION</a:t>
              </a:r>
              <a:endParaRPr lang="en-US" altLang="en-US" sz="1900">
                <a:latin typeface="Arial" panose="020B0604020202020204" pitchFamily="34" charset="0"/>
              </a:endParaRPr>
            </a:p>
          </p:txBody>
        </p:sp>
        <p:sp>
          <p:nvSpPr>
            <p:cNvPr id="518359" name="Rectangle 215">
              <a:extLst>
                <a:ext uri="{FF2B5EF4-FFF2-40B4-BE49-F238E27FC236}">
                  <a16:creationId xmlns:a16="http://schemas.microsoft.com/office/drawing/2014/main" id="{70F97B5D-E2DA-275A-8946-6A93B315F4FB}"/>
                </a:ext>
              </a:extLst>
            </p:cNvPr>
            <p:cNvSpPr>
              <a:spLocks noChangeArrowheads="1"/>
            </p:cNvSpPr>
            <p:nvPr/>
          </p:nvSpPr>
          <p:spPr bwMode="auto">
            <a:xfrm>
              <a:off x="2968" y="2993"/>
              <a:ext cx="72"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200">
                  <a:latin typeface="Tms Rmn" charset="0"/>
                  <a:ea typeface="Batang" panose="02030600000101010101" pitchFamily="18" charset="-127"/>
                </a:rPr>
                <a:t>40</a:t>
              </a:r>
              <a:endParaRPr lang="en-US" altLang="en-US" sz="1900">
                <a:latin typeface="Arial" panose="020B0604020202020204" pitchFamily="34" charset="0"/>
              </a:endParaRPr>
            </a:p>
          </p:txBody>
        </p:sp>
        <p:sp>
          <p:nvSpPr>
            <p:cNvPr id="518360" name="Rectangle 216">
              <a:extLst>
                <a:ext uri="{FF2B5EF4-FFF2-40B4-BE49-F238E27FC236}">
                  <a16:creationId xmlns:a16="http://schemas.microsoft.com/office/drawing/2014/main" id="{41281236-D98C-6783-F7F5-74AEC4EA4D8A}"/>
                </a:ext>
              </a:extLst>
            </p:cNvPr>
            <p:cNvSpPr>
              <a:spLocks noChangeArrowheads="1"/>
            </p:cNvSpPr>
            <p:nvPr/>
          </p:nvSpPr>
          <p:spPr bwMode="auto">
            <a:xfrm>
              <a:off x="3041" y="2685"/>
              <a:ext cx="393"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200">
                  <a:latin typeface="Tms Rmn" charset="0"/>
                  <a:ea typeface="Batang" panose="02030600000101010101" pitchFamily="18" charset="-127"/>
                </a:rPr>
                <a:t>COOLED OIL</a:t>
              </a:r>
              <a:endParaRPr lang="en-US" altLang="en-US" sz="1900">
                <a:latin typeface="Arial" panose="020B0604020202020204" pitchFamily="34" charset="0"/>
              </a:endParaRPr>
            </a:p>
          </p:txBody>
        </p:sp>
        <p:sp>
          <p:nvSpPr>
            <p:cNvPr id="518361" name="Rectangle 217">
              <a:extLst>
                <a:ext uri="{FF2B5EF4-FFF2-40B4-BE49-F238E27FC236}">
                  <a16:creationId xmlns:a16="http://schemas.microsoft.com/office/drawing/2014/main" id="{BBF0D8E8-0709-893B-9C85-20AE6B25A652}"/>
                </a:ext>
              </a:extLst>
            </p:cNvPr>
            <p:cNvSpPr>
              <a:spLocks noChangeArrowheads="1"/>
            </p:cNvSpPr>
            <p:nvPr/>
          </p:nvSpPr>
          <p:spPr bwMode="auto">
            <a:xfrm>
              <a:off x="3397" y="2294"/>
              <a:ext cx="271"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200">
                  <a:latin typeface="Tms Rmn" charset="0"/>
                  <a:ea typeface="Batang" panose="02030600000101010101" pitchFamily="18" charset="-127"/>
                </a:rPr>
                <a:t>COOLED</a:t>
              </a:r>
              <a:endParaRPr lang="en-US" altLang="en-US" sz="1900">
                <a:latin typeface="Arial" panose="020B0604020202020204" pitchFamily="34" charset="0"/>
              </a:endParaRPr>
            </a:p>
          </p:txBody>
        </p:sp>
        <p:sp>
          <p:nvSpPr>
            <p:cNvPr id="518362" name="Rectangle 218">
              <a:extLst>
                <a:ext uri="{FF2B5EF4-FFF2-40B4-BE49-F238E27FC236}">
                  <a16:creationId xmlns:a16="http://schemas.microsoft.com/office/drawing/2014/main" id="{ADC52466-2B11-615D-7248-A4698AB79173}"/>
                </a:ext>
              </a:extLst>
            </p:cNvPr>
            <p:cNvSpPr>
              <a:spLocks noChangeArrowheads="1"/>
            </p:cNvSpPr>
            <p:nvPr/>
          </p:nvSpPr>
          <p:spPr bwMode="auto">
            <a:xfrm>
              <a:off x="3448" y="2372"/>
              <a:ext cx="135"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200">
                  <a:latin typeface="Tms Rmn" charset="0"/>
                  <a:ea typeface="Batang" panose="02030600000101010101" pitchFamily="18" charset="-127"/>
                </a:rPr>
                <a:t>DRY</a:t>
              </a:r>
              <a:endParaRPr lang="en-US" altLang="en-US" sz="1900">
                <a:latin typeface="Arial" panose="020B0604020202020204" pitchFamily="34" charset="0"/>
              </a:endParaRPr>
            </a:p>
          </p:txBody>
        </p:sp>
        <p:sp>
          <p:nvSpPr>
            <p:cNvPr id="518363" name="Rectangle 219">
              <a:extLst>
                <a:ext uri="{FF2B5EF4-FFF2-40B4-BE49-F238E27FC236}">
                  <a16:creationId xmlns:a16="http://schemas.microsoft.com/office/drawing/2014/main" id="{889CC039-0D0B-8E71-C0DC-FC2BB59A2B17}"/>
                </a:ext>
              </a:extLst>
            </p:cNvPr>
            <p:cNvSpPr>
              <a:spLocks noChangeArrowheads="1"/>
            </p:cNvSpPr>
            <p:nvPr/>
          </p:nvSpPr>
          <p:spPr bwMode="auto">
            <a:xfrm>
              <a:off x="3459" y="2450"/>
              <a:ext cx="107"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200">
                  <a:latin typeface="Tms Rmn" charset="0"/>
                  <a:ea typeface="Batang" panose="02030600000101010101" pitchFamily="18" charset="-127"/>
                </a:rPr>
                <a:t>AIR</a:t>
              </a:r>
              <a:endParaRPr lang="en-US" altLang="en-US" sz="1900">
                <a:latin typeface="Arial" panose="020B0604020202020204" pitchFamily="34" charset="0"/>
              </a:endParaRPr>
            </a:p>
          </p:txBody>
        </p:sp>
        <p:sp>
          <p:nvSpPr>
            <p:cNvPr id="518364" name="Rectangle 220">
              <a:extLst>
                <a:ext uri="{FF2B5EF4-FFF2-40B4-BE49-F238E27FC236}">
                  <a16:creationId xmlns:a16="http://schemas.microsoft.com/office/drawing/2014/main" id="{A32A51E8-44E8-4341-F2F1-3101A336F311}"/>
                </a:ext>
              </a:extLst>
            </p:cNvPr>
            <p:cNvSpPr>
              <a:spLocks noChangeArrowheads="1"/>
            </p:cNvSpPr>
            <p:nvPr/>
          </p:nvSpPr>
          <p:spPr bwMode="auto">
            <a:xfrm>
              <a:off x="3325" y="1499"/>
              <a:ext cx="721"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200">
                  <a:latin typeface="Tms Rmn" charset="0"/>
                  <a:ea typeface="Batang" panose="02030600000101010101" pitchFamily="18" charset="-127"/>
                </a:rPr>
                <a:t>AIR PRESSURE RELIEF</a:t>
              </a:r>
              <a:endParaRPr lang="en-US" altLang="en-US" sz="1900">
                <a:latin typeface="Arial" panose="020B0604020202020204" pitchFamily="34" charset="0"/>
              </a:endParaRPr>
            </a:p>
          </p:txBody>
        </p:sp>
        <p:sp>
          <p:nvSpPr>
            <p:cNvPr id="518365" name="Rectangle 221">
              <a:extLst>
                <a:ext uri="{FF2B5EF4-FFF2-40B4-BE49-F238E27FC236}">
                  <a16:creationId xmlns:a16="http://schemas.microsoft.com/office/drawing/2014/main" id="{AAC6BF02-FC12-9EAD-EEC5-20393C49A240}"/>
                </a:ext>
              </a:extLst>
            </p:cNvPr>
            <p:cNvSpPr>
              <a:spLocks noChangeArrowheads="1"/>
            </p:cNvSpPr>
            <p:nvPr/>
          </p:nvSpPr>
          <p:spPr bwMode="auto">
            <a:xfrm>
              <a:off x="3531" y="1751"/>
              <a:ext cx="595"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200">
                  <a:latin typeface="Tms Rmn" charset="0"/>
                  <a:ea typeface="Batang" panose="02030600000101010101" pitchFamily="18" charset="-127"/>
                </a:rPr>
                <a:t>SENSOR OUTPUTS</a:t>
              </a:r>
              <a:endParaRPr lang="en-US" altLang="en-US" sz="1900">
                <a:latin typeface="Arial" panose="020B0604020202020204" pitchFamily="34" charset="0"/>
              </a:endParaRPr>
            </a:p>
          </p:txBody>
        </p:sp>
        <p:sp>
          <p:nvSpPr>
            <p:cNvPr id="518366" name="Rectangle 222">
              <a:extLst>
                <a:ext uri="{FF2B5EF4-FFF2-40B4-BE49-F238E27FC236}">
                  <a16:creationId xmlns:a16="http://schemas.microsoft.com/office/drawing/2014/main" id="{581059AF-9FB4-C50F-94ED-AADAC75A6146}"/>
                </a:ext>
              </a:extLst>
            </p:cNvPr>
            <p:cNvSpPr>
              <a:spLocks noChangeArrowheads="1"/>
            </p:cNvSpPr>
            <p:nvPr/>
          </p:nvSpPr>
          <p:spPr bwMode="auto">
            <a:xfrm>
              <a:off x="3392" y="2903"/>
              <a:ext cx="104"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200">
                  <a:latin typeface="Tms Rmn" charset="0"/>
                  <a:ea typeface="Batang" panose="02030600000101010101" pitchFamily="18" charset="-127"/>
                </a:rPr>
                <a:t>OIL</a:t>
              </a:r>
              <a:endParaRPr lang="en-US" altLang="en-US" sz="1900">
                <a:latin typeface="Arial" panose="020B0604020202020204" pitchFamily="34" charset="0"/>
              </a:endParaRPr>
            </a:p>
          </p:txBody>
        </p:sp>
        <p:sp>
          <p:nvSpPr>
            <p:cNvPr id="518367" name="Rectangle 223">
              <a:extLst>
                <a:ext uri="{FF2B5EF4-FFF2-40B4-BE49-F238E27FC236}">
                  <a16:creationId xmlns:a16="http://schemas.microsoft.com/office/drawing/2014/main" id="{FBA802A0-EB5D-269D-BE32-4946128B0671}"/>
                </a:ext>
              </a:extLst>
            </p:cNvPr>
            <p:cNvSpPr>
              <a:spLocks noChangeArrowheads="1"/>
            </p:cNvSpPr>
            <p:nvPr/>
          </p:nvSpPr>
          <p:spPr bwMode="auto">
            <a:xfrm>
              <a:off x="3882" y="2154"/>
              <a:ext cx="160"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200">
                  <a:latin typeface="Tms Rmn" charset="0"/>
                  <a:ea typeface="Batang" panose="02030600000101010101" pitchFamily="18" charset="-127"/>
                </a:rPr>
                <a:t>HIGH</a:t>
              </a:r>
              <a:endParaRPr lang="en-US" altLang="en-US" sz="1900">
                <a:latin typeface="Arial" panose="020B0604020202020204" pitchFamily="34" charset="0"/>
              </a:endParaRPr>
            </a:p>
          </p:txBody>
        </p:sp>
        <p:sp>
          <p:nvSpPr>
            <p:cNvPr id="518368" name="Rectangle 224">
              <a:extLst>
                <a:ext uri="{FF2B5EF4-FFF2-40B4-BE49-F238E27FC236}">
                  <a16:creationId xmlns:a16="http://schemas.microsoft.com/office/drawing/2014/main" id="{F00617DD-658F-449E-3897-503FBEE69FBD}"/>
                </a:ext>
              </a:extLst>
            </p:cNvPr>
            <p:cNvSpPr>
              <a:spLocks noChangeArrowheads="1"/>
            </p:cNvSpPr>
            <p:nvPr/>
          </p:nvSpPr>
          <p:spPr bwMode="auto">
            <a:xfrm>
              <a:off x="3871" y="2243"/>
              <a:ext cx="353"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200">
                  <a:latin typeface="Tms Rmn" charset="0"/>
                  <a:ea typeface="Batang" panose="02030600000101010101" pitchFamily="18" charset="-127"/>
                </a:rPr>
                <a:t>PRESSURE</a:t>
              </a:r>
              <a:endParaRPr lang="en-US" altLang="en-US" sz="1900">
                <a:latin typeface="Arial" panose="020B0604020202020204" pitchFamily="34" charset="0"/>
              </a:endParaRPr>
            </a:p>
          </p:txBody>
        </p:sp>
        <p:sp>
          <p:nvSpPr>
            <p:cNvPr id="518369" name="Rectangle 225">
              <a:extLst>
                <a:ext uri="{FF2B5EF4-FFF2-40B4-BE49-F238E27FC236}">
                  <a16:creationId xmlns:a16="http://schemas.microsoft.com/office/drawing/2014/main" id="{4B8B4E30-274A-7DF6-181C-5DF2EC28F627}"/>
                </a:ext>
              </a:extLst>
            </p:cNvPr>
            <p:cNvSpPr>
              <a:spLocks noChangeArrowheads="1"/>
            </p:cNvSpPr>
            <p:nvPr/>
          </p:nvSpPr>
          <p:spPr bwMode="auto">
            <a:xfrm>
              <a:off x="3893" y="2338"/>
              <a:ext cx="107" cy="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200">
                  <a:latin typeface="Tms Rmn" charset="0"/>
                  <a:ea typeface="Batang" panose="02030600000101010101" pitchFamily="18" charset="-127"/>
                </a:rPr>
                <a:t>AIR</a:t>
              </a:r>
              <a:endParaRPr lang="en-US" altLang="en-US" sz="1900">
                <a:latin typeface="Arial" panose="020B0604020202020204" pitchFamily="34" charset="0"/>
              </a:endParaRPr>
            </a:p>
          </p:txBody>
        </p:sp>
      </p:grpSp>
      <p:sp>
        <p:nvSpPr>
          <p:cNvPr id="518370" name="Text Box 226">
            <a:extLst>
              <a:ext uri="{FF2B5EF4-FFF2-40B4-BE49-F238E27FC236}">
                <a16:creationId xmlns:a16="http://schemas.microsoft.com/office/drawing/2014/main" id="{221B9888-9E9D-C73A-DB76-CD27DA171D74}"/>
              </a:ext>
            </a:extLst>
          </p:cNvPr>
          <p:cNvSpPr txBox="1">
            <a:spLocks noChangeArrowheads="1"/>
          </p:cNvSpPr>
          <p:nvPr/>
        </p:nvSpPr>
        <p:spPr bwMode="auto">
          <a:xfrm>
            <a:off x="70104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15.2-6</a:t>
            </a:r>
            <a:endParaRPr lang="en-US" altLang="en-US" sz="1300">
              <a:latin typeface="Arial" panose="020B060402020202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0194" name="Rectangle 2">
            <a:extLst>
              <a:ext uri="{FF2B5EF4-FFF2-40B4-BE49-F238E27FC236}">
                <a16:creationId xmlns:a16="http://schemas.microsoft.com/office/drawing/2014/main" id="{87E877FD-2085-10E8-107C-1A8F52EC2D2A}"/>
              </a:ext>
            </a:extLst>
          </p:cNvPr>
          <p:cNvSpPr>
            <a:spLocks noGrp="1" noChangeArrowheads="1"/>
          </p:cNvSpPr>
          <p:nvPr>
            <p:ph type="title"/>
          </p:nvPr>
        </p:nvSpPr>
        <p:spPr/>
        <p:txBody>
          <a:bodyPr/>
          <a:lstStyle/>
          <a:p>
            <a:r>
              <a:rPr lang="en-US" altLang="en-US"/>
              <a:t>Reliability Block Diagrams</a:t>
            </a:r>
          </a:p>
        </p:txBody>
      </p:sp>
      <p:grpSp>
        <p:nvGrpSpPr>
          <p:cNvPr id="520195" name="Group 3">
            <a:extLst>
              <a:ext uri="{FF2B5EF4-FFF2-40B4-BE49-F238E27FC236}">
                <a16:creationId xmlns:a16="http://schemas.microsoft.com/office/drawing/2014/main" id="{A61D4E53-1952-16D0-2C91-1AEDCFB795C4}"/>
              </a:ext>
            </a:extLst>
          </p:cNvPr>
          <p:cNvGrpSpPr>
            <a:grpSpLocks/>
          </p:cNvGrpSpPr>
          <p:nvPr/>
        </p:nvGrpSpPr>
        <p:grpSpPr bwMode="auto">
          <a:xfrm>
            <a:off x="2286000" y="1066800"/>
            <a:ext cx="6550025" cy="673100"/>
            <a:chOff x="1614" y="2055"/>
            <a:chExt cx="2034" cy="210"/>
          </a:xfrm>
        </p:grpSpPr>
        <p:sp>
          <p:nvSpPr>
            <p:cNvPr id="520196" name="AutoShape 4">
              <a:extLst>
                <a:ext uri="{FF2B5EF4-FFF2-40B4-BE49-F238E27FC236}">
                  <a16:creationId xmlns:a16="http://schemas.microsoft.com/office/drawing/2014/main" id="{A7DC5F8E-26A5-9143-49DD-890EEC9DF9C7}"/>
                </a:ext>
              </a:extLst>
            </p:cNvPr>
            <p:cNvSpPr>
              <a:spLocks noChangeAspect="1" noChangeArrowheads="1"/>
            </p:cNvSpPr>
            <p:nvPr/>
          </p:nvSpPr>
          <p:spPr bwMode="auto">
            <a:xfrm>
              <a:off x="1614" y="2055"/>
              <a:ext cx="2034" cy="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0197" name="Line 5">
              <a:extLst>
                <a:ext uri="{FF2B5EF4-FFF2-40B4-BE49-F238E27FC236}">
                  <a16:creationId xmlns:a16="http://schemas.microsoft.com/office/drawing/2014/main" id="{B99A278C-361D-2A54-A45C-C5D135843B4A}"/>
                </a:ext>
              </a:extLst>
            </p:cNvPr>
            <p:cNvSpPr>
              <a:spLocks noChangeShapeType="1"/>
            </p:cNvSpPr>
            <p:nvPr/>
          </p:nvSpPr>
          <p:spPr bwMode="auto">
            <a:xfrm>
              <a:off x="1622" y="2160"/>
              <a:ext cx="2018"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0198" name="Rectangle 6">
              <a:extLst>
                <a:ext uri="{FF2B5EF4-FFF2-40B4-BE49-F238E27FC236}">
                  <a16:creationId xmlns:a16="http://schemas.microsoft.com/office/drawing/2014/main" id="{FC30C0F6-91B6-4C5E-D702-6E35D0218F80}"/>
                </a:ext>
              </a:extLst>
            </p:cNvPr>
            <p:cNvSpPr>
              <a:spLocks noChangeArrowheads="1"/>
            </p:cNvSpPr>
            <p:nvPr/>
          </p:nvSpPr>
          <p:spPr bwMode="auto">
            <a:xfrm>
              <a:off x="1718" y="2063"/>
              <a:ext cx="336" cy="194"/>
            </a:xfrm>
            <a:prstGeom prst="rect">
              <a:avLst/>
            </a:prstGeom>
            <a:solidFill>
              <a:srgbClr val="FFFFCC"/>
            </a:solidFill>
            <a:ln w="12700">
              <a:solidFill>
                <a:srgbClr val="000000"/>
              </a:solidFill>
              <a:miter lim="800000"/>
              <a:headEnd/>
              <a:tailEnd/>
            </a:ln>
          </p:spPr>
          <p:txBody>
            <a:bodyPr/>
            <a:lstStyle/>
            <a:p>
              <a:endParaRPr lang="en-US"/>
            </a:p>
          </p:txBody>
        </p:sp>
        <p:sp>
          <p:nvSpPr>
            <p:cNvPr id="520199" name="Rectangle 7">
              <a:extLst>
                <a:ext uri="{FF2B5EF4-FFF2-40B4-BE49-F238E27FC236}">
                  <a16:creationId xmlns:a16="http://schemas.microsoft.com/office/drawing/2014/main" id="{AB9954B0-15A1-633C-CDE8-6C5FFDFBDE43}"/>
                </a:ext>
              </a:extLst>
            </p:cNvPr>
            <p:cNvSpPr>
              <a:spLocks noChangeArrowheads="1"/>
            </p:cNvSpPr>
            <p:nvPr/>
          </p:nvSpPr>
          <p:spPr bwMode="auto">
            <a:xfrm>
              <a:off x="2199" y="2063"/>
              <a:ext cx="336" cy="194"/>
            </a:xfrm>
            <a:prstGeom prst="rect">
              <a:avLst/>
            </a:prstGeom>
            <a:solidFill>
              <a:srgbClr val="FFFFCC"/>
            </a:solidFill>
            <a:ln w="12700">
              <a:solidFill>
                <a:srgbClr val="000000"/>
              </a:solidFill>
              <a:miter lim="800000"/>
              <a:headEnd/>
              <a:tailEnd/>
            </a:ln>
          </p:spPr>
          <p:txBody>
            <a:bodyPr/>
            <a:lstStyle/>
            <a:p>
              <a:endParaRPr lang="en-US"/>
            </a:p>
          </p:txBody>
        </p:sp>
        <p:sp>
          <p:nvSpPr>
            <p:cNvPr id="520200" name="Rectangle 8">
              <a:extLst>
                <a:ext uri="{FF2B5EF4-FFF2-40B4-BE49-F238E27FC236}">
                  <a16:creationId xmlns:a16="http://schemas.microsoft.com/office/drawing/2014/main" id="{B277A21C-F3A3-866A-FFFA-C989A473AFDC}"/>
                </a:ext>
              </a:extLst>
            </p:cNvPr>
            <p:cNvSpPr>
              <a:spLocks noChangeArrowheads="1"/>
            </p:cNvSpPr>
            <p:nvPr/>
          </p:nvSpPr>
          <p:spPr bwMode="auto">
            <a:xfrm>
              <a:off x="2679" y="2063"/>
              <a:ext cx="336" cy="194"/>
            </a:xfrm>
            <a:prstGeom prst="rect">
              <a:avLst/>
            </a:prstGeom>
            <a:solidFill>
              <a:srgbClr val="FFFFCC"/>
            </a:solidFill>
            <a:ln w="12700">
              <a:solidFill>
                <a:srgbClr val="000000"/>
              </a:solidFill>
              <a:miter lim="800000"/>
              <a:headEnd/>
              <a:tailEnd/>
            </a:ln>
          </p:spPr>
          <p:txBody>
            <a:bodyPr/>
            <a:lstStyle/>
            <a:p>
              <a:endParaRPr lang="en-US"/>
            </a:p>
          </p:txBody>
        </p:sp>
        <p:sp>
          <p:nvSpPr>
            <p:cNvPr id="520201" name="Rectangle 9">
              <a:extLst>
                <a:ext uri="{FF2B5EF4-FFF2-40B4-BE49-F238E27FC236}">
                  <a16:creationId xmlns:a16="http://schemas.microsoft.com/office/drawing/2014/main" id="{8874376B-A257-9118-414A-819A69880D0A}"/>
                </a:ext>
              </a:extLst>
            </p:cNvPr>
            <p:cNvSpPr>
              <a:spLocks noChangeArrowheads="1"/>
            </p:cNvSpPr>
            <p:nvPr/>
          </p:nvSpPr>
          <p:spPr bwMode="auto">
            <a:xfrm>
              <a:off x="3111" y="2063"/>
              <a:ext cx="337" cy="194"/>
            </a:xfrm>
            <a:prstGeom prst="rect">
              <a:avLst/>
            </a:prstGeom>
            <a:solidFill>
              <a:srgbClr val="FFFFCC"/>
            </a:solidFill>
            <a:ln w="12700">
              <a:solidFill>
                <a:srgbClr val="000000"/>
              </a:solidFill>
              <a:miter lim="800000"/>
              <a:headEnd/>
              <a:tailEnd/>
            </a:ln>
          </p:spPr>
          <p:txBody>
            <a:bodyPr/>
            <a:lstStyle/>
            <a:p>
              <a:endParaRPr lang="en-US"/>
            </a:p>
          </p:txBody>
        </p:sp>
        <p:sp>
          <p:nvSpPr>
            <p:cNvPr id="520202" name="Rectangle 10">
              <a:extLst>
                <a:ext uri="{FF2B5EF4-FFF2-40B4-BE49-F238E27FC236}">
                  <a16:creationId xmlns:a16="http://schemas.microsoft.com/office/drawing/2014/main" id="{AC61F161-43D8-635C-558D-3CAFBC1D321B}"/>
                </a:ext>
              </a:extLst>
            </p:cNvPr>
            <p:cNvSpPr>
              <a:spLocks noChangeArrowheads="1"/>
            </p:cNvSpPr>
            <p:nvPr/>
          </p:nvSpPr>
          <p:spPr bwMode="auto">
            <a:xfrm>
              <a:off x="1814" y="2072"/>
              <a:ext cx="64" cy="115"/>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a:latin typeface="Helv" charset="0"/>
                  <a:ea typeface="Batang" panose="02030600000101010101" pitchFamily="18" charset="-127"/>
                </a:rPr>
                <a:t>A</a:t>
              </a:r>
              <a:endParaRPr lang="en-US" altLang="en-US" sz="2500">
                <a:latin typeface="Arial" panose="020B0604020202020204" pitchFamily="34" charset="0"/>
              </a:endParaRPr>
            </a:p>
          </p:txBody>
        </p:sp>
        <p:sp>
          <p:nvSpPr>
            <p:cNvPr id="520203" name="Rectangle 11">
              <a:extLst>
                <a:ext uri="{FF2B5EF4-FFF2-40B4-BE49-F238E27FC236}">
                  <a16:creationId xmlns:a16="http://schemas.microsoft.com/office/drawing/2014/main" id="{DC8FE25B-C602-8E88-A5BA-64F324586454}"/>
                </a:ext>
              </a:extLst>
            </p:cNvPr>
            <p:cNvSpPr>
              <a:spLocks noChangeArrowheads="1"/>
            </p:cNvSpPr>
            <p:nvPr/>
          </p:nvSpPr>
          <p:spPr bwMode="auto">
            <a:xfrm>
              <a:off x="2295" y="2072"/>
              <a:ext cx="64" cy="115"/>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a:latin typeface="Helv" charset="0"/>
                  <a:ea typeface="Batang" panose="02030600000101010101" pitchFamily="18" charset="-127"/>
                </a:rPr>
                <a:t>B</a:t>
              </a:r>
              <a:endParaRPr lang="en-US" altLang="en-US" sz="2500">
                <a:latin typeface="Arial" panose="020B0604020202020204" pitchFamily="34" charset="0"/>
              </a:endParaRPr>
            </a:p>
          </p:txBody>
        </p:sp>
        <p:sp>
          <p:nvSpPr>
            <p:cNvPr id="520204" name="Rectangle 12">
              <a:extLst>
                <a:ext uri="{FF2B5EF4-FFF2-40B4-BE49-F238E27FC236}">
                  <a16:creationId xmlns:a16="http://schemas.microsoft.com/office/drawing/2014/main" id="{A4856CA0-546E-F9D2-D68B-EB33C796CA61}"/>
                </a:ext>
              </a:extLst>
            </p:cNvPr>
            <p:cNvSpPr>
              <a:spLocks noChangeArrowheads="1"/>
            </p:cNvSpPr>
            <p:nvPr/>
          </p:nvSpPr>
          <p:spPr bwMode="auto">
            <a:xfrm>
              <a:off x="2775" y="2072"/>
              <a:ext cx="69" cy="115"/>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a:latin typeface="Helv" charset="0"/>
                  <a:ea typeface="Batang" panose="02030600000101010101" pitchFamily="18" charset="-127"/>
                </a:rPr>
                <a:t>C</a:t>
              </a:r>
              <a:endParaRPr lang="en-US" altLang="en-US" sz="2500">
                <a:latin typeface="Arial" panose="020B0604020202020204" pitchFamily="34" charset="0"/>
              </a:endParaRPr>
            </a:p>
          </p:txBody>
        </p:sp>
        <p:sp>
          <p:nvSpPr>
            <p:cNvPr id="520205" name="Rectangle 13">
              <a:extLst>
                <a:ext uri="{FF2B5EF4-FFF2-40B4-BE49-F238E27FC236}">
                  <a16:creationId xmlns:a16="http://schemas.microsoft.com/office/drawing/2014/main" id="{186FF08B-AF56-9808-A9AE-5D11E0D639B0}"/>
                </a:ext>
              </a:extLst>
            </p:cNvPr>
            <p:cNvSpPr>
              <a:spLocks noChangeArrowheads="1"/>
            </p:cNvSpPr>
            <p:nvPr/>
          </p:nvSpPr>
          <p:spPr bwMode="auto">
            <a:xfrm>
              <a:off x="3256" y="2072"/>
              <a:ext cx="69" cy="115"/>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a:latin typeface="Helv" charset="0"/>
                  <a:ea typeface="Batang" panose="02030600000101010101" pitchFamily="18" charset="-127"/>
                </a:rPr>
                <a:t>D</a:t>
              </a:r>
              <a:endParaRPr lang="en-US" altLang="en-US" sz="2500">
                <a:latin typeface="Arial" panose="020B0604020202020204" pitchFamily="34" charset="0"/>
              </a:endParaRPr>
            </a:p>
          </p:txBody>
        </p:sp>
      </p:grpSp>
      <p:grpSp>
        <p:nvGrpSpPr>
          <p:cNvPr id="520206" name="Group 14">
            <a:extLst>
              <a:ext uri="{FF2B5EF4-FFF2-40B4-BE49-F238E27FC236}">
                <a16:creationId xmlns:a16="http://schemas.microsoft.com/office/drawing/2014/main" id="{CA842833-229E-238E-D0CB-3687D8F7877B}"/>
              </a:ext>
            </a:extLst>
          </p:cNvPr>
          <p:cNvGrpSpPr>
            <a:grpSpLocks/>
          </p:cNvGrpSpPr>
          <p:nvPr/>
        </p:nvGrpSpPr>
        <p:grpSpPr bwMode="auto">
          <a:xfrm>
            <a:off x="3316288" y="2443163"/>
            <a:ext cx="2376487" cy="1600200"/>
            <a:chOff x="2142" y="1911"/>
            <a:chExt cx="738" cy="498"/>
          </a:xfrm>
        </p:grpSpPr>
        <p:sp>
          <p:nvSpPr>
            <p:cNvPr id="520207" name="AutoShape 15">
              <a:extLst>
                <a:ext uri="{FF2B5EF4-FFF2-40B4-BE49-F238E27FC236}">
                  <a16:creationId xmlns:a16="http://schemas.microsoft.com/office/drawing/2014/main" id="{6BE0A821-B15B-B7CA-095F-85EFFF960604}"/>
                </a:ext>
              </a:extLst>
            </p:cNvPr>
            <p:cNvSpPr>
              <a:spLocks noChangeAspect="1" noChangeArrowheads="1"/>
            </p:cNvSpPr>
            <p:nvPr/>
          </p:nvSpPr>
          <p:spPr bwMode="auto">
            <a:xfrm>
              <a:off x="2142" y="1911"/>
              <a:ext cx="738" cy="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0208" name="Line 16">
              <a:extLst>
                <a:ext uri="{FF2B5EF4-FFF2-40B4-BE49-F238E27FC236}">
                  <a16:creationId xmlns:a16="http://schemas.microsoft.com/office/drawing/2014/main" id="{4F6B4D68-1EF4-9A10-5C6F-9D4F799098DF}"/>
                </a:ext>
              </a:extLst>
            </p:cNvPr>
            <p:cNvSpPr>
              <a:spLocks noChangeShapeType="1"/>
            </p:cNvSpPr>
            <p:nvPr/>
          </p:nvSpPr>
          <p:spPr bwMode="auto">
            <a:xfrm>
              <a:off x="2150" y="2015"/>
              <a:ext cx="722"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0209" name="Rectangle 17">
              <a:extLst>
                <a:ext uri="{FF2B5EF4-FFF2-40B4-BE49-F238E27FC236}">
                  <a16:creationId xmlns:a16="http://schemas.microsoft.com/office/drawing/2014/main" id="{EBB8575D-CB68-3A84-0042-D23BF207C731}"/>
                </a:ext>
              </a:extLst>
            </p:cNvPr>
            <p:cNvSpPr>
              <a:spLocks noChangeArrowheads="1"/>
            </p:cNvSpPr>
            <p:nvPr/>
          </p:nvSpPr>
          <p:spPr bwMode="auto">
            <a:xfrm>
              <a:off x="2343" y="1919"/>
              <a:ext cx="336" cy="193"/>
            </a:xfrm>
            <a:prstGeom prst="rect">
              <a:avLst/>
            </a:prstGeom>
            <a:solidFill>
              <a:srgbClr val="FFFFCC"/>
            </a:solidFill>
            <a:ln w="12700">
              <a:solidFill>
                <a:srgbClr val="000000"/>
              </a:solidFill>
              <a:miter lim="800000"/>
              <a:headEnd/>
              <a:tailEnd/>
            </a:ln>
          </p:spPr>
          <p:txBody>
            <a:bodyPr/>
            <a:lstStyle/>
            <a:p>
              <a:endParaRPr lang="en-US"/>
            </a:p>
          </p:txBody>
        </p:sp>
        <p:sp>
          <p:nvSpPr>
            <p:cNvPr id="520210" name="Rectangle 18">
              <a:extLst>
                <a:ext uri="{FF2B5EF4-FFF2-40B4-BE49-F238E27FC236}">
                  <a16:creationId xmlns:a16="http://schemas.microsoft.com/office/drawing/2014/main" id="{EF3DA3F7-F995-3FC2-DD24-C9F769C15DBD}"/>
                </a:ext>
              </a:extLst>
            </p:cNvPr>
            <p:cNvSpPr>
              <a:spLocks noChangeArrowheads="1"/>
            </p:cNvSpPr>
            <p:nvPr/>
          </p:nvSpPr>
          <p:spPr bwMode="auto">
            <a:xfrm>
              <a:off x="2439" y="1928"/>
              <a:ext cx="122" cy="115"/>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a:latin typeface="Helv" charset="0"/>
                  <a:ea typeface="Batang" panose="02030600000101010101" pitchFamily="18" charset="-127"/>
                </a:rPr>
                <a:t>C1</a:t>
              </a:r>
              <a:endParaRPr lang="en-US" altLang="en-US" sz="2500">
                <a:latin typeface="Arial" panose="020B0604020202020204" pitchFamily="34" charset="0"/>
              </a:endParaRPr>
            </a:p>
          </p:txBody>
        </p:sp>
        <p:sp>
          <p:nvSpPr>
            <p:cNvPr id="520211" name="Line 19">
              <a:extLst>
                <a:ext uri="{FF2B5EF4-FFF2-40B4-BE49-F238E27FC236}">
                  <a16:creationId xmlns:a16="http://schemas.microsoft.com/office/drawing/2014/main" id="{E0F007F4-BCAB-F70B-18A9-D2C85C82F369}"/>
                </a:ext>
              </a:extLst>
            </p:cNvPr>
            <p:cNvSpPr>
              <a:spLocks noChangeShapeType="1"/>
            </p:cNvSpPr>
            <p:nvPr/>
          </p:nvSpPr>
          <p:spPr bwMode="auto">
            <a:xfrm>
              <a:off x="2294" y="2015"/>
              <a:ext cx="1" cy="29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0212" name="Line 20">
              <a:extLst>
                <a:ext uri="{FF2B5EF4-FFF2-40B4-BE49-F238E27FC236}">
                  <a16:creationId xmlns:a16="http://schemas.microsoft.com/office/drawing/2014/main" id="{F3516471-0E7C-0AD9-0E0F-C8E3AF8DED8E}"/>
                </a:ext>
              </a:extLst>
            </p:cNvPr>
            <p:cNvSpPr>
              <a:spLocks noChangeShapeType="1"/>
            </p:cNvSpPr>
            <p:nvPr/>
          </p:nvSpPr>
          <p:spPr bwMode="auto">
            <a:xfrm>
              <a:off x="2294" y="2305"/>
              <a:ext cx="434"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0213" name="Line 21">
              <a:extLst>
                <a:ext uri="{FF2B5EF4-FFF2-40B4-BE49-F238E27FC236}">
                  <a16:creationId xmlns:a16="http://schemas.microsoft.com/office/drawing/2014/main" id="{C6E4F30E-727F-AC99-5755-D1EA173BDD50}"/>
                </a:ext>
              </a:extLst>
            </p:cNvPr>
            <p:cNvSpPr>
              <a:spLocks noChangeShapeType="1"/>
            </p:cNvSpPr>
            <p:nvPr/>
          </p:nvSpPr>
          <p:spPr bwMode="auto">
            <a:xfrm flipV="1">
              <a:off x="2728" y="2015"/>
              <a:ext cx="1" cy="29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0214" name="Rectangle 22">
              <a:extLst>
                <a:ext uri="{FF2B5EF4-FFF2-40B4-BE49-F238E27FC236}">
                  <a16:creationId xmlns:a16="http://schemas.microsoft.com/office/drawing/2014/main" id="{13933466-46D8-287F-DC8A-2FCDC662642F}"/>
                </a:ext>
              </a:extLst>
            </p:cNvPr>
            <p:cNvSpPr>
              <a:spLocks noChangeArrowheads="1"/>
            </p:cNvSpPr>
            <p:nvPr/>
          </p:nvSpPr>
          <p:spPr bwMode="auto">
            <a:xfrm>
              <a:off x="2343" y="2208"/>
              <a:ext cx="336" cy="193"/>
            </a:xfrm>
            <a:prstGeom prst="rect">
              <a:avLst/>
            </a:prstGeom>
            <a:solidFill>
              <a:srgbClr val="FFFFCC"/>
            </a:solidFill>
            <a:ln w="12700">
              <a:solidFill>
                <a:srgbClr val="000000"/>
              </a:solidFill>
              <a:miter lim="800000"/>
              <a:headEnd/>
              <a:tailEnd/>
            </a:ln>
          </p:spPr>
          <p:txBody>
            <a:bodyPr/>
            <a:lstStyle/>
            <a:p>
              <a:endParaRPr lang="en-US"/>
            </a:p>
          </p:txBody>
        </p:sp>
        <p:sp>
          <p:nvSpPr>
            <p:cNvPr id="520215" name="Rectangle 23">
              <a:extLst>
                <a:ext uri="{FF2B5EF4-FFF2-40B4-BE49-F238E27FC236}">
                  <a16:creationId xmlns:a16="http://schemas.microsoft.com/office/drawing/2014/main" id="{2153C752-1EC0-8EFD-6BBA-37CF118D07ED}"/>
                </a:ext>
              </a:extLst>
            </p:cNvPr>
            <p:cNvSpPr>
              <a:spLocks noChangeArrowheads="1"/>
            </p:cNvSpPr>
            <p:nvPr/>
          </p:nvSpPr>
          <p:spPr bwMode="auto">
            <a:xfrm>
              <a:off x="2439" y="2218"/>
              <a:ext cx="122" cy="115"/>
            </a:xfrm>
            <a:prstGeom prst="rect">
              <a:avLst/>
            </a:prstGeom>
            <a:solidFill>
              <a:srgbClr val="FFFFC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a:latin typeface="Helv" charset="0"/>
                  <a:ea typeface="Batang" panose="02030600000101010101" pitchFamily="18" charset="-127"/>
                </a:rPr>
                <a:t>C2</a:t>
              </a:r>
              <a:endParaRPr lang="en-US" altLang="en-US" sz="2500">
                <a:latin typeface="Arial" panose="020B0604020202020204" pitchFamily="34" charset="0"/>
              </a:endParaRPr>
            </a:p>
          </p:txBody>
        </p:sp>
      </p:grpSp>
      <p:grpSp>
        <p:nvGrpSpPr>
          <p:cNvPr id="520216" name="Group 24">
            <a:extLst>
              <a:ext uri="{FF2B5EF4-FFF2-40B4-BE49-F238E27FC236}">
                <a16:creationId xmlns:a16="http://schemas.microsoft.com/office/drawing/2014/main" id="{8AAAEA9C-C887-FAE1-E216-48388E40DE8A}"/>
              </a:ext>
            </a:extLst>
          </p:cNvPr>
          <p:cNvGrpSpPr>
            <a:grpSpLocks/>
          </p:cNvGrpSpPr>
          <p:nvPr/>
        </p:nvGrpSpPr>
        <p:grpSpPr bwMode="auto">
          <a:xfrm>
            <a:off x="2287588" y="4459288"/>
            <a:ext cx="6551612" cy="1600200"/>
            <a:chOff x="894" y="1911"/>
            <a:chExt cx="2034" cy="498"/>
          </a:xfrm>
        </p:grpSpPr>
        <p:sp>
          <p:nvSpPr>
            <p:cNvPr id="520217" name="AutoShape 25">
              <a:extLst>
                <a:ext uri="{FF2B5EF4-FFF2-40B4-BE49-F238E27FC236}">
                  <a16:creationId xmlns:a16="http://schemas.microsoft.com/office/drawing/2014/main" id="{D5452B1E-D4E2-352D-4365-3270DF234FF0}"/>
                </a:ext>
              </a:extLst>
            </p:cNvPr>
            <p:cNvSpPr>
              <a:spLocks noChangeAspect="1" noChangeArrowheads="1"/>
            </p:cNvSpPr>
            <p:nvPr/>
          </p:nvSpPr>
          <p:spPr bwMode="auto">
            <a:xfrm>
              <a:off x="894" y="1911"/>
              <a:ext cx="2034" cy="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0218" name="Line 26">
              <a:extLst>
                <a:ext uri="{FF2B5EF4-FFF2-40B4-BE49-F238E27FC236}">
                  <a16:creationId xmlns:a16="http://schemas.microsoft.com/office/drawing/2014/main" id="{B5A04053-D1AC-C81C-A315-9360A3736F6F}"/>
                </a:ext>
              </a:extLst>
            </p:cNvPr>
            <p:cNvSpPr>
              <a:spLocks noChangeShapeType="1"/>
            </p:cNvSpPr>
            <p:nvPr/>
          </p:nvSpPr>
          <p:spPr bwMode="auto">
            <a:xfrm>
              <a:off x="902" y="2015"/>
              <a:ext cx="2018"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0219" name="Rectangle 27">
              <a:extLst>
                <a:ext uri="{FF2B5EF4-FFF2-40B4-BE49-F238E27FC236}">
                  <a16:creationId xmlns:a16="http://schemas.microsoft.com/office/drawing/2014/main" id="{3E488D5D-DFF3-95DE-9055-59B65F74635C}"/>
                </a:ext>
              </a:extLst>
            </p:cNvPr>
            <p:cNvSpPr>
              <a:spLocks noChangeArrowheads="1"/>
            </p:cNvSpPr>
            <p:nvPr/>
          </p:nvSpPr>
          <p:spPr bwMode="auto">
            <a:xfrm>
              <a:off x="998" y="1919"/>
              <a:ext cx="336" cy="193"/>
            </a:xfrm>
            <a:prstGeom prst="rect">
              <a:avLst/>
            </a:prstGeom>
            <a:solidFill>
              <a:srgbClr val="BBE0E3"/>
            </a:solidFill>
            <a:ln w="12700">
              <a:solidFill>
                <a:srgbClr val="000000"/>
              </a:solidFill>
              <a:miter lim="800000"/>
              <a:headEnd/>
              <a:tailEnd/>
            </a:ln>
          </p:spPr>
          <p:txBody>
            <a:bodyPr/>
            <a:lstStyle/>
            <a:p>
              <a:endParaRPr lang="en-US"/>
            </a:p>
          </p:txBody>
        </p:sp>
        <p:sp>
          <p:nvSpPr>
            <p:cNvPr id="520220" name="Rectangle 28">
              <a:extLst>
                <a:ext uri="{FF2B5EF4-FFF2-40B4-BE49-F238E27FC236}">
                  <a16:creationId xmlns:a16="http://schemas.microsoft.com/office/drawing/2014/main" id="{7434EDE8-4571-71B8-C161-A56B7AC2C51A}"/>
                </a:ext>
              </a:extLst>
            </p:cNvPr>
            <p:cNvSpPr>
              <a:spLocks noChangeArrowheads="1"/>
            </p:cNvSpPr>
            <p:nvPr/>
          </p:nvSpPr>
          <p:spPr bwMode="auto">
            <a:xfrm>
              <a:off x="1479" y="1919"/>
              <a:ext cx="336" cy="193"/>
            </a:xfrm>
            <a:prstGeom prst="rect">
              <a:avLst/>
            </a:prstGeom>
            <a:solidFill>
              <a:srgbClr val="BBE0E3"/>
            </a:solidFill>
            <a:ln w="12700">
              <a:solidFill>
                <a:srgbClr val="000000"/>
              </a:solidFill>
              <a:miter lim="800000"/>
              <a:headEnd/>
              <a:tailEnd/>
            </a:ln>
          </p:spPr>
          <p:txBody>
            <a:bodyPr/>
            <a:lstStyle/>
            <a:p>
              <a:endParaRPr lang="en-US"/>
            </a:p>
          </p:txBody>
        </p:sp>
        <p:sp>
          <p:nvSpPr>
            <p:cNvPr id="520221" name="Rectangle 29">
              <a:extLst>
                <a:ext uri="{FF2B5EF4-FFF2-40B4-BE49-F238E27FC236}">
                  <a16:creationId xmlns:a16="http://schemas.microsoft.com/office/drawing/2014/main" id="{43EC308C-B69A-0BA0-0308-4BD904B35BDA}"/>
                </a:ext>
              </a:extLst>
            </p:cNvPr>
            <p:cNvSpPr>
              <a:spLocks noChangeArrowheads="1"/>
            </p:cNvSpPr>
            <p:nvPr/>
          </p:nvSpPr>
          <p:spPr bwMode="auto">
            <a:xfrm>
              <a:off x="1959" y="1919"/>
              <a:ext cx="336" cy="193"/>
            </a:xfrm>
            <a:prstGeom prst="rect">
              <a:avLst/>
            </a:prstGeom>
            <a:solidFill>
              <a:srgbClr val="BBE0E3"/>
            </a:solidFill>
            <a:ln w="12700">
              <a:solidFill>
                <a:srgbClr val="000000"/>
              </a:solidFill>
              <a:miter lim="800000"/>
              <a:headEnd/>
              <a:tailEnd/>
            </a:ln>
          </p:spPr>
          <p:txBody>
            <a:bodyPr/>
            <a:lstStyle/>
            <a:p>
              <a:endParaRPr lang="en-US"/>
            </a:p>
          </p:txBody>
        </p:sp>
        <p:sp>
          <p:nvSpPr>
            <p:cNvPr id="520222" name="Rectangle 30">
              <a:extLst>
                <a:ext uri="{FF2B5EF4-FFF2-40B4-BE49-F238E27FC236}">
                  <a16:creationId xmlns:a16="http://schemas.microsoft.com/office/drawing/2014/main" id="{5A8AE618-CF51-C85E-7EB9-05C6FDB4E731}"/>
                </a:ext>
              </a:extLst>
            </p:cNvPr>
            <p:cNvSpPr>
              <a:spLocks noChangeArrowheads="1"/>
            </p:cNvSpPr>
            <p:nvPr/>
          </p:nvSpPr>
          <p:spPr bwMode="auto">
            <a:xfrm>
              <a:off x="2391" y="1919"/>
              <a:ext cx="337" cy="193"/>
            </a:xfrm>
            <a:prstGeom prst="rect">
              <a:avLst/>
            </a:prstGeom>
            <a:solidFill>
              <a:srgbClr val="BBE0E3"/>
            </a:solidFill>
            <a:ln w="12700">
              <a:solidFill>
                <a:srgbClr val="000000"/>
              </a:solidFill>
              <a:miter lim="800000"/>
              <a:headEnd/>
              <a:tailEnd/>
            </a:ln>
          </p:spPr>
          <p:txBody>
            <a:bodyPr/>
            <a:lstStyle/>
            <a:p>
              <a:endParaRPr lang="en-US"/>
            </a:p>
          </p:txBody>
        </p:sp>
        <p:sp>
          <p:nvSpPr>
            <p:cNvPr id="520223" name="Rectangle 31">
              <a:extLst>
                <a:ext uri="{FF2B5EF4-FFF2-40B4-BE49-F238E27FC236}">
                  <a16:creationId xmlns:a16="http://schemas.microsoft.com/office/drawing/2014/main" id="{4480A603-C525-691D-3FEE-2D5C9A446CB1}"/>
                </a:ext>
              </a:extLst>
            </p:cNvPr>
            <p:cNvSpPr>
              <a:spLocks noChangeArrowheads="1"/>
            </p:cNvSpPr>
            <p:nvPr/>
          </p:nvSpPr>
          <p:spPr bwMode="auto">
            <a:xfrm>
              <a:off x="1094" y="1928"/>
              <a:ext cx="64" cy="115"/>
            </a:xfrm>
            <a:prstGeom prst="rect">
              <a:avLst/>
            </a:prstGeom>
            <a:solidFill>
              <a:srgbClr val="BBE0E3"/>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a:latin typeface="Helv" charset="0"/>
                  <a:ea typeface="Batang" panose="02030600000101010101" pitchFamily="18" charset="-127"/>
                </a:rPr>
                <a:t>A</a:t>
              </a:r>
              <a:endParaRPr lang="en-US" altLang="en-US" sz="2500">
                <a:latin typeface="Arial" panose="020B0604020202020204" pitchFamily="34" charset="0"/>
              </a:endParaRPr>
            </a:p>
          </p:txBody>
        </p:sp>
        <p:sp>
          <p:nvSpPr>
            <p:cNvPr id="520224" name="Rectangle 32">
              <a:extLst>
                <a:ext uri="{FF2B5EF4-FFF2-40B4-BE49-F238E27FC236}">
                  <a16:creationId xmlns:a16="http://schemas.microsoft.com/office/drawing/2014/main" id="{36A9E21C-B092-A84C-DA3E-D0E78E8B826A}"/>
                </a:ext>
              </a:extLst>
            </p:cNvPr>
            <p:cNvSpPr>
              <a:spLocks noChangeArrowheads="1"/>
            </p:cNvSpPr>
            <p:nvPr/>
          </p:nvSpPr>
          <p:spPr bwMode="auto">
            <a:xfrm>
              <a:off x="1575" y="1928"/>
              <a:ext cx="64" cy="115"/>
            </a:xfrm>
            <a:prstGeom prst="rect">
              <a:avLst/>
            </a:prstGeom>
            <a:solidFill>
              <a:srgbClr val="BBE0E3"/>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a:latin typeface="Helv" charset="0"/>
                  <a:ea typeface="Batang" panose="02030600000101010101" pitchFamily="18" charset="-127"/>
                </a:rPr>
                <a:t>B</a:t>
              </a:r>
              <a:endParaRPr lang="en-US" altLang="en-US" sz="2500">
                <a:latin typeface="Arial" panose="020B0604020202020204" pitchFamily="34" charset="0"/>
              </a:endParaRPr>
            </a:p>
          </p:txBody>
        </p:sp>
        <p:sp>
          <p:nvSpPr>
            <p:cNvPr id="520225" name="Rectangle 33">
              <a:extLst>
                <a:ext uri="{FF2B5EF4-FFF2-40B4-BE49-F238E27FC236}">
                  <a16:creationId xmlns:a16="http://schemas.microsoft.com/office/drawing/2014/main" id="{45A22DA1-3CCD-5847-9276-4292CB8F1FAA}"/>
                </a:ext>
              </a:extLst>
            </p:cNvPr>
            <p:cNvSpPr>
              <a:spLocks noChangeArrowheads="1"/>
            </p:cNvSpPr>
            <p:nvPr/>
          </p:nvSpPr>
          <p:spPr bwMode="auto">
            <a:xfrm>
              <a:off x="2055" y="1928"/>
              <a:ext cx="122" cy="115"/>
            </a:xfrm>
            <a:prstGeom prst="rect">
              <a:avLst/>
            </a:prstGeom>
            <a:solidFill>
              <a:srgbClr val="BBE0E3"/>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a:latin typeface="Helv" charset="0"/>
                  <a:ea typeface="Batang" panose="02030600000101010101" pitchFamily="18" charset="-127"/>
                </a:rPr>
                <a:t>C1</a:t>
              </a:r>
              <a:endParaRPr lang="en-US" altLang="en-US" sz="2500">
                <a:latin typeface="Arial" panose="020B0604020202020204" pitchFamily="34" charset="0"/>
              </a:endParaRPr>
            </a:p>
          </p:txBody>
        </p:sp>
        <p:sp>
          <p:nvSpPr>
            <p:cNvPr id="520226" name="Rectangle 34">
              <a:extLst>
                <a:ext uri="{FF2B5EF4-FFF2-40B4-BE49-F238E27FC236}">
                  <a16:creationId xmlns:a16="http://schemas.microsoft.com/office/drawing/2014/main" id="{924AC446-00B4-DD29-A02A-EE2F5070D637}"/>
                </a:ext>
              </a:extLst>
            </p:cNvPr>
            <p:cNvSpPr>
              <a:spLocks noChangeArrowheads="1"/>
            </p:cNvSpPr>
            <p:nvPr/>
          </p:nvSpPr>
          <p:spPr bwMode="auto">
            <a:xfrm>
              <a:off x="2440" y="1928"/>
              <a:ext cx="122" cy="115"/>
            </a:xfrm>
            <a:prstGeom prst="rect">
              <a:avLst/>
            </a:prstGeom>
            <a:solidFill>
              <a:srgbClr val="BBE0E3"/>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a:latin typeface="Helv" charset="0"/>
                  <a:ea typeface="Batang" panose="02030600000101010101" pitchFamily="18" charset="-127"/>
                </a:rPr>
                <a:t>D1</a:t>
              </a:r>
              <a:endParaRPr lang="en-US" altLang="en-US" sz="2500">
                <a:latin typeface="Arial" panose="020B0604020202020204" pitchFamily="34" charset="0"/>
              </a:endParaRPr>
            </a:p>
          </p:txBody>
        </p:sp>
        <p:sp>
          <p:nvSpPr>
            <p:cNvPr id="520227" name="Line 35">
              <a:extLst>
                <a:ext uri="{FF2B5EF4-FFF2-40B4-BE49-F238E27FC236}">
                  <a16:creationId xmlns:a16="http://schemas.microsoft.com/office/drawing/2014/main" id="{2CC046F7-4C75-098E-23C3-24C631ECBD92}"/>
                </a:ext>
              </a:extLst>
            </p:cNvPr>
            <p:cNvSpPr>
              <a:spLocks noChangeShapeType="1"/>
            </p:cNvSpPr>
            <p:nvPr/>
          </p:nvSpPr>
          <p:spPr bwMode="auto">
            <a:xfrm>
              <a:off x="1911" y="2015"/>
              <a:ext cx="1" cy="29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0228" name="Line 36">
              <a:extLst>
                <a:ext uri="{FF2B5EF4-FFF2-40B4-BE49-F238E27FC236}">
                  <a16:creationId xmlns:a16="http://schemas.microsoft.com/office/drawing/2014/main" id="{473E7D94-0316-3582-6FAE-75CF0E5B48A0}"/>
                </a:ext>
              </a:extLst>
            </p:cNvPr>
            <p:cNvSpPr>
              <a:spLocks noChangeShapeType="1"/>
            </p:cNvSpPr>
            <p:nvPr/>
          </p:nvSpPr>
          <p:spPr bwMode="auto">
            <a:xfrm>
              <a:off x="1911" y="2305"/>
              <a:ext cx="913"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0229" name="Line 37">
              <a:extLst>
                <a:ext uri="{FF2B5EF4-FFF2-40B4-BE49-F238E27FC236}">
                  <a16:creationId xmlns:a16="http://schemas.microsoft.com/office/drawing/2014/main" id="{A4455686-9AC6-5CAD-EF93-5334A019FF73}"/>
                </a:ext>
              </a:extLst>
            </p:cNvPr>
            <p:cNvSpPr>
              <a:spLocks noChangeShapeType="1"/>
            </p:cNvSpPr>
            <p:nvPr/>
          </p:nvSpPr>
          <p:spPr bwMode="auto">
            <a:xfrm flipV="1">
              <a:off x="2824" y="2015"/>
              <a:ext cx="1" cy="29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0230" name="Rectangle 38">
              <a:extLst>
                <a:ext uri="{FF2B5EF4-FFF2-40B4-BE49-F238E27FC236}">
                  <a16:creationId xmlns:a16="http://schemas.microsoft.com/office/drawing/2014/main" id="{B0EDDDFE-0140-5CCD-E0C5-4A1098B60BD0}"/>
                </a:ext>
              </a:extLst>
            </p:cNvPr>
            <p:cNvSpPr>
              <a:spLocks noChangeArrowheads="1"/>
            </p:cNvSpPr>
            <p:nvPr/>
          </p:nvSpPr>
          <p:spPr bwMode="auto">
            <a:xfrm>
              <a:off x="1959" y="2208"/>
              <a:ext cx="336" cy="193"/>
            </a:xfrm>
            <a:prstGeom prst="rect">
              <a:avLst/>
            </a:prstGeom>
            <a:solidFill>
              <a:srgbClr val="BBE0E3"/>
            </a:solidFill>
            <a:ln w="12700">
              <a:solidFill>
                <a:srgbClr val="000000"/>
              </a:solidFill>
              <a:miter lim="800000"/>
              <a:headEnd/>
              <a:tailEnd/>
            </a:ln>
          </p:spPr>
          <p:txBody>
            <a:bodyPr/>
            <a:lstStyle/>
            <a:p>
              <a:endParaRPr lang="en-US"/>
            </a:p>
          </p:txBody>
        </p:sp>
        <p:sp>
          <p:nvSpPr>
            <p:cNvPr id="520231" name="Rectangle 39">
              <a:extLst>
                <a:ext uri="{FF2B5EF4-FFF2-40B4-BE49-F238E27FC236}">
                  <a16:creationId xmlns:a16="http://schemas.microsoft.com/office/drawing/2014/main" id="{E49094D3-D2E0-656D-2B10-306A0488C969}"/>
                </a:ext>
              </a:extLst>
            </p:cNvPr>
            <p:cNvSpPr>
              <a:spLocks noChangeArrowheads="1"/>
            </p:cNvSpPr>
            <p:nvPr/>
          </p:nvSpPr>
          <p:spPr bwMode="auto">
            <a:xfrm>
              <a:off x="2055" y="2218"/>
              <a:ext cx="122" cy="115"/>
            </a:xfrm>
            <a:prstGeom prst="rect">
              <a:avLst/>
            </a:prstGeom>
            <a:solidFill>
              <a:srgbClr val="BBE0E3"/>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a:latin typeface="Helv" charset="0"/>
                  <a:ea typeface="Batang" panose="02030600000101010101" pitchFamily="18" charset="-127"/>
                </a:rPr>
                <a:t>C2</a:t>
              </a:r>
              <a:endParaRPr lang="en-US" altLang="en-US" sz="2500">
                <a:latin typeface="Arial" panose="020B0604020202020204" pitchFamily="34" charset="0"/>
              </a:endParaRPr>
            </a:p>
          </p:txBody>
        </p:sp>
        <p:sp>
          <p:nvSpPr>
            <p:cNvPr id="520232" name="Rectangle 40">
              <a:extLst>
                <a:ext uri="{FF2B5EF4-FFF2-40B4-BE49-F238E27FC236}">
                  <a16:creationId xmlns:a16="http://schemas.microsoft.com/office/drawing/2014/main" id="{EA97AE9E-A106-41C4-8D1E-440D78D21B7E}"/>
                </a:ext>
              </a:extLst>
            </p:cNvPr>
            <p:cNvSpPr>
              <a:spLocks noChangeArrowheads="1"/>
            </p:cNvSpPr>
            <p:nvPr/>
          </p:nvSpPr>
          <p:spPr bwMode="auto">
            <a:xfrm>
              <a:off x="2391" y="2208"/>
              <a:ext cx="337" cy="193"/>
            </a:xfrm>
            <a:prstGeom prst="rect">
              <a:avLst/>
            </a:prstGeom>
            <a:solidFill>
              <a:srgbClr val="BBE0E3"/>
            </a:solidFill>
            <a:ln w="12700">
              <a:solidFill>
                <a:srgbClr val="000000"/>
              </a:solidFill>
              <a:miter lim="800000"/>
              <a:headEnd/>
              <a:tailEnd/>
            </a:ln>
          </p:spPr>
          <p:txBody>
            <a:bodyPr/>
            <a:lstStyle/>
            <a:p>
              <a:endParaRPr lang="en-US"/>
            </a:p>
          </p:txBody>
        </p:sp>
        <p:sp>
          <p:nvSpPr>
            <p:cNvPr id="520233" name="Rectangle 41">
              <a:extLst>
                <a:ext uri="{FF2B5EF4-FFF2-40B4-BE49-F238E27FC236}">
                  <a16:creationId xmlns:a16="http://schemas.microsoft.com/office/drawing/2014/main" id="{16924983-477D-1BA3-4B22-F3158667B7AB}"/>
                </a:ext>
              </a:extLst>
            </p:cNvPr>
            <p:cNvSpPr>
              <a:spLocks noChangeArrowheads="1"/>
            </p:cNvSpPr>
            <p:nvPr/>
          </p:nvSpPr>
          <p:spPr bwMode="auto">
            <a:xfrm>
              <a:off x="2440" y="2218"/>
              <a:ext cx="122" cy="115"/>
            </a:xfrm>
            <a:prstGeom prst="rect">
              <a:avLst/>
            </a:prstGeom>
            <a:solidFill>
              <a:srgbClr val="BBE0E3"/>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a:latin typeface="Helv" charset="0"/>
                  <a:ea typeface="Batang" panose="02030600000101010101" pitchFamily="18" charset="-127"/>
                </a:rPr>
                <a:t>D2</a:t>
              </a:r>
              <a:endParaRPr lang="en-US" altLang="en-US" sz="2500">
                <a:latin typeface="Arial" panose="020B0604020202020204" pitchFamily="34" charset="0"/>
              </a:endParaRPr>
            </a:p>
          </p:txBody>
        </p:sp>
      </p:grpSp>
      <p:sp>
        <p:nvSpPr>
          <p:cNvPr id="520234" name="Text Box 42">
            <a:extLst>
              <a:ext uri="{FF2B5EF4-FFF2-40B4-BE49-F238E27FC236}">
                <a16:creationId xmlns:a16="http://schemas.microsoft.com/office/drawing/2014/main" id="{DF3176E0-7719-3B12-D58D-7465EA2A75D2}"/>
              </a:ext>
            </a:extLst>
          </p:cNvPr>
          <p:cNvSpPr txBox="1">
            <a:spLocks noChangeArrowheads="1"/>
          </p:cNvSpPr>
          <p:nvPr/>
        </p:nvSpPr>
        <p:spPr bwMode="auto">
          <a:xfrm>
            <a:off x="533400" y="1143000"/>
            <a:ext cx="1252538" cy="5191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800" b="1" i="1">
                <a:latin typeface="Arial" panose="020B0604020202020204" pitchFamily="34" charset="0"/>
              </a:rPr>
              <a:t>Series</a:t>
            </a:r>
          </a:p>
        </p:txBody>
      </p:sp>
      <p:sp>
        <p:nvSpPr>
          <p:cNvPr id="520235" name="Text Box 43">
            <a:extLst>
              <a:ext uri="{FF2B5EF4-FFF2-40B4-BE49-F238E27FC236}">
                <a16:creationId xmlns:a16="http://schemas.microsoft.com/office/drawing/2014/main" id="{81ADC3F8-9073-2B41-A951-98C579838AE3}"/>
              </a:ext>
            </a:extLst>
          </p:cNvPr>
          <p:cNvSpPr txBox="1">
            <a:spLocks noChangeArrowheads="1"/>
          </p:cNvSpPr>
          <p:nvPr/>
        </p:nvSpPr>
        <p:spPr bwMode="auto">
          <a:xfrm>
            <a:off x="533400" y="2514600"/>
            <a:ext cx="1449388" cy="5191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800" b="1" i="1">
                <a:latin typeface="Arial" panose="020B0604020202020204" pitchFamily="34" charset="0"/>
              </a:rPr>
              <a:t>Parallel</a:t>
            </a:r>
          </a:p>
        </p:txBody>
      </p:sp>
      <p:sp>
        <p:nvSpPr>
          <p:cNvPr id="520236" name="Text Box 44">
            <a:extLst>
              <a:ext uri="{FF2B5EF4-FFF2-40B4-BE49-F238E27FC236}">
                <a16:creationId xmlns:a16="http://schemas.microsoft.com/office/drawing/2014/main" id="{C36B296A-9A22-D142-104B-15CB96AE07A4}"/>
              </a:ext>
            </a:extLst>
          </p:cNvPr>
          <p:cNvSpPr txBox="1">
            <a:spLocks noChangeArrowheads="1"/>
          </p:cNvSpPr>
          <p:nvPr/>
        </p:nvSpPr>
        <p:spPr bwMode="auto">
          <a:xfrm>
            <a:off x="533400" y="4343400"/>
            <a:ext cx="1524000" cy="9461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800" b="1" i="1">
                <a:latin typeface="Arial" panose="020B0604020202020204" pitchFamily="34" charset="0"/>
              </a:rPr>
              <a:t>Series - Parallel</a:t>
            </a:r>
          </a:p>
        </p:txBody>
      </p:sp>
      <p:sp>
        <p:nvSpPr>
          <p:cNvPr id="520237" name="Text Box 45">
            <a:extLst>
              <a:ext uri="{FF2B5EF4-FFF2-40B4-BE49-F238E27FC236}">
                <a16:creationId xmlns:a16="http://schemas.microsoft.com/office/drawing/2014/main" id="{7AD33B4B-C6F1-DC97-0575-D278609A8184}"/>
              </a:ext>
            </a:extLst>
          </p:cNvPr>
          <p:cNvSpPr txBox="1">
            <a:spLocks noChangeArrowheads="1"/>
          </p:cNvSpPr>
          <p:nvPr/>
        </p:nvSpPr>
        <p:spPr bwMode="auto">
          <a:xfrm>
            <a:off x="69342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15.2-7</a:t>
            </a:r>
            <a:endParaRPr lang="en-US" altLang="en-US" sz="1300">
              <a:latin typeface="Arial" panose="020B060402020202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1218" name="Rectangle 2">
            <a:extLst>
              <a:ext uri="{FF2B5EF4-FFF2-40B4-BE49-F238E27FC236}">
                <a16:creationId xmlns:a16="http://schemas.microsoft.com/office/drawing/2014/main" id="{F73CC809-E389-C0CA-9894-1C3219856A07}"/>
              </a:ext>
            </a:extLst>
          </p:cNvPr>
          <p:cNvSpPr>
            <a:spLocks noGrp="1" noChangeArrowheads="1"/>
          </p:cNvSpPr>
          <p:nvPr>
            <p:ph type="title"/>
          </p:nvPr>
        </p:nvSpPr>
        <p:spPr/>
        <p:txBody>
          <a:bodyPr/>
          <a:lstStyle/>
          <a:p>
            <a:r>
              <a:rPr lang="en-US" altLang="en-US"/>
              <a:t>Component Identification</a:t>
            </a:r>
          </a:p>
        </p:txBody>
      </p:sp>
      <p:grpSp>
        <p:nvGrpSpPr>
          <p:cNvPr id="521219" name="Group 3">
            <a:extLst>
              <a:ext uri="{FF2B5EF4-FFF2-40B4-BE49-F238E27FC236}">
                <a16:creationId xmlns:a16="http://schemas.microsoft.com/office/drawing/2014/main" id="{3A51D6EA-2425-49B4-75EA-C049B7881A19}"/>
              </a:ext>
            </a:extLst>
          </p:cNvPr>
          <p:cNvGrpSpPr>
            <a:grpSpLocks/>
          </p:cNvGrpSpPr>
          <p:nvPr/>
        </p:nvGrpSpPr>
        <p:grpSpPr bwMode="auto">
          <a:xfrm>
            <a:off x="228600" y="1447800"/>
            <a:ext cx="8534400" cy="1404938"/>
            <a:chOff x="714" y="1875"/>
            <a:chExt cx="3174" cy="570"/>
          </a:xfrm>
        </p:grpSpPr>
        <p:sp>
          <p:nvSpPr>
            <p:cNvPr id="521220" name="AutoShape 4">
              <a:extLst>
                <a:ext uri="{FF2B5EF4-FFF2-40B4-BE49-F238E27FC236}">
                  <a16:creationId xmlns:a16="http://schemas.microsoft.com/office/drawing/2014/main" id="{245A11AF-CB35-0DF0-EF3B-93C59FE0AE32}"/>
                </a:ext>
              </a:extLst>
            </p:cNvPr>
            <p:cNvSpPr>
              <a:spLocks noChangeAspect="1" noChangeArrowheads="1"/>
            </p:cNvSpPr>
            <p:nvPr/>
          </p:nvSpPr>
          <p:spPr bwMode="auto">
            <a:xfrm>
              <a:off x="714" y="1875"/>
              <a:ext cx="3174" cy="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1221" name="Line 5">
              <a:extLst>
                <a:ext uri="{FF2B5EF4-FFF2-40B4-BE49-F238E27FC236}">
                  <a16:creationId xmlns:a16="http://schemas.microsoft.com/office/drawing/2014/main" id="{DB5F9163-A37D-8EF9-6518-61DD08F822B1}"/>
                </a:ext>
              </a:extLst>
            </p:cNvPr>
            <p:cNvSpPr>
              <a:spLocks noChangeShapeType="1"/>
            </p:cNvSpPr>
            <p:nvPr/>
          </p:nvSpPr>
          <p:spPr bwMode="auto">
            <a:xfrm>
              <a:off x="1338" y="2294"/>
              <a:ext cx="2062"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222" name="Rectangle 6">
              <a:extLst>
                <a:ext uri="{FF2B5EF4-FFF2-40B4-BE49-F238E27FC236}">
                  <a16:creationId xmlns:a16="http://schemas.microsoft.com/office/drawing/2014/main" id="{60A9EE68-66F4-EF77-9C2C-94EA9230E091}"/>
                </a:ext>
              </a:extLst>
            </p:cNvPr>
            <p:cNvSpPr>
              <a:spLocks noChangeArrowheads="1"/>
            </p:cNvSpPr>
            <p:nvPr/>
          </p:nvSpPr>
          <p:spPr bwMode="auto">
            <a:xfrm>
              <a:off x="714" y="1878"/>
              <a:ext cx="1398"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800">
                  <a:latin typeface="Tms Rmn" charset="0"/>
                  <a:ea typeface="Batang" panose="02030600000101010101" pitchFamily="18" charset="-127"/>
                </a:rPr>
                <a:t>RELIABILITY BLOCK DIAGRAM</a:t>
              </a:r>
              <a:endParaRPr lang="en-US" altLang="en-US" sz="1900">
                <a:latin typeface="Arial" panose="020B0604020202020204" pitchFamily="34" charset="0"/>
              </a:endParaRPr>
            </a:p>
          </p:txBody>
        </p:sp>
        <p:sp>
          <p:nvSpPr>
            <p:cNvPr id="521223" name="Rectangle 7">
              <a:extLst>
                <a:ext uri="{FF2B5EF4-FFF2-40B4-BE49-F238E27FC236}">
                  <a16:creationId xmlns:a16="http://schemas.microsoft.com/office/drawing/2014/main" id="{BC19B35F-A227-57B3-4846-DFE5E03617E3}"/>
                </a:ext>
              </a:extLst>
            </p:cNvPr>
            <p:cNvSpPr>
              <a:spLocks noChangeArrowheads="1"/>
            </p:cNvSpPr>
            <p:nvPr/>
          </p:nvSpPr>
          <p:spPr bwMode="auto">
            <a:xfrm>
              <a:off x="762" y="1973"/>
              <a:ext cx="939"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800">
                  <a:latin typeface="Tms Rmn" charset="0"/>
                  <a:ea typeface="Batang" panose="02030600000101010101" pitchFamily="18" charset="-127"/>
                </a:rPr>
                <a:t>- AIR COMPRESSOR</a:t>
              </a:r>
              <a:endParaRPr lang="en-US" altLang="en-US" sz="1900">
                <a:latin typeface="Arial" panose="020B0604020202020204" pitchFamily="34" charset="0"/>
              </a:endParaRPr>
            </a:p>
          </p:txBody>
        </p:sp>
        <p:sp>
          <p:nvSpPr>
            <p:cNvPr id="521224" name="Rectangle 8">
              <a:extLst>
                <a:ext uri="{FF2B5EF4-FFF2-40B4-BE49-F238E27FC236}">
                  <a16:creationId xmlns:a16="http://schemas.microsoft.com/office/drawing/2014/main" id="{8D1F8569-DCB3-60CF-04CD-B6074367A714}"/>
                </a:ext>
              </a:extLst>
            </p:cNvPr>
            <p:cNvSpPr>
              <a:spLocks noChangeArrowheads="1"/>
            </p:cNvSpPr>
            <p:nvPr/>
          </p:nvSpPr>
          <p:spPr bwMode="auto">
            <a:xfrm>
              <a:off x="810" y="2150"/>
              <a:ext cx="528" cy="287"/>
            </a:xfrm>
            <a:prstGeom prst="rect">
              <a:avLst/>
            </a:prstGeom>
            <a:solidFill>
              <a:srgbClr val="BBE0E3"/>
            </a:solidFill>
            <a:ln w="12700">
              <a:solidFill>
                <a:srgbClr val="000000"/>
              </a:solidFill>
              <a:miter lim="800000"/>
              <a:headEnd/>
              <a:tailEnd/>
            </a:ln>
          </p:spPr>
          <p:txBody>
            <a:bodyPr/>
            <a:lstStyle/>
            <a:p>
              <a:endParaRPr lang="en-US"/>
            </a:p>
          </p:txBody>
        </p:sp>
        <p:sp>
          <p:nvSpPr>
            <p:cNvPr id="521225" name="Rectangle 9">
              <a:extLst>
                <a:ext uri="{FF2B5EF4-FFF2-40B4-BE49-F238E27FC236}">
                  <a16:creationId xmlns:a16="http://schemas.microsoft.com/office/drawing/2014/main" id="{9D91A954-87F9-961C-44D6-B77B33D53DC5}"/>
                </a:ext>
              </a:extLst>
            </p:cNvPr>
            <p:cNvSpPr>
              <a:spLocks noChangeArrowheads="1"/>
            </p:cNvSpPr>
            <p:nvPr/>
          </p:nvSpPr>
          <p:spPr bwMode="auto">
            <a:xfrm>
              <a:off x="1434" y="2150"/>
              <a:ext cx="527" cy="287"/>
            </a:xfrm>
            <a:prstGeom prst="rect">
              <a:avLst/>
            </a:prstGeom>
            <a:solidFill>
              <a:srgbClr val="BBE0E3"/>
            </a:solidFill>
            <a:ln w="12700">
              <a:solidFill>
                <a:srgbClr val="000000"/>
              </a:solidFill>
              <a:miter lim="800000"/>
              <a:headEnd/>
              <a:tailEnd/>
            </a:ln>
          </p:spPr>
          <p:txBody>
            <a:bodyPr/>
            <a:lstStyle/>
            <a:p>
              <a:endParaRPr lang="en-US"/>
            </a:p>
          </p:txBody>
        </p:sp>
        <p:sp>
          <p:nvSpPr>
            <p:cNvPr id="521226" name="Rectangle 10">
              <a:extLst>
                <a:ext uri="{FF2B5EF4-FFF2-40B4-BE49-F238E27FC236}">
                  <a16:creationId xmlns:a16="http://schemas.microsoft.com/office/drawing/2014/main" id="{189CB2FC-808C-4274-8A86-46597943562B}"/>
                </a:ext>
              </a:extLst>
            </p:cNvPr>
            <p:cNvSpPr>
              <a:spLocks noChangeArrowheads="1"/>
            </p:cNvSpPr>
            <p:nvPr/>
          </p:nvSpPr>
          <p:spPr bwMode="auto">
            <a:xfrm>
              <a:off x="2105" y="2150"/>
              <a:ext cx="528" cy="287"/>
            </a:xfrm>
            <a:prstGeom prst="rect">
              <a:avLst/>
            </a:prstGeom>
            <a:solidFill>
              <a:srgbClr val="BBE0E3"/>
            </a:solidFill>
            <a:ln w="12700">
              <a:solidFill>
                <a:srgbClr val="000000"/>
              </a:solidFill>
              <a:miter lim="800000"/>
              <a:headEnd/>
              <a:tailEnd/>
            </a:ln>
          </p:spPr>
          <p:txBody>
            <a:bodyPr/>
            <a:lstStyle/>
            <a:p>
              <a:endParaRPr lang="en-US"/>
            </a:p>
          </p:txBody>
        </p:sp>
        <p:sp>
          <p:nvSpPr>
            <p:cNvPr id="521227" name="Rectangle 11">
              <a:extLst>
                <a:ext uri="{FF2B5EF4-FFF2-40B4-BE49-F238E27FC236}">
                  <a16:creationId xmlns:a16="http://schemas.microsoft.com/office/drawing/2014/main" id="{E3D4D5ED-B1F1-F73B-944C-13D3BBB7FF61}"/>
                </a:ext>
              </a:extLst>
            </p:cNvPr>
            <p:cNvSpPr>
              <a:spLocks noChangeArrowheads="1"/>
            </p:cNvSpPr>
            <p:nvPr/>
          </p:nvSpPr>
          <p:spPr bwMode="auto">
            <a:xfrm>
              <a:off x="2729" y="2150"/>
              <a:ext cx="527" cy="287"/>
            </a:xfrm>
            <a:prstGeom prst="rect">
              <a:avLst/>
            </a:prstGeom>
            <a:solidFill>
              <a:srgbClr val="BBE0E3"/>
            </a:solidFill>
            <a:ln w="12700">
              <a:solidFill>
                <a:srgbClr val="000000"/>
              </a:solidFill>
              <a:miter lim="800000"/>
              <a:headEnd/>
              <a:tailEnd/>
            </a:ln>
          </p:spPr>
          <p:txBody>
            <a:bodyPr/>
            <a:lstStyle/>
            <a:p>
              <a:endParaRPr lang="en-US"/>
            </a:p>
          </p:txBody>
        </p:sp>
        <p:sp>
          <p:nvSpPr>
            <p:cNvPr id="521228" name="Rectangle 12">
              <a:extLst>
                <a:ext uri="{FF2B5EF4-FFF2-40B4-BE49-F238E27FC236}">
                  <a16:creationId xmlns:a16="http://schemas.microsoft.com/office/drawing/2014/main" id="{C7EA6091-9764-6751-44FA-44375FF7DE27}"/>
                </a:ext>
              </a:extLst>
            </p:cNvPr>
            <p:cNvSpPr>
              <a:spLocks noChangeArrowheads="1"/>
            </p:cNvSpPr>
            <p:nvPr/>
          </p:nvSpPr>
          <p:spPr bwMode="auto">
            <a:xfrm>
              <a:off x="3352" y="2150"/>
              <a:ext cx="528" cy="287"/>
            </a:xfrm>
            <a:prstGeom prst="rect">
              <a:avLst/>
            </a:prstGeom>
            <a:solidFill>
              <a:srgbClr val="BBE0E3"/>
            </a:solidFill>
            <a:ln w="12700">
              <a:solidFill>
                <a:srgbClr val="000000"/>
              </a:solidFill>
              <a:miter lim="800000"/>
              <a:headEnd/>
              <a:tailEnd/>
            </a:ln>
          </p:spPr>
          <p:txBody>
            <a:bodyPr/>
            <a:lstStyle/>
            <a:p>
              <a:endParaRPr lang="en-US"/>
            </a:p>
          </p:txBody>
        </p:sp>
        <p:sp>
          <p:nvSpPr>
            <p:cNvPr id="521229" name="Rectangle 13">
              <a:extLst>
                <a:ext uri="{FF2B5EF4-FFF2-40B4-BE49-F238E27FC236}">
                  <a16:creationId xmlns:a16="http://schemas.microsoft.com/office/drawing/2014/main" id="{A5969179-006E-DA5B-1E1E-2808A3813102}"/>
                </a:ext>
              </a:extLst>
            </p:cNvPr>
            <p:cNvSpPr>
              <a:spLocks noChangeArrowheads="1"/>
            </p:cNvSpPr>
            <p:nvPr/>
          </p:nvSpPr>
          <p:spPr bwMode="auto">
            <a:xfrm>
              <a:off x="918" y="2198"/>
              <a:ext cx="238" cy="77"/>
            </a:xfrm>
            <a:prstGeom prst="rect">
              <a:avLst/>
            </a:prstGeom>
            <a:solidFill>
              <a:srgbClr val="BBE0E3"/>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200">
                  <a:latin typeface="Tms Rmn" charset="0"/>
                  <a:ea typeface="Batang" panose="02030600000101010101" pitchFamily="18" charset="-127"/>
                </a:rPr>
                <a:t>MOTOR</a:t>
              </a:r>
              <a:endParaRPr lang="en-US" altLang="en-US" sz="1900">
                <a:latin typeface="Arial" panose="020B0604020202020204" pitchFamily="34" charset="0"/>
              </a:endParaRPr>
            </a:p>
          </p:txBody>
        </p:sp>
        <p:sp>
          <p:nvSpPr>
            <p:cNvPr id="521230" name="Rectangle 14">
              <a:extLst>
                <a:ext uri="{FF2B5EF4-FFF2-40B4-BE49-F238E27FC236}">
                  <a16:creationId xmlns:a16="http://schemas.microsoft.com/office/drawing/2014/main" id="{74E25EA7-9DDF-8A44-4BC4-15F333AD2688}"/>
                </a:ext>
              </a:extLst>
            </p:cNvPr>
            <p:cNvSpPr>
              <a:spLocks noChangeArrowheads="1"/>
            </p:cNvSpPr>
            <p:nvPr/>
          </p:nvSpPr>
          <p:spPr bwMode="auto">
            <a:xfrm>
              <a:off x="996" y="2323"/>
              <a:ext cx="72" cy="77"/>
            </a:xfrm>
            <a:prstGeom prst="rect">
              <a:avLst/>
            </a:prstGeom>
            <a:solidFill>
              <a:srgbClr val="BBE0E3"/>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200">
                  <a:latin typeface="Tms Rmn" charset="0"/>
                  <a:ea typeface="Batang" panose="02030600000101010101" pitchFamily="18" charset="-127"/>
                </a:rPr>
                <a:t>10</a:t>
              </a:r>
              <a:endParaRPr lang="en-US" altLang="en-US" sz="1900">
                <a:latin typeface="Arial" panose="020B0604020202020204" pitchFamily="34" charset="0"/>
              </a:endParaRPr>
            </a:p>
          </p:txBody>
        </p:sp>
        <p:sp>
          <p:nvSpPr>
            <p:cNvPr id="521231" name="Rectangle 15">
              <a:extLst>
                <a:ext uri="{FF2B5EF4-FFF2-40B4-BE49-F238E27FC236}">
                  <a16:creationId xmlns:a16="http://schemas.microsoft.com/office/drawing/2014/main" id="{00E3B87E-8929-4D30-1C90-BC30105B52BF}"/>
                </a:ext>
              </a:extLst>
            </p:cNvPr>
            <p:cNvSpPr>
              <a:spLocks noChangeArrowheads="1"/>
            </p:cNvSpPr>
            <p:nvPr/>
          </p:nvSpPr>
          <p:spPr bwMode="auto">
            <a:xfrm>
              <a:off x="1470" y="2174"/>
              <a:ext cx="419" cy="77"/>
            </a:xfrm>
            <a:prstGeom prst="rect">
              <a:avLst/>
            </a:prstGeom>
            <a:solidFill>
              <a:srgbClr val="BBE0E3"/>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200">
                  <a:latin typeface="Tms Rmn" charset="0"/>
                  <a:ea typeface="Batang" panose="02030600000101010101" pitchFamily="18" charset="-127"/>
                </a:rPr>
                <a:t>INSTRUMENT</a:t>
              </a:r>
              <a:endParaRPr lang="en-US" altLang="en-US" sz="1900">
                <a:latin typeface="Arial" panose="020B0604020202020204" pitchFamily="34" charset="0"/>
              </a:endParaRPr>
            </a:p>
          </p:txBody>
        </p:sp>
        <p:sp>
          <p:nvSpPr>
            <p:cNvPr id="521232" name="Rectangle 16">
              <a:extLst>
                <a:ext uri="{FF2B5EF4-FFF2-40B4-BE49-F238E27FC236}">
                  <a16:creationId xmlns:a16="http://schemas.microsoft.com/office/drawing/2014/main" id="{547621A7-C61F-5890-1AA9-24D6AAFA52F6}"/>
                </a:ext>
              </a:extLst>
            </p:cNvPr>
            <p:cNvSpPr>
              <a:spLocks noChangeArrowheads="1"/>
            </p:cNvSpPr>
            <p:nvPr/>
          </p:nvSpPr>
          <p:spPr bwMode="auto">
            <a:xfrm>
              <a:off x="1470" y="2269"/>
              <a:ext cx="417" cy="77"/>
            </a:xfrm>
            <a:prstGeom prst="rect">
              <a:avLst/>
            </a:prstGeom>
            <a:solidFill>
              <a:srgbClr val="BBE0E3"/>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200">
                  <a:latin typeface="Tms Rmn" charset="0"/>
                  <a:ea typeface="Batang" panose="02030600000101010101" pitchFamily="18" charset="-127"/>
                </a:rPr>
                <a:t>&amp; CONTROLS</a:t>
              </a:r>
              <a:endParaRPr lang="en-US" altLang="en-US" sz="1900">
                <a:latin typeface="Arial" panose="020B0604020202020204" pitchFamily="34" charset="0"/>
              </a:endParaRPr>
            </a:p>
          </p:txBody>
        </p:sp>
        <p:sp>
          <p:nvSpPr>
            <p:cNvPr id="521233" name="Rectangle 17">
              <a:extLst>
                <a:ext uri="{FF2B5EF4-FFF2-40B4-BE49-F238E27FC236}">
                  <a16:creationId xmlns:a16="http://schemas.microsoft.com/office/drawing/2014/main" id="{1F2D1FD5-7B25-9F08-D1D0-780A8F387E98}"/>
                </a:ext>
              </a:extLst>
            </p:cNvPr>
            <p:cNvSpPr>
              <a:spLocks noChangeArrowheads="1"/>
            </p:cNvSpPr>
            <p:nvPr/>
          </p:nvSpPr>
          <p:spPr bwMode="auto">
            <a:xfrm>
              <a:off x="1625" y="2359"/>
              <a:ext cx="72" cy="77"/>
            </a:xfrm>
            <a:prstGeom prst="rect">
              <a:avLst/>
            </a:prstGeom>
            <a:solidFill>
              <a:srgbClr val="BBE0E3"/>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200">
                  <a:latin typeface="Tms Rmn" charset="0"/>
                  <a:ea typeface="Batang" panose="02030600000101010101" pitchFamily="18" charset="-127"/>
                </a:rPr>
                <a:t>20</a:t>
              </a:r>
              <a:endParaRPr lang="en-US" altLang="en-US" sz="1900">
                <a:latin typeface="Arial" panose="020B0604020202020204" pitchFamily="34" charset="0"/>
              </a:endParaRPr>
            </a:p>
          </p:txBody>
        </p:sp>
        <p:sp>
          <p:nvSpPr>
            <p:cNvPr id="521234" name="Rectangle 18">
              <a:extLst>
                <a:ext uri="{FF2B5EF4-FFF2-40B4-BE49-F238E27FC236}">
                  <a16:creationId xmlns:a16="http://schemas.microsoft.com/office/drawing/2014/main" id="{7A1F99E6-7BEC-C90D-38A9-777DE8EB1102}"/>
                </a:ext>
              </a:extLst>
            </p:cNvPr>
            <p:cNvSpPr>
              <a:spLocks noChangeArrowheads="1"/>
            </p:cNvSpPr>
            <p:nvPr/>
          </p:nvSpPr>
          <p:spPr bwMode="auto">
            <a:xfrm>
              <a:off x="2171" y="2180"/>
              <a:ext cx="357" cy="77"/>
            </a:xfrm>
            <a:prstGeom prst="rect">
              <a:avLst/>
            </a:prstGeom>
            <a:solidFill>
              <a:srgbClr val="BBE0E3"/>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200">
                  <a:latin typeface="Tms Rmn" charset="0"/>
                  <a:ea typeface="Batang" panose="02030600000101010101" pitchFamily="18" charset="-127"/>
                </a:rPr>
                <a:t>COOLING &amp;</a:t>
              </a:r>
              <a:endParaRPr lang="en-US" altLang="en-US" sz="1900">
                <a:latin typeface="Arial" panose="020B0604020202020204" pitchFamily="34" charset="0"/>
              </a:endParaRPr>
            </a:p>
          </p:txBody>
        </p:sp>
        <p:sp>
          <p:nvSpPr>
            <p:cNvPr id="521235" name="Rectangle 19">
              <a:extLst>
                <a:ext uri="{FF2B5EF4-FFF2-40B4-BE49-F238E27FC236}">
                  <a16:creationId xmlns:a16="http://schemas.microsoft.com/office/drawing/2014/main" id="{23D1D16B-D479-654D-BF11-4CB843375485}"/>
                </a:ext>
              </a:extLst>
            </p:cNvPr>
            <p:cNvSpPr>
              <a:spLocks noChangeArrowheads="1"/>
            </p:cNvSpPr>
            <p:nvPr/>
          </p:nvSpPr>
          <p:spPr bwMode="auto">
            <a:xfrm>
              <a:off x="2135" y="2263"/>
              <a:ext cx="475" cy="77"/>
            </a:xfrm>
            <a:prstGeom prst="rect">
              <a:avLst/>
            </a:prstGeom>
            <a:solidFill>
              <a:srgbClr val="BBE0E3"/>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200">
                  <a:latin typeface="Tms Rmn" charset="0"/>
                  <a:ea typeface="Batang" panose="02030600000101010101" pitchFamily="18" charset="-127"/>
                </a:rPr>
                <a:t>MOIST. SEPAR.</a:t>
              </a:r>
              <a:endParaRPr lang="en-US" altLang="en-US" sz="1900">
                <a:latin typeface="Arial" panose="020B0604020202020204" pitchFamily="34" charset="0"/>
              </a:endParaRPr>
            </a:p>
          </p:txBody>
        </p:sp>
        <p:sp>
          <p:nvSpPr>
            <p:cNvPr id="521236" name="Rectangle 20">
              <a:extLst>
                <a:ext uri="{FF2B5EF4-FFF2-40B4-BE49-F238E27FC236}">
                  <a16:creationId xmlns:a16="http://schemas.microsoft.com/office/drawing/2014/main" id="{3EB9A253-11AE-77A3-C365-15DF35DA3FD6}"/>
                </a:ext>
              </a:extLst>
            </p:cNvPr>
            <p:cNvSpPr>
              <a:spLocks noChangeArrowheads="1"/>
            </p:cNvSpPr>
            <p:nvPr/>
          </p:nvSpPr>
          <p:spPr bwMode="auto">
            <a:xfrm>
              <a:off x="2291" y="2347"/>
              <a:ext cx="72" cy="77"/>
            </a:xfrm>
            <a:prstGeom prst="rect">
              <a:avLst/>
            </a:prstGeom>
            <a:solidFill>
              <a:srgbClr val="BBE0E3"/>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200">
                  <a:latin typeface="Tms Rmn" charset="0"/>
                  <a:ea typeface="Batang" panose="02030600000101010101" pitchFamily="18" charset="-127"/>
                </a:rPr>
                <a:t>30</a:t>
              </a:r>
              <a:endParaRPr lang="en-US" altLang="en-US" sz="1900">
                <a:latin typeface="Arial" panose="020B0604020202020204" pitchFamily="34" charset="0"/>
              </a:endParaRPr>
            </a:p>
          </p:txBody>
        </p:sp>
        <p:sp>
          <p:nvSpPr>
            <p:cNvPr id="521237" name="Rectangle 21">
              <a:extLst>
                <a:ext uri="{FF2B5EF4-FFF2-40B4-BE49-F238E27FC236}">
                  <a16:creationId xmlns:a16="http://schemas.microsoft.com/office/drawing/2014/main" id="{CF1F09D0-A973-2339-421A-33A2B58D7FE7}"/>
                </a:ext>
              </a:extLst>
            </p:cNvPr>
            <p:cNvSpPr>
              <a:spLocks noChangeArrowheads="1"/>
            </p:cNvSpPr>
            <p:nvPr/>
          </p:nvSpPr>
          <p:spPr bwMode="auto">
            <a:xfrm>
              <a:off x="2777" y="2192"/>
              <a:ext cx="431" cy="77"/>
            </a:xfrm>
            <a:prstGeom prst="rect">
              <a:avLst/>
            </a:prstGeom>
            <a:solidFill>
              <a:srgbClr val="BBE0E3"/>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200">
                  <a:latin typeface="Tms Rmn" charset="0"/>
                  <a:ea typeface="Batang" panose="02030600000101010101" pitchFamily="18" charset="-127"/>
                </a:rPr>
                <a:t>LUBRICATION</a:t>
              </a:r>
              <a:endParaRPr lang="en-US" altLang="en-US" sz="1900">
                <a:latin typeface="Arial" panose="020B0604020202020204" pitchFamily="34" charset="0"/>
              </a:endParaRPr>
            </a:p>
          </p:txBody>
        </p:sp>
        <p:sp>
          <p:nvSpPr>
            <p:cNvPr id="521238" name="Rectangle 22">
              <a:extLst>
                <a:ext uri="{FF2B5EF4-FFF2-40B4-BE49-F238E27FC236}">
                  <a16:creationId xmlns:a16="http://schemas.microsoft.com/office/drawing/2014/main" id="{FC5C309F-2240-25CE-8633-11DF02EFE020}"/>
                </a:ext>
              </a:extLst>
            </p:cNvPr>
            <p:cNvSpPr>
              <a:spLocks noChangeArrowheads="1"/>
            </p:cNvSpPr>
            <p:nvPr/>
          </p:nvSpPr>
          <p:spPr bwMode="auto">
            <a:xfrm>
              <a:off x="2921" y="2287"/>
              <a:ext cx="72" cy="77"/>
            </a:xfrm>
            <a:prstGeom prst="rect">
              <a:avLst/>
            </a:prstGeom>
            <a:solidFill>
              <a:srgbClr val="BBE0E3"/>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200">
                  <a:latin typeface="Tms Rmn" charset="0"/>
                  <a:ea typeface="Batang" panose="02030600000101010101" pitchFamily="18" charset="-127"/>
                </a:rPr>
                <a:t>40</a:t>
              </a:r>
              <a:endParaRPr lang="en-US" altLang="en-US" sz="1900">
                <a:latin typeface="Arial" panose="020B0604020202020204" pitchFamily="34" charset="0"/>
              </a:endParaRPr>
            </a:p>
          </p:txBody>
        </p:sp>
        <p:sp>
          <p:nvSpPr>
            <p:cNvPr id="521239" name="Rectangle 23">
              <a:extLst>
                <a:ext uri="{FF2B5EF4-FFF2-40B4-BE49-F238E27FC236}">
                  <a16:creationId xmlns:a16="http://schemas.microsoft.com/office/drawing/2014/main" id="{33F7FC87-F161-07BD-1DFF-27E4A36DB086}"/>
                </a:ext>
              </a:extLst>
            </p:cNvPr>
            <p:cNvSpPr>
              <a:spLocks noChangeArrowheads="1"/>
            </p:cNvSpPr>
            <p:nvPr/>
          </p:nvSpPr>
          <p:spPr bwMode="auto">
            <a:xfrm>
              <a:off x="3400" y="2192"/>
              <a:ext cx="481" cy="77"/>
            </a:xfrm>
            <a:prstGeom prst="rect">
              <a:avLst/>
            </a:prstGeom>
            <a:solidFill>
              <a:srgbClr val="BBE0E3"/>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200">
                  <a:latin typeface="Tms Rmn" charset="0"/>
                  <a:ea typeface="Batang" panose="02030600000101010101" pitchFamily="18" charset="-127"/>
                </a:rPr>
                <a:t>COMPRESSION</a:t>
              </a:r>
              <a:endParaRPr lang="en-US" altLang="en-US" sz="1900">
                <a:latin typeface="Arial" panose="020B0604020202020204" pitchFamily="34" charset="0"/>
              </a:endParaRPr>
            </a:p>
          </p:txBody>
        </p:sp>
        <p:sp>
          <p:nvSpPr>
            <p:cNvPr id="521240" name="Rectangle 24">
              <a:extLst>
                <a:ext uri="{FF2B5EF4-FFF2-40B4-BE49-F238E27FC236}">
                  <a16:creationId xmlns:a16="http://schemas.microsoft.com/office/drawing/2014/main" id="{2225E86B-50A7-6B07-1B72-7EF759B947F2}"/>
                </a:ext>
              </a:extLst>
            </p:cNvPr>
            <p:cNvSpPr>
              <a:spLocks noChangeArrowheads="1"/>
            </p:cNvSpPr>
            <p:nvPr/>
          </p:nvSpPr>
          <p:spPr bwMode="auto">
            <a:xfrm>
              <a:off x="3544" y="2287"/>
              <a:ext cx="72" cy="77"/>
            </a:xfrm>
            <a:prstGeom prst="rect">
              <a:avLst/>
            </a:prstGeom>
            <a:solidFill>
              <a:srgbClr val="BBE0E3"/>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200">
                  <a:latin typeface="Tms Rmn" charset="0"/>
                  <a:ea typeface="Batang" panose="02030600000101010101" pitchFamily="18" charset="-127"/>
                </a:rPr>
                <a:t>50</a:t>
              </a:r>
              <a:endParaRPr lang="en-US" altLang="en-US" sz="1900">
                <a:latin typeface="Arial" panose="020B0604020202020204" pitchFamily="34" charset="0"/>
              </a:endParaRPr>
            </a:p>
          </p:txBody>
        </p:sp>
      </p:grpSp>
      <p:sp>
        <p:nvSpPr>
          <p:cNvPr id="521241" name="Text Box 25">
            <a:extLst>
              <a:ext uri="{FF2B5EF4-FFF2-40B4-BE49-F238E27FC236}">
                <a16:creationId xmlns:a16="http://schemas.microsoft.com/office/drawing/2014/main" id="{3804BFF3-EF77-11F0-41FA-6084A359BFF5}"/>
              </a:ext>
            </a:extLst>
          </p:cNvPr>
          <p:cNvSpPr txBox="1">
            <a:spLocks noChangeArrowheads="1"/>
          </p:cNvSpPr>
          <p:nvPr/>
        </p:nvSpPr>
        <p:spPr bwMode="auto">
          <a:xfrm>
            <a:off x="69342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15.2-8</a:t>
            </a:r>
            <a:endParaRPr lang="en-US" altLang="en-US" sz="1300">
              <a:latin typeface="Arial" panose="020B0604020202020204" pitchFamily="34" charset="0"/>
            </a:endParaRPr>
          </a:p>
        </p:txBody>
      </p:sp>
    </p:spTree>
  </p:cSld>
  <p:clrMapOvr>
    <a:masterClrMapping/>
  </p:clrMapOvr>
</p:sld>
</file>

<file path=ppt/theme/theme1.xml><?xml version="1.0" encoding="utf-8"?>
<a:theme xmlns:a="http://schemas.openxmlformats.org/drawingml/2006/main" name="JPMorgan">
  <a:themeElements>
    <a:clrScheme name="JPMorga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JPMorga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FFFFFF"/>
        </a:solidFill>
        <a:ln w="12700" cap="flat" cmpd="sng" algn="ctr">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820738" rtl="0" eaLnBrk="1" fontAlgn="base" latinLnBrk="0" hangingPunct="1">
          <a:lnSpc>
            <a:spcPct val="100000"/>
          </a:lnSpc>
          <a:spcBef>
            <a:spcPct val="0"/>
          </a:spcBef>
          <a:spcAft>
            <a:spcPct val="0"/>
          </a:spcAft>
          <a:buClrTx/>
          <a:buSzTx/>
          <a:buFontTx/>
          <a:buNone/>
          <a:tabLst/>
          <a:defRPr kumimoji="0" lang="en-US" altLang="en-US" sz="13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rgbClr val="FFFFFF"/>
        </a:solidFill>
        <a:ln w="12700" cap="flat" cmpd="sng" algn="ctr">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820738" rtl="0" eaLnBrk="1" fontAlgn="base" latinLnBrk="0" hangingPunct="1">
          <a:lnSpc>
            <a:spcPct val="100000"/>
          </a:lnSpc>
          <a:spcBef>
            <a:spcPct val="0"/>
          </a:spcBef>
          <a:spcAft>
            <a:spcPct val="0"/>
          </a:spcAft>
          <a:buClrTx/>
          <a:buSzTx/>
          <a:buFontTx/>
          <a:buNone/>
          <a:tabLst/>
          <a:defRPr kumimoji="0" lang="en-US" altLang="en-US" sz="13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JPMorga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JPMorga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JPMorga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JPMorga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JPMorga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JPMorga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JPMorga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
  <TotalTime>7455</TotalTime>
  <Words>2093</Words>
  <Application>Microsoft Office PowerPoint</Application>
  <PresentationFormat>On-screen Show (4:3)</PresentationFormat>
  <Paragraphs>643</Paragraphs>
  <Slides>27</Slides>
  <Notes>3</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27</vt:i4>
      </vt:variant>
    </vt:vector>
  </HeadingPairs>
  <TitlesOfParts>
    <vt:vector size="36" baseType="lpstr">
      <vt:lpstr>Times New Roman</vt:lpstr>
      <vt:lpstr>Arial</vt:lpstr>
      <vt:lpstr>Symbol</vt:lpstr>
      <vt:lpstr>Copperplate Gothic Bold</vt:lpstr>
      <vt:lpstr>Tms Rmn</vt:lpstr>
      <vt:lpstr>Batang</vt:lpstr>
      <vt:lpstr>Helv</vt:lpstr>
      <vt:lpstr>JPMorgan</vt:lpstr>
      <vt:lpstr>Microsoft Word Document</vt:lpstr>
      <vt:lpstr>PowerPoint Presentation</vt:lpstr>
      <vt:lpstr>Objectives</vt:lpstr>
      <vt:lpstr>Managing Reliability</vt:lpstr>
      <vt:lpstr>FMEA Purposes</vt:lpstr>
      <vt:lpstr>FMEA Example</vt:lpstr>
      <vt:lpstr>FMEA Terms and Definitions</vt:lpstr>
      <vt:lpstr>Functional Block Diagrams</vt:lpstr>
      <vt:lpstr>Reliability Block Diagrams</vt:lpstr>
      <vt:lpstr>Component Identification</vt:lpstr>
      <vt:lpstr>FMEA Procedure</vt:lpstr>
      <vt:lpstr>2. Determine the Analysis Level of Detail</vt:lpstr>
      <vt:lpstr>3. Develop the Functional Block Diagram</vt:lpstr>
      <vt:lpstr>Develop the Reliability Block Diagram</vt:lpstr>
      <vt:lpstr>5. List the Function of the Item</vt:lpstr>
      <vt:lpstr>6. List the Failure Mode(s) of the Item</vt:lpstr>
      <vt:lpstr>7. List the Possible Causes of the Mode</vt:lpstr>
      <vt:lpstr>8. Determine the Effect of Each Failure Mode</vt:lpstr>
      <vt:lpstr>9. Determine Detection Abilities</vt:lpstr>
      <vt:lpstr>10. Perform a Criticality Assessment</vt:lpstr>
      <vt:lpstr>10. Perform a Criticality Assessment</vt:lpstr>
      <vt:lpstr>11. Recommend Corrective Actions</vt:lpstr>
      <vt:lpstr>Process FMEA</vt:lpstr>
      <vt:lpstr>Procedure</vt:lpstr>
      <vt:lpstr>Error Proofing Approaches and Examples</vt:lpstr>
      <vt:lpstr>Clearing Copy Jams</vt:lpstr>
      <vt:lpstr>Process FMEA</vt:lpstr>
      <vt:lpstr>Exercises</vt:lpstr>
    </vt:vector>
  </TitlesOfParts>
  <Company>Micron Electronics,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Productivity/Quality Workshop</dc:title>
  <dc:creator>John J. O'Neill, Jr.</dc:creator>
  <cp:lastModifiedBy>John O'Neill</cp:lastModifiedBy>
  <cp:revision>161</cp:revision>
  <cp:lastPrinted>1998-11-12T16:48:12Z</cp:lastPrinted>
  <dcterms:created xsi:type="dcterms:W3CDTF">1998-10-26T20:45:45Z</dcterms:created>
  <dcterms:modified xsi:type="dcterms:W3CDTF">2026-07-24T19:35:06Z</dcterms:modified>
</cp:coreProperties>
</file>