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2"/>
  </p:notesMasterIdLst>
  <p:handoutMasterIdLst>
    <p:handoutMasterId r:id="rId13"/>
  </p:handoutMasterIdLst>
  <p:sldIdLst>
    <p:sldId id="256" r:id="rId2"/>
    <p:sldId id="263" r:id="rId3"/>
    <p:sldId id="265" r:id="rId4"/>
    <p:sldId id="266" r:id="rId5"/>
    <p:sldId id="270" r:id="rId6"/>
    <p:sldId id="267" r:id="rId7"/>
    <p:sldId id="268" r:id="rId8"/>
    <p:sldId id="269" r:id="rId9"/>
    <p:sldId id="271" r:id="rId10"/>
    <p:sldId id="272" r:id="rId11"/>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Times New Roman" panose="02020603050405020304" pitchFamily="18" charset="0"/>
        <a:ea typeface="+mn-ea"/>
        <a:cs typeface="+mn-cs"/>
      </a:defRPr>
    </a:lvl1pPr>
    <a:lvl2pPr marL="457200" algn="l" rtl="0" fontAlgn="base">
      <a:spcBef>
        <a:spcPct val="0"/>
      </a:spcBef>
      <a:spcAft>
        <a:spcPct val="0"/>
      </a:spcAft>
      <a:defRPr sz="13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13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13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1300" kern="1200">
        <a:solidFill>
          <a:schemeClr val="tx1"/>
        </a:solidFill>
        <a:latin typeface="Times New Roman" panose="02020603050405020304" pitchFamily="18" charset="0"/>
        <a:ea typeface="+mn-ea"/>
        <a:cs typeface="+mn-cs"/>
      </a:defRPr>
    </a:lvl5pPr>
    <a:lvl6pPr marL="2286000" algn="l" defTabSz="914400" rtl="0" eaLnBrk="1" latinLnBrk="0" hangingPunct="1">
      <a:defRPr sz="1300" kern="1200">
        <a:solidFill>
          <a:schemeClr val="tx1"/>
        </a:solidFill>
        <a:latin typeface="Times New Roman" panose="02020603050405020304" pitchFamily="18" charset="0"/>
        <a:ea typeface="+mn-ea"/>
        <a:cs typeface="+mn-cs"/>
      </a:defRPr>
    </a:lvl6pPr>
    <a:lvl7pPr marL="2743200" algn="l" defTabSz="914400" rtl="0" eaLnBrk="1" latinLnBrk="0" hangingPunct="1">
      <a:defRPr sz="1300" kern="1200">
        <a:solidFill>
          <a:schemeClr val="tx1"/>
        </a:solidFill>
        <a:latin typeface="Times New Roman" panose="02020603050405020304" pitchFamily="18" charset="0"/>
        <a:ea typeface="+mn-ea"/>
        <a:cs typeface="+mn-cs"/>
      </a:defRPr>
    </a:lvl7pPr>
    <a:lvl8pPr marL="3200400" algn="l" defTabSz="914400" rtl="0" eaLnBrk="1" latinLnBrk="0" hangingPunct="1">
      <a:defRPr sz="1300" kern="1200">
        <a:solidFill>
          <a:schemeClr val="tx1"/>
        </a:solidFill>
        <a:latin typeface="Times New Roman" panose="02020603050405020304" pitchFamily="18" charset="0"/>
        <a:ea typeface="+mn-ea"/>
        <a:cs typeface="+mn-cs"/>
      </a:defRPr>
    </a:lvl8pPr>
    <a:lvl9pPr marL="3657600" algn="l" defTabSz="914400" rtl="0" eaLnBrk="1" latinLnBrk="0" hangingPunct="1">
      <a:defRPr sz="13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CC"/>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5632F9-94FD-423E-B5C6-52ECAF963ADD}" v="3" dt="2026-07-24T19:48:57.6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183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44" d="100"/>
          <a:sy n="44" d="100"/>
        </p:scale>
        <p:origin x="-1530" y="-108"/>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O'Neill" userId="a4336b72f0c0be49" providerId="LiveId" clId="{CE825EA8-D175-4E71-A095-5FB2A8F5601E}"/>
    <pc:docChg chg="modSld">
      <pc:chgData name="John O'Neill" userId="a4336b72f0c0be49" providerId="LiveId" clId="{CE825EA8-D175-4E71-A095-5FB2A8F5601E}" dt="2026-07-24T19:48:57.687" v="2"/>
      <pc:docMkLst>
        <pc:docMk/>
      </pc:docMkLst>
      <pc:sldChg chg="addSp delSp modSp">
        <pc:chgData name="John O'Neill" userId="a4336b72f0c0be49" providerId="LiveId" clId="{CE825EA8-D175-4E71-A095-5FB2A8F5601E}" dt="2026-07-24T19:48:57.687" v="2"/>
        <pc:sldMkLst>
          <pc:docMk/>
          <pc:sldMk cId="0" sldId="256"/>
        </pc:sldMkLst>
        <pc:spChg chg="add del mod">
          <ac:chgData name="John O'Neill" userId="a4336b72f0c0be49" providerId="LiveId" clId="{CE825EA8-D175-4E71-A095-5FB2A8F5601E}" dt="2026-07-24T19:48:57.136" v="1" actId="478"/>
          <ac:spMkLst>
            <pc:docMk/>
            <pc:sldMk cId="0" sldId="256"/>
            <ac:spMk id="2" creationId="{D73787C6-FD97-B03A-F79D-135791A5CA68}"/>
          </ac:spMkLst>
        </pc:spChg>
        <pc:spChg chg="mod">
          <ac:chgData name="John O'Neill" userId="a4336b72f0c0be49" providerId="LiveId" clId="{CE825EA8-D175-4E71-A095-5FB2A8F5601E}" dt="2026-07-24T19:48:57.687" v="2"/>
          <ac:spMkLst>
            <pc:docMk/>
            <pc:sldMk cId="0" sldId="256"/>
            <ac:spMk id="7" creationId="{9DC807F1-B69C-82CA-5B7D-278B914F8D71}"/>
          </ac:spMkLst>
        </pc:spChg>
        <pc:spChg chg="mod">
          <ac:chgData name="John O'Neill" userId="a4336b72f0c0be49" providerId="LiveId" clId="{CE825EA8-D175-4E71-A095-5FB2A8F5601E}" dt="2026-07-24T19:48:57.687" v="2"/>
          <ac:spMkLst>
            <pc:docMk/>
            <pc:sldMk cId="0" sldId="256"/>
            <ac:spMk id="17" creationId="{9B1C3140-BDF9-1549-0F15-40B62126BACF}"/>
          </ac:spMkLst>
        </pc:spChg>
        <pc:spChg chg="mod">
          <ac:chgData name="John O'Neill" userId="a4336b72f0c0be49" providerId="LiveId" clId="{CE825EA8-D175-4E71-A095-5FB2A8F5601E}" dt="2026-07-24T19:48:57.687" v="2"/>
          <ac:spMkLst>
            <pc:docMk/>
            <pc:sldMk cId="0" sldId="256"/>
            <ac:spMk id="27" creationId="{A17D6334-7CA7-8DEC-1B5E-10BB7522E051}"/>
          </ac:spMkLst>
        </pc:spChg>
        <pc:spChg chg="mod">
          <ac:chgData name="John O'Neill" userId="a4336b72f0c0be49" providerId="LiveId" clId="{CE825EA8-D175-4E71-A095-5FB2A8F5601E}" dt="2026-07-24T19:48:57.687" v="2"/>
          <ac:spMkLst>
            <pc:docMk/>
            <pc:sldMk cId="0" sldId="256"/>
            <ac:spMk id="31" creationId="{56A7F0BC-F0FD-9B82-7948-F5DFCB214CAA}"/>
          </ac:spMkLst>
        </pc:spChg>
        <pc:spChg chg="mod">
          <ac:chgData name="John O'Neill" userId="a4336b72f0c0be49" providerId="LiveId" clId="{CE825EA8-D175-4E71-A095-5FB2A8F5601E}" dt="2026-07-24T19:48:57.687" v="2"/>
          <ac:spMkLst>
            <pc:docMk/>
            <pc:sldMk cId="0" sldId="256"/>
            <ac:spMk id="4097" creationId="{7BF38168-5364-7E6B-3EBE-DF1C32659AB2}"/>
          </ac:spMkLst>
        </pc:spChg>
        <pc:spChg chg="mod">
          <ac:chgData name="John O'Neill" userId="a4336b72f0c0be49" providerId="LiveId" clId="{CE825EA8-D175-4E71-A095-5FB2A8F5601E}" dt="2026-07-24T19:48:57.687" v="2"/>
          <ac:spMkLst>
            <pc:docMk/>
            <pc:sldMk cId="0" sldId="256"/>
            <ac:spMk id="4099" creationId="{1DD4BE00-D05F-3B5B-0EF2-51FC04F259B9}"/>
          </ac:spMkLst>
        </pc:spChg>
        <pc:spChg chg="del">
          <ac:chgData name="John O'Neill" userId="a4336b72f0c0be49" providerId="LiveId" clId="{CE825EA8-D175-4E71-A095-5FB2A8F5601E}" dt="2026-07-24T19:48:52.926" v="0" actId="478"/>
          <ac:spMkLst>
            <pc:docMk/>
            <pc:sldMk cId="0" sldId="256"/>
            <ac:spMk id="4261" creationId="{450CE4E2-C9D3-A77C-B183-DB97C0EAB52E}"/>
          </ac:spMkLst>
        </pc:spChg>
        <pc:spChg chg="del">
          <ac:chgData name="John O'Neill" userId="a4336b72f0c0be49" providerId="LiveId" clId="{CE825EA8-D175-4E71-A095-5FB2A8F5601E}" dt="2026-07-24T19:48:52.926" v="0" actId="478"/>
          <ac:spMkLst>
            <pc:docMk/>
            <pc:sldMk cId="0" sldId="256"/>
            <ac:spMk id="4276" creationId="{C62AB22B-0CA5-85EB-979F-5EA5F3F38476}"/>
          </ac:spMkLst>
        </pc:spChg>
        <pc:spChg chg="mod">
          <ac:chgData name="John O'Neill" userId="a4336b72f0c0be49" providerId="LiveId" clId="{CE825EA8-D175-4E71-A095-5FB2A8F5601E}" dt="2026-07-24T19:48:57.687" v="2"/>
          <ac:spMkLst>
            <pc:docMk/>
            <pc:sldMk cId="0" sldId="256"/>
            <ac:spMk id="4311" creationId="{4C30D23E-3C48-17B9-B35C-EDF349A07DA9}"/>
          </ac:spMkLst>
        </pc:spChg>
        <pc:spChg chg="mod">
          <ac:chgData name="John O'Neill" userId="a4336b72f0c0be49" providerId="LiveId" clId="{CE825EA8-D175-4E71-A095-5FB2A8F5601E}" dt="2026-07-24T19:48:57.687" v="2"/>
          <ac:spMkLst>
            <pc:docMk/>
            <pc:sldMk cId="0" sldId="256"/>
            <ac:spMk id="4337" creationId="{8CC95FE7-3423-817A-B87A-9A77E1B9678C}"/>
          </ac:spMkLst>
        </pc:spChg>
        <pc:spChg chg="mod">
          <ac:chgData name="John O'Neill" userId="a4336b72f0c0be49" providerId="LiveId" clId="{CE825EA8-D175-4E71-A095-5FB2A8F5601E}" dt="2026-07-24T19:48:57.687" v="2"/>
          <ac:spMkLst>
            <pc:docMk/>
            <pc:sldMk cId="0" sldId="256"/>
            <ac:spMk id="4343" creationId="{708BAE3C-43D3-99AE-850A-1705A58A6267}"/>
          </ac:spMkLst>
        </pc:spChg>
        <pc:spChg chg="mod">
          <ac:chgData name="John O'Neill" userId="a4336b72f0c0be49" providerId="LiveId" clId="{CE825EA8-D175-4E71-A095-5FB2A8F5601E}" dt="2026-07-24T19:48:57.687" v="2"/>
          <ac:spMkLst>
            <pc:docMk/>
            <pc:sldMk cId="0" sldId="256"/>
            <ac:spMk id="4365" creationId="{DFEF2CC3-34B6-3EF0-6B9A-13F6556C6650}"/>
          </ac:spMkLst>
        </pc:spChg>
        <pc:grpChg chg="del">
          <ac:chgData name="John O'Neill" userId="a4336b72f0c0be49" providerId="LiveId" clId="{CE825EA8-D175-4E71-A095-5FB2A8F5601E}" dt="2026-07-24T19:48:52.926" v="0" actId="478"/>
          <ac:grpSpMkLst>
            <pc:docMk/>
            <pc:sldMk cId="0" sldId="256"/>
            <ac:grpSpMk id="4256" creationId="{EA4E4623-4D94-EF59-AC56-7ADD7C4A3D21}"/>
          </ac:grpSpMkLst>
        </pc:grpChg>
        <pc:grpChg chg="del">
          <ac:chgData name="John O'Neill" userId="a4336b72f0c0be49" providerId="LiveId" clId="{CE825EA8-D175-4E71-A095-5FB2A8F5601E}" dt="2026-07-24T19:48:52.926" v="0" actId="478"/>
          <ac:grpSpMkLst>
            <pc:docMk/>
            <pc:sldMk cId="0" sldId="256"/>
            <ac:grpSpMk id="4262" creationId="{D57A7785-E2FD-9420-412E-8B15B3838F9F}"/>
          </ac:grpSpMkLst>
        </pc:gr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6C93551E-B2FB-8ED9-C5BF-33C81E50003B}"/>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vl1pPr>
          </a:lstStyle>
          <a:p>
            <a:endParaRPr lang="en-US" altLang="en-US"/>
          </a:p>
        </p:txBody>
      </p:sp>
      <p:sp>
        <p:nvSpPr>
          <p:cNvPr id="3075" name="Rectangle 3">
            <a:extLst>
              <a:ext uri="{FF2B5EF4-FFF2-40B4-BE49-F238E27FC236}">
                <a16:creationId xmlns:a16="http://schemas.microsoft.com/office/drawing/2014/main" id="{148259E3-3F2C-398D-394F-E327DE9432CC}"/>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vl1pPr>
          </a:lstStyle>
          <a:p>
            <a:endParaRPr lang="en-US" altLang="en-US"/>
          </a:p>
        </p:txBody>
      </p:sp>
      <p:sp>
        <p:nvSpPr>
          <p:cNvPr id="3076" name="Rectangle 4">
            <a:extLst>
              <a:ext uri="{FF2B5EF4-FFF2-40B4-BE49-F238E27FC236}">
                <a16:creationId xmlns:a16="http://schemas.microsoft.com/office/drawing/2014/main" id="{903D7584-1B59-15E8-B184-BC053777C4AD}"/>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vl1pPr>
          </a:lstStyle>
          <a:p>
            <a:endParaRPr lang="en-US" altLang="en-US"/>
          </a:p>
        </p:txBody>
      </p:sp>
      <p:sp>
        <p:nvSpPr>
          <p:cNvPr id="3077" name="Rectangle 5">
            <a:extLst>
              <a:ext uri="{FF2B5EF4-FFF2-40B4-BE49-F238E27FC236}">
                <a16:creationId xmlns:a16="http://schemas.microsoft.com/office/drawing/2014/main" id="{C9652E42-6B6E-169F-4F47-7AE6139F54CF}"/>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vl1pPr>
          </a:lstStyle>
          <a:p>
            <a:fld id="{135C5C65-9707-439A-BB43-740994EEE8C2}"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B4FE0519-826D-8A49-A826-9A91A1EBD871}"/>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7659781D-CE11-161D-8D2B-C4542055EE20}"/>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293D4832-3578-1125-66CB-E8995EFC5DBD}"/>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E5FCA9CC-7C84-FC00-5604-CDBF89D2D26D}"/>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845DC7F1-42D0-FE51-F4B4-7C1EEA644665}"/>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B1FE14FB-137D-427B-9B5A-CB4AF5200D74}" type="slidenum">
              <a:rPr lang="en-US" altLang="en-US" sz="1200" b="1">
                <a:latin typeface="Arial" panose="020B0604020202020204" pitchFamily="34" charset="0"/>
              </a:rPr>
              <a:pPr algn="ctr" eaLnBrk="0" hangingPunct="0"/>
              <a:t>‹#›</a:t>
            </a:fld>
            <a:endParaRPr lang="en-US" altLang="en-US" sz="1200" b="1">
              <a:latin typeface="Arial" panose="020B0604020202020204" pitchFamily="34" charset="0"/>
            </a:endParaRP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FE12CE01-FEC4-E30A-6754-040EBA004A78}"/>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425E5D1C-8628-4773-37D0-FEAB8D0FD8BB}"/>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CD53C-5DD0-493A-B7E3-F036E0AE0DE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342B645-B1BD-D85E-4C58-DEFB67F1501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761517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24E11-17B1-B770-8007-D6D2E14BF93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333A899-A30C-BEE9-9FA5-93A3FDE418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0542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20AC58-5B93-7973-AA31-778386F823D5}"/>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EEBDDDF-094F-39F2-0A44-004C03C3484B}"/>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61469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00B72-5474-318F-12BB-74FF8AF9F6B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066E053-5520-2BEB-C9E9-7FFDB07423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78401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03982-ACB3-98E9-C562-89DD0F99BF7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16DD5BE-582C-5D2F-6866-6E34C85D5D0B}"/>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633911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207A2-0EBC-6EC3-3C28-891783ADD0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6286F9-D516-5CB0-4CCD-6ED58E45BA5E}"/>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E4B5E60-D2C8-0FA9-1B1A-B7D6C2116AB8}"/>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60569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37CCCD-F8CB-DEC2-C6AC-D671DF87276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605ACB-321B-5063-A274-F434043DA7CC}"/>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A7454A-5540-C72B-1941-DB14CF0ED361}"/>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A218DCC-2851-39FB-7B7B-5067A72B86D1}"/>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29C9C63-98DC-2139-C675-38335D3798B2}"/>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398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BE309-1802-E2E5-F85C-68471A3C7C0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48035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733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50D58-3239-0BD9-CAA7-3974EF20F1F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7007326-6B6C-96A2-2DE2-3A4E5FA0ADEC}"/>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0909129-2BBE-EBD9-CF02-E9331E06C34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48544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5D8B9-6664-F845-BAD4-FAC06273E3D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1E48654-F333-1C22-219E-E06DB3039E5F}"/>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E7A8B49-DD6F-204D-BB6C-E787E060C45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0734532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0923654-AD96-93F0-9BFA-E2441F6774EC}"/>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BCDC4CAE-78DD-AA26-A9EE-273D31EE4018}"/>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90FF928A-D6A0-BE46-8374-86B537EE39FD}"/>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657A6411-B884-2259-DA3C-BAFDE169FF50}"/>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3DE5F1B8-F62D-EC1A-AE14-3451B9E4C51F}"/>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82B8417D-926F-4FB1-91F7-71480DDFF14D}"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57" name="Picture 161">
            <a:extLst>
              <a:ext uri="{FF2B5EF4-FFF2-40B4-BE49-F238E27FC236}">
                <a16:creationId xmlns:a16="http://schemas.microsoft.com/office/drawing/2014/main" id="{07D1DF6D-7EF4-3DA3-D5C1-EF2FC458AD6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4C2586DD-3C70-C1E8-D4F3-5369F34FDC38}"/>
              </a:ext>
            </a:extLst>
          </p:cNvPr>
          <p:cNvSpPr>
            <a:spLocks noChangeArrowheads="1"/>
          </p:cNvSpPr>
          <p:nvPr/>
        </p:nvSpPr>
        <p:spPr bwMode="auto">
          <a:xfrm>
            <a:off x="969963" y="2790825"/>
            <a:ext cx="7086600" cy="569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3200" b="1" i="1">
                <a:solidFill>
                  <a:schemeClr val="accent2"/>
                </a:solidFill>
                <a:effectLst>
                  <a:outerShdw blurRad="38100" dist="38100" dir="2700000" algn="tl">
                    <a:srgbClr val="C0C0C0"/>
                  </a:outerShdw>
                </a:effectLst>
                <a:latin typeface="Arial" panose="020B0604020202020204" pitchFamily="34" charset="0"/>
              </a:rPr>
              <a:t>Black Belt Role - Facilitator/Teacher</a:t>
            </a:r>
          </a:p>
        </p:txBody>
      </p:sp>
      <p:grpSp>
        <p:nvGrpSpPr>
          <p:cNvPr id="3" name="Group 160">
            <a:extLst>
              <a:ext uri="{FF2B5EF4-FFF2-40B4-BE49-F238E27FC236}">
                <a16:creationId xmlns:a16="http://schemas.microsoft.com/office/drawing/2014/main" id="{9CBE46E1-CD3C-3E9E-57D1-C9F8D38A0290}"/>
              </a:ext>
            </a:extLst>
          </p:cNvPr>
          <p:cNvGrpSpPr>
            <a:grpSpLocks/>
          </p:cNvGrpSpPr>
          <p:nvPr/>
        </p:nvGrpSpPr>
        <p:grpSpPr bwMode="auto">
          <a:xfrm>
            <a:off x="831850" y="4102100"/>
            <a:ext cx="2705100" cy="2351088"/>
            <a:chOff x="576" y="2929"/>
            <a:chExt cx="1875" cy="1678"/>
          </a:xfrm>
        </p:grpSpPr>
        <p:sp>
          <p:nvSpPr>
            <p:cNvPr id="4" name="Line 4">
              <a:extLst>
                <a:ext uri="{FF2B5EF4-FFF2-40B4-BE49-F238E27FC236}">
                  <a16:creationId xmlns:a16="http://schemas.microsoft.com/office/drawing/2014/main" id="{1F428887-30F8-B448-59E4-A6A8C02220D8}"/>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 name="Group 151">
              <a:extLst>
                <a:ext uri="{FF2B5EF4-FFF2-40B4-BE49-F238E27FC236}">
                  <a16:creationId xmlns:a16="http://schemas.microsoft.com/office/drawing/2014/main" id="{270491DC-036B-F321-FD31-5BBF567A3A9A}"/>
                </a:ext>
              </a:extLst>
            </p:cNvPr>
            <p:cNvGrpSpPr>
              <a:grpSpLocks/>
            </p:cNvGrpSpPr>
            <p:nvPr/>
          </p:nvGrpSpPr>
          <p:grpSpPr bwMode="auto">
            <a:xfrm>
              <a:off x="576" y="3312"/>
              <a:ext cx="1875" cy="1011"/>
              <a:chOff x="576" y="3312"/>
              <a:chExt cx="1875" cy="1011"/>
            </a:xfrm>
          </p:grpSpPr>
          <p:sp>
            <p:nvSpPr>
              <p:cNvPr id="14" name="Rectangle 5">
                <a:extLst>
                  <a:ext uri="{FF2B5EF4-FFF2-40B4-BE49-F238E27FC236}">
                    <a16:creationId xmlns:a16="http://schemas.microsoft.com/office/drawing/2014/main" id="{E2FE3AAB-DADC-84B8-50B4-FEC37D4251A8}"/>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 name="Rectangle 6">
                <a:extLst>
                  <a:ext uri="{FF2B5EF4-FFF2-40B4-BE49-F238E27FC236}">
                    <a16:creationId xmlns:a16="http://schemas.microsoft.com/office/drawing/2014/main" id="{CD1E274D-1C62-24AD-1FF3-58C90DC12D4D}"/>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 name="Line 7">
                <a:extLst>
                  <a:ext uri="{FF2B5EF4-FFF2-40B4-BE49-F238E27FC236}">
                    <a16:creationId xmlns:a16="http://schemas.microsoft.com/office/drawing/2014/main" id="{31FD8007-4CBE-E93D-D667-0B682E310698}"/>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Line 8">
                <a:extLst>
                  <a:ext uri="{FF2B5EF4-FFF2-40B4-BE49-F238E27FC236}">
                    <a16:creationId xmlns:a16="http://schemas.microsoft.com/office/drawing/2014/main" id="{9B1C3140-BDF9-1549-0F15-40B62126BACF}"/>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8" name="Line 9">
                <a:extLst>
                  <a:ext uri="{FF2B5EF4-FFF2-40B4-BE49-F238E27FC236}">
                    <a16:creationId xmlns:a16="http://schemas.microsoft.com/office/drawing/2014/main" id="{9E816CCC-DD61-0BE8-8A35-32CC07028EE2}"/>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 name="Line 10">
                <a:extLst>
                  <a:ext uri="{FF2B5EF4-FFF2-40B4-BE49-F238E27FC236}">
                    <a16:creationId xmlns:a16="http://schemas.microsoft.com/office/drawing/2014/main" id="{E0A415AB-0690-68A0-498F-ACD860A663AC}"/>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 name="Line 11">
                <a:extLst>
                  <a:ext uri="{FF2B5EF4-FFF2-40B4-BE49-F238E27FC236}">
                    <a16:creationId xmlns:a16="http://schemas.microsoft.com/office/drawing/2014/main" id="{1DCC2623-DB5B-9823-42D0-B9A9E490E070}"/>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1" name="Line 12">
                <a:extLst>
                  <a:ext uri="{FF2B5EF4-FFF2-40B4-BE49-F238E27FC236}">
                    <a16:creationId xmlns:a16="http://schemas.microsoft.com/office/drawing/2014/main" id="{DFA04CD2-9CCD-6933-3E7A-077B9DA11027}"/>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 name="Line 13">
                <a:extLst>
                  <a:ext uri="{FF2B5EF4-FFF2-40B4-BE49-F238E27FC236}">
                    <a16:creationId xmlns:a16="http://schemas.microsoft.com/office/drawing/2014/main" id="{5AEE8C14-257A-146B-E8BF-A19AF1F992C8}"/>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3" name="Line 14">
                <a:extLst>
                  <a:ext uri="{FF2B5EF4-FFF2-40B4-BE49-F238E27FC236}">
                    <a16:creationId xmlns:a16="http://schemas.microsoft.com/office/drawing/2014/main" id="{00D03C42-AE9B-81C9-BEE6-31CB96B97D0D}"/>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4" name="Line 15">
                <a:extLst>
                  <a:ext uri="{FF2B5EF4-FFF2-40B4-BE49-F238E27FC236}">
                    <a16:creationId xmlns:a16="http://schemas.microsoft.com/office/drawing/2014/main" id="{13BEC640-0D14-0309-13A2-A8045DF16748}"/>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 name="Line 16">
                <a:extLst>
                  <a:ext uri="{FF2B5EF4-FFF2-40B4-BE49-F238E27FC236}">
                    <a16:creationId xmlns:a16="http://schemas.microsoft.com/office/drawing/2014/main" id="{E3836FD1-6A2A-14F4-2DB9-567556BCAC1E}"/>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 name="Line 17">
                <a:extLst>
                  <a:ext uri="{FF2B5EF4-FFF2-40B4-BE49-F238E27FC236}">
                    <a16:creationId xmlns:a16="http://schemas.microsoft.com/office/drawing/2014/main" id="{7FA8DDAD-2CA9-A821-4155-4B97C8FB2697}"/>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 name="Line 18">
                <a:extLst>
                  <a:ext uri="{FF2B5EF4-FFF2-40B4-BE49-F238E27FC236}">
                    <a16:creationId xmlns:a16="http://schemas.microsoft.com/office/drawing/2014/main" id="{A17D6334-7CA7-8DEC-1B5E-10BB7522E051}"/>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8" name="Line 19">
                <a:extLst>
                  <a:ext uri="{FF2B5EF4-FFF2-40B4-BE49-F238E27FC236}">
                    <a16:creationId xmlns:a16="http://schemas.microsoft.com/office/drawing/2014/main" id="{93295D97-555F-59BE-872A-BEA88B1E9086}"/>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9" name="Line 20">
                <a:extLst>
                  <a:ext uri="{FF2B5EF4-FFF2-40B4-BE49-F238E27FC236}">
                    <a16:creationId xmlns:a16="http://schemas.microsoft.com/office/drawing/2014/main" id="{9819C67E-5A50-E87F-4E53-6D44C3B8D401}"/>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 name="Line 21">
                <a:extLst>
                  <a:ext uri="{FF2B5EF4-FFF2-40B4-BE49-F238E27FC236}">
                    <a16:creationId xmlns:a16="http://schemas.microsoft.com/office/drawing/2014/main" id="{3CDD1CDD-7185-AB0F-FCF0-424880EFFF2A}"/>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 name="Line 22">
                <a:extLst>
                  <a:ext uri="{FF2B5EF4-FFF2-40B4-BE49-F238E27FC236}">
                    <a16:creationId xmlns:a16="http://schemas.microsoft.com/office/drawing/2014/main" id="{56A7F0BC-F0FD-9B82-7948-F5DFCB214CAA}"/>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 name="Line 23">
                <a:extLst>
                  <a:ext uri="{FF2B5EF4-FFF2-40B4-BE49-F238E27FC236}">
                    <a16:creationId xmlns:a16="http://schemas.microsoft.com/office/drawing/2014/main" id="{B86498CC-FE4A-A8BF-3EB9-568B0DA2B793}"/>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 name="Line 24">
                <a:extLst>
                  <a:ext uri="{FF2B5EF4-FFF2-40B4-BE49-F238E27FC236}">
                    <a16:creationId xmlns:a16="http://schemas.microsoft.com/office/drawing/2014/main" id="{B2312D9C-CE37-6AC3-2B9F-F233E6302844}"/>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 name="Line 25">
                <a:extLst>
                  <a:ext uri="{FF2B5EF4-FFF2-40B4-BE49-F238E27FC236}">
                    <a16:creationId xmlns:a16="http://schemas.microsoft.com/office/drawing/2014/main" id="{8DAB7579-530F-F66A-1EB4-3C199F47ABB1}"/>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 name="Freeform 26">
                <a:extLst>
                  <a:ext uri="{FF2B5EF4-FFF2-40B4-BE49-F238E27FC236}">
                    <a16:creationId xmlns:a16="http://schemas.microsoft.com/office/drawing/2014/main" id="{8961E1B5-D3C1-3762-0C8B-31ED5DA7CA09}"/>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6" name="Line 27">
                <a:extLst>
                  <a:ext uri="{FF2B5EF4-FFF2-40B4-BE49-F238E27FC236}">
                    <a16:creationId xmlns:a16="http://schemas.microsoft.com/office/drawing/2014/main" id="{74DBDF55-6E56-E5E9-B2F6-753739D1051E}"/>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7" name="Line 28">
                <a:extLst>
                  <a:ext uri="{FF2B5EF4-FFF2-40B4-BE49-F238E27FC236}">
                    <a16:creationId xmlns:a16="http://schemas.microsoft.com/office/drawing/2014/main" id="{FF6148FE-6CF0-C4BB-F411-6B1A3BB9FDA9}"/>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8" name="Line 29">
                <a:extLst>
                  <a:ext uri="{FF2B5EF4-FFF2-40B4-BE49-F238E27FC236}">
                    <a16:creationId xmlns:a16="http://schemas.microsoft.com/office/drawing/2014/main" id="{22A736A2-BCB4-54E7-78FB-21C6CBCDE348}"/>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9" name="Freeform 30">
                <a:extLst>
                  <a:ext uri="{FF2B5EF4-FFF2-40B4-BE49-F238E27FC236}">
                    <a16:creationId xmlns:a16="http://schemas.microsoft.com/office/drawing/2014/main" id="{B9BF270F-078C-97FD-0A40-62622660BA26}"/>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0" name="Line 31">
                <a:extLst>
                  <a:ext uri="{FF2B5EF4-FFF2-40B4-BE49-F238E27FC236}">
                    <a16:creationId xmlns:a16="http://schemas.microsoft.com/office/drawing/2014/main" id="{25F3E64E-FEB9-8872-8450-92E74D1D0D45}"/>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 name="Line 32">
                <a:extLst>
                  <a:ext uri="{FF2B5EF4-FFF2-40B4-BE49-F238E27FC236}">
                    <a16:creationId xmlns:a16="http://schemas.microsoft.com/office/drawing/2014/main" id="{69B8FDE8-C10C-8DDD-D790-AD474A063895}"/>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 name="Line 33">
                <a:extLst>
                  <a:ext uri="{FF2B5EF4-FFF2-40B4-BE49-F238E27FC236}">
                    <a16:creationId xmlns:a16="http://schemas.microsoft.com/office/drawing/2014/main" id="{9A681D8C-B18C-C887-14FF-F9888DF63DE1}"/>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 name="Line 34">
                <a:extLst>
                  <a:ext uri="{FF2B5EF4-FFF2-40B4-BE49-F238E27FC236}">
                    <a16:creationId xmlns:a16="http://schemas.microsoft.com/office/drawing/2014/main" id="{E5C1BE3C-267F-3182-E8D3-ACD427C4196F}"/>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 name="Line 35">
                <a:extLst>
                  <a:ext uri="{FF2B5EF4-FFF2-40B4-BE49-F238E27FC236}">
                    <a16:creationId xmlns:a16="http://schemas.microsoft.com/office/drawing/2014/main" id="{8DD787FE-7016-0A7B-103B-3C70FE0FF4F4}"/>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 name="Line 36">
                <a:extLst>
                  <a:ext uri="{FF2B5EF4-FFF2-40B4-BE49-F238E27FC236}">
                    <a16:creationId xmlns:a16="http://schemas.microsoft.com/office/drawing/2014/main" id="{321CA669-13E9-502F-82ED-FB3D639F9E0E}"/>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 name="Line 37">
                <a:extLst>
                  <a:ext uri="{FF2B5EF4-FFF2-40B4-BE49-F238E27FC236}">
                    <a16:creationId xmlns:a16="http://schemas.microsoft.com/office/drawing/2014/main" id="{4FC4F892-8A29-CEAF-562D-9BD7CF143C74}"/>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7" name="Line 38">
                <a:extLst>
                  <a:ext uri="{FF2B5EF4-FFF2-40B4-BE49-F238E27FC236}">
                    <a16:creationId xmlns:a16="http://schemas.microsoft.com/office/drawing/2014/main" id="{1E4B7270-43F3-88C9-29BD-9A2267317848}"/>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8" name="Line 39">
                <a:extLst>
                  <a:ext uri="{FF2B5EF4-FFF2-40B4-BE49-F238E27FC236}">
                    <a16:creationId xmlns:a16="http://schemas.microsoft.com/office/drawing/2014/main" id="{AECAC633-EF09-09F4-D156-F25FA2DB3EE0}"/>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9" name="Line 40">
                <a:extLst>
                  <a:ext uri="{FF2B5EF4-FFF2-40B4-BE49-F238E27FC236}">
                    <a16:creationId xmlns:a16="http://schemas.microsoft.com/office/drawing/2014/main" id="{04406289-A1BF-E0C9-9C0B-E3A789D2B4E1}"/>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0" name="Line 41">
                <a:extLst>
                  <a:ext uri="{FF2B5EF4-FFF2-40B4-BE49-F238E27FC236}">
                    <a16:creationId xmlns:a16="http://schemas.microsoft.com/office/drawing/2014/main" id="{167157DB-3884-DA0D-2CC6-240AF0A0A549}"/>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 name="Line 42">
                <a:extLst>
                  <a:ext uri="{FF2B5EF4-FFF2-40B4-BE49-F238E27FC236}">
                    <a16:creationId xmlns:a16="http://schemas.microsoft.com/office/drawing/2014/main" id="{2ABCAC0B-5825-AF85-1147-52C168155763}"/>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 name="Line 43">
                <a:extLst>
                  <a:ext uri="{FF2B5EF4-FFF2-40B4-BE49-F238E27FC236}">
                    <a16:creationId xmlns:a16="http://schemas.microsoft.com/office/drawing/2014/main" id="{3B2E92F0-6A64-3101-CA70-DACF341CDDE4}"/>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 name="Line 44">
                <a:extLst>
                  <a:ext uri="{FF2B5EF4-FFF2-40B4-BE49-F238E27FC236}">
                    <a16:creationId xmlns:a16="http://schemas.microsoft.com/office/drawing/2014/main" id="{C69244FC-47D9-4E14-EC38-7BEB193DFC25}"/>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 name="Line 45">
                <a:extLst>
                  <a:ext uri="{FF2B5EF4-FFF2-40B4-BE49-F238E27FC236}">
                    <a16:creationId xmlns:a16="http://schemas.microsoft.com/office/drawing/2014/main" id="{BFF072C0-6A4C-9C76-030C-E977338286A8}"/>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5" name="Line 46">
                <a:extLst>
                  <a:ext uri="{FF2B5EF4-FFF2-40B4-BE49-F238E27FC236}">
                    <a16:creationId xmlns:a16="http://schemas.microsoft.com/office/drawing/2014/main" id="{195B1478-9674-39D1-1DE5-83BB339F28F8}"/>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 name="Line 47">
                <a:extLst>
                  <a:ext uri="{FF2B5EF4-FFF2-40B4-BE49-F238E27FC236}">
                    <a16:creationId xmlns:a16="http://schemas.microsoft.com/office/drawing/2014/main" id="{F9634734-F420-031C-D232-8AF3F1289979}"/>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 name="Line 48">
                <a:extLst>
                  <a:ext uri="{FF2B5EF4-FFF2-40B4-BE49-F238E27FC236}">
                    <a16:creationId xmlns:a16="http://schemas.microsoft.com/office/drawing/2014/main" id="{CD69FD33-3B7C-80A0-6803-416204AEA03E}"/>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 name="Line 49">
                <a:extLst>
                  <a:ext uri="{FF2B5EF4-FFF2-40B4-BE49-F238E27FC236}">
                    <a16:creationId xmlns:a16="http://schemas.microsoft.com/office/drawing/2014/main" id="{88DA5AC8-9B93-10D2-6605-5379E9C9AA10}"/>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 name="Line 50">
                <a:extLst>
                  <a:ext uri="{FF2B5EF4-FFF2-40B4-BE49-F238E27FC236}">
                    <a16:creationId xmlns:a16="http://schemas.microsoft.com/office/drawing/2014/main" id="{585692DC-E428-C26C-C6C1-85CD87D43656}"/>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 name="Line 51">
                <a:extLst>
                  <a:ext uri="{FF2B5EF4-FFF2-40B4-BE49-F238E27FC236}">
                    <a16:creationId xmlns:a16="http://schemas.microsoft.com/office/drawing/2014/main" id="{F9CA9D2E-2332-F1DF-66F0-DE48F6B344CC}"/>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 name="Line 52">
                <a:extLst>
                  <a:ext uri="{FF2B5EF4-FFF2-40B4-BE49-F238E27FC236}">
                    <a16:creationId xmlns:a16="http://schemas.microsoft.com/office/drawing/2014/main" id="{2E7B9735-F868-C280-68FA-EF4361C90DD1}"/>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 name="Line 53">
                <a:extLst>
                  <a:ext uri="{FF2B5EF4-FFF2-40B4-BE49-F238E27FC236}">
                    <a16:creationId xmlns:a16="http://schemas.microsoft.com/office/drawing/2014/main" id="{8D2F3278-1F1B-B603-2AA4-9B20843D02B1}"/>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 name="Line 54">
                <a:extLst>
                  <a:ext uri="{FF2B5EF4-FFF2-40B4-BE49-F238E27FC236}">
                    <a16:creationId xmlns:a16="http://schemas.microsoft.com/office/drawing/2014/main" id="{A1E1F878-DCDE-4056-D81E-3279045B43A3}"/>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6" name="Line 55">
                <a:extLst>
                  <a:ext uri="{FF2B5EF4-FFF2-40B4-BE49-F238E27FC236}">
                    <a16:creationId xmlns:a16="http://schemas.microsoft.com/office/drawing/2014/main" id="{B4D536EB-022D-C0E0-BE46-DADBBF717A8E}"/>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7" name="Line 56">
                <a:extLst>
                  <a:ext uri="{FF2B5EF4-FFF2-40B4-BE49-F238E27FC236}">
                    <a16:creationId xmlns:a16="http://schemas.microsoft.com/office/drawing/2014/main" id="{7BF38168-5364-7E6B-3EBE-DF1C32659AB2}"/>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8" name="Line 57">
                <a:extLst>
                  <a:ext uri="{FF2B5EF4-FFF2-40B4-BE49-F238E27FC236}">
                    <a16:creationId xmlns:a16="http://schemas.microsoft.com/office/drawing/2014/main" id="{722D910C-4A07-8759-85D2-07C0760285AF}"/>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099" name="Line 58">
                <a:extLst>
                  <a:ext uri="{FF2B5EF4-FFF2-40B4-BE49-F238E27FC236}">
                    <a16:creationId xmlns:a16="http://schemas.microsoft.com/office/drawing/2014/main" id="{1DD4BE00-D05F-3B5B-0EF2-51FC04F259B9}"/>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9" name="Freeform 59">
                <a:extLst>
                  <a:ext uri="{FF2B5EF4-FFF2-40B4-BE49-F238E27FC236}">
                    <a16:creationId xmlns:a16="http://schemas.microsoft.com/office/drawing/2014/main" id="{BB70E763-3E4A-1B06-1352-DD9029A2F1E6}"/>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60" name="Line 60">
                <a:extLst>
                  <a:ext uri="{FF2B5EF4-FFF2-40B4-BE49-F238E27FC236}">
                    <a16:creationId xmlns:a16="http://schemas.microsoft.com/office/drawing/2014/main" id="{D3E598D8-ABBC-5B04-3458-09AD99198616}"/>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77" name="Freeform 61">
                <a:extLst>
                  <a:ext uri="{FF2B5EF4-FFF2-40B4-BE49-F238E27FC236}">
                    <a16:creationId xmlns:a16="http://schemas.microsoft.com/office/drawing/2014/main" id="{0F58CED6-00E4-05C3-1AB2-7C5E173FE5C1}"/>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78" name="Line 62">
                <a:extLst>
                  <a:ext uri="{FF2B5EF4-FFF2-40B4-BE49-F238E27FC236}">
                    <a16:creationId xmlns:a16="http://schemas.microsoft.com/office/drawing/2014/main" id="{8D409D15-5D9A-D08D-AB5E-1611AEC4B16D}"/>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79" name="Line 63">
                <a:extLst>
                  <a:ext uri="{FF2B5EF4-FFF2-40B4-BE49-F238E27FC236}">
                    <a16:creationId xmlns:a16="http://schemas.microsoft.com/office/drawing/2014/main" id="{74A14345-0BD6-65EC-BEBC-CBBFC9AC0FF9}"/>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80" name="Line 64">
                <a:extLst>
                  <a:ext uri="{FF2B5EF4-FFF2-40B4-BE49-F238E27FC236}">
                    <a16:creationId xmlns:a16="http://schemas.microsoft.com/office/drawing/2014/main" id="{FD128F27-1EF2-8947-E1AF-46599FB97EA5}"/>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81" name="Line 65">
                <a:extLst>
                  <a:ext uri="{FF2B5EF4-FFF2-40B4-BE49-F238E27FC236}">
                    <a16:creationId xmlns:a16="http://schemas.microsoft.com/office/drawing/2014/main" id="{A847A5E8-EB13-76D4-31FE-D9642D54ED97}"/>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82" name="Line 66">
                <a:extLst>
                  <a:ext uri="{FF2B5EF4-FFF2-40B4-BE49-F238E27FC236}">
                    <a16:creationId xmlns:a16="http://schemas.microsoft.com/office/drawing/2014/main" id="{893CBF5D-4764-A27E-EB3F-B37D5A1BB568}"/>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83" name="Line 67">
                <a:extLst>
                  <a:ext uri="{FF2B5EF4-FFF2-40B4-BE49-F238E27FC236}">
                    <a16:creationId xmlns:a16="http://schemas.microsoft.com/office/drawing/2014/main" id="{35FF6B53-5533-271A-F4BA-D0A4E5607191}"/>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84" name="Line 68">
                <a:extLst>
                  <a:ext uri="{FF2B5EF4-FFF2-40B4-BE49-F238E27FC236}">
                    <a16:creationId xmlns:a16="http://schemas.microsoft.com/office/drawing/2014/main" id="{FE287CCE-CE31-E645-BAFE-22BE96832461}"/>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85" name="Line 69">
                <a:extLst>
                  <a:ext uri="{FF2B5EF4-FFF2-40B4-BE49-F238E27FC236}">
                    <a16:creationId xmlns:a16="http://schemas.microsoft.com/office/drawing/2014/main" id="{358D6BB5-4439-1ADF-BE86-E325F271BB5B}"/>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86" name="Freeform 70">
                <a:extLst>
                  <a:ext uri="{FF2B5EF4-FFF2-40B4-BE49-F238E27FC236}">
                    <a16:creationId xmlns:a16="http://schemas.microsoft.com/office/drawing/2014/main" id="{560BE659-1741-6492-9525-3F2E637D5259}"/>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7" name="Line 71">
                <a:extLst>
                  <a:ext uri="{FF2B5EF4-FFF2-40B4-BE49-F238E27FC236}">
                    <a16:creationId xmlns:a16="http://schemas.microsoft.com/office/drawing/2014/main" id="{BFC0E9F9-582C-E15C-90DF-86C9D3B8E62C}"/>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88" name="Line 72">
                <a:extLst>
                  <a:ext uri="{FF2B5EF4-FFF2-40B4-BE49-F238E27FC236}">
                    <a16:creationId xmlns:a16="http://schemas.microsoft.com/office/drawing/2014/main" id="{93673EF5-0B6E-3667-52D4-28715F3F8D09}"/>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89" name="Freeform 73">
                <a:extLst>
                  <a:ext uri="{FF2B5EF4-FFF2-40B4-BE49-F238E27FC236}">
                    <a16:creationId xmlns:a16="http://schemas.microsoft.com/office/drawing/2014/main" id="{3F1967B3-A073-E35C-3709-AC174298EE00}"/>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90" name="Freeform 74">
                <a:extLst>
                  <a:ext uri="{FF2B5EF4-FFF2-40B4-BE49-F238E27FC236}">
                    <a16:creationId xmlns:a16="http://schemas.microsoft.com/office/drawing/2014/main" id="{89D91746-293C-6789-476C-F40CCC444662}"/>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91" name="Freeform 75">
                <a:extLst>
                  <a:ext uri="{FF2B5EF4-FFF2-40B4-BE49-F238E27FC236}">
                    <a16:creationId xmlns:a16="http://schemas.microsoft.com/office/drawing/2014/main" id="{8BE5ABC1-6241-979A-8116-2E295CAC6C0B}"/>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92" name="Freeform 76">
                <a:extLst>
                  <a:ext uri="{FF2B5EF4-FFF2-40B4-BE49-F238E27FC236}">
                    <a16:creationId xmlns:a16="http://schemas.microsoft.com/office/drawing/2014/main" id="{02303057-08A6-4FE4-8B81-B4B4059CD71D}"/>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93" name="Line 77">
                <a:extLst>
                  <a:ext uri="{FF2B5EF4-FFF2-40B4-BE49-F238E27FC236}">
                    <a16:creationId xmlns:a16="http://schemas.microsoft.com/office/drawing/2014/main" id="{0C0F7024-D499-EA7B-40F5-E29D9477F2FD}"/>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94" name="Line 78">
                <a:extLst>
                  <a:ext uri="{FF2B5EF4-FFF2-40B4-BE49-F238E27FC236}">
                    <a16:creationId xmlns:a16="http://schemas.microsoft.com/office/drawing/2014/main" id="{83218077-326B-85AC-04BF-6894E078DF56}"/>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95" name="Freeform 79">
                <a:extLst>
                  <a:ext uri="{FF2B5EF4-FFF2-40B4-BE49-F238E27FC236}">
                    <a16:creationId xmlns:a16="http://schemas.microsoft.com/office/drawing/2014/main" id="{FE0A2A97-E63D-9862-AAF7-3AA2C64A6726}"/>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96" name="Line 80">
                <a:extLst>
                  <a:ext uri="{FF2B5EF4-FFF2-40B4-BE49-F238E27FC236}">
                    <a16:creationId xmlns:a16="http://schemas.microsoft.com/office/drawing/2014/main" id="{E08C3BCB-0EE4-EC41-AD71-5B5A1934F6B3}"/>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97" name="Line 81">
                <a:extLst>
                  <a:ext uri="{FF2B5EF4-FFF2-40B4-BE49-F238E27FC236}">
                    <a16:creationId xmlns:a16="http://schemas.microsoft.com/office/drawing/2014/main" id="{C2FAECEB-8FCE-B923-A68E-8F863C6CE9B5}"/>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98" name="Line 82">
                <a:extLst>
                  <a:ext uri="{FF2B5EF4-FFF2-40B4-BE49-F238E27FC236}">
                    <a16:creationId xmlns:a16="http://schemas.microsoft.com/office/drawing/2014/main" id="{AAB92175-BC61-0E7D-E1FB-236EB09C5714}"/>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99" name="Line 83">
                <a:extLst>
                  <a:ext uri="{FF2B5EF4-FFF2-40B4-BE49-F238E27FC236}">
                    <a16:creationId xmlns:a16="http://schemas.microsoft.com/office/drawing/2014/main" id="{3132EE23-23AB-6C30-6F24-01E5A9F34502}"/>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0" name="Line 84">
                <a:extLst>
                  <a:ext uri="{FF2B5EF4-FFF2-40B4-BE49-F238E27FC236}">
                    <a16:creationId xmlns:a16="http://schemas.microsoft.com/office/drawing/2014/main" id="{E274DB91-1988-C880-6E5C-0811C7655AE8}"/>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1" name="Line 85">
                <a:extLst>
                  <a:ext uri="{FF2B5EF4-FFF2-40B4-BE49-F238E27FC236}">
                    <a16:creationId xmlns:a16="http://schemas.microsoft.com/office/drawing/2014/main" id="{8E301472-EDFA-1F12-A483-519935B4E67B}"/>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2" name="Line 86">
                <a:extLst>
                  <a:ext uri="{FF2B5EF4-FFF2-40B4-BE49-F238E27FC236}">
                    <a16:creationId xmlns:a16="http://schemas.microsoft.com/office/drawing/2014/main" id="{8EE39572-B327-54EF-AF64-8EFBF08141DD}"/>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3" name="Line 87">
                <a:extLst>
                  <a:ext uri="{FF2B5EF4-FFF2-40B4-BE49-F238E27FC236}">
                    <a16:creationId xmlns:a16="http://schemas.microsoft.com/office/drawing/2014/main" id="{45A0F4FF-9374-EF7E-8E18-F98E0CA7D970}"/>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4" name="Freeform 88">
                <a:extLst>
                  <a:ext uri="{FF2B5EF4-FFF2-40B4-BE49-F238E27FC236}">
                    <a16:creationId xmlns:a16="http://schemas.microsoft.com/office/drawing/2014/main" id="{4825DBC3-F294-094A-1316-B83DBEBEDBBF}"/>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05" name="Line 89">
                <a:extLst>
                  <a:ext uri="{FF2B5EF4-FFF2-40B4-BE49-F238E27FC236}">
                    <a16:creationId xmlns:a16="http://schemas.microsoft.com/office/drawing/2014/main" id="{EC0989BA-C917-4554-334E-622784927ADC}"/>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6" name="Freeform 90">
                <a:extLst>
                  <a:ext uri="{FF2B5EF4-FFF2-40B4-BE49-F238E27FC236}">
                    <a16:creationId xmlns:a16="http://schemas.microsoft.com/office/drawing/2014/main" id="{E24954B9-F71E-3A49-01ED-FF8AC43C6876}"/>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07" name="Line 91">
                <a:extLst>
                  <a:ext uri="{FF2B5EF4-FFF2-40B4-BE49-F238E27FC236}">
                    <a16:creationId xmlns:a16="http://schemas.microsoft.com/office/drawing/2014/main" id="{07ADF19E-5AB9-ADD2-9270-E8E42945E1D1}"/>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8" name="Line 92">
                <a:extLst>
                  <a:ext uri="{FF2B5EF4-FFF2-40B4-BE49-F238E27FC236}">
                    <a16:creationId xmlns:a16="http://schemas.microsoft.com/office/drawing/2014/main" id="{13654371-071E-B46E-B22C-A17DD235B3A5}"/>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09" name="Line 93">
                <a:extLst>
                  <a:ext uri="{FF2B5EF4-FFF2-40B4-BE49-F238E27FC236}">
                    <a16:creationId xmlns:a16="http://schemas.microsoft.com/office/drawing/2014/main" id="{9BE8831E-39E0-863B-1AFC-E95C6BEFE532}"/>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10" name="Line 94">
                <a:extLst>
                  <a:ext uri="{FF2B5EF4-FFF2-40B4-BE49-F238E27FC236}">
                    <a16:creationId xmlns:a16="http://schemas.microsoft.com/office/drawing/2014/main" id="{601FE53D-8DFE-AC05-B151-E68048E3BE23}"/>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11" name="Line 95">
                <a:extLst>
                  <a:ext uri="{FF2B5EF4-FFF2-40B4-BE49-F238E27FC236}">
                    <a16:creationId xmlns:a16="http://schemas.microsoft.com/office/drawing/2014/main" id="{4C30D23E-3C48-17B9-B35C-EDF349A07DA9}"/>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12" name="Line 96">
                <a:extLst>
                  <a:ext uri="{FF2B5EF4-FFF2-40B4-BE49-F238E27FC236}">
                    <a16:creationId xmlns:a16="http://schemas.microsoft.com/office/drawing/2014/main" id="{31E28855-B49D-3E1C-C069-67C811302564}"/>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13" name="Line 97">
                <a:extLst>
                  <a:ext uri="{FF2B5EF4-FFF2-40B4-BE49-F238E27FC236}">
                    <a16:creationId xmlns:a16="http://schemas.microsoft.com/office/drawing/2014/main" id="{6D355A7D-184E-6886-D82C-A38B6E338501}"/>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14" name="Line 98">
                <a:extLst>
                  <a:ext uri="{FF2B5EF4-FFF2-40B4-BE49-F238E27FC236}">
                    <a16:creationId xmlns:a16="http://schemas.microsoft.com/office/drawing/2014/main" id="{814DA358-1E39-372D-8E5E-C304690D9647}"/>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15" name="Line 99">
                <a:extLst>
                  <a:ext uri="{FF2B5EF4-FFF2-40B4-BE49-F238E27FC236}">
                    <a16:creationId xmlns:a16="http://schemas.microsoft.com/office/drawing/2014/main" id="{BA214A1B-826E-F560-1EC7-1F53C2860929}"/>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16" name="Line 100">
                <a:extLst>
                  <a:ext uri="{FF2B5EF4-FFF2-40B4-BE49-F238E27FC236}">
                    <a16:creationId xmlns:a16="http://schemas.microsoft.com/office/drawing/2014/main" id="{A3E08B03-E121-3CA1-0A9A-DF98F31D8835}"/>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17" name="Line 101">
                <a:extLst>
                  <a:ext uri="{FF2B5EF4-FFF2-40B4-BE49-F238E27FC236}">
                    <a16:creationId xmlns:a16="http://schemas.microsoft.com/office/drawing/2014/main" id="{E7C90AAC-D76A-AB31-1066-22CBE0DEA3F9}"/>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18" name="Line 102">
                <a:extLst>
                  <a:ext uri="{FF2B5EF4-FFF2-40B4-BE49-F238E27FC236}">
                    <a16:creationId xmlns:a16="http://schemas.microsoft.com/office/drawing/2014/main" id="{398B31A3-57D6-4A85-4347-8F335C2F056E}"/>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19" name="Line 103">
                <a:extLst>
                  <a:ext uri="{FF2B5EF4-FFF2-40B4-BE49-F238E27FC236}">
                    <a16:creationId xmlns:a16="http://schemas.microsoft.com/office/drawing/2014/main" id="{1A80BB4E-9E00-D7D5-01A2-5D014F592A2D}"/>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20" name="Line 104">
                <a:extLst>
                  <a:ext uri="{FF2B5EF4-FFF2-40B4-BE49-F238E27FC236}">
                    <a16:creationId xmlns:a16="http://schemas.microsoft.com/office/drawing/2014/main" id="{695F9E10-726C-80AC-0A83-DF19C27F4146}"/>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21" name="Line 105">
                <a:extLst>
                  <a:ext uri="{FF2B5EF4-FFF2-40B4-BE49-F238E27FC236}">
                    <a16:creationId xmlns:a16="http://schemas.microsoft.com/office/drawing/2014/main" id="{7B007156-E29C-C197-32AD-C2922302AE41}"/>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22" name="Line 106">
                <a:extLst>
                  <a:ext uri="{FF2B5EF4-FFF2-40B4-BE49-F238E27FC236}">
                    <a16:creationId xmlns:a16="http://schemas.microsoft.com/office/drawing/2014/main" id="{8454636F-04E3-84AE-2B3B-94994AEE0CEC}"/>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23" name="Line 107">
                <a:extLst>
                  <a:ext uri="{FF2B5EF4-FFF2-40B4-BE49-F238E27FC236}">
                    <a16:creationId xmlns:a16="http://schemas.microsoft.com/office/drawing/2014/main" id="{324A63CF-79A8-D773-E0E9-C229AC262FC4}"/>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24" name="Line 108">
                <a:extLst>
                  <a:ext uri="{FF2B5EF4-FFF2-40B4-BE49-F238E27FC236}">
                    <a16:creationId xmlns:a16="http://schemas.microsoft.com/office/drawing/2014/main" id="{AB976D64-ADCB-9470-09C9-32E28D332E1C}"/>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25" name="Line 109">
                <a:extLst>
                  <a:ext uri="{FF2B5EF4-FFF2-40B4-BE49-F238E27FC236}">
                    <a16:creationId xmlns:a16="http://schemas.microsoft.com/office/drawing/2014/main" id="{B903BC5C-926D-EFBB-4E7A-87F4B5C2D77C}"/>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26" name="Line 110">
                <a:extLst>
                  <a:ext uri="{FF2B5EF4-FFF2-40B4-BE49-F238E27FC236}">
                    <a16:creationId xmlns:a16="http://schemas.microsoft.com/office/drawing/2014/main" id="{E23B2EE2-6BF2-E47F-C916-465A20BD2D68}"/>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27" name="Line 111">
                <a:extLst>
                  <a:ext uri="{FF2B5EF4-FFF2-40B4-BE49-F238E27FC236}">
                    <a16:creationId xmlns:a16="http://schemas.microsoft.com/office/drawing/2014/main" id="{806EA326-67A9-C7A2-F391-F474F43FB0B2}"/>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28" name="Line 112">
                <a:extLst>
                  <a:ext uri="{FF2B5EF4-FFF2-40B4-BE49-F238E27FC236}">
                    <a16:creationId xmlns:a16="http://schemas.microsoft.com/office/drawing/2014/main" id="{008D10EA-0FB1-88E1-6942-0DC833503E3A}"/>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29" name="Line 113">
                <a:extLst>
                  <a:ext uri="{FF2B5EF4-FFF2-40B4-BE49-F238E27FC236}">
                    <a16:creationId xmlns:a16="http://schemas.microsoft.com/office/drawing/2014/main" id="{6741460C-EC8B-489B-A9E2-F0CAFC160483}"/>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30" name="Line 114">
                <a:extLst>
                  <a:ext uri="{FF2B5EF4-FFF2-40B4-BE49-F238E27FC236}">
                    <a16:creationId xmlns:a16="http://schemas.microsoft.com/office/drawing/2014/main" id="{D4251764-69AE-3444-338A-D09B2C332CCA}"/>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31" name="Line 115">
                <a:extLst>
                  <a:ext uri="{FF2B5EF4-FFF2-40B4-BE49-F238E27FC236}">
                    <a16:creationId xmlns:a16="http://schemas.microsoft.com/office/drawing/2014/main" id="{88B318E3-328F-CEDB-EB3A-EE9B4346DEB5}"/>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32" name="Line 116">
                <a:extLst>
                  <a:ext uri="{FF2B5EF4-FFF2-40B4-BE49-F238E27FC236}">
                    <a16:creationId xmlns:a16="http://schemas.microsoft.com/office/drawing/2014/main" id="{DD92463C-1159-4A2A-4E46-58E1D2125179}"/>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33" name="Line 117">
                <a:extLst>
                  <a:ext uri="{FF2B5EF4-FFF2-40B4-BE49-F238E27FC236}">
                    <a16:creationId xmlns:a16="http://schemas.microsoft.com/office/drawing/2014/main" id="{26B9E4CF-5FCB-907A-643D-4F154E2520EB}"/>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34" name="Line 118">
                <a:extLst>
                  <a:ext uri="{FF2B5EF4-FFF2-40B4-BE49-F238E27FC236}">
                    <a16:creationId xmlns:a16="http://schemas.microsoft.com/office/drawing/2014/main" id="{18B6D212-9B26-0750-42D4-26EB68C16679}"/>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35" name="Freeform 119">
                <a:extLst>
                  <a:ext uri="{FF2B5EF4-FFF2-40B4-BE49-F238E27FC236}">
                    <a16:creationId xmlns:a16="http://schemas.microsoft.com/office/drawing/2014/main" id="{A4898E5F-AD30-E5C1-23EE-7185132C826D}"/>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36" name="Line 120">
                <a:extLst>
                  <a:ext uri="{FF2B5EF4-FFF2-40B4-BE49-F238E27FC236}">
                    <a16:creationId xmlns:a16="http://schemas.microsoft.com/office/drawing/2014/main" id="{AE5B785B-E940-5C1B-72AF-7D415C54A7A7}"/>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37" name="Line 121">
                <a:extLst>
                  <a:ext uri="{FF2B5EF4-FFF2-40B4-BE49-F238E27FC236}">
                    <a16:creationId xmlns:a16="http://schemas.microsoft.com/office/drawing/2014/main" id="{8CC95FE7-3423-817A-B87A-9A77E1B9678C}"/>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38" name="Line 122">
                <a:extLst>
                  <a:ext uri="{FF2B5EF4-FFF2-40B4-BE49-F238E27FC236}">
                    <a16:creationId xmlns:a16="http://schemas.microsoft.com/office/drawing/2014/main" id="{7C5CC35B-9D20-DE36-11B7-85E0733DB955}"/>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39" name="Freeform 123">
                <a:extLst>
                  <a:ext uri="{FF2B5EF4-FFF2-40B4-BE49-F238E27FC236}">
                    <a16:creationId xmlns:a16="http://schemas.microsoft.com/office/drawing/2014/main" id="{87AA9ADB-1DF9-E703-78D0-D392F2B5B57D}"/>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40" name="Line 124">
                <a:extLst>
                  <a:ext uri="{FF2B5EF4-FFF2-40B4-BE49-F238E27FC236}">
                    <a16:creationId xmlns:a16="http://schemas.microsoft.com/office/drawing/2014/main" id="{51474B15-7182-C072-9667-513CCCEFEBC0}"/>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41" name="Line 125">
                <a:extLst>
                  <a:ext uri="{FF2B5EF4-FFF2-40B4-BE49-F238E27FC236}">
                    <a16:creationId xmlns:a16="http://schemas.microsoft.com/office/drawing/2014/main" id="{5C42223F-FC92-3407-07C2-632E12105C69}"/>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42" name="Line 126">
                <a:extLst>
                  <a:ext uri="{FF2B5EF4-FFF2-40B4-BE49-F238E27FC236}">
                    <a16:creationId xmlns:a16="http://schemas.microsoft.com/office/drawing/2014/main" id="{161149A5-0DDC-F256-6E41-AA84831B50A5}"/>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43" name="Line 127">
                <a:extLst>
                  <a:ext uri="{FF2B5EF4-FFF2-40B4-BE49-F238E27FC236}">
                    <a16:creationId xmlns:a16="http://schemas.microsoft.com/office/drawing/2014/main" id="{708BAE3C-43D3-99AE-850A-1705A58A6267}"/>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44" name="Line 128">
                <a:extLst>
                  <a:ext uri="{FF2B5EF4-FFF2-40B4-BE49-F238E27FC236}">
                    <a16:creationId xmlns:a16="http://schemas.microsoft.com/office/drawing/2014/main" id="{ACF150A3-3F6F-6BD8-3F2E-8544B35FBFB8}"/>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45" name="Line 129">
                <a:extLst>
                  <a:ext uri="{FF2B5EF4-FFF2-40B4-BE49-F238E27FC236}">
                    <a16:creationId xmlns:a16="http://schemas.microsoft.com/office/drawing/2014/main" id="{9E09A8C9-C9D6-8B32-C994-EABA7EB7C354}"/>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46" name="Line 130">
                <a:extLst>
                  <a:ext uri="{FF2B5EF4-FFF2-40B4-BE49-F238E27FC236}">
                    <a16:creationId xmlns:a16="http://schemas.microsoft.com/office/drawing/2014/main" id="{0C362376-4EE0-1CC7-4933-7B6E1277C7C5}"/>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47" name="Line 131">
                <a:extLst>
                  <a:ext uri="{FF2B5EF4-FFF2-40B4-BE49-F238E27FC236}">
                    <a16:creationId xmlns:a16="http://schemas.microsoft.com/office/drawing/2014/main" id="{C6FE4539-A0C8-20D6-CE82-5011938F69CC}"/>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48" name="Line 132">
                <a:extLst>
                  <a:ext uri="{FF2B5EF4-FFF2-40B4-BE49-F238E27FC236}">
                    <a16:creationId xmlns:a16="http://schemas.microsoft.com/office/drawing/2014/main" id="{42EA7FAF-3361-BDFA-EE89-7CE330E15EF6}"/>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49" name="Line 133">
                <a:extLst>
                  <a:ext uri="{FF2B5EF4-FFF2-40B4-BE49-F238E27FC236}">
                    <a16:creationId xmlns:a16="http://schemas.microsoft.com/office/drawing/2014/main" id="{BB14A3F4-0764-6C8A-A06C-DAD63E3CFF47}"/>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50" name="Line 134">
                <a:extLst>
                  <a:ext uri="{FF2B5EF4-FFF2-40B4-BE49-F238E27FC236}">
                    <a16:creationId xmlns:a16="http://schemas.microsoft.com/office/drawing/2014/main" id="{7EE74AB1-77B6-1DC9-6585-4B7DD72140F4}"/>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51" name="Rectangle 135">
                <a:extLst>
                  <a:ext uri="{FF2B5EF4-FFF2-40B4-BE49-F238E27FC236}">
                    <a16:creationId xmlns:a16="http://schemas.microsoft.com/office/drawing/2014/main" id="{21674DBF-C7C9-AD78-054D-EA081DA8062C}"/>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52" name="Rectangle 136">
                <a:extLst>
                  <a:ext uri="{FF2B5EF4-FFF2-40B4-BE49-F238E27FC236}">
                    <a16:creationId xmlns:a16="http://schemas.microsoft.com/office/drawing/2014/main" id="{B1DB389B-7396-2545-9B9C-9F9A8A7F77FA}"/>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353" name="Rectangle 137">
                <a:extLst>
                  <a:ext uri="{FF2B5EF4-FFF2-40B4-BE49-F238E27FC236}">
                    <a16:creationId xmlns:a16="http://schemas.microsoft.com/office/drawing/2014/main" id="{CA97BF1C-A770-FB1B-1A61-569AB1F09709}"/>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54" name="Rectangle 138">
                <a:extLst>
                  <a:ext uri="{FF2B5EF4-FFF2-40B4-BE49-F238E27FC236}">
                    <a16:creationId xmlns:a16="http://schemas.microsoft.com/office/drawing/2014/main" id="{2ACC7043-3DFA-D417-1312-D2C454A06201}"/>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355" name="Rectangle 139">
                <a:extLst>
                  <a:ext uri="{FF2B5EF4-FFF2-40B4-BE49-F238E27FC236}">
                    <a16:creationId xmlns:a16="http://schemas.microsoft.com/office/drawing/2014/main" id="{E54D8844-656C-BB7F-A560-03A2A41768D7}"/>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56" name="Rectangle 140">
                <a:extLst>
                  <a:ext uri="{FF2B5EF4-FFF2-40B4-BE49-F238E27FC236}">
                    <a16:creationId xmlns:a16="http://schemas.microsoft.com/office/drawing/2014/main" id="{888546CF-2935-8028-4D37-FBC9C29BCBEA}"/>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357" name="Rectangle 141">
                <a:extLst>
                  <a:ext uri="{FF2B5EF4-FFF2-40B4-BE49-F238E27FC236}">
                    <a16:creationId xmlns:a16="http://schemas.microsoft.com/office/drawing/2014/main" id="{F2CC0E13-9C89-269E-5678-648C63633597}"/>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58" name="Rectangle 142">
                <a:extLst>
                  <a:ext uri="{FF2B5EF4-FFF2-40B4-BE49-F238E27FC236}">
                    <a16:creationId xmlns:a16="http://schemas.microsoft.com/office/drawing/2014/main" id="{5AA4C181-69E5-7BFA-FA91-000AD2063ACA}"/>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359" name="Rectangle 143">
                <a:extLst>
                  <a:ext uri="{FF2B5EF4-FFF2-40B4-BE49-F238E27FC236}">
                    <a16:creationId xmlns:a16="http://schemas.microsoft.com/office/drawing/2014/main" id="{3CB18DD2-A17F-92E1-22CE-F9426897C1DE}"/>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60" name="Rectangle 144">
                <a:extLst>
                  <a:ext uri="{FF2B5EF4-FFF2-40B4-BE49-F238E27FC236}">
                    <a16:creationId xmlns:a16="http://schemas.microsoft.com/office/drawing/2014/main" id="{C163B1AF-364D-B73C-D716-2D3D8A250504}"/>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361" name="Rectangle 145">
                <a:extLst>
                  <a:ext uri="{FF2B5EF4-FFF2-40B4-BE49-F238E27FC236}">
                    <a16:creationId xmlns:a16="http://schemas.microsoft.com/office/drawing/2014/main" id="{5014694A-8259-740C-D008-2CBB72A97D66}"/>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62" name="Rectangle 146">
                <a:extLst>
                  <a:ext uri="{FF2B5EF4-FFF2-40B4-BE49-F238E27FC236}">
                    <a16:creationId xmlns:a16="http://schemas.microsoft.com/office/drawing/2014/main" id="{6174C7EB-DA76-9A6A-E17E-7713AD769229}"/>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363" name="Rectangle 147">
                <a:extLst>
                  <a:ext uri="{FF2B5EF4-FFF2-40B4-BE49-F238E27FC236}">
                    <a16:creationId xmlns:a16="http://schemas.microsoft.com/office/drawing/2014/main" id="{ACCFBE0E-6F83-BC26-288B-6BB1F1C4E01F}"/>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64" name="Rectangle 148">
                <a:extLst>
                  <a:ext uri="{FF2B5EF4-FFF2-40B4-BE49-F238E27FC236}">
                    <a16:creationId xmlns:a16="http://schemas.microsoft.com/office/drawing/2014/main" id="{923FCE66-ADE8-528A-78EC-AAC0E3129738}"/>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365" name="Line 149">
                <a:extLst>
                  <a:ext uri="{FF2B5EF4-FFF2-40B4-BE49-F238E27FC236}">
                    <a16:creationId xmlns:a16="http://schemas.microsoft.com/office/drawing/2014/main" id="{DFEF2CC3-34B6-3EF0-6B9A-13F6556C6650}"/>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66" name="Rectangle 150">
                <a:extLst>
                  <a:ext uri="{FF2B5EF4-FFF2-40B4-BE49-F238E27FC236}">
                    <a16:creationId xmlns:a16="http://schemas.microsoft.com/office/drawing/2014/main" id="{21A45D77-960E-8342-F15F-036C9C76CB9D}"/>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 name="Rectangle 152">
              <a:extLst>
                <a:ext uri="{FF2B5EF4-FFF2-40B4-BE49-F238E27FC236}">
                  <a16:creationId xmlns:a16="http://schemas.microsoft.com/office/drawing/2014/main" id="{569FA3ED-FCDA-AB6B-FCE9-A1EA9E6023DB}"/>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 name="Rectangle 153">
              <a:extLst>
                <a:ext uri="{FF2B5EF4-FFF2-40B4-BE49-F238E27FC236}">
                  <a16:creationId xmlns:a16="http://schemas.microsoft.com/office/drawing/2014/main" id="{9DC807F1-B69C-82CA-5B7D-278B914F8D71}"/>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8" name="Rectangle 154">
              <a:extLst>
                <a:ext uri="{FF2B5EF4-FFF2-40B4-BE49-F238E27FC236}">
                  <a16:creationId xmlns:a16="http://schemas.microsoft.com/office/drawing/2014/main" id="{B812D255-3B5D-5C31-3452-541389399E22}"/>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9" name="Rectangle 155">
              <a:extLst>
                <a:ext uri="{FF2B5EF4-FFF2-40B4-BE49-F238E27FC236}">
                  <a16:creationId xmlns:a16="http://schemas.microsoft.com/office/drawing/2014/main" id="{6B09F4F4-C2B8-F125-F937-03F41DD5B251}"/>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 name="Freeform 156">
              <a:extLst>
                <a:ext uri="{FF2B5EF4-FFF2-40B4-BE49-F238E27FC236}">
                  <a16:creationId xmlns:a16="http://schemas.microsoft.com/office/drawing/2014/main" id="{535A96AC-AF6A-4AA6-3587-D3E978A6DA4E}"/>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 name="Line 157">
              <a:extLst>
                <a:ext uri="{FF2B5EF4-FFF2-40B4-BE49-F238E27FC236}">
                  <a16:creationId xmlns:a16="http://schemas.microsoft.com/office/drawing/2014/main" id="{EA845832-1A27-8013-0D4C-3D2B5379891F}"/>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 name="Line 158">
              <a:extLst>
                <a:ext uri="{FF2B5EF4-FFF2-40B4-BE49-F238E27FC236}">
                  <a16:creationId xmlns:a16="http://schemas.microsoft.com/office/drawing/2014/main" id="{4CE38480-8CAF-B643-2DAB-95EEA9B9050D}"/>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 name="Line 159">
              <a:extLst>
                <a:ext uri="{FF2B5EF4-FFF2-40B4-BE49-F238E27FC236}">
                  <a16:creationId xmlns:a16="http://schemas.microsoft.com/office/drawing/2014/main" id="{761F1870-C9F8-6B70-683B-72B69E389249}"/>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367" name="Group 182">
            <a:extLst>
              <a:ext uri="{FF2B5EF4-FFF2-40B4-BE49-F238E27FC236}">
                <a16:creationId xmlns:a16="http://schemas.microsoft.com/office/drawing/2014/main" id="{927D95D7-433D-5F60-1082-690A3434AF9A}"/>
              </a:ext>
            </a:extLst>
          </p:cNvPr>
          <p:cNvGrpSpPr>
            <a:grpSpLocks/>
          </p:cNvGrpSpPr>
          <p:nvPr/>
        </p:nvGrpSpPr>
        <p:grpSpPr bwMode="auto">
          <a:xfrm>
            <a:off x="5181600" y="4953000"/>
            <a:ext cx="3678238" cy="1312863"/>
            <a:chOff x="3312" y="3408"/>
            <a:chExt cx="2317" cy="827"/>
          </a:xfrm>
        </p:grpSpPr>
        <p:sp>
          <p:nvSpPr>
            <p:cNvPr id="4368" name="Line 183">
              <a:extLst>
                <a:ext uri="{FF2B5EF4-FFF2-40B4-BE49-F238E27FC236}">
                  <a16:creationId xmlns:a16="http://schemas.microsoft.com/office/drawing/2014/main" id="{B8742E6C-933E-495F-B4B1-A729D12D48A3}"/>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69" name="Rectangle 184">
              <a:extLst>
                <a:ext uri="{FF2B5EF4-FFF2-40B4-BE49-F238E27FC236}">
                  <a16:creationId xmlns:a16="http://schemas.microsoft.com/office/drawing/2014/main" id="{5E1B393C-CE33-55AB-723E-62B05322E53E}"/>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370" name="Picture 185">
              <a:extLst>
                <a:ext uri="{FF2B5EF4-FFF2-40B4-BE49-F238E27FC236}">
                  <a16:creationId xmlns:a16="http://schemas.microsoft.com/office/drawing/2014/main" id="{34CE1653-87E1-F630-104D-415CB607D6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a:extLst>
              <a:ext uri="{FF2B5EF4-FFF2-40B4-BE49-F238E27FC236}">
                <a16:creationId xmlns:a16="http://schemas.microsoft.com/office/drawing/2014/main" id="{87CDD785-02DD-507D-E4A2-7EE5C922CA3B}"/>
              </a:ext>
            </a:extLst>
          </p:cNvPr>
          <p:cNvSpPr>
            <a:spLocks noGrp="1" noChangeArrowheads="1"/>
          </p:cNvSpPr>
          <p:nvPr>
            <p:ph type="title"/>
          </p:nvPr>
        </p:nvSpPr>
        <p:spPr/>
        <p:txBody>
          <a:bodyPr/>
          <a:lstStyle/>
          <a:p>
            <a:r>
              <a:rPr lang="en-US" altLang="en-US" sz="2800"/>
              <a:t>Black Belt Role - Facilitator/Teacher</a:t>
            </a:r>
          </a:p>
        </p:txBody>
      </p:sp>
      <p:sp>
        <p:nvSpPr>
          <p:cNvPr id="593923" name="Rectangle 3">
            <a:extLst>
              <a:ext uri="{FF2B5EF4-FFF2-40B4-BE49-F238E27FC236}">
                <a16:creationId xmlns:a16="http://schemas.microsoft.com/office/drawing/2014/main" id="{CAB99BB9-E6B5-0E18-3BDF-BB15D334BD60}"/>
              </a:ext>
            </a:extLst>
          </p:cNvPr>
          <p:cNvSpPr>
            <a:spLocks noGrp="1" noChangeArrowheads="1"/>
          </p:cNvSpPr>
          <p:nvPr>
            <p:ph type="body" idx="1"/>
          </p:nvPr>
        </p:nvSpPr>
        <p:spPr>
          <a:xfrm>
            <a:off x="803275" y="1076325"/>
            <a:ext cx="7578725" cy="4562475"/>
          </a:xfrm>
        </p:spPr>
        <p:txBody>
          <a:bodyPr/>
          <a:lstStyle/>
          <a:p>
            <a:pPr marL="381000" indent="-381000">
              <a:buFont typeface="Symbol" panose="05050102010706020507" pitchFamily="18" charset="2"/>
              <a:buNone/>
            </a:pPr>
            <a:r>
              <a:rPr lang="en-US" altLang="en-US" sz="2800"/>
              <a:t>Exercise: Practice facilitating a situation.</a:t>
            </a:r>
          </a:p>
          <a:p>
            <a:pPr marL="381000" indent="-381000">
              <a:buFont typeface="Symbol" panose="05050102010706020507" pitchFamily="18" charset="2"/>
              <a:buNone/>
            </a:pPr>
            <a:endParaRPr lang="en-US" altLang="en-US" sz="2800"/>
          </a:p>
          <a:p>
            <a:pPr marL="381000" indent="-381000">
              <a:buFont typeface="Symbol" panose="05050102010706020507" pitchFamily="18" charset="2"/>
              <a:buNone/>
            </a:pPr>
            <a:r>
              <a:rPr lang="en-US" altLang="en-US" sz="2400"/>
              <a:t>Situation</a:t>
            </a:r>
          </a:p>
          <a:p>
            <a:pPr marL="381000" indent="-381000">
              <a:buFont typeface="Symbol" panose="05050102010706020507" pitchFamily="18" charset="2"/>
              <a:buAutoNum type="arabicPeriod"/>
            </a:pPr>
            <a:r>
              <a:rPr lang="en-US" altLang="en-US" sz="2400"/>
              <a:t>Selecting the best solutions for root causes.</a:t>
            </a:r>
          </a:p>
          <a:p>
            <a:pPr marL="381000" indent="-381000">
              <a:buFont typeface="Symbol" panose="05050102010706020507" pitchFamily="18" charset="2"/>
              <a:buAutoNum type="arabicPeriod"/>
            </a:pPr>
            <a:r>
              <a:rPr lang="en-US" altLang="en-US" sz="2400"/>
              <a:t>Determining the CTQ’s for a process.</a:t>
            </a:r>
          </a:p>
          <a:p>
            <a:pPr marL="381000" indent="-381000">
              <a:buFont typeface="Symbol" panose="05050102010706020507" pitchFamily="18" charset="2"/>
              <a:buAutoNum type="arabicPeriod"/>
            </a:pPr>
            <a:r>
              <a:rPr lang="en-US" altLang="en-US" sz="2400"/>
              <a:t>Facilitate a charter</a:t>
            </a:r>
          </a:p>
          <a:p>
            <a:pPr marL="381000" indent="-381000">
              <a:buFont typeface="Symbol" panose="05050102010706020507" pitchFamily="18" charset="2"/>
              <a:buAutoNum type="arabicPeriod"/>
            </a:pPr>
            <a:r>
              <a:rPr lang="en-US" altLang="en-US" sz="2400"/>
              <a:t>Validating root causes</a:t>
            </a:r>
          </a:p>
          <a:p>
            <a:pPr marL="381000" indent="-381000">
              <a:buFont typeface="Symbol" panose="05050102010706020507" pitchFamily="18" charset="2"/>
              <a:buAutoNum type="arabicPeriod"/>
            </a:pPr>
            <a:endParaRPr lang="en-US" altLang="en-US" sz="2400"/>
          </a:p>
          <a:p>
            <a:pPr marL="381000" indent="-381000">
              <a:buFont typeface="Symbol" panose="05050102010706020507" pitchFamily="18" charset="2"/>
              <a:buNone/>
            </a:pPr>
            <a:endParaRPr lang="en-US" altLang="en-US" sz="2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2">
            <a:extLst>
              <a:ext uri="{FF2B5EF4-FFF2-40B4-BE49-F238E27FC236}">
                <a16:creationId xmlns:a16="http://schemas.microsoft.com/office/drawing/2014/main" id="{879B768B-2639-61FB-285C-613B6CB7E63B}"/>
              </a:ext>
            </a:extLst>
          </p:cNvPr>
          <p:cNvSpPr>
            <a:spLocks noGrp="1" noChangeArrowheads="1"/>
          </p:cNvSpPr>
          <p:nvPr>
            <p:ph type="title"/>
          </p:nvPr>
        </p:nvSpPr>
        <p:spPr/>
        <p:txBody>
          <a:bodyPr/>
          <a:lstStyle/>
          <a:p>
            <a:r>
              <a:rPr lang="en-US" altLang="en-US" sz="2800"/>
              <a:t>Black Belt Role - Facilitator/Teacher</a:t>
            </a:r>
          </a:p>
        </p:txBody>
      </p:sp>
      <p:sp>
        <p:nvSpPr>
          <p:cNvPr id="526339" name="Rectangle 3">
            <a:extLst>
              <a:ext uri="{FF2B5EF4-FFF2-40B4-BE49-F238E27FC236}">
                <a16:creationId xmlns:a16="http://schemas.microsoft.com/office/drawing/2014/main" id="{7896F464-0DA6-992F-2059-249273D2BDF3}"/>
              </a:ext>
            </a:extLst>
          </p:cNvPr>
          <p:cNvSpPr>
            <a:spLocks noGrp="1" noChangeArrowheads="1"/>
          </p:cNvSpPr>
          <p:nvPr>
            <p:ph type="body" idx="1"/>
          </p:nvPr>
        </p:nvSpPr>
        <p:spPr/>
        <p:txBody>
          <a:bodyPr/>
          <a:lstStyle/>
          <a:p>
            <a:pPr>
              <a:buFont typeface="Symbol" panose="05050102010706020507" pitchFamily="18" charset="2"/>
              <a:buNone/>
            </a:pPr>
            <a:r>
              <a:rPr lang="en-US" altLang="en-US" sz="2400"/>
              <a:t>Many organizations Put their black belts in the role of coordinating and guiding several teams. In order to do this well the black belt must be able to facilitate activities and teach skills. </a:t>
            </a:r>
          </a:p>
          <a:p>
            <a:pPr>
              <a:buFont typeface="Symbol" panose="05050102010706020507" pitchFamily="18" charset="2"/>
              <a:buNone/>
            </a:pPr>
            <a:r>
              <a:rPr lang="en-US" altLang="en-US" sz="2400"/>
              <a:t>Adults learn best</a:t>
            </a:r>
          </a:p>
          <a:p>
            <a:pPr lvl="1"/>
            <a:r>
              <a:rPr lang="en-US" altLang="en-US"/>
              <a:t> </a:t>
            </a:r>
            <a:r>
              <a:rPr lang="en-US" altLang="en-US" sz="2400"/>
              <a:t>When they have a need </a:t>
            </a:r>
          </a:p>
          <a:p>
            <a:pPr lvl="1"/>
            <a:r>
              <a:rPr lang="en-US" altLang="en-US" sz="2400"/>
              <a:t>When they have a specific                               application of the skill</a:t>
            </a:r>
          </a:p>
          <a:p>
            <a:pPr lvl="1"/>
            <a:endParaRPr lang="en-US" altLang="en-US" sz="2400"/>
          </a:p>
          <a:p>
            <a:pPr>
              <a:buFont typeface="Symbol" panose="05050102010706020507" pitchFamily="18" charset="2"/>
              <a:buNone/>
            </a:pPr>
            <a:r>
              <a:rPr lang="en-US" altLang="en-US" sz="2400"/>
              <a:t>How does a person develop a need for this material?</a:t>
            </a:r>
          </a:p>
          <a:p>
            <a:pPr>
              <a:buFont typeface="Symbol" panose="05050102010706020507" pitchFamily="18" charset="2"/>
              <a:buNone/>
            </a:pPr>
            <a:endParaRPr lang="en-US" altLang="en-US" sz="2400"/>
          </a:p>
          <a:p>
            <a:pPr>
              <a:buFont typeface="Symbol" panose="05050102010706020507" pitchFamily="18" charset="2"/>
              <a:buNone/>
            </a:pPr>
            <a:endParaRPr lang="en-US" altLang="en-US"/>
          </a:p>
        </p:txBody>
      </p:sp>
      <p:pic>
        <p:nvPicPr>
          <p:cNvPr id="526340" name="Picture 4">
            <a:extLst>
              <a:ext uri="{FF2B5EF4-FFF2-40B4-BE49-F238E27FC236}">
                <a16:creationId xmlns:a16="http://schemas.microsoft.com/office/drawing/2014/main" id="{95757A21-8C9F-4716-D017-9D1A93A53D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2590800"/>
            <a:ext cx="2287588" cy="1955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2">
            <a:extLst>
              <a:ext uri="{FF2B5EF4-FFF2-40B4-BE49-F238E27FC236}">
                <a16:creationId xmlns:a16="http://schemas.microsoft.com/office/drawing/2014/main" id="{4AAB39DC-C6AC-A4F9-6D0C-7C1C1E1AC638}"/>
              </a:ext>
            </a:extLst>
          </p:cNvPr>
          <p:cNvSpPr>
            <a:spLocks noGrp="1" noChangeArrowheads="1"/>
          </p:cNvSpPr>
          <p:nvPr>
            <p:ph type="title"/>
          </p:nvPr>
        </p:nvSpPr>
        <p:spPr/>
        <p:txBody>
          <a:bodyPr/>
          <a:lstStyle/>
          <a:p>
            <a:r>
              <a:rPr lang="en-US" altLang="en-US"/>
              <a:t>Black Belt Role - Facilitator/Teacher</a:t>
            </a:r>
          </a:p>
        </p:txBody>
      </p:sp>
      <p:sp>
        <p:nvSpPr>
          <p:cNvPr id="586755" name="Rectangle 3">
            <a:extLst>
              <a:ext uri="{FF2B5EF4-FFF2-40B4-BE49-F238E27FC236}">
                <a16:creationId xmlns:a16="http://schemas.microsoft.com/office/drawing/2014/main" id="{BBE0FDE5-E7CE-B746-212F-762648445AB0}"/>
              </a:ext>
            </a:extLst>
          </p:cNvPr>
          <p:cNvSpPr>
            <a:spLocks noGrp="1" noChangeArrowheads="1"/>
          </p:cNvSpPr>
          <p:nvPr>
            <p:ph type="body" idx="1"/>
          </p:nvPr>
        </p:nvSpPr>
        <p:spPr>
          <a:xfrm>
            <a:off x="346075" y="1076325"/>
            <a:ext cx="8451850" cy="4105275"/>
          </a:xfrm>
        </p:spPr>
        <p:txBody>
          <a:bodyPr/>
          <a:lstStyle/>
          <a:p>
            <a:pPr>
              <a:lnSpc>
                <a:spcPct val="90000"/>
              </a:lnSpc>
              <a:buFont typeface="Symbol" panose="05050102010706020507" pitchFamily="18" charset="2"/>
              <a:buNone/>
            </a:pPr>
            <a:r>
              <a:rPr lang="en-US" altLang="en-US" sz="2400"/>
              <a:t>Adults Learn when they are involved in the learning. The more involved the more learning. </a:t>
            </a:r>
          </a:p>
          <a:p>
            <a:pPr>
              <a:lnSpc>
                <a:spcPct val="90000"/>
              </a:lnSpc>
              <a:buFont typeface="Symbol" panose="05050102010706020507" pitchFamily="18" charset="2"/>
              <a:buNone/>
            </a:pPr>
            <a:endParaRPr lang="en-US" altLang="en-US" sz="2400"/>
          </a:p>
          <a:p>
            <a:pPr>
              <a:lnSpc>
                <a:spcPct val="90000"/>
              </a:lnSpc>
              <a:buFont typeface="Symbol" panose="05050102010706020507" pitchFamily="18" charset="2"/>
              <a:buNone/>
            </a:pPr>
            <a:r>
              <a:rPr lang="en-US" altLang="en-US" sz="2400"/>
              <a:t>Learning Retention </a:t>
            </a:r>
          </a:p>
          <a:p>
            <a:pPr>
              <a:lnSpc>
                <a:spcPct val="90000"/>
              </a:lnSpc>
            </a:pPr>
            <a:r>
              <a:rPr lang="en-US" altLang="en-US" sz="2400"/>
              <a:t>10% of what we read</a:t>
            </a:r>
          </a:p>
          <a:p>
            <a:pPr>
              <a:lnSpc>
                <a:spcPct val="90000"/>
              </a:lnSpc>
            </a:pPr>
            <a:r>
              <a:rPr lang="en-US" altLang="en-US" sz="2400"/>
              <a:t>20% of what we hear</a:t>
            </a:r>
          </a:p>
          <a:p>
            <a:pPr>
              <a:lnSpc>
                <a:spcPct val="90000"/>
              </a:lnSpc>
            </a:pPr>
            <a:r>
              <a:rPr lang="en-US" altLang="en-US" sz="2400"/>
              <a:t>30% of what we read and hear</a:t>
            </a:r>
          </a:p>
          <a:p>
            <a:pPr>
              <a:lnSpc>
                <a:spcPct val="90000"/>
              </a:lnSpc>
            </a:pPr>
            <a:r>
              <a:rPr lang="en-US" altLang="en-US" sz="2400"/>
              <a:t>50% of what we hear and see</a:t>
            </a:r>
          </a:p>
          <a:p>
            <a:pPr>
              <a:lnSpc>
                <a:spcPct val="90000"/>
              </a:lnSpc>
            </a:pPr>
            <a:r>
              <a:rPr lang="en-US" altLang="en-US" sz="2400"/>
              <a:t>70% of what we say</a:t>
            </a:r>
          </a:p>
          <a:p>
            <a:pPr>
              <a:lnSpc>
                <a:spcPct val="90000"/>
              </a:lnSpc>
            </a:pPr>
            <a:r>
              <a:rPr lang="en-US" altLang="en-US" sz="2400"/>
              <a:t>90% of what we do</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778" name="Rectangle 2">
            <a:extLst>
              <a:ext uri="{FF2B5EF4-FFF2-40B4-BE49-F238E27FC236}">
                <a16:creationId xmlns:a16="http://schemas.microsoft.com/office/drawing/2014/main" id="{A794F29B-36E9-9A5A-012E-5306ECAA17C3}"/>
              </a:ext>
            </a:extLst>
          </p:cNvPr>
          <p:cNvSpPr>
            <a:spLocks noGrp="1" noChangeArrowheads="1"/>
          </p:cNvSpPr>
          <p:nvPr>
            <p:ph type="title"/>
          </p:nvPr>
        </p:nvSpPr>
        <p:spPr/>
        <p:txBody>
          <a:bodyPr/>
          <a:lstStyle/>
          <a:p>
            <a:r>
              <a:rPr lang="en-US" altLang="en-US"/>
              <a:t>Black Belt Role - Facilitator/Teacher</a:t>
            </a:r>
          </a:p>
        </p:txBody>
      </p:sp>
      <p:sp>
        <p:nvSpPr>
          <p:cNvPr id="587779" name="Rectangle 3">
            <a:extLst>
              <a:ext uri="{FF2B5EF4-FFF2-40B4-BE49-F238E27FC236}">
                <a16:creationId xmlns:a16="http://schemas.microsoft.com/office/drawing/2014/main" id="{01902C6A-8B10-978C-E7F7-850E47B29FAD}"/>
              </a:ext>
            </a:extLst>
          </p:cNvPr>
          <p:cNvSpPr>
            <a:spLocks noGrp="1" noChangeArrowheads="1"/>
          </p:cNvSpPr>
          <p:nvPr>
            <p:ph type="body" idx="1"/>
          </p:nvPr>
        </p:nvSpPr>
        <p:spPr>
          <a:xfrm>
            <a:off x="346075" y="1076325"/>
            <a:ext cx="8493125" cy="4714875"/>
          </a:xfrm>
        </p:spPr>
        <p:txBody>
          <a:bodyPr/>
          <a:lstStyle/>
          <a:p>
            <a:pPr>
              <a:buFont typeface="Symbol" panose="05050102010706020507" pitchFamily="18" charset="2"/>
              <a:buNone/>
            </a:pPr>
            <a:r>
              <a:rPr lang="en-US" altLang="en-US" sz="2800"/>
              <a:t>Methods of increasing retention</a:t>
            </a:r>
          </a:p>
          <a:p>
            <a:r>
              <a:rPr lang="en-US" altLang="en-US" sz="2800"/>
              <a:t>Showing examples</a:t>
            </a:r>
          </a:p>
          <a:p>
            <a:r>
              <a:rPr lang="en-US" altLang="en-US" sz="2800"/>
              <a:t>Discussions/Questions</a:t>
            </a:r>
          </a:p>
          <a:p>
            <a:r>
              <a:rPr lang="en-US" altLang="en-US" sz="2800"/>
              <a:t>Exercises</a:t>
            </a:r>
          </a:p>
          <a:p>
            <a:r>
              <a:rPr lang="en-US" altLang="en-US" sz="2800"/>
              <a:t>Simulations</a:t>
            </a:r>
          </a:p>
          <a:p>
            <a:r>
              <a:rPr lang="en-US" altLang="en-US" sz="2800"/>
              <a:t>Projects</a:t>
            </a:r>
          </a:p>
          <a:p>
            <a:endParaRPr lang="en-US" altLang="en-US" sz="2400"/>
          </a:p>
          <a:p>
            <a:pPr>
              <a:buFont typeface="Symbol" panose="05050102010706020507" pitchFamily="18" charset="2"/>
              <a:buNone/>
            </a:pPr>
            <a:r>
              <a:rPr lang="en-US" altLang="en-US" sz="2400"/>
              <a:t>What are some examples of these in the black belt course? </a:t>
            </a:r>
          </a:p>
          <a:p>
            <a:pPr>
              <a:buFont typeface="Symbol" panose="05050102010706020507" pitchFamily="18" charset="2"/>
              <a:buNone/>
            </a:pPr>
            <a:r>
              <a:rPr lang="en-US" altLang="en-US" sz="2400"/>
              <a:t>Which were the most effective?</a:t>
            </a:r>
          </a:p>
          <a:p>
            <a:endParaRPr lang="en-US"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Rectangle 2">
            <a:extLst>
              <a:ext uri="{FF2B5EF4-FFF2-40B4-BE49-F238E27FC236}">
                <a16:creationId xmlns:a16="http://schemas.microsoft.com/office/drawing/2014/main" id="{21E146C5-8098-D5B4-B42D-21885AA9F29A}"/>
              </a:ext>
            </a:extLst>
          </p:cNvPr>
          <p:cNvSpPr>
            <a:spLocks noGrp="1" noChangeArrowheads="1"/>
          </p:cNvSpPr>
          <p:nvPr>
            <p:ph type="title"/>
          </p:nvPr>
        </p:nvSpPr>
        <p:spPr/>
        <p:txBody>
          <a:bodyPr/>
          <a:lstStyle/>
          <a:p>
            <a:r>
              <a:rPr lang="en-US" altLang="en-US"/>
              <a:t>Black Belt Role - Facilitator/Teacher</a:t>
            </a:r>
          </a:p>
        </p:txBody>
      </p:sp>
      <p:sp>
        <p:nvSpPr>
          <p:cNvPr id="591875" name="Rectangle 3">
            <a:extLst>
              <a:ext uri="{FF2B5EF4-FFF2-40B4-BE49-F238E27FC236}">
                <a16:creationId xmlns:a16="http://schemas.microsoft.com/office/drawing/2014/main" id="{163B483D-38EE-BF8C-41DE-311C26A1ED7C}"/>
              </a:ext>
            </a:extLst>
          </p:cNvPr>
          <p:cNvSpPr>
            <a:spLocks noGrp="1" noChangeArrowheads="1"/>
          </p:cNvSpPr>
          <p:nvPr>
            <p:ph type="body" idx="1"/>
          </p:nvPr>
        </p:nvSpPr>
        <p:spPr>
          <a:xfrm>
            <a:off x="304800" y="1076325"/>
            <a:ext cx="3657600" cy="5476875"/>
          </a:xfrm>
        </p:spPr>
        <p:txBody>
          <a:bodyPr/>
          <a:lstStyle/>
          <a:p>
            <a:pPr>
              <a:buFont typeface="Symbol" panose="05050102010706020507" pitchFamily="18" charset="2"/>
              <a:buNone/>
            </a:pPr>
            <a:r>
              <a:rPr lang="en-US" altLang="en-US" sz="2800"/>
              <a:t>Visual Aids used for:</a:t>
            </a:r>
          </a:p>
          <a:p>
            <a:r>
              <a:rPr lang="en-US" altLang="en-US" sz="2800"/>
              <a:t>Gaining interest</a:t>
            </a:r>
          </a:p>
          <a:p>
            <a:r>
              <a:rPr lang="en-US" altLang="en-US" sz="2800"/>
              <a:t>Clarification</a:t>
            </a:r>
          </a:p>
          <a:p>
            <a:r>
              <a:rPr lang="en-US" altLang="en-US" sz="2800"/>
              <a:t>Convincing</a:t>
            </a:r>
          </a:p>
          <a:p>
            <a:endParaRPr lang="en-US" altLang="en-US" sz="2800"/>
          </a:p>
          <a:p>
            <a:endParaRPr lang="en-US" altLang="en-US" sz="2400"/>
          </a:p>
        </p:txBody>
      </p:sp>
      <p:sp>
        <p:nvSpPr>
          <p:cNvPr id="591877" name="Text Box 5">
            <a:extLst>
              <a:ext uri="{FF2B5EF4-FFF2-40B4-BE49-F238E27FC236}">
                <a16:creationId xmlns:a16="http://schemas.microsoft.com/office/drawing/2014/main" id="{076246E0-8C94-6903-D871-2C2B3953411E}"/>
              </a:ext>
            </a:extLst>
          </p:cNvPr>
          <p:cNvSpPr txBox="1">
            <a:spLocks noChangeArrowheads="1"/>
          </p:cNvSpPr>
          <p:nvPr/>
        </p:nvSpPr>
        <p:spPr bwMode="auto">
          <a:xfrm>
            <a:off x="4724400" y="1079500"/>
            <a:ext cx="3962400" cy="4656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buClr>
                <a:schemeClr val="accent2"/>
              </a:buClr>
              <a:buFont typeface="Symbol" panose="05050102010706020507" pitchFamily="18" charset="2"/>
              <a:buNone/>
            </a:pPr>
            <a:r>
              <a:rPr lang="en-US" altLang="en-US" sz="2800">
                <a:latin typeface="Arial" panose="020B0604020202020204" pitchFamily="34" charset="0"/>
              </a:rPr>
              <a:t>Visual Aids :</a:t>
            </a:r>
          </a:p>
          <a:p>
            <a:pPr>
              <a:spcBef>
                <a:spcPct val="20000"/>
              </a:spcBef>
              <a:buClr>
                <a:schemeClr val="accent2"/>
              </a:buClr>
              <a:buFont typeface="Symbol" panose="05050102010706020507" pitchFamily="18" charset="2"/>
              <a:buChar char="·"/>
            </a:pPr>
            <a:r>
              <a:rPr lang="en-US" altLang="en-US" sz="2800">
                <a:latin typeface="Arial" panose="020B0604020202020204" pitchFamily="34" charset="0"/>
              </a:rPr>
              <a:t> White board</a:t>
            </a:r>
          </a:p>
          <a:p>
            <a:pPr>
              <a:spcBef>
                <a:spcPct val="20000"/>
              </a:spcBef>
              <a:buClr>
                <a:schemeClr val="accent2"/>
              </a:buClr>
              <a:buFont typeface="Symbol" panose="05050102010706020507" pitchFamily="18" charset="2"/>
              <a:buChar char="·"/>
            </a:pPr>
            <a:r>
              <a:rPr lang="en-US" altLang="en-US" sz="2800">
                <a:latin typeface="Arial" panose="020B0604020202020204" pitchFamily="34" charset="0"/>
              </a:rPr>
              <a:t> Flip chart</a:t>
            </a:r>
          </a:p>
          <a:p>
            <a:pPr>
              <a:spcBef>
                <a:spcPct val="20000"/>
              </a:spcBef>
              <a:buClr>
                <a:schemeClr val="accent2"/>
              </a:buClr>
              <a:buFont typeface="Symbol" panose="05050102010706020507" pitchFamily="18" charset="2"/>
              <a:buChar char="·"/>
            </a:pPr>
            <a:r>
              <a:rPr lang="en-US" altLang="en-US" sz="2800">
                <a:latin typeface="Arial" panose="020B0604020202020204" pitchFamily="34" charset="0"/>
              </a:rPr>
              <a:t> Handouts</a:t>
            </a:r>
          </a:p>
          <a:p>
            <a:pPr>
              <a:spcBef>
                <a:spcPct val="20000"/>
              </a:spcBef>
              <a:buClr>
                <a:schemeClr val="accent2"/>
              </a:buClr>
              <a:buFont typeface="Symbol" panose="05050102010706020507" pitchFamily="18" charset="2"/>
              <a:buChar char="·"/>
            </a:pPr>
            <a:r>
              <a:rPr lang="en-US" altLang="en-US" sz="2800">
                <a:latin typeface="Arial" panose="020B0604020202020204" pitchFamily="34" charset="0"/>
              </a:rPr>
              <a:t> Pictures</a:t>
            </a:r>
          </a:p>
          <a:p>
            <a:pPr>
              <a:spcBef>
                <a:spcPct val="20000"/>
              </a:spcBef>
              <a:buClr>
                <a:schemeClr val="accent2"/>
              </a:buClr>
              <a:buFont typeface="Symbol" panose="05050102010706020507" pitchFamily="18" charset="2"/>
              <a:buChar char="·"/>
            </a:pPr>
            <a:r>
              <a:rPr lang="en-US" altLang="en-US" sz="2800">
                <a:latin typeface="Arial" panose="020B0604020202020204" pitchFamily="34" charset="0"/>
              </a:rPr>
              <a:t> Graphs</a:t>
            </a:r>
          </a:p>
          <a:p>
            <a:pPr>
              <a:spcBef>
                <a:spcPct val="20000"/>
              </a:spcBef>
              <a:buClr>
                <a:schemeClr val="accent2"/>
              </a:buClr>
              <a:buFont typeface="Symbol" panose="05050102010706020507" pitchFamily="18" charset="2"/>
              <a:buChar char="·"/>
            </a:pPr>
            <a:r>
              <a:rPr lang="en-US" altLang="en-US" sz="2800">
                <a:latin typeface="Arial" panose="020B0604020202020204" pitchFamily="34" charset="0"/>
              </a:rPr>
              <a:t> Video tapes</a:t>
            </a:r>
          </a:p>
          <a:p>
            <a:pPr>
              <a:spcBef>
                <a:spcPct val="20000"/>
              </a:spcBef>
              <a:buClr>
                <a:schemeClr val="accent2"/>
              </a:buClr>
              <a:buFont typeface="Symbol" panose="05050102010706020507" pitchFamily="18" charset="2"/>
              <a:buChar char="·"/>
            </a:pPr>
            <a:r>
              <a:rPr lang="en-US" altLang="en-US" sz="2800">
                <a:latin typeface="Arial" panose="020B0604020202020204" pitchFamily="34" charset="0"/>
              </a:rPr>
              <a:t> Models</a:t>
            </a:r>
          </a:p>
          <a:p>
            <a:pPr>
              <a:spcBef>
                <a:spcPct val="50000"/>
              </a:spcBef>
            </a:pPr>
            <a:endParaRPr lang="en-US" altLang="en-US" sz="240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2" name="Rectangle 2">
            <a:extLst>
              <a:ext uri="{FF2B5EF4-FFF2-40B4-BE49-F238E27FC236}">
                <a16:creationId xmlns:a16="http://schemas.microsoft.com/office/drawing/2014/main" id="{CDBBA5B5-2150-3DEB-4A4B-446F3BE5CE23}"/>
              </a:ext>
            </a:extLst>
          </p:cNvPr>
          <p:cNvSpPr>
            <a:spLocks noGrp="1" noChangeArrowheads="1"/>
          </p:cNvSpPr>
          <p:nvPr>
            <p:ph type="title"/>
          </p:nvPr>
        </p:nvSpPr>
        <p:spPr/>
        <p:txBody>
          <a:bodyPr/>
          <a:lstStyle/>
          <a:p>
            <a:r>
              <a:rPr lang="en-US" altLang="en-US" sz="2800"/>
              <a:t>Black Belt Role - Facilitator/Teacher</a:t>
            </a:r>
          </a:p>
        </p:txBody>
      </p:sp>
      <p:sp>
        <p:nvSpPr>
          <p:cNvPr id="588803" name="Rectangle 3">
            <a:extLst>
              <a:ext uri="{FF2B5EF4-FFF2-40B4-BE49-F238E27FC236}">
                <a16:creationId xmlns:a16="http://schemas.microsoft.com/office/drawing/2014/main" id="{CBABC814-0B94-7A20-1255-3080AA0160D1}"/>
              </a:ext>
            </a:extLst>
          </p:cNvPr>
          <p:cNvSpPr>
            <a:spLocks noGrp="1" noChangeArrowheads="1"/>
          </p:cNvSpPr>
          <p:nvPr>
            <p:ph type="body" idx="1"/>
          </p:nvPr>
        </p:nvSpPr>
        <p:spPr>
          <a:xfrm>
            <a:off x="346075" y="1076325"/>
            <a:ext cx="4302125" cy="5513388"/>
          </a:xfrm>
        </p:spPr>
        <p:txBody>
          <a:bodyPr/>
          <a:lstStyle/>
          <a:p>
            <a:pPr marL="381000" indent="-381000">
              <a:buFont typeface="Symbol" panose="05050102010706020507" pitchFamily="18" charset="2"/>
              <a:buNone/>
            </a:pPr>
            <a:r>
              <a:rPr lang="en-US" altLang="en-US" sz="2400"/>
              <a:t>Training Model:</a:t>
            </a:r>
          </a:p>
          <a:p>
            <a:pPr marL="381000" indent="-381000">
              <a:buFont typeface="Symbol" panose="05050102010706020507" pitchFamily="18" charset="2"/>
              <a:buAutoNum type="arabicPeriod"/>
            </a:pPr>
            <a:r>
              <a:rPr lang="en-US" altLang="en-US" sz="2400"/>
              <a:t>Describe – the benefit, the context, and the method</a:t>
            </a:r>
          </a:p>
          <a:p>
            <a:pPr marL="381000" indent="-381000">
              <a:buFont typeface="Symbol" panose="05050102010706020507" pitchFamily="18" charset="2"/>
              <a:buAutoNum type="arabicPeriod"/>
            </a:pPr>
            <a:r>
              <a:rPr lang="en-US" altLang="en-US" sz="2400"/>
              <a:t>Demonstrate – the skill, do one for them, discuss it and answer questions</a:t>
            </a:r>
          </a:p>
          <a:p>
            <a:pPr marL="381000" indent="-381000">
              <a:buFont typeface="Symbol" panose="05050102010706020507" pitchFamily="18" charset="2"/>
              <a:buAutoNum type="arabicPeriod"/>
            </a:pPr>
            <a:r>
              <a:rPr lang="en-US" altLang="en-US" sz="2400"/>
              <a:t>Practice – test, exercise, simulation, assign to project</a:t>
            </a:r>
          </a:p>
          <a:p>
            <a:pPr marL="381000" indent="-381000">
              <a:buFont typeface="Symbol" panose="05050102010706020507" pitchFamily="18" charset="2"/>
              <a:buAutoNum type="arabicPeriod"/>
            </a:pPr>
            <a:r>
              <a:rPr lang="en-US" altLang="en-US" sz="2400"/>
              <a:t>Feedback – provide specific, actionable honest critique of there practice</a:t>
            </a:r>
          </a:p>
          <a:p>
            <a:pPr marL="381000" indent="-381000">
              <a:buFont typeface="Symbol" panose="05050102010706020507" pitchFamily="18" charset="2"/>
              <a:buNone/>
            </a:pPr>
            <a:endParaRPr lang="en-US" altLang="en-US" sz="2400"/>
          </a:p>
          <a:p>
            <a:pPr marL="381000" indent="-381000">
              <a:buFont typeface="Symbol" panose="05050102010706020507" pitchFamily="18" charset="2"/>
              <a:buNone/>
            </a:pPr>
            <a:endParaRPr lang="en-US" altLang="en-US"/>
          </a:p>
        </p:txBody>
      </p:sp>
      <p:sp>
        <p:nvSpPr>
          <p:cNvPr id="588805" name="Sound">
            <a:extLst>
              <a:ext uri="{FF2B5EF4-FFF2-40B4-BE49-F238E27FC236}">
                <a16:creationId xmlns:a16="http://schemas.microsoft.com/office/drawing/2014/main" id="{EC48ED7E-4E43-59C7-1208-CBC26D90A0BC}"/>
              </a:ext>
            </a:extLst>
          </p:cNvPr>
          <p:cNvSpPr>
            <a:spLocks noEditPoints="1" noChangeArrowheads="1"/>
          </p:cNvSpPr>
          <p:nvPr/>
        </p:nvSpPr>
        <p:spPr bwMode="auto">
          <a:xfrm>
            <a:off x="5562600" y="2743200"/>
            <a:ext cx="1809750" cy="1809750"/>
          </a:xfrm>
          <a:custGeom>
            <a:avLst/>
            <a:gdLst>
              <a:gd name="T0" fmla="*/ 11164 w 21600"/>
              <a:gd name="T1" fmla="*/ 21159 h 21600"/>
              <a:gd name="T2" fmla="*/ 11164 w 21600"/>
              <a:gd name="T3" fmla="*/ 0 h 21600"/>
              <a:gd name="T4" fmla="*/ 0 w 21600"/>
              <a:gd name="T5" fmla="*/ 10800 h 21600"/>
              <a:gd name="T6" fmla="*/ 21600 w 21600"/>
              <a:gd name="T7" fmla="*/ 10800 h 21600"/>
              <a:gd name="T8" fmla="*/ 761 w 21600"/>
              <a:gd name="T9" fmla="*/ 22454 h 21600"/>
              <a:gd name="T10" fmla="*/ 21069 w 21600"/>
              <a:gd name="T11" fmla="*/ 28282 h 21600"/>
            </a:gdLst>
            <a:ahLst/>
            <a:cxnLst>
              <a:cxn ang="0">
                <a:pos x="T0" y="T1"/>
              </a:cxn>
              <a:cxn ang="0">
                <a:pos x="T2" y="T3"/>
              </a:cxn>
              <a:cxn ang="0">
                <a:pos x="T4" y="T5"/>
              </a:cxn>
              <a:cxn ang="0">
                <a:pos x="T6" y="T7"/>
              </a:cxn>
            </a:cxnLst>
            <a:rect l="T8" t="T9" r="T10" b="T11"/>
            <a:pathLst>
              <a:path w="21600" h="21600">
                <a:moveTo>
                  <a:pt x="0" y="7273"/>
                </a:moveTo>
                <a:lnTo>
                  <a:pt x="5824" y="7273"/>
                </a:lnTo>
                <a:lnTo>
                  <a:pt x="11164" y="0"/>
                </a:lnTo>
                <a:lnTo>
                  <a:pt x="11164" y="21159"/>
                </a:lnTo>
                <a:lnTo>
                  <a:pt x="5824" y="13885"/>
                </a:lnTo>
                <a:lnTo>
                  <a:pt x="0" y="13885"/>
                </a:lnTo>
                <a:lnTo>
                  <a:pt x="0" y="7273"/>
                </a:lnTo>
                <a:close/>
              </a:path>
              <a:path w="21600" h="21600">
                <a:moveTo>
                  <a:pt x="13024" y="7273"/>
                </a:moveTo>
                <a:lnTo>
                  <a:pt x="13591" y="6722"/>
                </a:lnTo>
                <a:lnTo>
                  <a:pt x="13833" y="7548"/>
                </a:lnTo>
                <a:lnTo>
                  <a:pt x="14076" y="8485"/>
                </a:lnTo>
                <a:lnTo>
                  <a:pt x="14157" y="9367"/>
                </a:lnTo>
                <a:lnTo>
                  <a:pt x="14197" y="10524"/>
                </a:lnTo>
                <a:lnTo>
                  <a:pt x="14197" y="11406"/>
                </a:lnTo>
                <a:lnTo>
                  <a:pt x="14116" y="12012"/>
                </a:lnTo>
                <a:lnTo>
                  <a:pt x="13995" y="12728"/>
                </a:lnTo>
                <a:lnTo>
                  <a:pt x="13833" y="13444"/>
                </a:lnTo>
                <a:lnTo>
                  <a:pt x="13712" y="14106"/>
                </a:lnTo>
                <a:lnTo>
                  <a:pt x="13591" y="14546"/>
                </a:lnTo>
                <a:lnTo>
                  <a:pt x="13065" y="13885"/>
                </a:lnTo>
                <a:lnTo>
                  <a:pt x="13307" y="12893"/>
                </a:lnTo>
                <a:lnTo>
                  <a:pt x="13469" y="11791"/>
                </a:lnTo>
                <a:lnTo>
                  <a:pt x="13550" y="10910"/>
                </a:lnTo>
                <a:lnTo>
                  <a:pt x="13591" y="10138"/>
                </a:lnTo>
                <a:lnTo>
                  <a:pt x="13469" y="9367"/>
                </a:lnTo>
                <a:lnTo>
                  <a:pt x="13388" y="8595"/>
                </a:lnTo>
                <a:lnTo>
                  <a:pt x="13267" y="7934"/>
                </a:lnTo>
                <a:lnTo>
                  <a:pt x="13024" y="7273"/>
                </a:lnTo>
                <a:close/>
              </a:path>
              <a:path w="21600" h="21600">
                <a:moveTo>
                  <a:pt x="16382" y="3967"/>
                </a:moveTo>
                <a:lnTo>
                  <a:pt x="16786" y="5179"/>
                </a:lnTo>
                <a:lnTo>
                  <a:pt x="17150" y="6612"/>
                </a:lnTo>
                <a:lnTo>
                  <a:pt x="17474" y="8651"/>
                </a:lnTo>
                <a:lnTo>
                  <a:pt x="17595" y="9753"/>
                </a:lnTo>
                <a:lnTo>
                  <a:pt x="17635" y="12012"/>
                </a:lnTo>
                <a:lnTo>
                  <a:pt x="17393" y="13665"/>
                </a:lnTo>
                <a:lnTo>
                  <a:pt x="17150" y="15208"/>
                </a:lnTo>
                <a:lnTo>
                  <a:pt x="16786" y="16310"/>
                </a:lnTo>
                <a:lnTo>
                  <a:pt x="16341" y="17687"/>
                </a:lnTo>
                <a:lnTo>
                  <a:pt x="15815" y="17081"/>
                </a:lnTo>
                <a:lnTo>
                  <a:pt x="16503" y="14602"/>
                </a:lnTo>
                <a:lnTo>
                  <a:pt x="16786" y="13169"/>
                </a:lnTo>
                <a:lnTo>
                  <a:pt x="16867" y="12012"/>
                </a:lnTo>
                <a:lnTo>
                  <a:pt x="16867" y="9642"/>
                </a:lnTo>
                <a:lnTo>
                  <a:pt x="16705" y="7989"/>
                </a:lnTo>
                <a:lnTo>
                  <a:pt x="16422" y="6612"/>
                </a:lnTo>
                <a:lnTo>
                  <a:pt x="16220" y="5675"/>
                </a:lnTo>
                <a:lnTo>
                  <a:pt x="15856" y="4518"/>
                </a:lnTo>
                <a:lnTo>
                  <a:pt x="16382" y="3967"/>
                </a:lnTo>
                <a:close/>
              </a:path>
              <a:path w="21600" h="21600">
                <a:moveTo>
                  <a:pt x="18889" y="1377"/>
                </a:moveTo>
                <a:lnTo>
                  <a:pt x="19415" y="826"/>
                </a:lnTo>
                <a:lnTo>
                  <a:pt x="20194" y="2576"/>
                </a:lnTo>
                <a:lnTo>
                  <a:pt x="20831" y="4683"/>
                </a:lnTo>
                <a:lnTo>
                  <a:pt x="21357" y="7204"/>
                </a:lnTo>
                <a:lnTo>
                  <a:pt x="21650" y="9450"/>
                </a:lnTo>
                <a:lnTo>
                  <a:pt x="21600" y="12301"/>
                </a:lnTo>
                <a:lnTo>
                  <a:pt x="21215" y="15938"/>
                </a:lnTo>
                <a:lnTo>
                  <a:pt x="20629" y="18348"/>
                </a:lnTo>
                <a:lnTo>
                  <a:pt x="19415" y="21655"/>
                </a:lnTo>
                <a:lnTo>
                  <a:pt x="18889" y="21159"/>
                </a:lnTo>
                <a:lnTo>
                  <a:pt x="19901" y="18404"/>
                </a:lnTo>
                <a:lnTo>
                  <a:pt x="20467" y="15593"/>
                </a:lnTo>
                <a:lnTo>
                  <a:pt x="20791" y="12342"/>
                </a:lnTo>
                <a:lnTo>
                  <a:pt x="20871" y="9532"/>
                </a:lnTo>
                <a:lnTo>
                  <a:pt x="20629" y="7411"/>
                </a:lnTo>
                <a:lnTo>
                  <a:pt x="20062" y="4628"/>
                </a:lnTo>
                <a:lnTo>
                  <a:pt x="19415" y="2810"/>
                </a:lnTo>
                <a:lnTo>
                  <a:pt x="18889" y="1377"/>
                </a:lnTo>
                <a:close/>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6" name="Rectangle 2">
            <a:extLst>
              <a:ext uri="{FF2B5EF4-FFF2-40B4-BE49-F238E27FC236}">
                <a16:creationId xmlns:a16="http://schemas.microsoft.com/office/drawing/2014/main" id="{CF7956F5-B084-9CB6-2675-F602787007E8}"/>
              </a:ext>
            </a:extLst>
          </p:cNvPr>
          <p:cNvSpPr>
            <a:spLocks noGrp="1" noChangeArrowheads="1"/>
          </p:cNvSpPr>
          <p:nvPr>
            <p:ph type="title"/>
          </p:nvPr>
        </p:nvSpPr>
        <p:spPr/>
        <p:txBody>
          <a:bodyPr/>
          <a:lstStyle/>
          <a:p>
            <a:r>
              <a:rPr lang="en-US" altLang="en-US" sz="2800"/>
              <a:t>Black Belt Role - Facilitator/Teacher</a:t>
            </a:r>
          </a:p>
        </p:txBody>
      </p:sp>
      <p:sp>
        <p:nvSpPr>
          <p:cNvPr id="589827" name="Rectangle 3">
            <a:extLst>
              <a:ext uri="{FF2B5EF4-FFF2-40B4-BE49-F238E27FC236}">
                <a16:creationId xmlns:a16="http://schemas.microsoft.com/office/drawing/2014/main" id="{5F6FA098-5AA7-4247-3FF0-5A1ED5485987}"/>
              </a:ext>
            </a:extLst>
          </p:cNvPr>
          <p:cNvSpPr>
            <a:spLocks noGrp="1" noChangeArrowheads="1"/>
          </p:cNvSpPr>
          <p:nvPr>
            <p:ph type="body" idx="1"/>
          </p:nvPr>
        </p:nvSpPr>
        <p:spPr>
          <a:xfrm>
            <a:off x="803275" y="1076325"/>
            <a:ext cx="7578725" cy="4562475"/>
          </a:xfrm>
        </p:spPr>
        <p:txBody>
          <a:bodyPr/>
          <a:lstStyle/>
          <a:p>
            <a:pPr marL="381000" indent="-381000">
              <a:buFont typeface="Symbol" panose="05050102010706020507" pitchFamily="18" charset="2"/>
              <a:buNone/>
            </a:pPr>
            <a:r>
              <a:rPr lang="en-US" altLang="en-US" sz="2800"/>
              <a:t>Answering Questions.</a:t>
            </a:r>
          </a:p>
          <a:p>
            <a:pPr marL="381000" indent="-381000">
              <a:buFont typeface="Symbol" panose="05050102010706020507" pitchFamily="18" charset="2"/>
              <a:buAutoNum type="arabicPeriod"/>
            </a:pPr>
            <a:r>
              <a:rPr lang="en-US" altLang="en-US" sz="2800"/>
              <a:t>Maintain and enhance self esteem of the students.</a:t>
            </a:r>
          </a:p>
          <a:p>
            <a:pPr marL="381000" indent="-381000">
              <a:buFont typeface="Symbol" panose="05050102010706020507" pitchFamily="18" charset="2"/>
              <a:buAutoNum type="arabicPeriod"/>
            </a:pPr>
            <a:r>
              <a:rPr lang="en-US" altLang="en-US" sz="2800"/>
              <a:t>Listen and acknowledge with empathy</a:t>
            </a:r>
          </a:p>
          <a:p>
            <a:pPr marL="381000" indent="-381000">
              <a:buFont typeface="Symbol" panose="05050102010706020507" pitchFamily="18" charset="2"/>
              <a:buAutoNum type="arabicPeriod"/>
            </a:pPr>
            <a:r>
              <a:rPr lang="en-US" altLang="en-US" sz="2800"/>
              <a:t>Answer the question</a:t>
            </a:r>
          </a:p>
          <a:p>
            <a:pPr marL="381000" indent="-381000">
              <a:buFont typeface="Symbol" panose="05050102010706020507" pitchFamily="18" charset="2"/>
              <a:buAutoNum type="arabicPeriod"/>
            </a:pPr>
            <a:r>
              <a:rPr lang="en-US" altLang="en-US" sz="2800"/>
              <a:t>Check for understanding</a:t>
            </a:r>
          </a:p>
          <a:p>
            <a:pPr marL="381000" indent="-381000">
              <a:buFont typeface="Symbol" panose="05050102010706020507" pitchFamily="18" charset="2"/>
              <a:buNone/>
            </a:pPr>
            <a:r>
              <a:rPr lang="en-US" altLang="en-US" sz="2800"/>
              <a:t>There are stupid questions but don’t treat them like they are.</a:t>
            </a:r>
          </a:p>
          <a:p>
            <a:pPr marL="381000" indent="-381000">
              <a:buFont typeface="Symbol" panose="05050102010706020507" pitchFamily="18" charset="2"/>
              <a:buNone/>
            </a:pPr>
            <a:endParaRPr lang="en-US" altLang="en-US" sz="28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50" name="Rectangle 2">
            <a:extLst>
              <a:ext uri="{FF2B5EF4-FFF2-40B4-BE49-F238E27FC236}">
                <a16:creationId xmlns:a16="http://schemas.microsoft.com/office/drawing/2014/main" id="{CF24D89A-7BBC-CDCF-3057-E455B6FE5A95}"/>
              </a:ext>
            </a:extLst>
          </p:cNvPr>
          <p:cNvSpPr>
            <a:spLocks noGrp="1" noChangeArrowheads="1"/>
          </p:cNvSpPr>
          <p:nvPr>
            <p:ph type="title"/>
          </p:nvPr>
        </p:nvSpPr>
        <p:spPr/>
        <p:txBody>
          <a:bodyPr/>
          <a:lstStyle/>
          <a:p>
            <a:r>
              <a:rPr lang="en-US" altLang="en-US" sz="2800"/>
              <a:t>Black Belt Role - Facilitator/Teacher</a:t>
            </a:r>
          </a:p>
        </p:txBody>
      </p:sp>
      <p:sp>
        <p:nvSpPr>
          <p:cNvPr id="590851" name="Rectangle 3">
            <a:extLst>
              <a:ext uri="{FF2B5EF4-FFF2-40B4-BE49-F238E27FC236}">
                <a16:creationId xmlns:a16="http://schemas.microsoft.com/office/drawing/2014/main" id="{32466D9C-88DC-B5DE-B3CF-64B4F2585B59}"/>
              </a:ext>
            </a:extLst>
          </p:cNvPr>
          <p:cNvSpPr>
            <a:spLocks noGrp="1" noChangeArrowheads="1"/>
          </p:cNvSpPr>
          <p:nvPr>
            <p:ph type="body" idx="1"/>
          </p:nvPr>
        </p:nvSpPr>
        <p:spPr>
          <a:xfrm>
            <a:off x="803275" y="1076325"/>
            <a:ext cx="7578725" cy="4562475"/>
          </a:xfrm>
        </p:spPr>
        <p:txBody>
          <a:bodyPr/>
          <a:lstStyle/>
          <a:p>
            <a:pPr marL="381000" indent="-381000">
              <a:buFont typeface="Symbol" panose="05050102010706020507" pitchFamily="18" charset="2"/>
              <a:buNone/>
            </a:pPr>
            <a:r>
              <a:rPr lang="en-US" altLang="en-US" sz="2800"/>
              <a:t>Answering Questions.</a:t>
            </a:r>
          </a:p>
          <a:p>
            <a:pPr marL="381000" indent="-381000">
              <a:buFont typeface="Symbol" panose="05050102010706020507" pitchFamily="18" charset="2"/>
              <a:buNone/>
            </a:pPr>
            <a:r>
              <a:rPr lang="en-US" altLang="en-US" sz="2800"/>
              <a:t>How would you respond to these questions?</a:t>
            </a:r>
          </a:p>
          <a:p>
            <a:pPr marL="381000" indent="-381000">
              <a:buFont typeface="Symbol" panose="05050102010706020507" pitchFamily="18" charset="2"/>
              <a:buNone/>
            </a:pPr>
            <a:endParaRPr lang="en-US" altLang="en-US" sz="2800"/>
          </a:p>
          <a:p>
            <a:pPr marL="381000" indent="-381000">
              <a:buFont typeface="Symbol" panose="05050102010706020507" pitchFamily="18" charset="2"/>
              <a:buNone/>
            </a:pPr>
            <a:r>
              <a:rPr lang="en-US" altLang="en-US" sz="2800"/>
              <a:t>This is crazy. Why do we have to do this cause and effect diagram, we know what to do?</a:t>
            </a:r>
          </a:p>
          <a:p>
            <a:pPr marL="381000" indent="-381000">
              <a:buFont typeface="Symbol" panose="05050102010706020507" pitchFamily="18" charset="2"/>
              <a:buNone/>
            </a:pPr>
            <a:endParaRPr lang="en-US" altLang="en-US" sz="2800"/>
          </a:p>
          <a:p>
            <a:pPr marL="381000" indent="-381000">
              <a:buFont typeface="Symbol" panose="05050102010706020507" pitchFamily="18" charset="2"/>
              <a:buNone/>
            </a:pPr>
            <a:endParaRPr lang="en-US" altLang="en-US" sz="2800"/>
          </a:p>
          <a:p>
            <a:pPr marL="381000" indent="-381000">
              <a:buFont typeface="Symbol" panose="05050102010706020507" pitchFamily="18" charset="2"/>
              <a:buNone/>
            </a:pPr>
            <a:r>
              <a:rPr lang="en-US" altLang="en-US" sz="2800"/>
              <a:t>What is the upper specification?</a:t>
            </a:r>
            <a:r>
              <a:rPr lang="en-US" altLang="en-US" sz="2400"/>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898" name="Rectangle 2">
            <a:extLst>
              <a:ext uri="{FF2B5EF4-FFF2-40B4-BE49-F238E27FC236}">
                <a16:creationId xmlns:a16="http://schemas.microsoft.com/office/drawing/2014/main" id="{C7147316-15EC-2BEA-95C7-0FB209EE5DD2}"/>
              </a:ext>
            </a:extLst>
          </p:cNvPr>
          <p:cNvSpPr>
            <a:spLocks noGrp="1" noChangeArrowheads="1"/>
          </p:cNvSpPr>
          <p:nvPr>
            <p:ph type="title"/>
          </p:nvPr>
        </p:nvSpPr>
        <p:spPr/>
        <p:txBody>
          <a:bodyPr/>
          <a:lstStyle/>
          <a:p>
            <a:r>
              <a:rPr lang="en-US" altLang="en-US" sz="2800"/>
              <a:t>Black Belt Role - Facilitator/Teacher</a:t>
            </a:r>
          </a:p>
        </p:txBody>
      </p:sp>
      <p:sp>
        <p:nvSpPr>
          <p:cNvPr id="592899" name="Rectangle 3">
            <a:extLst>
              <a:ext uri="{FF2B5EF4-FFF2-40B4-BE49-F238E27FC236}">
                <a16:creationId xmlns:a16="http://schemas.microsoft.com/office/drawing/2014/main" id="{2671F9E1-B593-CA15-BB42-44A9DBA1D50A}"/>
              </a:ext>
            </a:extLst>
          </p:cNvPr>
          <p:cNvSpPr>
            <a:spLocks noGrp="1" noChangeArrowheads="1"/>
          </p:cNvSpPr>
          <p:nvPr>
            <p:ph type="body" idx="1"/>
          </p:nvPr>
        </p:nvSpPr>
        <p:spPr>
          <a:xfrm>
            <a:off x="803275" y="1076325"/>
            <a:ext cx="7578725" cy="4562475"/>
          </a:xfrm>
        </p:spPr>
        <p:txBody>
          <a:bodyPr/>
          <a:lstStyle/>
          <a:p>
            <a:pPr marL="381000" indent="-381000">
              <a:buFont typeface="Symbol" panose="05050102010706020507" pitchFamily="18" charset="2"/>
              <a:buNone/>
            </a:pPr>
            <a:r>
              <a:rPr lang="en-US" altLang="en-US" sz="2800"/>
              <a:t>Exercise: Practice facilitating a situation</a:t>
            </a:r>
          </a:p>
          <a:p>
            <a:pPr marL="381000" indent="-381000">
              <a:buFont typeface="Symbol" panose="05050102010706020507" pitchFamily="18" charset="2"/>
              <a:buNone/>
            </a:pPr>
            <a:endParaRPr lang="en-US" altLang="en-US" sz="2800"/>
          </a:p>
          <a:p>
            <a:pPr marL="381000" indent="-381000">
              <a:buFont typeface="Symbol" panose="05050102010706020507" pitchFamily="18" charset="2"/>
              <a:buNone/>
            </a:pPr>
            <a:r>
              <a:rPr lang="en-US" altLang="en-US" sz="2400"/>
              <a:t>Process: </a:t>
            </a:r>
          </a:p>
          <a:p>
            <a:pPr marL="381000" indent="-381000">
              <a:buFont typeface="Symbol" panose="05050102010706020507" pitchFamily="18" charset="2"/>
              <a:buAutoNum type="arabicPeriod"/>
            </a:pPr>
            <a:r>
              <a:rPr lang="en-US" altLang="en-US" sz="2400"/>
              <a:t>Select a situation a plan to facilitate it. Use the teaching model. Describe, demonstrate, practice and feedback.</a:t>
            </a:r>
          </a:p>
          <a:p>
            <a:pPr marL="381000" indent="-381000">
              <a:buFont typeface="Symbol" panose="05050102010706020507" pitchFamily="18" charset="2"/>
              <a:buAutoNum type="arabicPeriod"/>
            </a:pPr>
            <a:r>
              <a:rPr lang="en-US" altLang="en-US" sz="2400"/>
              <a:t>Facilitate your situation.</a:t>
            </a:r>
          </a:p>
          <a:p>
            <a:pPr marL="381000" indent="-381000">
              <a:buFont typeface="Symbol" panose="05050102010706020507" pitchFamily="18" charset="2"/>
              <a:buAutoNum type="arabicPeriod"/>
            </a:pPr>
            <a:r>
              <a:rPr lang="en-US" altLang="en-US" sz="2400"/>
              <a:t>We will give you feedback on your facilitation.</a:t>
            </a: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8536</TotalTime>
  <Words>462</Words>
  <Application>Microsoft Office PowerPoint</Application>
  <PresentationFormat>On-screen Show (4:3)</PresentationFormat>
  <Paragraphs>85</Paragraphs>
  <Slides>10</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Times New Roman</vt:lpstr>
      <vt:lpstr>Arial</vt:lpstr>
      <vt:lpstr>Symbol</vt:lpstr>
      <vt:lpstr>Copperplate Gothic Bold</vt:lpstr>
      <vt:lpstr>Batang</vt:lpstr>
      <vt:lpstr>JPMorgan</vt:lpstr>
      <vt:lpstr>PowerPoint Presentation</vt:lpstr>
      <vt:lpstr>Black Belt Role - Facilitator/Teacher</vt:lpstr>
      <vt:lpstr>Black Belt Role - Facilitator/Teacher</vt:lpstr>
      <vt:lpstr>Black Belt Role - Facilitator/Teacher</vt:lpstr>
      <vt:lpstr>Black Belt Role - Facilitator/Teacher</vt:lpstr>
      <vt:lpstr>Black Belt Role - Facilitator/Teacher</vt:lpstr>
      <vt:lpstr>Black Belt Role - Facilitator/Teacher</vt:lpstr>
      <vt:lpstr>Black Belt Role - Facilitator/Teacher</vt:lpstr>
      <vt:lpstr>Black Belt Role - Facilitator/Teacher</vt:lpstr>
      <vt:lpstr>Black Belt Role - Facilitator/Teacher</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200</cp:revision>
  <cp:lastPrinted>1998-11-12T16:48:12Z</cp:lastPrinted>
  <dcterms:created xsi:type="dcterms:W3CDTF">1998-10-26T20:45:45Z</dcterms:created>
  <dcterms:modified xsi:type="dcterms:W3CDTF">2026-07-24T19:49:02Z</dcterms:modified>
</cp:coreProperties>
</file>