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183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5D02D0-A9E9-B292-852C-025C8C0F3C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50ABBC-6C07-3AE0-A834-DD7C0CDF9D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D6D00-2FCB-997A-368E-DD027B14E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BDCD6-34EF-D8AF-49C6-4DDB7B0F3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3B551A-B7EA-95C8-08A4-D3DD426030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52C56-5A4F-4742-8D9A-0618BF63963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79023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4D624D-DEA6-8B58-249D-F8E3078C9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8441E2-6C8F-073C-CB4C-8DF39606C5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8492B5-2460-130E-FD04-499010608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E7D4EB-6B92-9EAA-21B5-EDC620CDB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CBD9B7-BFE6-3C14-461B-7BA88FF8E7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0EF7B4-FF3E-4C7B-BA5D-B7F88DF1C2F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5860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3EE3763-B7EF-D564-06EE-BF052B6BB20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591DB3-A53C-4309-37EF-127B77C280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92A53D-EA96-C302-BDEF-AABBAB0FF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26364B-7668-D3CA-6F80-885CD2946C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6A68CA-43BC-000C-4DCF-2BAC9452B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E470B9-A731-437B-B24E-3CCB78F1EC1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83184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6F669B-9F03-7665-AC5C-F391588923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220C53-94F9-44F1-85AF-B6EB468DE0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ED2020-A31A-7347-78A7-593B98BAF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09E0D9-7375-B55F-2A90-97F9A7AA1E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4575A2-8CE4-2714-12A8-11642A179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663619-D585-41A6-BC6A-12CC24FEC17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8028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F2AB2-C750-FD67-8C14-0B53E46C2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EA0369-53D7-1D87-1FFD-0AC05FE4F2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F34821-485B-86F9-F0F2-4592B119C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35B16C-99B6-8DFC-2402-64AFE35F3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B72412-7026-D3FC-3BD8-993AADAFF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83264C-9074-48AF-8B82-55F583C27F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24381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4366DC-90E8-26B8-332F-F4F615B1C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6C298E-CE77-33FB-5F07-0EBE4BF1F0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C21953-F36E-CDD3-2554-2EEFE45E62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403B5F-721F-8E02-828E-F261FB3CD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2869F5-11A1-D00C-8010-E2A00B20C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8D3B74-34E6-FEC3-C5F8-CB74B107D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69EE0A-6300-4B21-B60C-61B39C921A3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31168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E36608-9401-C552-8383-96DF6711F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3B2F8E-C09C-BE63-BAD6-8524D74E17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10C3E6-186B-9BFF-9E95-88743411A2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460DD47-7ABA-697B-312B-9291920468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51B8EFE-4CEB-B34F-F0BE-84D29A8656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C8927C-6D48-AE52-6ABE-AA432FAACB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5E7C1B-79AE-AEB8-C915-51F0BF618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C23C2B-1A6A-3E2C-7A8E-9467A26558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D4608-F60E-41AE-929C-2A7D56A0E0A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98323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3F333-D4C7-47D7-CDFE-6A1FF668D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ED74D56-CD27-C0D9-C616-702074CFA1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2A678A-4150-14AE-9D39-6D5D49B8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D84EA8-2EE1-7C07-CB8D-6E9A8B8704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B9B913-4CCD-4C3C-AACE-BD6F1E12DC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1209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2D0EA6-948A-F441-40F1-D3B202235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71956CC-B520-7FD7-AA03-13ABD1EA5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831163-E15B-85AB-BF31-FC0378FC2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45471-2DB6-4E66-A263-A5EF59435D7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50306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BD8F15-9C8F-A89F-6CA5-1C1E6C6E03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C6286-699C-0AF0-0263-2AAC48141C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09D9BF-DF1A-24C0-7172-370A962D28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933387-AD02-2889-50DA-4D05B5D03E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5E7181-4580-529D-97C5-064CBCD2E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EA7B67-6985-935D-1EB7-0D50EED206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E2D4BF-129D-4BF0-9BE9-F9CF2B920562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4854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6F2A85-D8C3-9EE8-F9A7-253401349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8DE65F-BAE8-A780-A0FA-2BF1619E6F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F91A6-7D48-1DF3-2462-2EA0EFDDB1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4EBB82-5200-5DE4-BD65-37C20FCB3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E575A74-E616-BB3A-5E10-13CC635469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C5D30A-F8A5-FB25-914B-EF14F50A6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9DEED0-5FA8-4217-8AB2-C97637F314D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40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07ED208-0E89-4E7E-8145-F981D0BC418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93835DC-BFCF-A4DA-CB22-25B16EF938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5B05806F-BCEC-CCEB-7DAB-6461A9E9699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53839335-B5D4-5C14-FA5C-88771C05193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364C076F-952C-343F-D918-604341C80F3A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7CF0D76-47B4-446B-8013-998644C15D9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>
            <a:extLst>
              <a:ext uri="{FF2B5EF4-FFF2-40B4-BE49-F238E27FC236}">
                <a16:creationId xmlns:a16="http://schemas.microsoft.com/office/drawing/2014/main" id="{7DD771CC-57DE-92BE-5523-BF4AE32C0A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9" t="5278" r="10834" b="3552"/>
          <a:stretch>
            <a:fillRect/>
          </a:stretch>
        </p:blipFill>
        <p:spPr bwMode="auto">
          <a:xfrm>
            <a:off x="152400" y="0"/>
            <a:ext cx="8839200" cy="6543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Text Box 6">
            <a:extLst>
              <a:ext uri="{FF2B5EF4-FFF2-40B4-BE49-F238E27FC236}">
                <a16:creationId xmlns:a16="http://schemas.microsoft.com/office/drawing/2014/main" id="{13851B1D-CC7E-70A2-06BF-40205F9B56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6264275"/>
            <a:ext cx="43608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/>
              <a:t>Success:</a:t>
            </a:r>
          </a:p>
          <a:p>
            <a:r>
              <a:rPr lang="en-US" altLang="en-US" sz="1400"/>
              <a:t>1 of 2 Steam Generators Supplied from 1 of 3 Pumps</a:t>
            </a:r>
          </a:p>
        </p:txBody>
      </p:sp>
      <p:sp>
        <p:nvSpPr>
          <p:cNvPr id="2055" name="Text Box 7">
            <a:extLst>
              <a:ext uri="{FF2B5EF4-FFF2-40B4-BE49-F238E27FC236}">
                <a16:creationId xmlns:a16="http://schemas.microsoft.com/office/drawing/2014/main" id="{7451947F-A3AB-04EC-B92B-A3EABA270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381000"/>
            <a:ext cx="9604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/>
              <a:t>(2 Tanks)</a:t>
            </a:r>
            <a:endParaRPr lang="en-US" altLang="en-US" sz="1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Default Design</vt:lpstr>
      <vt:lpstr>PowerPoint Presentation</vt:lpstr>
    </vt:vector>
  </TitlesOfParts>
  <Company>Six Sigma Alliance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 J. O'Neill, Jr.</dc:creator>
  <cp:lastModifiedBy>John O'Neill</cp:lastModifiedBy>
  <cp:revision>2</cp:revision>
  <dcterms:created xsi:type="dcterms:W3CDTF">2007-06-18T15:38:33Z</dcterms:created>
  <dcterms:modified xsi:type="dcterms:W3CDTF">2026-07-24T15:21:30Z</dcterms:modified>
</cp:coreProperties>
</file>