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</p:sldIdLst>
  <p:sldSz cx="9144000" cy="6858000" type="screen4x3"/>
  <p:notesSz cx="68580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65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3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3C2A13A-F9BC-A46E-B090-7D4FE41FD03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84622084-0AB4-9115-8266-5AFD41A656E1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6D1520FA-3FBC-8D0E-1954-8E2B85DFF9B3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4CC8FEF6-391C-9F6F-B823-57DADDBDD64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7B89D92A-435B-4EB6-A0D6-0B20EB613FB7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355CB5CA-E6AF-5E8F-AA75-41C03F9FBE7C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3D6AFE15-C1CE-87D7-9F4E-F77FE34E0F9E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This type is Arial, 10 Pt.</a:t>
            </a:r>
          </a:p>
          <a:p>
            <a:pPr lvl="0"/>
            <a:r>
              <a:rPr lang="en-US" altLang="en-US"/>
              <a:t>Use sentence structure.</a:t>
            </a:r>
          </a:p>
          <a:p>
            <a:pPr lvl="0"/>
            <a:r>
              <a:rPr lang="en-US" altLang="en-US"/>
              <a:t>Bullets are Wingdings square (n) size is 75% of the text.</a:t>
            </a:r>
          </a:p>
          <a:p>
            <a:pPr lvl="1"/>
            <a:r>
              <a:rPr lang="en-US" altLang="en-US"/>
              <a:t>Dashes are option dashes and are 100% of the text size.</a:t>
            </a:r>
          </a:p>
          <a:p>
            <a:pPr lvl="1"/>
            <a:r>
              <a:rPr lang="en-US" altLang="en-US"/>
              <a:t>Dashes Should have a tighter line spacing than the bullets.</a:t>
            </a:r>
          </a:p>
          <a:p>
            <a:pPr lvl="0"/>
            <a:r>
              <a:rPr lang="en-US" altLang="en-US"/>
              <a:t>Line spacing is .9 on .5 after.</a:t>
            </a:r>
          </a:p>
          <a:p>
            <a:pPr lvl="0"/>
            <a:r>
              <a:rPr lang="en-US" altLang="en-US"/>
              <a:t>Use periods on note pages.</a:t>
            </a:r>
          </a:p>
          <a:p>
            <a:pPr lvl="0"/>
            <a:r>
              <a:rPr lang="en-US" altLang="en-US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301BC81D-7078-D621-1111-86F4E08F0D67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2590A8C5-11DB-7E31-B0DF-896FEE125F95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12936B80-0493-9704-5A1F-86C9C9DEFE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/>
          <a:p>
            <a:pPr algn="ctr" eaLnBrk="0" hangingPunct="0"/>
            <a:fld id="{45879214-B1C9-4CE3-866C-01337A150839}" type="slidenum">
              <a:rPr lang="en-US" altLang="en-US" sz="1200" b="1"/>
              <a:pPr algn="ctr" eaLnBrk="0" hangingPunct="0"/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C8230D3B-D6AE-387A-34EA-70860AE44C9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DBD05125-DD64-A649-8EA1-9A7671B4D3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2" name="Rectangle 4">
            <a:extLst>
              <a:ext uri="{FF2B5EF4-FFF2-40B4-BE49-F238E27FC236}">
                <a16:creationId xmlns:a16="http://schemas.microsoft.com/office/drawing/2014/main" id="{0683D02D-DB21-8A87-128F-FBDD4BDD8975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442373" name="Rectangle 5">
            <a:extLst>
              <a:ext uri="{FF2B5EF4-FFF2-40B4-BE49-F238E27FC236}">
                <a16:creationId xmlns:a16="http://schemas.microsoft.com/office/drawing/2014/main" id="{4BA28F93-1E21-7790-B416-DC52A50A66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A0B18E-9D6A-8195-D860-09D1B2D270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288ABDC-62E7-E68C-E86E-C70E020DAA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500400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994E5F-0389-7DE6-D60A-6BA0E11088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5CF2E0-1288-EC92-2ED1-D0A55CDA90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964249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1EB5D2A-02A0-700B-015E-9A377E5EF7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3EBBE04-FC23-97E0-418A-F0196BCA0F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27496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6147D7-989F-2221-F318-86C1FB86C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E6D98-68DB-B694-7460-DD03E8E411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69095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6D799F-744A-8FA2-45BB-312252E438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92D683-C593-AC45-EB8E-8E499EEA44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30240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F613B4-199F-B586-4A2B-7CD01A091F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589BCB-C442-FE51-CCBB-D5A37D0E19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02F762-DDF4-B5BC-E909-CB2AE7BAFF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01807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FE2BD1-2C81-1803-91D4-B0CA55CF8B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B7129D-6A1E-C132-2FAF-BA0CE3D3FA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881021-B196-6EA4-FAB1-6C6251F7A7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1E92B72-3B19-6ABF-4AD4-11CC160E8C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50C9B1-E011-1892-167E-436EF490D8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8157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3C54E-3868-3086-727A-60AF70784C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52091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7804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332464-C025-4397-F066-0BD3132808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FC7817-CEEB-BEC1-5868-4E0479BA2D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52A296-3680-F66C-5AE8-8D7CCCD03C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974991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2FB2A-53E2-A917-37D2-2B7192AC6E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7AB4107-E4ED-3756-92A2-881955AFE6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35AF7CF-0851-5904-10AF-062D343188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70758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3E053F75-8E54-3A8F-5F04-92DDCEB219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B64671A0-BE4D-32D6-C1A3-8949AA365F4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00BCBA32-81ED-BE38-78A9-5933EC059E93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F1A8C02E-E79D-74D1-EC7A-1E8E42D208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0"/>
            <a:ext cx="2286000" cy="76054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628" tIns="41315" rIns="82628" bIns="41315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XXXX</a:t>
            </a:r>
          </a:p>
          <a:p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i="1" dirty="0">
                <a:solidFill>
                  <a:schemeClr val="bg1"/>
                </a:solidFill>
                <a:latin typeface="Arial" panose="020B0604020202020204" pitchFamily="34" charset="0"/>
              </a:rPr>
              <a:t>Six Sigma “Belt”</a:t>
            </a:r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4736E897-860E-D5D6-170D-AD182EDEA8C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C28D4DD3-D7BD-4905-858B-C970542FA870}" type="slidenum">
              <a:rPr lang="en-US" altLang="en-US" sz="1300">
                <a:latin typeface="Arial" panose="020B0604020202020204" pitchFamily="34" charset="0"/>
              </a:rPr>
              <a:pPr eaLnBrk="1" hangingPunct="1"/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6" name="Group 160">
            <a:extLst>
              <a:ext uri="{FF2B5EF4-FFF2-40B4-BE49-F238E27FC236}">
                <a16:creationId xmlns:a16="http://schemas.microsoft.com/office/drawing/2014/main" id="{C691E148-7201-6103-54AB-F843AA09E98F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0" name="Line 4">
              <a:extLst>
                <a:ext uri="{FF2B5EF4-FFF2-40B4-BE49-F238E27FC236}">
                  <a16:creationId xmlns:a16="http://schemas.microsoft.com/office/drawing/2014/main" id="{54E91389-E881-EA42-C5F8-22EC383787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247" name="Group 151">
              <a:extLst>
                <a:ext uri="{FF2B5EF4-FFF2-40B4-BE49-F238E27FC236}">
                  <a16:creationId xmlns:a16="http://schemas.microsoft.com/office/drawing/2014/main" id="{B8BCC638-E8CD-5210-378B-C132E80C85D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01" name="Rectangle 5">
                <a:extLst>
                  <a:ext uri="{FF2B5EF4-FFF2-40B4-BE49-F238E27FC236}">
                    <a16:creationId xmlns:a16="http://schemas.microsoft.com/office/drawing/2014/main" id="{BB4E8E5F-40B0-3002-A04D-C7FC7476A8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2" name="Rectangle 6">
                <a:extLst>
                  <a:ext uri="{FF2B5EF4-FFF2-40B4-BE49-F238E27FC236}">
                    <a16:creationId xmlns:a16="http://schemas.microsoft.com/office/drawing/2014/main" id="{04064C61-0530-875D-D1BD-1C05FBC18A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3" name="Line 7">
                <a:extLst>
                  <a:ext uri="{FF2B5EF4-FFF2-40B4-BE49-F238E27FC236}">
                    <a16:creationId xmlns:a16="http://schemas.microsoft.com/office/drawing/2014/main" id="{CC161CD4-27CD-71E0-E10A-08B9DEB338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4" name="Line 8">
                <a:extLst>
                  <a:ext uri="{FF2B5EF4-FFF2-40B4-BE49-F238E27FC236}">
                    <a16:creationId xmlns:a16="http://schemas.microsoft.com/office/drawing/2014/main" id="{1211EB18-864E-C513-620F-6EE504115D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5" name="Line 9">
                <a:extLst>
                  <a:ext uri="{FF2B5EF4-FFF2-40B4-BE49-F238E27FC236}">
                    <a16:creationId xmlns:a16="http://schemas.microsoft.com/office/drawing/2014/main" id="{C4502B98-C01B-78E0-47D9-CA9FFDC3B6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6" name="Line 10">
                <a:extLst>
                  <a:ext uri="{FF2B5EF4-FFF2-40B4-BE49-F238E27FC236}">
                    <a16:creationId xmlns:a16="http://schemas.microsoft.com/office/drawing/2014/main" id="{1DA6826A-A4AC-C4DD-26B9-83A42007E1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7" name="Line 11">
                <a:extLst>
                  <a:ext uri="{FF2B5EF4-FFF2-40B4-BE49-F238E27FC236}">
                    <a16:creationId xmlns:a16="http://schemas.microsoft.com/office/drawing/2014/main" id="{99C165C1-2E4E-E5CD-B7DE-55F78D9CA7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8" name="Line 12">
                <a:extLst>
                  <a:ext uri="{FF2B5EF4-FFF2-40B4-BE49-F238E27FC236}">
                    <a16:creationId xmlns:a16="http://schemas.microsoft.com/office/drawing/2014/main" id="{85D65C64-E373-D4DC-A65E-FEC2C898F4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9" name="Line 13">
                <a:extLst>
                  <a:ext uri="{FF2B5EF4-FFF2-40B4-BE49-F238E27FC236}">
                    <a16:creationId xmlns:a16="http://schemas.microsoft.com/office/drawing/2014/main" id="{F30ADBC4-35A1-4CD3-ED7E-E4B1E288A4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0" name="Line 14">
                <a:extLst>
                  <a:ext uri="{FF2B5EF4-FFF2-40B4-BE49-F238E27FC236}">
                    <a16:creationId xmlns:a16="http://schemas.microsoft.com/office/drawing/2014/main" id="{6B2298D7-51A1-217C-E1A6-D63601105F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1" name="Line 15">
                <a:extLst>
                  <a:ext uri="{FF2B5EF4-FFF2-40B4-BE49-F238E27FC236}">
                    <a16:creationId xmlns:a16="http://schemas.microsoft.com/office/drawing/2014/main" id="{5F7423BF-BA16-12BB-562F-045FF6A215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2" name="Line 16">
                <a:extLst>
                  <a:ext uri="{FF2B5EF4-FFF2-40B4-BE49-F238E27FC236}">
                    <a16:creationId xmlns:a16="http://schemas.microsoft.com/office/drawing/2014/main" id="{208495B1-BB5F-A170-21A3-808E81AE39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3" name="Line 17">
                <a:extLst>
                  <a:ext uri="{FF2B5EF4-FFF2-40B4-BE49-F238E27FC236}">
                    <a16:creationId xmlns:a16="http://schemas.microsoft.com/office/drawing/2014/main" id="{D28F8AB4-6911-B228-9BB8-13D114817D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4" name="Line 18">
                <a:extLst>
                  <a:ext uri="{FF2B5EF4-FFF2-40B4-BE49-F238E27FC236}">
                    <a16:creationId xmlns:a16="http://schemas.microsoft.com/office/drawing/2014/main" id="{777A4913-EB4E-8013-7B4E-297EC146D4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5" name="Line 19">
                <a:extLst>
                  <a:ext uri="{FF2B5EF4-FFF2-40B4-BE49-F238E27FC236}">
                    <a16:creationId xmlns:a16="http://schemas.microsoft.com/office/drawing/2014/main" id="{6085DB07-BF8A-9EC0-D336-B8DE0DD1C7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6" name="Line 20">
                <a:extLst>
                  <a:ext uri="{FF2B5EF4-FFF2-40B4-BE49-F238E27FC236}">
                    <a16:creationId xmlns:a16="http://schemas.microsoft.com/office/drawing/2014/main" id="{9CA84397-4F9C-99BF-5E5D-CFF2873E20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7" name="Line 21">
                <a:extLst>
                  <a:ext uri="{FF2B5EF4-FFF2-40B4-BE49-F238E27FC236}">
                    <a16:creationId xmlns:a16="http://schemas.microsoft.com/office/drawing/2014/main" id="{9BA88D9D-65BB-D05C-AF74-9B9E2BCB52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8" name="Line 22">
                <a:extLst>
                  <a:ext uri="{FF2B5EF4-FFF2-40B4-BE49-F238E27FC236}">
                    <a16:creationId xmlns:a16="http://schemas.microsoft.com/office/drawing/2014/main" id="{5ED10392-5C41-4ACD-BA2C-591A4CC2ED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23">
                <a:extLst>
                  <a:ext uri="{FF2B5EF4-FFF2-40B4-BE49-F238E27FC236}">
                    <a16:creationId xmlns:a16="http://schemas.microsoft.com/office/drawing/2014/main" id="{DB04260A-7789-A07A-0823-FEA6EC6EE4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24">
                <a:extLst>
                  <a:ext uri="{FF2B5EF4-FFF2-40B4-BE49-F238E27FC236}">
                    <a16:creationId xmlns:a16="http://schemas.microsoft.com/office/drawing/2014/main" id="{A6D9C8CB-5DFC-7D2A-65C5-4AC937C89B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25">
                <a:extLst>
                  <a:ext uri="{FF2B5EF4-FFF2-40B4-BE49-F238E27FC236}">
                    <a16:creationId xmlns:a16="http://schemas.microsoft.com/office/drawing/2014/main" id="{74192032-E331-8934-9C5F-DB399732F1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Freeform 26">
                <a:extLst>
                  <a:ext uri="{FF2B5EF4-FFF2-40B4-BE49-F238E27FC236}">
                    <a16:creationId xmlns:a16="http://schemas.microsoft.com/office/drawing/2014/main" id="{252024B8-28EE-0ECD-0479-24F2FB161C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3" name="Line 27">
                <a:extLst>
                  <a:ext uri="{FF2B5EF4-FFF2-40B4-BE49-F238E27FC236}">
                    <a16:creationId xmlns:a16="http://schemas.microsoft.com/office/drawing/2014/main" id="{D5AE863A-CFE6-73BC-848C-CFC034D73C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28">
                <a:extLst>
                  <a:ext uri="{FF2B5EF4-FFF2-40B4-BE49-F238E27FC236}">
                    <a16:creationId xmlns:a16="http://schemas.microsoft.com/office/drawing/2014/main" id="{EC370E47-B4AA-2F29-354B-291462F155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29">
                <a:extLst>
                  <a:ext uri="{FF2B5EF4-FFF2-40B4-BE49-F238E27FC236}">
                    <a16:creationId xmlns:a16="http://schemas.microsoft.com/office/drawing/2014/main" id="{7C8881C7-C838-1E99-6619-F9E1A74BB6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Freeform 30">
                <a:extLst>
                  <a:ext uri="{FF2B5EF4-FFF2-40B4-BE49-F238E27FC236}">
                    <a16:creationId xmlns:a16="http://schemas.microsoft.com/office/drawing/2014/main" id="{441696C3-2B27-25E8-EDE4-5A221D228C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7" name="Line 31">
                <a:extLst>
                  <a:ext uri="{FF2B5EF4-FFF2-40B4-BE49-F238E27FC236}">
                    <a16:creationId xmlns:a16="http://schemas.microsoft.com/office/drawing/2014/main" id="{9C5B3F2D-E93C-0BBA-661A-D569E37474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32">
                <a:extLst>
                  <a:ext uri="{FF2B5EF4-FFF2-40B4-BE49-F238E27FC236}">
                    <a16:creationId xmlns:a16="http://schemas.microsoft.com/office/drawing/2014/main" id="{7ACC85D6-A44D-2502-F4AD-F9E50C79EA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33">
                <a:extLst>
                  <a:ext uri="{FF2B5EF4-FFF2-40B4-BE49-F238E27FC236}">
                    <a16:creationId xmlns:a16="http://schemas.microsoft.com/office/drawing/2014/main" id="{80289D7F-321E-8E05-CAAF-E9E28E2E84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34">
                <a:extLst>
                  <a:ext uri="{FF2B5EF4-FFF2-40B4-BE49-F238E27FC236}">
                    <a16:creationId xmlns:a16="http://schemas.microsoft.com/office/drawing/2014/main" id="{4257D46E-BA4A-BA1D-D13A-97E17C6F26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35">
                <a:extLst>
                  <a:ext uri="{FF2B5EF4-FFF2-40B4-BE49-F238E27FC236}">
                    <a16:creationId xmlns:a16="http://schemas.microsoft.com/office/drawing/2014/main" id="{9067F55A-A83B-E765-5BD7-ABFF9205F2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36">
                <a:extLst>
                  <a:ext uri="{FF2B5EF4-FFF2-40B4-BE49-F238E27FC236}">
                    <a16:creationId xmlns:a16="http://schemas.microsoft.com/office/drawing/2014/main" id="{2D63C344-FB0A-97B4-8EBC-1FA136E614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37">
                <a:extLst>
                  <a:ext uri="{FF2B5EF4-FFF2-40B4-BE49-F238E27FC236}">
                    <a16:creationId xmlns:a16="http://schemas.microsoft.com/office/drawing/2014/main" id="{323D731E-F0FF-2F24-A35C-8DE8BA4BB5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38">
                <a:extLst>
                  <a:ext uri="{FF2B5EF4-FFF2-40B4-BE49-F238E27FC236}">
                    <a16:creationId xmlns:a16="http://schemas.microsoft.com/office/drawing/2014/main" id="{8FDF680E-7AC3-FE25-F1BF-5DA03D94BB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39">
                <a:extLst>
                  <a:ext uri="{FF2B5EF4-FFF2-40B4-BE49-F238E27FC236}">
                    <a16:creationId xmlns:a16="http://schemas.microsoft.com/office/drawing/2014/main" id="{ACD9F12C-E7EF-90BB-3E81-86E9E3E7BF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Line 40">
                <a:extLst>
                  <a:ext uri="{FF2B5EF4-FFF2-40B4-BE49-F238E27FC236}">
                    <a16:creationId xmlns:a16="http://schemas.microsoft.com/office/drawing/2014/main" id="{892A6F92-DB77-5E35-A1CB-FF87883619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7" name="Line 41">
                <a:extLst>
                  <a:ext uri="{FF2B5EF4-FFF2-40B4-BE49-F238E27FC236}">
                    <a16:creationId xmlns:a16="http://schemas.microsoft.com/office/drawing/2014/main" id="{C1751C44-94D3-1461-0537-660A3EBD8A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8" name="Line 42">
                <a:extLst>
                  <a:ext uri="{FF2B5EF4-FFF2-40B4-BE49-F238E27FC236}">
                    <a16:creationId xmlns:a16="http://schemas.microsoft.com/office/drawing/2014/main" id="{F3F60196-9352-6C4F-DC04-EBEADD5EB1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43">
                <a:extLst>
                  <a:ext uri="{FF2B5EF4-FFF2-40B4-BE49-F238E27FC236}">
                    <a16:creationId xmlns:a16="http://schemas.microsoft.com/office/drawing/2014/main" id="{1EB29CAC-E322-D980-C6AB-05FC932251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Line 44">
                <a:extLst>
                  <a:ext uri="{FF2B5EF4-FFF2-40B4-BE49-F238E27FC236}">
                    <a16:creationId xmlns:a16="http://schemas.microsoft.com/office/drawing/2014/main" id="{1DC2297E-423D-4F3D-06DA-E5B1F0C86B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1" name="Line 45">
                <a:extLst>
                  <a:ext uri="{FF2B5EF4-FFF2-40B4-BE49-F238E27FC236}">
                    <a16:creationId xmlns:a16="http://schemas.microsoft.com/office/drawing/2014/main" id="{C268B0EE-C91A-2B81-1DAC-E67B0EDA77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2" name="Line 46">
                <a:extLst>
                  <a:ext uri="{FF2B5EF4-FFF2-40B4-BE49-F238E27FC236}">
                    <a16:creationId xmlns:a16="http://schemas.microsoft.com/office/drawing/2014/main" id="{C1473188-9457-A294-57A4-D19D1E23A5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47">
                <a:extLst>
                  <a:ext uri="{FF2B5EF4-FFF2-40B4-BE49-F238E27FC236}">
                    <a16:creationId xmlns:a16="http://schemas.microsoft.com/office/drawing/2014/main" id="{4BE054B3-402F-0B80-226D-629977E48E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48">
                <a:extLst>
                  <a:ext uri="{FF2B5EF4-FFF2-40B4-BE49-F238E27FC236}">
                    <a16:creationId xmlns:a16="http://schemas.microsoft.com/office/drawing/2014/main" id="{9801367D-785C-515C-4A2F-B12FA68DB1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49">
                <a:extLst>
                  <a:ext uri="{FF2B5EF4-FFF2-40B4-BE49-F238E27FC236}">
                    <a16:creationId xmlns:a16="http://schemas.microsoft.com/office/drawing/2014/main" id="{070C56AB-2484-7AFB-EE40-13B3FB94C5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50">
                <a:extLst>
                  <a:ext uri="{FF2B5EF4-FFF2-40B4-BE49-F238E27FC236}">
                    <a16:creationId xmlns:a16="http://schemas.microsoft.com/office/drawing/2014/main" id="{8E835B96-DA7A-3B20-9DEC-D2888CEA0D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51">
                <a:extLst>
                  <a:ext uri="{FF2B5EF4-FFF2-40B4-BE49-F238E27FC236}">
                    <a16:creationId xmlns:a16="http://schemas.microsoft.com/office/drawing/2014/main" id="{44B53D7C-4D11-7192-BACA-1B68C2D6AB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52">
                <a:extLst>
                  <a:ext uri="{FF2B5EF4-FFF2-40B4-BE49-F238E27FC236}">
                    <a16:creationId xmlns:a16="http://schemas.microsoft.com/office/drawing/2014/main" id="{C3838129-0778-DCF3-A73E-053B0D9CD1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53">
                <a:extLst>
                  <a:ext uri="{FF2B5EF4-FFF2-40B4-BE49-F238E27FC236}">
                    <a16:creationId xmlns:a16="http://schemas.microsoft.com/office/drawing/2014/main" id="{A4A4775E-00EA-80A4-CB09-3D19653CCF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54">
                <a:extLst>
                  <a:ext uri="{FF2B5EF4-FFF2-40B4-BE49-F238E27FC236}">
                    <a16:creationId xmlns:a16="http://schemas.microsoft.com/office/drawing/2014/main" id="{63D28DB3-CDE5-E934-2584-F956E30BDE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55">
                <a:extLst>
                  <a:ext uri="{FF2B5EF4-FFF2-40B4-BE49-F238E27FC236}">
                    <a16:creationId xmlns:a16="http://schemas.microsoft.com/office/drawing/2014/main" id="{DAE75F34-D8CF-2306-EF8F-E43308A6F5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56">
                <a:extLst>
                  <a:ext uri="{FF2B5EF4-FFF2-40B4-BE49-F238E27FC236}">
                    <a16:creationId xmlns:a16="http://schemas.microsoft.com/office/drawing/2014/main" id="{FEC9C545-8E41-F072-B03D-A1D0C110B1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57">
                <a:extLst>
                  <a:ext uri="{FF2B5EF4-FFF2-40B4-BE49-F238E27FC236}">
                    <a16:creationId xmlns:a16="http://schemas.microsoft.com/office/drawing/2014/main" id="{8B273B29-1684-7B0C-C45B-E78515FD32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58">
                <a:extLst>
                  <a:ext uri="{FF2B5EF4-FFF2-40B4-BE49-F238E27FC236}">
                    <a16:creationId xmlns:a16="http://schemas.microsoft.com/office/drawing/2014/main" id="{7F93577B-45F5-11E7-0B2D-034A6A294F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Freeform 59">
                <a:extLst>
                  <a:ext uri="{FF2B5EF4-FFF2-40B4-BE49-F238E27FC236}">
                    <a16:creationId xmlns:a16="http://schemas.microsoft.com/office/drawing/2014/main" id="{B6CCF8B2-44A2-BECB-FB79-038D000E25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6" name="Line 60">
                <a:extLst>
                  <a:ext uri="{FF2B5EF4-FFF2-40B4-BE49-F238E27FC236}">
                    <a16:creationId xmlns:a16="http://schemas.microsoft.com/office/drawing/2014/main" id="{0DE18CF6-53C3-61AC-282F-A39A47C02D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Freeform 61">
                <a:extLst>
                  <a:ext uri="{FF2B5EF4-FFF2-40B4-BE49-F238E27FC236}">
                    <a16:creationId xmlns:a16="http://schemas.microsoft.com/office/drawing/2014/main" id="{D9FE192F-8D82-B330-2E98-7BDF35495A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8" name="Line 62">
                <a:extLst>
                  <a:ext uri="{FF2B5EF4-FFF2-40B4-BE49-F238E27FC236}">
                    <a16:creationId xmlns:a16="http://schemas.microsoft.com/office/drawing/2014/main" id="{62AB7447-70FD-3543-89CB-76E0601F3E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63">
                <a:extLst>
                  <a:ext uri="{FF2B5EF4-FFF2-40B4-BE49-F238E27FC236}">
                    <a16:creationId xmlns:a16="http://schemas.microsoft.com/office/drawing/2014/main" id="{9923D263-91A2-1D44-590E-0C55D0D252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64">
                <a:extLst>
                  <a:ext uri="{FF2B5EF4-FFF2-40B4-BE49-F238E27FC236}">
                    <a16:creationId xmlns:a16="http://schemas.microsoft.com/office/drawing/2014/main" id="{5B5818A8-6974-F58B-8D86-91B1C3533A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65">
                <a:extLst>
                  <a:ext uri="{FF2B5EF4-FFF2-40B4-BE49-F238E27FC236}">
                    <a16:creationId xmlns:a16="http://schemas.microsoft.com/office/drawing/2014/main" id="{9B8A1F68-F528-3FD0-25C0-4B35DC576B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66">
                <a:extLst>
                  <a:ext uri="{FF2B5EF4-FFF2-40B4-BE49-F238E27FC236}">
                    <a16:creationId xmlns:a16="http://schemas.microsoft.com/office/drawing/2014/main" id="{111DB4DA-95CA-D15C-A22F-63A77CE053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67">
                <a:extLst>
                  <a:ext uri="{FF2B5EF4-FFF2-40B4-BE49-F238E27FC236}">
                    <a16:creationId xmlns:a16="http://schemas.microsoft.com/office/drawing/2014/main" id="{57E5ED2D-7CD2-EAED-1E72-E0C8F2EDF0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68">
                <a:extLst>
                  <a:ext uri="{FF2B5EF4-FFF2-40B4-BE49-F238E27FC236}">
                    <a16:creationId xmlns:a16="http://schemas.microsoft.com/office/drawing/2014/main" id="{34BE50A9-0798-E400-A7BE-627061B04F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69">
                <a:extLst>
                  <a:ext uri="{FF2B5EF4-FFF2-40B4-BE49-F238E27FC236}">
                    <a16:creationId xmlns:a16="http://schemas.microsoft.com/office/drawing/2014/main" id="{7FDCD783-A548-E647-B047-1291AD9A94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Freeform 70">
                <a:extLst>
                  <a:ext uri="{FF2B5EF4-FFF2-40B4-BE49-F238E27FC236}">
                    <a16:creationId xmlns:a16="http://schemas.microsoft.com/office/drawing/2014/main" id="{EB7C60D7-CCA6-8475-D512-A302FDC4FC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67" name="Line 71">
                <a:extLst>
                  <a:ext uri="{FF2B5EF4-FFF2-40B4-BE49-F238E27FC236}">
                    <a16:creationId xmlns:a16="http://schemas.microsoft.com/office/drawing/2014/main" id="{76EA309A-141D-5B0F-5CDA-1A2DF6CC91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72">
                <a:extLst>
                  <a:ext uri="{FF2B5EF4-FFF2-40B4-BE49-F238E27FC236}">
                    <a16:creationId xmlns:a16="http://schemas.microsoft.com/office/drawing/2014/main" id="{B489A852-A66D-85C5-BB56-7A45F71FE1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Freeform 73">
                <a:extLst>
                  <a:ext uri="{FF2B5EF4-FFF2-40B4-BE49-F238E27FC236}">
                    <a16:creationId xmlns:a16="http://schemas.microsoft.com/office/drawing/2014/main" id="{8CE2D3B9-CA87-AF21-2303-4816844AE3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0" name="Freeform 74">
                <a:extLst>
                  <a:ext uri="{FF2B5EF4-FFF2-40B4-BE49-F238E27FC236}">
                    <a16:creationId xmlns:a16="http://schemas.microsoft.com/office/drawing/2014/main" id="{4E4594B5-577B-6C34-FC44-5A6E2BD91B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1" name="Freeform 75">
                <a:extLst>
                  <a:ext uri="{FF2B5EF4-FFF2-40B4-BE49-F238E27FC236}">
                    <a16:creationId xmlns:a16="http://schemas.microsoft.com/office/drawing/2014/main" id="{B4C08D91-58FE-6A6B-6ABF-233123A25C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2" name="Freeform 76">
                <a:extLst>
                  <a:ext uri="{FF2B5EF4-FFF2-40B4-BE49-F238E27FC236}">
                    <a16:creationId xmlns:a16="http://schemas.microsoft.com/office/drawing/2014/main" id="{81B4073F-4CE1-0ACD-557F-3EA5570AE1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3" name="Line 77">
                <a:extLst>
                  <a:ext uri="{FF2B5EF4-FFF2-40B4-BE49-F238E27FC236}">
                    <a16:creationId xmlns:a16="http://schemas.microsoft.com/office/drawing/2014/main" id="{06182EC4-6C57-C47E-4162-15661BB165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78">
                <a:extLst>
                  <a:ext uri="{FF2B5EF4-FFF2-40B4-BE49-F238E27FC236}">
                    <a16:creationId xmlns:a16="http://schemas.microsoft.com/office/drawing/2014/main" id="{9E35DA83-EFD1-0397-0CD6-86E6C7C129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Freeform 79">
                <a:extLst>
                  <a:ext uri="{FF2B5EF4-FFF2-40B4-BE49-F238E27FC236}">
                    <a16:creationId xmlns:a16="http://schemas.microsoft.com/office/drawing/2014/main" id="{130866B3-4E09-12BF-ADE5-547AC18176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6" name="Line 80">
                <a:extLst>
                  <a:ext uri="{FF2B5EF4-FFF2-40B4-BE49-F238E27FC236}">
                    <a16:creationId xmlns:a16="http://schemas.microsoft.com/office/drawing/2014/main" id="{8C35C1A0-3653-0F20-3664-21BB8DA5CB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81">
                <a:extLst>
                  <a:ext uri="{FF2B5EF4-FFF2-40B4-BE49-F238E27FC236}">
                    <a16:creationId xmlns:a16="http://schemas.microsoft.com/office/drawing/2014/main" id="{8FB9A791-EA40-2E62-508F-18FDD49F26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82">
                <a:extLst>
                  <a:ext uri="{FF2B5EF4-FFF2-40B4-BE49-F238E27FC236}">
                    <a16:creationId xmlns:a16="http://schemas.microsoft.com/office/drawing/2014/main" id="{FC6B9516-637A-5805-C3D3-47AF944543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83">
                <a:extLst>
                  <a:ext uri="{FF2B5EF4-FFF2-40B4-BE49-F238E27FC236}">
                    <a16:creationId xmlns:a16="http://schemas.microsoft.com/office/drawing/2014/main" id="{FFF026FB-82E2-C3EA-C7D9-BB65775169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Line 84">
                <a:extLst>
                  <a:ext uri="{FF2B5EF4-FFF2-40B4-BE49-F238E27FC236}">
                    <a16:creationId xmlns:a16="http://schemas.microsoft.com/office/drawing/2014/main" id="{27AF2661-061E-40CD-F8F9-9A3440C7A4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1" name="Line 85">
                <a:extLst>
                  <a:ext uri="{FF2B5EF4-FFF2-40B4-BE49-F238E27FC236}">
                    <a16:creationId xmlns:a16="http://schemas.microsoft.com/office/drawing/2014/main" id="{898DB3FA-BA3E-1761-E952-8311CF85FE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2" name="Line 86">
                <a:extLst>
                  <a:ext uri="{FF2B5EF4-FFF2-40B4-BE49-F238E27FC236}">
                    <a16:creationId xmlns:a16="http://schemas.microsoft.com/office/drawing/2014/main" id="{D1E053AB-CD76-5ADE-B746-4709B6EFD7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Line 87">
                <a:extLst>
                  <a:ext uri="{FF2B5EF4-FFF2-40B4-BE49-F238E27FC236}">
                    <a16:creationId xmlns:a16="http://schemas.microsoft.com/office/drawing/2014/main" id="{7F3D3C9B-1221-8B22-F5D3-AB92567710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4" name="Freeform 88">
                <a:extLst>
                  <a:ext uri="{FF2B5EF4-FFF2-40B4-BE49-F238E27FC236}">
                    <a16:creationId xmlns:a16="http://schemas.microsoft.com/office/drawing/2014/main" id="{F10413DE-A7A4-A914-8FD5-4280459454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Line 89">
                <a:extLst>
                  <a:ext uri="{FF2B5EF4-FFF2-40B4-BE49-F238E27FC236}">
                    <a16:creationId xmlns:a16="http://schemas.microsoft.com/office/drawing/2014/main" id="{3B8DC521-9419-7D9F-6307-A5D56CD058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6" name="Freeform 90">
                <a:extLst>
                  <a:ext uri="{FF2B5EF4-FFF2-40B4-BE49-F238E27FC236}">
                    <a16:creationId xmlns:a16="http://schemas.microsoft.com/office/drawing/2014/main" id="{CFA56EDB-1951-25AD-ECCE-240431671B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Line 91">
                <a:extLst>
                  <a:ext uri="{FF2B5EF4-FFF2-40B4-BE49-F238E27FC236}">
                    <a16:creationId xmlns:a16="http://schemas.microsoft.com/office/drawing/2014/main" id="{C03F2600-3F83-4775-7361-0B36D54483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8" name="Line 92">
                <a:extLst>
                  <a:ext uri="{FF2B5EF4-FFF2-40B4-BE49-F238E27FC236}">
                    <a16:creationId xmlns:a16="http://schemas.microsoft.com/office/drawing/2014/main" id="{67D536CC-40F4-2E11-0EFA-508FA7021F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Line 93">
                <a:extLst>
                  <a:ext uri="{FF2B5EF4-FFF2-40B4-BE49-F238E27FC236}">
                    <a16:creationId xmlns:a16="http://schemas.microsoft.com/office/drawing/2014/main" id="{724CC710-5C6E-BC24-687A-E1E5E4567F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0" name="Line 94">
                <a:extLst>
                  <a:ext uri="{FF2B5EF4-FFF2-40B4-BE49-F238E27FC236}">
                    <a16:creationId xmlns:a16="http://schemas.microsoft.com/office/drawing/2014/main" id="{8B7BD4E6-A6C5-C726-7256-D15E1C4FDC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1" name="Line 95">
                <a:extLst>
                  <a:ext uri="{FF2B5EF4-FFF2-40B4-BE49-F238E27FC236}">
                    <a16:creationId xmlns:a16="http://schemas.microsoft.com/office/drawing/2014/main" id="{71549DC7-58F3-1551-3857-88B9E4DFBB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96">
                <a:extLst>
                  <a:ext uri="{FF2B5EF4-FFF2-40B4-BE49-F238E27FC236}">
                    <a16:creationId xmlns:a16="http://schemas.microsoft.com/office/drawing/2014/main" id="{5D9A229D-FC6A-EE31-064D-F5485E9447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97">
                <a:extLst>
                  <a:ext uri="{FF2B5EF4-FFF2-40B4-BE49-F238E27FC236}">
                    <a16:creationId xmlns:a16="http://schemas.microsoft.com/office/drawing/2014/main" id="{5D40BF00-7534-C4F2-5560-D728A15952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98">
                <a:extLst>
                  <a:ext uri="{FF2B5EF4-FFF2-40B4-BE49-F238E27FC236}">
                    <a16:creationId xmlns:a16="http://schemas.microsoft.com/office/drawing/2014/main" id="{E609B1E1-DBEE-F9D4-B74A-FEAF951BEE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99">
                <a:extLst>
                  <a:ext uri="{FF2B5EF4-FFF2-40B4-BE49-F238E27FC236}">
                    <a16:creationId xmlns:a16="http://schemas.microsoft.com/office/drawing/2014/main" id="{92247140-729E-6C69-F1AE-336B649F29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100">
                <a:extLst>
                  <a:ext uri="{FF2B5EF4-FFF2-40B4-BE49-F238E27FC236}">
                    <a16:creationId xmlns:a16="http://schemas.microsoft.com/office/drawing/2014/main" id="{2B825B58-0C05-15C5-028A-E83B01E274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101">
                <a:extLst>
                  <a:ext uri="{FF2B5EF4-FFF2-40B4-BE49-F238E27FC236}">
                    <a16:creationId xmlns:a16="http://schemas.microsoft.com/office/drawing/2014/main" id="{A419665D-5534-000B-537E-F977E74E22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Line 102">
                <a:extLst>
                  <a:ext uri="{FF2B5EF4-FFF2-40B4-BE49-F238E27FC236}">
                    <a16:creationId xmlns:a16="http://schemas.microsoft.com/office/drawing/2014/main" id="{8076A564-C70B-69FF-7068-AD329266D9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9" name="Line 103">
                <a:extLst>
                  <a:ext uri="{FF2B5EF4-FFF2-40B4-BE49-F238E27FC236}">
                    <a16:creationId xmlns:a16="http://schemas.microsoft.com/office/drawing/2014/main" id="{1C661E1F-9A6E-859E-D152-1FDBB268E1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" name="Line 104">
                <a:extLst>
                  <a:ext uri="{FF2B5EF4-FFF2-40B4-BE49-F238E27FC236}">
                    <a16:creationId xmlns:a16="http://schemas.microsoft.com/office/drawing/2014/main" id="{0055A197-3968-A548-DED5-71E8D2FF20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1" name="Line 105">
                <a:extLst>
                  <a:ext uri="{FF2B5EF4-FFF2-40B4-BE49-F238E27FC236}">
                    <a16:creationId xmlns:a16="http://schemas.microsoft.com/office/drawing/2014/main" id="{3C8B5957-476E-7D82-0E47-ECFB02B204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" name="Line 106">
                <a:extLst>
                  <a:ext uri="{FF2B5EF4-FFF2-40B4-BE49-F238E27FC236}">
                    <a16:creationId xmlns:a16="http://schemas.microsoft.com/office/drawing/2014/main" id="{DC4AD65B-DA3F-5664-25D2-7ECEA63FF6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107">
                <a:extLst>
                  <a:ext uri="{FF2B5EF4-FFF2-40B4-BE49-F238E27FC236}">
                    <a16:creationId xmlns:a16="http://schemas.microsoft.com/office/drawing/2014/main" id="{D876CECF-32CC-E06C-270F-8628260C4A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108">
                <a:extLst>
                  <a:ext uri="{FF2B5EF4-FFF2-40B4-BE49-F238E27FC236}">
                    <a16:creationId xmlns:a16="http://schemas.microsoft.com/office/drawing/2014/main" id="{BD93B5C4-DA5D-2394-950B-64C9A56707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109">
                <a:extLst>
                  <a:ext uri="{FF2B5EF4-FFF2-40B4-BE49-F238E27FC236}">
                    <a16:creationId xmlns:a16="http://schemas.microsoft.com/office/drawing/2014/main" id="{0760E154-4F02-914D-56CD-A53E38351D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110">
                <a:extLst>
                  <a:ext uri="{FF2B5EF4-FFF2-40B4-BE49-F238E27FC236}">
                    <a16:creationId xmlns:a16="http://schemas.microsoft.com/office/drawing/2014/main" id="{03A89043-285C-AF1B-DB84-4E3D68C53C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111">
                <a:extLst>
                  <a:ext uri="{FF2B5EF4-FFF2-40B4-BE49-F238E27FC236}">
                    <a16:creationId xmlns:a16="http://schemas.microsoft.com/office/drawing/2014/main" id="{5B5660B4-4B81-F5FB-8744-C295406CB1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112">
                <a:extLst>
                  <a:ext uri="{FF2B5EF4-FFF2-40B4-BE49-F238E27FC236}">
                    <a16:creationId xmlns:a16="http://schemas.microsoft.com/office/drawing/2014/main" id="{7E15D6F0-861C-8772-D04D-E6C304DC24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113">
                <a:extLst>
                  <a:ext uri="{FF2B5EF4-FFF2-40B4-BE49-F238E27FC236}">
                    <a16:creationId xmlns:a16="http://schemas.microsoft.com/office/drawing/2014/main" id="{C5ECD1F9-9EFC-BCAE-6177-68DAC05EBF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114">
                <a:extLst>
                  <a:ext uri="{FF2B5EF4-FFF2-40B4-BE49-F238E27FC236}">
                    <a16:creationId xmlns:a16="http://schemas.microsoft.com/office/drawing/2014/main" id="{A9CA6E8A-AB8C-4874-C497-63F978F6E1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15">
                <a:extLst>
                  <a:ext uri="{FF2B5EF4-FFF2-40B4-BE49-F238E27FC236}">
                    <a16:creationId xmlns:a16="http://schemas.microsoft.com/office/drawing/2014/main" id="{26B738A7-BC91-5B6B-09A6-A2D8333DCD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16">
                <a:extLst>
                  <a:ext uri="{FF2B5EF4-FFF2-40B4-BE49-F238E27FC236}">
                    <a16:creationId xmlns:a16="http://schemas.microsoft.com/office/drawing/2014/main" id="{67A81844-E4BA-DCB8-0531-392FAFF2A8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17">
                <a:extLst>
                  <a:ext uri="{FF2B5EF4-FFF2-40B4-BE49-F238E27FC236}">
                    <a16:creationId xmlns:a16="http://schemas.microsoft.com/office/drawing/2014/main" id="{3A013022-D413-5E00-E3E9-FD2FF06DC5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18">
                <a:extLst>
                  <a:ext uri="{FF2B5EF4-FFF2-40B4-BE49-F238E27FC236}">
                    <a16:creationId xmlns:a16="http://schemas.microsoft.com/office/drawing/2014/main" id="{B50E64F2-9FD9-0E5A-C8C4-8776D6AAB8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Freeform 119">
                <a:extLst>
                  <a:ext uri="{FF2B5EF4-FFF2-40B4-BE49-F238E27FC236}">
                    <a16:creationId xmlns:a16="http://schemas.microsoft.com/office/drawing/2014/main" id="{359505C0-CB0E-DA69-B277-DECCE48ACA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6" name="Line 120">
                <a:extLst>
                  <a:ext uri="{FF2B5EF4-FFF2-40B4-BE49-F238E27FC236}">
                    <a16:creationId xmlns:a16="http://schemas.microsoft.com/office/drawing/2014/main" id="{BEAFCE08-BF8E-7F80-2E5A-3FF4D79B41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21">
                <a:extLst>
                  <a:ext uri="{FF2B5EF4-FFF2-40B4-BE49-F238E27FC236}">
                    <a16:creationId xmlns:a16="http://schemas.microsoft.com/office/drawing/2014/main" id="{3FB6F773-C6E6-F560-B504-BFB6743E77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22">
                <a:extLst>
                  <a:ext uri="{FF2B5EF4-FFF2-40B4-BE49-F238E27FC236}">
                    <a16:creationId xmlns:a16="http://schemas.microsoft.com/office/drawing/2014/main" id="{A50B3DF2-4D98-2A7C-71E7-B6902E8572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Freeform 123">
                <a:extLst>
                  <a:ext uri="{FF2B5EF4-FFF2-40B4-BE49-F238E27FC236}">
                    <a16:creationId xmlns:a16="http://schemas.microsoft.com/office/drawing/2014/main" id="{DC2C232F-9A36-DA97-E651-0D7EEB1DA5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20" name="Line 124">
                <a:extLst>
                  <a:ext uri="{FF2B5EF4-FFF2-40B4-BE49-F238E27FC236}">
                    <a16:creationId xmlns:a16="http://schemas.microsoft.com/office/drawing/2014/main" id="{4763E61C-6998-F6B7-FDE2-02662E3BF5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25">
                <a:extLst>
                  <a:ext uri="{FF2B5EF4-FFF2-40B4-BE49-F238E27FC236}">
                    <a16:creationId xmlns:a16="http://schemas.microsoft.com/office/drawing/2014/main" id="{389D0198-BB96-BFE1-09A1-699EC4D4D8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26">
                <a:extLst>
                  <a:ext uri="{FF2B5EF4-FFF2-40B4-BE49-F238E27FC236}">
                    <a16:creationId xmlns:a16="http://schemas.microsoft.com/office/drawing/2014/main" id="{72144E72-13EF-967B-E558-A83035D4DC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27">
                <a:extLst>
                  <a:ext uri="{FF2B5EF4-FFF2-40B4-BE49-F238E27FC236}">
                    <a16:creationId xmlns:a16="http://schemas.microsoft.com/office/drawing/2014/main" id="{1D78F7C2-86C8-9A68-F0C9-70844AA747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28">
                <a:extLst>
                  <a:ext uri="{FF2B5EF4-FFF2-40B4-BE49-F238E27FC236}">
                    <a16:creationId xmlns:a16="http://schemas.microsoft.com/office/drawing/2014/main" id="{9E3EB60C-A8B0-1F76-C7E4-22E88A203B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29">
                <a:extLst>
                  <a:ext uri="{FF2B5EF4-FFF2-40B4-BE49-F238E27FC236}">
                    <a16:creationId xmlns:a16="http://schemas.microsoft.com/office/drawing/2014/main" id="{367ED1FD-4422-5187-D6E1-A3403679ED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30">
                <a:extLst>
                  <a:ext uri="{FF2B5EF4-FFF2-40B4-BE49-F238E27FC236}">
                    <a16:creationId xmlns:a16="http://schemas.microsoft.com/office/drawing/2014/main" id="{27587060-39AC-AA98-8C04-F2E9FD82FC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31">
                <a:extLst>
                  <a:ext uri="{FF2B5EF4-FFF2-40B4-BE49-F238E27FC236}">
                    <a16:creationId xmlns:a16="http://schemas.microsoft.com/office/drawing/2014/main" id="{F20DA1FE-7809-4ED6-B34B-AD6ABBECEF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32">
                <a:extLst>
                  <a:ext uri="{FF2B5EF4-FFF2-40B4-BE49-F238E27FC236}">
                    <a16:creationId xmlns:a16="http://schemas.microsoft.com/office/drawing/2014/main" id="{8177FB9E-F06D-BE30-33D3-B82C7905A4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Line 133">
                <a:extLst>
                  <a:ext uri="{FF2B5EF4-FFF2-40B4-BE49-F238E27FC236}">
                    <a16:creationId xmlns:a16="http://schemas.microsoft.com/office/drawing/2014/main" id="{B7CABF0D-4AA4-058F-D5FB-0396C4B5D1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0" name="Line 134">
                <a:extLst>
                  <a:ext uri="{FF2B5EF4-FFF2-40B4-BE49-F238E27FC236}">
                    <a16:creationId xmlns:a16="http://schemas.microsoft.com/office/drawing/2014/main" id="{6E4722FA-D388-90C4-87E6-BB41DE5085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1" name="Rectangle 135">
                <a:extLst>
                  <a:ext uri="{FF2B5EF4-FFF2-40B4-BE49-F238E27FC236}">
                    <a16:creationId xmlns:a16="http://schemas.microsoft.com/office/drawing/2014/main" id="{16B6815C-209E-C511-3E7F-482A8438F1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Rectangle 136">
                <a:extLst>
                  <a:ext uri="{FF2B5EF4-FFF2-40B4-BE49-F238E27FC236}">
                    <a16:creationId xmlns:a16="http://schemas.microsoft.com/office/drawing/2014/main" id="{912E8888-C4B2-83D7-2C2E-F41D99CFDA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-6</a:t>
                </a:r>
              </a:p>
            </p:txBody>
          </p:sp>
          <p:sp>
            <p:nvSpPr>
              <p:cNvPr id="4233" name="Rectangle 137">
                <a:extLst>
                  <a:ext uri="{FF2B5EF4-FFF2-40B4-BE49-F238E27FC236}">
                    <a16:creationId xmlns:a16="http://schemas.microsoft.com/office/drawing/2014/main" id="{523864C9-8FA2-3292-4489-39A6B50DE8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4" name="Rectangle 138">
                <a:extLst>
                  <a:ext uri="{FF2B5EF4-FFF2-40B4-BE49-F238E27FC236}">
                    <a16:creationId xmlns:a16="http://schemas.microsoft.com/office/drawing/2014/main" id="{0359FE65-3CDC-DF08-561E-6E13A96DC0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-4</a:t>
                </a:r>
              </a:p>
            </p:txBody>
          </p:sp>
          <p:sp>
            <p:nvSpPr>
              <p:cNvPr id="4235" name="Rectangle 139">
                <a:extLst>
                  <a:ext uri="{FF2B5EF4-FFF2-40B4-BE49-F238E27FC236}">
                    <a16:creationId xmlns:a16="http://schemas.microsoft.com/office/drawing/2014/main" id="{51FAF038-D9FC-175D-AB77-F39838F713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Rectangle 140">
                <a:extLst>
                  <a:ext uri="{FF2B5EF4-FFF2-40B4-BE49-F238E27FC236}">
                    <a16:creationId xmlns:a16="http://schemas.microsoft.com/office/drawing/2014/main" id="{AE8DED8F-510A-98FF-D140-24ABD96D02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-2</a:t>
                </a:r>
              </a:p>
            </p:txBody>
          </p:sp>
          <p:sp>
            <p:nvSpPr>
              <p:cNvPr id="4237" name="Rectangle 141">
                <a:extLst>
                  <a:ext uri="{FF2B5EF4-FFF2-40B4-BE49-F238E27FC236}">
                    <a16:creationId xmlns:a16="http://schemas.microsoft.com/office/drawing/2014/main" id="{F3B07D5A-C12F-4CDC-9AEF-C52B54F7F7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Rectangle 142">
                <a:extLst>
                  <a:ext uri="{FF2B5EF4-FFF2-40B4-BE49-F238E27FC236}">
                    <a16:creationId xmlns:a16="http://schemas.microsoft.com/office/drawing/2014/main" id="{8692AB9C-B49B-3D43-C6CF-ABAED66895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4239" name="Rectangle 143">
                <a:extLst>
                  <a:ext uri="{FF2B5EF4-FFF2-40B4-BE49-F238E27FC236}">
                    <a16:creationId xmlns:a16="http://schemas.microsoft.com/office/drawing/2014/main" id="{363D3947-2A70-82C2-36A9-6F76F74FA4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Rectangle 144">
                <a:extLst>
                  <a:ext uri="{FF2B5EF4-FFF2-40B4-BE49-F238E27FC236}">
                    <a16:creationId xmlns:a16="http://schemas.microsoft.com/office/drawing/2014/main" id="{92B59133-B9C7-11F1-2569-B8ADBB02B8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41" name="Rectangle 145">
                <a:extLst>
                  <a:ext uri="{FF2B5EF4-FFF2-40B4-BE49-F238E27FC236}">
                    <a16:creationId xmlns:a16="http://schemas.microsoft.com/office/drawing/2014/main" id="{38F6C7B0-20D5-96F1-6390-6B9DE22616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Rectangle 146">
                <a:extLst>
                  <a:ext uri="{FF2B5EF4-FFF2-40B4-BE49-F238E27FC236}">
                    <a16:creationId xmlns:a16="http://schemas.microsoft.com/office/drawing/2014/main" id="{7051C9C3-7AC0-7707-054A-D5F413973A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4243" name="Rectangle 147">
                <a:extLst>
                  <a:ext uri="{FF2B5EF4-FFF2-40B4-BE49-F238E27FC236}">
                    <a16:creationId xmlns:a16="http://schemas.microsoft.com/office/drawing/2014/main" id="{65F5DACA-E1E1-AC91-EE6D-167DE2B764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Rectangle 148">
                <a:extLst>
                  <a:ext uri="{FF2B5EF4-FFF2-40B4-BE49-F238E27FC236}">
                    <a16:creationId xmlns:a16="http://schemas.microsoft.com/office/drawing/2014/main" id="{57A4F0C2-A3F7-66E6-8929-6ED808C583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4245" name="Line 149">
                <a:extLst>
                  <a:ext uri="{FF2B5EF4-FFF2-40B4-BE49-F238E27FC236}">
                    <a16:creationId xmlns:a16="http://schemas.microsoft.com/office/drawing/2014/main" id="{FC0925DA-DF20-7EA2-4060-45EE1ADCEC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6" name="Rectangle 150">
                <a:extLst>
                  <a:ext uri="{FF2B5EF4-FFF2-40B4-BE49-F238E27FC236}">
                    <a16:creationId xmlns:a16="http://schemas.microsoft.com/office/drawing/2014/main" id="{C61E9081-0ADB-0CC1-757C-3CF2F4A28F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248" name="Rectangle 152">
              <a:extLst>
                <a:ext uri="{FF2B5EF4-FFF2-40B4-BE49-F238E27FC236}">
                  <a16:creationId xmlns:a16="http://schemas.microsoft.com/office/drawing/2014/main" id="{83160C0F-7650-78E0-048F-3CFDD351B0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49" name="Rectangle 153">
              <a:extLst>
                <a:ext uri="{FF2B5EF4-FFF2-40B4-BE49-F238E27FC236}">
                  <a16:creationId xmlns:a16="http://schemas.microsoft.com/office/drawing/2014/main" id="{CFCA18E0-E014-BBB8-589D-487D183599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0" name="Rectangle 154">
              <a:extLst>
                <a:ext uri="{FF2B5EF4-FFF2-40B4-BE49-F238E27FC236}">
                  <a16:creationId xmlns:a16="http://schemas.microsoft.com/office/drawing/2014/main" id="{7C67CF34-FCEC-FFC4-B556-D244DB5E2C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1" name="Rectangle 155">
              <a:extLst>
                <a:ext uri="{FF2B5EF4-FFF2-40B4-BE49-F238E27FC236}">
                  <a16:creationId xmlns:a16="http://schemas.microsoft.com/office/drawing/2014/main" id="{6ABBE0AA-70E2-EFB8-9012-62B94454E3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2" name="Freeform 156">
              <a:extLst>
                <a:ext uri="{FF2B5EF4-FFF2-40B4-BE49-F238E27FC236}">
                  <a16:creationId xmlns:a16="http://schemas.microsoft.com/office/drawing/2014/main" id="{29B6BD4B-C5B9-DDA9-B845-5F3B762D09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3" name="Line 157">
              <a:extLst>
                <a:ext uri="{FF2B5EF4-FFF2-40B4-BE49-F238E27FC236}">
                  <a16:creationId xmlns:a16="http://schemas.microsoft.com/office/drawing/2014/main" id="{A36C2D31-925B-7622-E4D4-BCD2C9A03A4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4" name="Line 158">
              <a:extLst>
                <a:ext uri="{FF2B5EF4-FFF2-40B4-BE49-F238E27FC236}">
                  <a16:creationId xmlns:a16="http://schemas.microsoft.com/office/drawing/2014/main" id="{8BEE818B-BA4C-D9D9-2340-F328630548F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5" name="Line 159">
              <a:extLst>
                <a:ext uri="{FF2B5EF4-FFF2-40B4-BE49-F238E27FC236}">
                  <a16:creationId xmlns:a16="http://schemas.microsoft.com/office/drawing/2014/main" id="{52B6F36E-7888-E449-0669-6808BD74CEE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257" name="Picture 161">
            <a:extLst>
              <a:ext uri="{FF2B5EF4-FFF2-40B4-BE49-F238E27FC236}">
                <a16:creationId xmlns:a16="http://schemas.microsoft.com/office/drawing/2014/main" id="{EFAF90EA-B6CB-D229-D8FE-34E194C34A5F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3B40C758-EFBC-E915-283B-67CC4AF7C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19400"/>
            <a:ext cx="69342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3.2 Idea Generation &amp; Decision Making</a:t>
            </a:r>
          </a:p>
        </p:txBody>
      </p:sp>
      <p:grpSp>
        <p:nvGrpSpPr>
          <p:cNvPr id="4278" name="Group 182">
            <a:extLst>
              <a:ext uri="{FF2B5EF4-FFF2-40B4-BE49-F238E27FC236}">
                <a16:creationId xmlns:a16="http://schemas.microsoft.com/office/drawing/2014/main" id="{DAA18949-6D53-EA34-068E-0BFBEE13299C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4279" name="Line 183">
              <a:extLst>
                <a:ext uri="{FF2B5EF4-FFF2-40B4-BE49-F238E27FC236}">
                  <a16:creationId xmlns:a16="http://schemas.microsoft.com/office/drawing/2014/main" id="{504D3C65-4C4B-E50F-5FEA-02CBF2B412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80" name="Rectangle 184">
              <a:extLst>
                <a:ext uri="{FF2B5EF4-FFF2-40B4-BE49-F238E27FC236}">
                  <a16:creationId xmlns:a16="http://schemas.microsoft.com/office/drawing/2014/main" id="{59107F79-67D0-A4CA-D7B3-9C10CF0F8D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281" name="Picture 185">
              <a:extLst>
                <a:ext uri="{FF2B5EF4-FFF2-40B4-BE49-F238E27FC236}">
                  <a16:creationId xmlns:a16="http://schemas.microsoft.com/office/drawing/2014/main" id="{40C8F312-3245-ECC6-44E8-4491B44717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18" name="Rectangle 2">
            <a:extLst>
              <a:ext uri="{FF2B5EF4-FFF2-40B4-BE49-F238E27FC236}">
                <a16:creationId xmlns:a16="http://schemas.microsoft.com/office/drawing/2014/main" id="{1F942ADA-F148-09CC-9521-3C4020B420F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Exercises</a:t>
            </a:r>
          </a:p>
        </p:txBody>
      </p:sp>
      <p:sp>
        <p:nvSpPr>
          <p:cNvPr id="521219" name="Rectangle 3">
            <a:extLst>
              <a:ext uri="{FF2B5EF4-FFF2-40B4-BE49-F238E27FC236}">
                <a16:creationId xmlns:a16="http://schemas.microsoft.com/office/drawing/2014/main" id="{A4EE5407-51B5-9759-855D-C8ED67892DD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Practice “Open-Narrow-Close” for Ideas:</a:t>
            </a:r>
          </a:p>
          <a:p>
            <a:pPr lvl="1"/>
            <a:r>
              <a:rPr lang="en-US" altLang="en-US"/>
              <a:t>Generate a List of Ideas (Exercise 3.3-8)</a:t>
            </a:r>
          </a:p>
          <a:p>
            <a:pPr lvl="1"/>
            <a:r>
              <a:rPr lang="en-US" altLang="en-US"/>
              <a:t>Use Multivoting to Narrow the List</a:t>
            </a:r>
          </a:p>
          <a:p>
            <a:pPr lvl="1"/>
            <a:r>
              <a:rPr lang="en-US" altLang="en-US"/>
              <a:t>Use Rank Ordering to Further Narrow the List</a:t>
            </a:r>
          </a:p>
          <a:p>
            <a:pPr lvl="1"/>
            <a:r>
              <a:rPr lang="en-US" altLang="en-US"/>
              <a:t>Practice Achieving Consensus on the final decision (try “Fist-to-Fives”)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194" name="Rectangle 2">
            <a:extLst>
              <a:ext uri="{FF2B5EF4-FFF2-40B4-BE49-F238E27FC236}">
                <a16:creationId xmlns:a16="http://schemas.microsoft.com/office/drawing/2014/main" id="{15D70956-9B1D-4D60-CD36-599ABC30D98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Objectives</a:t>
            </a:r>
          </a:p>
        </p:txBody>
      </p:sp>
      <p:sp>
        <p:nvSpPr>
          <p:cNvPr id="520195" name="Rectangle 3">
            <a:extLst>
              <a:ext uri="{FF2B5EF4-FFF2-40B4-BE49-F238E27FC236}">
                <a16:creationId xmlns:a16="http://schemas.microsoft.com/office/drawing/2014/main" id="{0819FBC0-873D-C921-DF0B-B196D2E2E77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Be able to select and use appropriate group idea generation techniques</a:t>
            </a:r>
          </a:p>
          <a:p>
            <a:r>
              <a:rPr lang="en-US" altLang="en-US"/>
              <a:t>Be able to select and use appropriate group decision-making techniques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0" name="Rectangle 16">
            <a:extLst>
              <a:ext uri="{FF2B5EF4-FFF2-40B4-BE49-F238E27FC236}">
                <a16:creationId xmlns:a16="http://schemas.microsoft.com/office/drawing/2014/main" id="{81A0144A-5381-39BE-3D4E-2F9B5DEDF4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“Open-Narrow-Close”</a:t>
            </a:r>
          </a:p>
        </p:txBody>
      </p:sp>
      <p:sp>
        <p:nvSpPr>
          <p:cNvPr id="441362" name="AutoShape 18">
            <a:extLst>
              <a:ext uri="{FF2B5EF4-FFF2-40B4-BE49-F238E27FC236}">
                <a16:creationId xmlns:a16="http://schemas.microsoft.com/office/drawing/2014/main" id="{DE560421-5457-455B-06BD-DC074037AD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0" y="2951163"/>
            <a:ext cx="2036763" cy="1090612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CC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600" b="1" i="1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Narrow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64" name="AutoShape 20">
            <a:extLst>
              <a:ext uri="{FF2B5EF4-FFF2-40B4-BE49-F238E27FC236}">
                <a16:creationId xmlns:a16="http://schemas.microsoft.com/office/drawing/2014/main" id="{93161C9D-984D-FF5B-65C6-0E4DA343AE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7575" y="4075113"/>
            <a:ext cx="1533525" cy="677862"/>
          </a:xfrm>
          <a:prstGeom prst="diamond">
            <a:avLst/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400" b="1" i="1">
                <a:solidFill>
                  <a:srgbClr val="FFFFFF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Close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65" name="Text Box 21">
            <a:extLst>
              <a:ext uri="{FF2B5EF4-FFF2-40B4-BE49-F238E27FC236}">
                <a16:creationId xmlns:a16="http://schemas.microsoft.com/office/drawing/2014/main" id="{1A12056F-654D-B226-D35A-D1762DC519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538" y="1471613"/>
            <a:ext cx="2478087" cy="339725"/>
          </a:xfrm>
          <a:prstGeom prst="rect">
            <a:avLst/>
          </a:prstGeom>
          <a:solidFill>
            <a:srgbClr val="EAEAEA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 b="1">
                <a:solidFill>
                  <a:srgbClr val="000000"/>
                </a:solidFill>
                <a:latin typeface="Arial" panose="020B0604020202020204" pitchFamily="34" charset="0"/>
                <a:ea typeface="Batang" panose="02030600000101010101" pitchFamily="18" charset="-127"/>
              </a:rPr>
              <a:t>Decision Needed: ________________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66" name="Text Box 22">
            <a:extLst>
              <a:ext uri="{FF2B5EF4-FFF2-40B4-BE49-F238E27FC236}">
                <a16:creationId xmlns:a16="http://schemas.microsoft.com/office/drawing/2014/main" id="{7B4C1347-B8BB-5C3B-AB71-A22F076CB1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2175" y="1344613"/>
            <a:ext cx="5191125" cy="6286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200" b="1" i="1">
                <a:latin typeface="Arial" panose="020B0604020202020204" pitchFamily="34" charset="0"/>
                <a:ea typeface="Batang" panose="02030600000101010101" pitchFamily="18" charset="-127"/>
              </a:rPr>
              <a:t>Decision Needed </a:t>
            </a:r>
            <a:r>
              <a:rPr lang="en-US" altLang="ko-KR" sz="1200">
                <a:latin typeface="Arial" panose="020B0604020202020204" pitchFamily="34" charset="0"/>
                <a:ea typeface="Batang" panose="02030600000101010101" pitchFamily="18" charset="-127"/>
              </a:rPr>
              <a:t>- What is the decision that must be reached?  Clarify specifically what must be decided.  Write it on a flipchart so everybody knows the goal!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67" name="Text Box 23">
            <a:extLst>
              <a:ext uri="{FF2B5EF4-FFF2-40B4-BE49-F238E27FC236}">
                <a16:creationId xmlns:a16="http://schemas.microsoft.com/office/drawing/2014/main" id="{12F0C2D9-EDE2-EC87-55CA-F54C9C1E7C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8525" y="2119313"/>
            <a:ext cx="5191125" cy="64928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200" b="1" i="1">
                <a:latin typeface="Arial" panose="020B0604020202020204" pitchFamily="34" charset="0"/>
                <a:ea typeface="Batang" panose="02030600000101010101" pitchFamily="18" charset="-127"/>
              </a:rPr>
              <a:t>Open for Ideas</a:t>
            </a:r>
            <a:r>
              <a:rPr lang="en-US" altLang="ko-KR" sz="1200">
                <a:latin typeface="Arial" panose="020B0604020202020204" pitchFamily="34" charset="0"/>
                <a:ea typeface="Batang" panose="02030600000101010101" pitchFamily="18" charset="-127"/>
              </a:rPr>
              <a:t> – Generate as many ideas as possible (or are needed) to provide decision options.  Employ techniques such as brainstorming (see 3.2.2) to generate the ideas quickly and efficiently.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68" name="Text Box 24">
            <a:extLst>
              <a:ext uri="{FF2B5EF4-FFF2-40B4-BE49-F238E27FC236}">
                <a16:creationId xmlns:a16="http://schemas.microsoft.com/office/drawing/2014/main" id="{D9F5BD8A-B83B-BC6F-659D-39EB47D19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8525" y="3097213"/>
            <a:ext cx="5191125" cy="6635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200" b="1" i="1">
                <a:latin typeface="Arial" panose="020B0604020202020204" pitchFamily="34" charset="0"/>
                <a:ea typeface="Batang" panose="02030600000101010101" pitchFamily="18" charset="-127"/>
              </a:rPr>
              <a:t>Narrow the List of Ideas</a:t>
            </a: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 – </a:t>
            </a:r>
            <a:r>
              <a:rPr lang="en-US" altLang="ko-KR" sz="1200">
                <a:latin typeface="Arial" panose="020B0604020202020204" pitchFamily="34" charset="0"/>
                <a:ea typeface="Batang" panose="02030600000101010101" pitchFamily="18" charset="-127"/>
              </a:rPr>
              <a:t>Don’t go too quickly for the final decision.  Identify the most likely ideas from the initial list.  Use methods such as Multivoting (see 3.2.3) to narrow the list.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69" name="Text Box 25">
            <a:extLst>
              <a:ext uri="{FF2B5EF4-FFF2-40B4-BE49-F238E27FC236}">
                <a16:creationId xmlns:a16="http://schemas.microsoft.com/office/drawing/2014/main" id="{25CA2BFE-3F19-A453-19F7-15CA7A6B11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0588" y="4149725"/>
            <a:ext cx="5191125" cy="103187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1200" b="1" i="1">
                <a:latin typeface="Arial" panose="020B0604020202020204" pitchFamily="34" charset="0"/>
                <a:ea typeface="Batang" panose="02030600000101010101" pitchFamily="18" charset="-127"/>
              </a:rPr>
              <a:t>Close to Reach the Decision</a:t>
            </a:r>
            <a:r>
              <a:rPr lang="en-US" altLang="ko-KR" sz="1200" b="1">
                <a:latin typeface="Arial" panose="020B0604020202020204" pitchFamily="34" charset="0"/>
                <a:ea typeface="Batang" panose="02030600000101010101" pitchFamily="18" charset="-127"/>
              </a:rPr>
              <a:t> – </a:t>
            </a:r>
            <a:r>
              <a:rPr lang="en-US" altLang="ko-KR" sz="1200">
                <a:latin typeface="Arial" panose="020B0604020202020204" pitchFamily="34" charset="0"/>
                <a:ea typeface="Batang" panose="02030600000101010101" pitchFamily="18" charset="-127"/>
              </a:rPr>
              <a:t>Using either group techniques or data analysis (e.g. for a root cause verification, data should be employed), come to a final decision.  Group techniques include consensus (see 3.2.3), but sometimes voting is necessary to move ahead.  Try to avoid “Teflon consensus” – where the decision doesn’t </a:t>
            </a:r>
            <a:r>
              <a:rPr lang="en-US" altLang="ko-KR" sz="1200" i="1">
                <a:latin typeface="Arial" panose="020B0604020202020204" pitchFamily="34" charset="0"/>
                <a:ea typeface="Batang" panose="02030600000101010101" pitchFamily="18" charset="-127"/>
              </a:rPr>
              <a:t>stick!”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70" name="Line 26">
            <a:extLst>
              <a:ext uri="{FF2B5EF4-FFF2-40B4-BE49-F238E27FC236}">
                <a16:creationId xmlns:a16="http://schemas.microsoft.com/office/drawing/2014/main" id="{879A0239-80DC-8B45-D55A-53D1772AA95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968625" y="1652588"/>
            <a:ext cx="4667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371" name="Line 27">
            <a:extLst>
              <a:ext uri="{FF2B5EF4-FFF2-40B4-BE49-F238E27FC236}">
                <a16:creationId xmlns:a16="http://schemas.microsoft.com/office/drawing/2014/main" id="{3629B4BA-C438-0676-C618-CA1C3AB1ADD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492375" y="2405063"/>
            <a:ext cx="94297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372" name="Line 28">
            <a:extLst>
              <a:ext uri="{FF2B5EF4-FFF2-40B4-BE49-F238E27FC236}">
                <a16:creationId xmlns:a16="http://schemas.microsoft.com/office/drawing/2014/main" id="{F9EBD914-9C37-F729-5371-898E000B8C6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520950" y="3338513"/>
            <a:ext cx="9144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373" name="Line 29">
            <a:extLst>
              <a:ext uri="{FF2B5EF4-FFF2-40B4-BE49-F238E27FC236}">
                <a16:creationId xmlns:a16="http://schemas.microsoft.com/office/drawing/2014/main" id="{C5FA8CBD-32FD-D3D0-6C3F-BE12E5CA9FA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463800" y="4414838"/>
            <a:ext cx="962025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1374" name="Text Box 30">
            <a:extLst>
              <a:ext uri="{FF2B5EF4-FFF2-40B4-BE49-F238E27FC236}">
                <a16:creationId xmlns:a16="http://schemas.microsoft.com/office/drawing/2014/main" id="{B9D1874B-997E-91D7-EAF3-ADDBD97B2E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4811713"/>
            <a:ext cx="2819400" cy="338137"/>
          </a:xfrm>
          <a:prstGeom prst="rect">
            <a:avLst/>
          </a:prstGeom>
          <a:solidFill>
            <a:srgbClr val="EAEAEA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1200" b="1" i="1">
                <a:latin typeface="Arial" panose="020B0604020202020204" pitchFamily="34" charset="0"/>
                <a:ea typeface="Batang" panose="02030600000101010101" pitchFamily="18" charset="-127"/>
              </a:rPr>
              <a:t>MOVE AHEAD TO TAKE ACTION!!!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441375" name="AutoShape 31">
            <a:extLst>
              <a:ext uri="{FF2B5EF4-FFF2-40B4-BE49-F238E27FC236}">
                <a16:creationId xmlns:a16="http://schemas.microsoft.com/office/drawing/2014/main" id="{84BB250C-EE63-1FB1-06BB-C112DFCF3BD3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685800" y="1801813"/>
            <a:ext cx="2057400" cy="1143000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CC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en-US" sz="1700" b="1" i="1">
                <a:latin typeface="Arial" panose="020B0604020202020204" pitchFamily="34" charset="0"/>
              </a:rPr>
              <a:t>Open</a:t>
            </a:r>
          </a:p>
        </p:txBody>
      </p:sp>
      <p:sp>
        <p:nvSpPr>
          <p:cNvPr id="441376" name="Text Box 32">
            <a:extLst>
              <a:ext uri="{FF2B5EF4-FFF2-40B4-BE49-F238E27FC236}">
                <a16:creationId xmlns:a16="http://schemas.microsoft.com/office/drawing/2014/main" id="{D5768B76-67EA-AD89-3043-5049C60308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393825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3.2-2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02" name="Rectangle 2">
            <a:extLst>
              <a:ext uri="{FF2B5EF4-FFF2-40B4-BE49-F238E27FC236}">
                <a16:creationId xmlns:a16="http://schemas.microsoft.com/office/drawing/2014/main" id="{AFA0A807-AA20-340F-2136-35546F5A8A8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Brainstorming Steps</a:t>
            </a:r>
          </a:p>
        </p:txBody>
      </p:sp>
      <p:sp>
        <p:nvSpPr>
          <p:cNvPr id="512003" name="Rectangle 3">
            <a:extLst>
              <a:ext uri="{FF2B5EF4-FFF2-40B4-BE49-F238E27FC236}">
                <a16:creationId xmlns:a16="http://schemas.microsoft.com/office/drawing/2014/main" id="{1A0231FE-318F-2C52-5B00-AF452DA7E80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Symbol" panose="05050102010706020507" pitchFamily="18" charset="2"/>
              <a:buNone/>
            </a:pPr>
            <a:r>
              <a:rPr lang="en-US" altLang="en-US"/>
              <a:t>1.	Clearly state the purpose of the Brainstorming session.</a:t>
            </a:r>
          </a:p>
          <a:p>
            <a:pPr>
              <a:buFont typeface="Symbol" panose="05050102010706020507" pitchFamily="18" charset="2"/>
              <a:buNone/>
            </a:pPr>
            <a:r>
              <a:rPr lang="en-US" altLang="en-US"/>
              <a:t>2.	Select Recorder(s) to capture ideas on flip charts.</a:t>
            </a:r>
          </a:p>
          <a:p>
            <a:pPr>
              <a:buFont typeface="Symbol" panose="05050102010706020507" pitchFamily="18" charset="2"/>
              <a:buNone/>
            </a:pPr>
            <a:r>
              <a:rPr lang="en-US" altLang="en-US"/>
              <a:t>3.	Call out ideas in a "round robin" style (each person gets a turn, going around the group - it's OK to "Pass").</a:t>
            </a:r>
            <a:endParaRPr lang="en-US" altLang="en-US" i="1"/>
          </a:p>
          <a:p>
            <a:pPr lvl="1">
              <a:buFontTx/>
              <a:buNone/>
            </a:pPr>
            <a:r>
              <a:rPr lang="en-US" altLang="en-US" sz="1800" i="1"/>
              <a:t>Don't discuss or criticize ideas (sometimes, the ideas "from left field" turn out to be the most useful),</a:t>
            </a:r>
          </a:p>
          <a:p>
            <a:pPr lvl="1">
              <a:buFontTx/>
              <a:buNone/>
            </a:pPr>
            <a:r>
              <a:rPr lang="en-US" altLang="en-US" sz="1800" i="1"/>
              <a:t>Build on ideas of others.  Listen to the others’ ideas; you may be inspired!</a:t>
            </a:r>
          </a:p>
          <a:p>
            <a:pPr lvl="1">
              <a:buFontTx/>
              <a:buNone/>
            </a:pPr>
            <a:r>
              <a:rPr lang="en-US" altLang="en-US" sz="1800" i="1"/>
              <a:t>Note: A variation of Brainstorming asks each member to write ideas down before the session begins.</a:t>
            </a:r>
            <a:endParaRPr lang="en-US" altLang="en-US" sz="1800"/>
          </a:p>
          <a:p>
            <a:pPr>
              <a:buFont typeface="Symbol" panose="05050102010706020507" pitchFamily="18" charset="2"/>
              <a:buNone/>
            </a:pPr>
            <a:r>
              <a:rPr lang="en-US" altLang="en-US"/>
              <a:t>4.	When the "round robin" has slowed down, open the brainstorming session up to any additional ideas.</a:t>
            </a:r>
          </a:p>
          <a:p>
            <a:pPr>
              <a:buFont typeface="Symbol" panose="05050102010706020507" pitchFamily="18" charset="2"/>
              <a:buNone/>
            </a:pPr>
            <a:r>
              <a:rPr lang="en-US" altLang="en-US"/>
              <a:t>5.	When the brainstorm has ended, review the list.  Clarify the remaining ideas (add additional words) making sure that everybody understands each idea.  Delete any duplicate ideas.</a:t>
            </a:r>
          </a:p>
        </p:txBody>
      </p:sp>
      <p:sp>
        <p:nvSpPr>
          <p:cNvPr id="512004" name="Text Box 4">
            <a:extLst>
              <a:ext uri="{FF2B5EF4-FFF2-40B4-BE49-F238E27FC236}">
                <a16:creationId xmlns:a16="http://schemas.microsoft.com/office/drawing/2014/main" id="{8D629DB3-70A3-E626-2262-5EBA94DDE9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2800" y="6324600"/>
            <a:ext cx="1393825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3.2-3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30" name="Rectangle 6">
            <a:extLst>
              <a:ext uri="{FF2B5EF4-FFF2-40B4-BE49-F238E27FC236}">
                <a16:creationId xmlns:a16="http://schemas.microsoft.com/office/drawing/2014/main" id="{A2E057EF-7DBB-5508-7E36-0417A0ADA0D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Attribute Listing</a:t>
            </a:r>
          </a:p>
        </p:txBody>
      </p:sp>
      <p:sp>
        <p:nvSpPr>
          <p:cNvPr id="513037" name="Rectangle 13">
            <a:extLst>
              <a:ext uri="{FF2B5EF4-FFF2-40B4-BE49-F238E27FC236}">
                <a16:creationId xmlns:a16="http://schemas.microsoft.com/office/drawing/2014/main" id="{F26285E2-C57B-D399-4A3D-814703DD7E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7138" y="3208338"/>
            <a:ext cx="1587" cy="174625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047" name="Rectangle 23">
            <a:extLst>
              <a:ext uri="{FF2B5EF4-FFF2-40B4-BE49-F238E27FC236}">
                <a16:creationId xmlns:a16="http://schemas.microsoft.com/office/drawing/2014/main" id="{31D4E9CE-162C-B824-59DE-153E38F734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4113" y="3208338"/>
            <a:ext cx="1298575" cy="1587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048" name="Rectangle 24">
            <a:extLst>
              <a:ext uri="{FF2B5EF4-FFF2-40B4-BE49-F238E27FC236}">
                <a16:creationId xmlns:a16="http://schemas.microsoft.com/office/drawing/2014/main" id="{F775348D-4671-637E-8D5E-17B38A035F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2213" y="3208338"/>
            <a:ext cx="9525" cy="1587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049" name="Rectangle 25">
            <a:extLst>
              <a:ext uri="{FF2B5EF4-FFF2-40B4-BE49-F238E27FC236}">
                <a16:creationId xmlns:a16="http://schemas.microsoft.com/office/drawing/2014/main" id="{EE49605C-4C4A-6D56-CC02-8305162A04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2688" y="3208338"/>
            <a:ext cx="9525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052" name="Rectangle 28">
            <a:extLst>
              <a:ext uri="{FF2B5EF4-FFF2-40B4-BE49-F238E27FC236}">
                <a16:creationId xmlns:a16="http://schemas.microsoft.com/office/drawing/2014/main" id="{1814CC59-E9A2-F2C8-4DC1-0D21318A84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41738" y="3208338"/>
            <a:ext cx="1296987" cy="1587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053" name="Rectangle 29">
            <a:extLst>
              <a:ext uri="{FF2B5EF4-FFF2-40B4-BE49-F238E27FC236}">
                <a16:creationId xmlns:a16="http://schemas.microsoft.com/office/drawing/2014/main" id="{E38882BC-4BC3-0844-B04B-FB7E5F41A2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8250" y="3208338"/>
            <a:ext cx="9525" cy="1587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054" name="Rectangle 30">
            <a:extLst>
              <a:ext uri="{FF2B5EF4-FFF2-40B4-BE49-F238E27FC236}">
                <a16:creationId xmlns:a16="http://schemas.microsoft.com/office/drawing/2014/main" id="{5D6B43C9-0E48-CB73-2351-ACAC6648E9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8725" y="3208338"/>
            <a:ext cx="9525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057" name="Rectangle 33">
            <a:extLst>
              <a:ext uri="{FF2B5EF4-FFF2-40B4-BE49-F238E27FC236}">
                <a16:creationId xmlns:a16="http://schemas.microsoft.com/office/drawing/2014/main" id="{8021D2A4-5E47-8425-37B6-C94534A64E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7775" y="3208338"/>
            <a:ext cx="1633538" cy="1587"/>
          </a:xfrm>
          <a:prstGeom prst="rect">
            <a:avLst/>
          </a:prstGeom>
          <a:solidFill>
            <a:srgbClr val="F3F3F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074" name="Rectangle 50">
            <a:extLst>
              <a:ext uri="{FF2B5EF4-FFF2-40B4-BE49-F238E27FC236}">
                <a16:creationId xmlns:a16="http://schemas.microsoft.com/office/drawing/2014/main" id="{F210BCC9-B517-2865-290F-8040D08D13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8725" y="3382963"/>
            <a:ext cx="9525" cy="95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089" name="Rectangle 65">
            <a:extLst>
              <a:ext uri="{FF2B5EF4-FFF2-40B4-BE49-F238E27FC236}">
                <a16:creationId xmlns:a16="http://schemas.microsoft.com/office/drawing/2014/main" id="{B9983383-215F-C088-59E6-DD5E596C54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2688" y="3568700"/>
            <a:ext cx="9525" cy="95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106" name="Rectangle 82">
            <a:extLst>
              <a:ext uri="{FF2B5EF4-FFF2-40B4-BE49-F238E27FC236}">
                <a16:creationId xmlns:a16="http://schemas.microsoft.com/office/drawing/2014/main" id="{215C0DE0-F8A8-3038-5D2A-3BAF9B48AA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2688" y="3752850"/>
            <a:ext cx="9525" cy="95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123" name="Rectangle 99">
            <a:extLst>
              <a:ext uri="{FF2B5EF4-FFF2-40B4-BE49-F238E27FC236}">
                <a16:creationId xmlns:a16="http://schemas.microsoft.com/office/drawing/2014/main" id="{7A284098-1C49-6F80-7C23-45931C096C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2688" y="3937000"/>
            <a:ext cx="9525" cy="95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3140" name="Rectangle 116">
            <a:extLst>
              <a:ext uri="{FF2B5EF4-FFF2-40B4-BE49-F238E27FC236}">
                <a16:creationId xmlns:a16="http://schemas.microsoft.com/office/drawing/2014/main" id="{E4B0AF65-159D-B4B5-FDF9-A17A25F9F3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2688" y="4122738"/>
            <a:ext cx="9525" cy="793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513159" name="Group 135">
            <a:extLst>
              <a:ext uri="{FF2B5EF4-FFF2-40B4-BE49-F238E27FC236}">
                <a16:creationId xmlns:a16="http://schemas.microsoft.com/office/drawing/2014/main" id="{0C5337E1-2597-D88F-F3EE-71E0139DF2EF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1543050"/>
            <a:ext cx="8305800" cy="2419350"/>
            <a:chOff x="1515" y="2009"/>
            <a:chExt cx="2711" cy="715"/>
          </a:xfrm>
        </p:grpSpPr>
        <p:sp>
          <p:nvSpPr>
            <p:cNvPr id="513034" name="Rectangle 10">
              <a:extLst>
                <a:ext uri="{FF2B5EF4-FFF2-40B4-BE49-F238E27FC236}">
                  <a16:creationId xmlns:a16="http://schemas.microsoft.com/office/drawing/2014/main" id="{C186E4F3-1B8B-8EAA-9F67-B283366AC1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7" y="2021"/>
              <a:ext cx="818" cy="111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35" name="Rectangle 11">
              <a:extLst>
                <a:ext uri="{FF2B5EF4-FFF2-40B4-BE49-F238E27FC236}">
                  <a16:creationId xmlns:a16="http://schemas.microsoft.com/office/drawing/2014/main" id="{D37F2E86-60F0-4771-8759-296C404110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42" y="2021"/>
              <a:ext cx="506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 b="1">
                  <a:solidFill>
                    <a:srgbClr val="000000"/>
                  </a:solidFill>
                  <a:latin typeface="Arial" panose="020B0604020202020204" pitchFamily="34" charset="0"/>
                </a:rPr>
                <a:t> Part/Feature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3036" name="Rectangle 12">
              <a:extLst>
                <a:ext uri="{FF2B5EF4-FFF2-40B4-BE49-F238E27FC236}">
                  <a16:creationId xmlns:a16="http://schemas.microsoft.com/office/drawing/2014/main" id="{67DB4F0E-5DEB-BBF3-8103-59B004D0BE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9" y="2021"/>
              <a:ext cx="23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3038" name="Rectangle 14">
              <a:extLst>
                <a:ext uri="{FF2B5EF4-FFF2-40B4-BE49-F238E27FC236}">
                  <a16:creationId xmlns:a16="http://schemas.microsoft.com/office/drawing/2014/main" id="{29862E0F-EB6B-6626-35A8-D9011ACEDF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1" y="2021"/>
              <a:ext cx="822" cy="111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39" name="Rectangle 15">
              <a:extLst>
                <a:ext uri="{FF2B5EF4-FFF2-40B4-BE49-F238E27FC236}">
                  <a16:creationId xmlns:a16="http://schemas.microsoft.com/office/drawing/2014/main" id="{56EC01ED-3EB1-441B-9390-20C9F20C1F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2" y="2021"/>
              <a:ext cx="345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 b="1">
                  <a:solidFill>
                    <a:srgbClr val="000000"/>
                  </a:solidFill>
                  <a:latin typeface="Arial" panose="020B0604020202020204" pitchFamily="34" charset="0"/>
                </a:rPr>
                <a:t>Attribute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3040" name="Rectangle 16">
              <a:extLst>
                <a:ext uri="{FF2B5EF4-FFF2-40B4-BE49-F238E27FC236}">
                  <a16:creationId xmlns:a16="http://schemas.microsoft.com/office/drawing/2014/main" id="{F87CF8D1-0A70-F73C-337F-393B8F718D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2" y="2021"/>
              <a:ext cx="23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3041" name="Rectangle 17">
              <a:extLst>
                <a:ext uri="{FF2B5EF4-FFF2-40B4-BE49-F238E27FC236}">
                  <a16:creationId xmlns:a16="http://schemas.microsoft.com/office/drawing/2014/main" id="{26235330-C1B3-AAE8-C4AE-307EDF6EC2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0" y="2021"/>
              <a:ext cx="1035" cy="111"/>
            </a:xfrm>
            <a:prstGeom prst="rect">
              <a:avLst/>
            </a:pr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42" name="Rectangle 18">
              <a:extLst>
                <a:ext uri="{FF2B5EF4-FFF2-40B4-BE49-F238E27FC236}">
                  <a16:creationId xmlns:a16="http://schemas.microsoft.com/office/drawing/2014/main" id="{1865BE7E-8341-0086-A9FC-919677024B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3" y="2021"/>
              <a:ext cx="212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 b="1">
                  <a:solidFill>
                    <a:srgbClr val="000000"/>
                  </a:solidFill>
                  <a:latin typeface="Arial" panose="020B0604020202020204" pitchFamily="34" charset="0"/>
                </a:rPr>
                <a:t>Ideas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3043" name="Rectangle 19">
              <a:extLst>
                <a:ext uri="{FF2B5EF4-FFF2-40B4-BE49-F238E27FC236}">
                  <a16:creationId xmlns:a16="http://schemas.microsoft.com/office/drawing/2014/main" id="{5C1A9321-FC94-B3F6-5E1A-D2A4BDE917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0" y="2021"/>
              <a:ext cx="23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3044" name="Rectangle 20">
              <a:extLst>
                <a:ext uri="{FF2B5EF4-FFF2-40B4-BE49-F238E27FC236}">
                  <a16:creationId xmlns:a16="http://schemas.microsoft.com/office/drawing/2014/main" id="{9F937421-1947-D821-C281-8E84803F0C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5" y="2009"/>
              <a:ext cx="12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45" name="Rectangle 21">
              <a:extLst>
                <a:ext uri="{FF2B5EF4-FFF2-40B4-BE49-F238E27FC236}">
                  <a16:creationId xmlns:a16="http://schemas.microsoft.com/office/drawing/2014/main" id="{87E56E6F-758F-BCB3-E07A-DEDF8A5B88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5" y="2009"/>
              <a:ext cx="12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46" name="Rectangle 22">
              <a:extLst>
                <a:ext uri="{FF2B5EF4-FFF2-40B4-BE49-F238E27FC236}">
                  <a16:creationId xmlns:a16="http://schemas.microsoft.com/office/drawing/2014/main" id="{F797B9B8-EE23-DDA2-C6EB-8B21048AE3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7" y="2009"/>
              <a:ext cx="818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50" name="Rectangle 26">
              <a:extLst>
                <a:ext uri="{FF2B5EF4-FFF2-40B4-BE49-F238E27FC236}">
                  <a16:creationId xmlns:a16="http://schemas.microsoft.com/office/drawing/2014/main" id="{AFA1199A-7ED2-8FB5-E055-307648DD11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5" y="2009"/>
              <a:ext cx="12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51" name="Rectangle 27">
              <a:extLst>
                <a:ext uri="{FF2B5EF4-FFF2-40B4-BE49-F238E27FC236}">
                  <a16:creationId xmlns:a16="http://schemas.microsoft.com/office/drawing/2014/main" id="{DFE79303-4396-7C2A-C310-754395FC1E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7" y="2009"/>
              <a:ext cx="817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55" name="Rectangle 31">
              <a:extLst>
                <a:ext uri="{FF2B5EF4-FFF2-40B4-BE49-F238E27FC236}">
                  <a16:creationId xmlns:a16="http://schemas.microsoft.com/office/drawing/2014/main" id="{88AF1F0D-BBF9-E9FB-249F-4F63F07794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4" y="2009"/>
              <a:ext cx="12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56" name="Rectangle 32">
              <a:extLst>
                <a:ext uri="{FF2B5EF4-FFF2-40B4-BE49-F238E27FC236}">
                  <a16:creationId xmlns:a16="http://schemas.microsoft.com/office/drawing/2014/main" id="{1308528A-3A31-E624-605A-B1F4F12A89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" y="2009"/>
              <a:ext cx="1029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58" name="Rectangle 34">
              <a:extLst>
                <a:ext uri="{FF2B5EF4-FFF2-40B4-BE49-F238E27FC236}">
                  <a16:creationId xmlns:a16="http://schemas.microsoft.com/office/drawing/2014/main" id="{A7BC8FA2-65A9-6F5C-341C-19CA351A3B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5" y="2009"/>
              <a:ext cx="1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59" name="Rectangle 35">
              <a:extLst>
                <a:ext uri="{FF2B5EF4-FFF2-40B4-BE49-F238E27FC236}">
                  <a16:creationId xmlns:a16="http://schemas.microsoft.com/office/drawing/2014/main" id="{A4552820-CB2D-466E-AD15-9417B91477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5" y="2009"/>
              <a:ext cx="1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60" name="Rectangle 36">
              <a:extLst>
                <a:ext uri="{FF2B5EF4-FFF2-40B4-BE49-F238E27FC236}">
                  <a16:creationId xmlns:a16="http://schemas.microsoft.com/office/drawing/2014/main" id="{03D2648C-692F-873A-8BE9-28C0867AE0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5" y="2021"/>
              <a:ext cx="12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61" name="Rectangle 37">
              <a:extLst>
                <a:ext uri="{FF2B5EF4-FFF2-40B4-BE49-F238E27FC236}">
                  <a16:creationId xmlns:a16="http://schemas.microsoft.com/office/drawing/2014/main" id="{F141C2BB-EA85-C34F-EC78-B0F9D85493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5" y="2021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62" name="Rectangle 38">
              <a:extLst>
                <a:ext uri="{FF2B5EF4-FFF2-40B4-BE49-F238E27FC236}">
                  <a16:creationId xmlns:a16="http://schemas.microsoft.com/office/drawing/2014/main" id="{0EC7BA1D-1692-2097-5472-8BCB50F1B9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4" y="2021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63" name="Rectangle 39">
              <a:extLst>
                <a:ext uri="{FF2B5EF4-FFF2-40B4-BE49-F238E27FC236}">
                  <a16:creationId xmlns:a16="http://schemas.microsoft.com/office/drawing/2014/main" id="{F964B848-7C81-31C9-1FFE-BFA12E364E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5" y="2021"/>
              <a:ext cx="11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64" name="Rectangle 40">
              <a:extLst>
                <a:ext uri="{FF2B5EF4-FFF2-40B4-BE49-F238E27FC236}">
                  <a16:creationId xmlns:a16="http://schemas.microsoft.com/office/drawing/2014/main" id="{FC7D4BAF-0FB6-456B-2CEC-1F1B56FF95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7" y="2139"/>
              <a:ext cx="259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Casing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3065" name="Rectangle 41">
              <a:extLst>
                <a:ext uri="{FF2B5EF4-FFF2-40B4-BE49-F238E27FC236}">
                  <a16:creationId xmlns:a16="http://schemas.microsoft.com/office/drawing/2014/main" id="{39E05B10-2D34-3533-B040-39809D4422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5" y="2139"/>
              <a:ext cx="23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3066" name="Rectangle 42">
              <a:extLst>
                <a:ext uri="{FF2B5EF4-FFF2-40B4-BE49-F238E27FC236}">
                  <a16:creationId xmlns:a16="http://schemas.microsoft.com/office/drawing/2014/main" id="{490B4A34-640A-184D-9B3A-A0B2A168DE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0" y="2139"/>
              <a:ext cx="245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Plastic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3067" name="Rectangle 43">
              <a:extLst>
                <a:ext uri="{FF2B5EF4-FFF2-40B4-BE49-F238E27FC236}">
                  <a16:creationId xmlns:a16="http://schemas.microsoft.com/office/drawing/2014/main" id="{1CD7DC63-FEB2-4649-1074-8F3CFB0120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3" y="2139"/>
              <a:ext cx="23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3068" name="Rectangle 44">
              <a:extLst>
                <a:ext uri="{FF2B5EF4-FFF2-40B4-BE49-F238E27FC236}">
                  <a16:creationId xmlns:a16="http://schemas.microsoft.com/office/drawing/2014/main" id="{332343BC-AB0B-2B7D-E05D-A92C7461DD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9" y="2139"/>
              <a:ext cx="202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Metal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3069" name="Rectangle 45">
              <a:extLst>
                <a:ext uri="{FF2B5EF4-FFF2-40B4-BE49-F238E27FC236}">
                  <a16:creationId xmlns:a16="http://schemas.microsoft.com/office/drawing/2014/main" id="{2583833F-54A4-114B-BEEE-138F114E5F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4" y="2139"/>
              <a:ext cx="23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3070" name="Rectangle 46">
              <a:extLst>
                <a:ext uri="{FF2B5EF4-FFF2-40B4-BE49-F238E27FC236}">
                  <a16:creationId xmlns:a16="http://schemas.microsoft.com/office/drawing/2014/main" id="{8D28B6A3-00BA-4707-1B6B-792F6A200B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5" y="2131"/>
              <a:ext cx="1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71" name="Rectangle 47">
              <a:extLst>
                <a:ext uri="{FF2B5EF4-FFF2-40B4-BE49-F238E27FC236}">
                  <a16:creationId xmlns:a16="http://schemas.microsoft.com/office/drawing/2014/main" id="{EAF7A646-7B7C-586A-E438-0693815B60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7" y="2131"/>
              <a:ext cx="81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72" name="Rectangle 48">
              <a:extLst>
                <a:ext uri="{FF2B5EF4-FFF2-40B4-BE49-F238E27FC236}">
                  <a16:creationId xmlns:a16="http://schemas.microsoft.com/office/drawing/2014/main" id="{32275055-18DC-3DBA-D0AA-23DBD98C6C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5" y="2131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73" name="Rectangle 49">
              <a:extLst>
                <a:ext uri="{FF2B5EF4-FFF2-40B4-BE49-F238E27FC236}">
                  <a16:creationId xmlns:a16="http://schemas.microsoft.com/office/drawing/2014/main" id="{91DEEE75-7694-6C3A-F75E-0BB0C657EB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1" y="2131"/>
              <a:ext cx="82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75" name="Rectangle 51">
              <a:extLst>
                <a:ext uri="{FF2B5EF4-FFF2-40B4-BE49-F238E27FC236}">
                  <a16:creationId xmlns:a16="http://schemas.microsoft.com/office/drawing/2014/main" id="{E5AB7607-D442-8CFB-A688-2632276E89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0" y="2131"/>
              <a:ext cx="103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76" name="Rectangle 52">
              <a:extLst>
                <a:ext uri="{FF2B5EF4-FFF2-40B4-BE49-F238E27FC236}">
                  <a16:creationId xmlns:a16="http://schemas.microsoft.com/office/drawing/2014/main" id="{ED9DC43C-C414-E27F-E7CE-F7B74E0259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5" y="2131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77" name="Rectangle 53">
              <a:extLst>
                <a:ext uri="{FF2B5EF4-FFF2-40B4-BE49-F238E27FC236}">
                  <a16:creationId xmlns:a16="http://schemas.microsoft.com/office/drawing/2014/main" id="{7657B92C-DF98-1B87-5A34-6B02A1E959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5" y="2137"/>
              <a:ext cx="12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78" name="Rectangle 54">
              <a:extLst>
                <a:ext uri="{FF2B5EF4-FFF2-40B4-BE49-F238E27FC236}">
                  <a16:creationId xmlns:a16="http://schemas.microsoft.com/office/drawing/2014/main" id="{763FC41B-30E5-E2E1-9AB6-C6D666D59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5" y="2137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79" name="Rectangle 55">
              <a:extLst>
                <a:ext uri="{FF2B5EF4-FFF2-40B4-BE49-F238E27FC236}">
                  <a16:creationId xmlns:a16="http://schemas.microsoft.com/office/drawing/2014/main" id="{634D5DCC-3591-3B4A-764A-B8E8B14016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4" y="2137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80" name="Rectangle 56">
              <a:extLst>
                <a:ext uri="{FF2B5EF4-FFF2-40B4-BE49-F238E27FC236}">
                  <a16:creationId xmlns:a16="http://schemas.microsoft.com/office/drawing/2014/main" id="{57E3490D-132C-5C85-387D-EF6050F820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5" y="2137"/>
              <a:ext cx="11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81" name="Rectangle 57">
              <a:extLst>
                <a:ext uri="{FF2B5EF4-FFF2-40B4-BE49-F238E27FC236}">
                  <a16:creationId xmlns:a16="http://schemas.microsoft.com/office/drawing/2014/main" id="{274CE5F0-66E9-F7DF-53F6-F806F03A2A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4" y="2256"/>
              <a:ext cx="244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Switch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3082" name="Rectangle 58">
              <a:extLst>
                <a:ext uri="{FF2B5EF4-FFF2-40B4-BE49-F238E27FC236}">
                  <a16:creationId xmlns:a16="http://schemas.microsoft.com/office/drawing/2014/main" id="{A289B2EB-AD7C-B3D6-613D-EDADD19CEA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7" y="2256"/>
              <a:ext cx="23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3083" name="Rectangle 59">
              <a:extLst>
                <a:ext uri="{FF2B5EF4-FFF2-40B4-BE49-F238E27FC236}">
                  <a16:creationId xmlns:a16="http://schemas.microsoft.com/office/drawing/2014/main" id="{CC146849-6EDE-F1EF-9776-2D7FD805CD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0" y="2256"/>
              <a:ext cx="243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On/Off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3084" name="Rectangle 60">
              <a:extLst>
                <a:ext uri="{FF2B5EF4-FFF2-40B4-BE49-F238E27FC236}">
                  <a16:creationId xmlns:a16="http://schemas.microsoft.com/office/drawing/2014/main" id="{EAEEF50F-08C1-4F8F-D104-0B79383CA1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4" y="2256"/>
              <a:ext cx="23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3085" name="Rectangle 61">
              <a:extLst>
                <a:ext uri="{FF2B5EF4-FFF2-40B4-BE49-F238E27FC236}">
                  <a16:creationId xmlns:a16="http://schemas.microsoft.com/office/drawing/2014/main" id="{7B47ACF7-17F9-DC7F-99AD-862B6C1177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6" y="2256"/>
              <a:ext cx="621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On/Off low beam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3086" name="Rectangle 62">
              <a:extLst>
                <a:ext uri="{FF2B5EF4-FFF2-40B4-BE49-F238E27FC236}">
                  <a16:creationId xmlns:a16="http://schemas.microsoft.com/office/drawing/2014/main" id="{C2E1F6FE-D65F-60A2-7B38-83FE7A32C8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57" y="2256"/>
              <a:ext cx="23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3087" name="Rectangle 63">
              <a:extLst>
                <a:ext uri="{FF2B5EF4-FFF2-40B4-BE49-F238E27FC236}">
                  <a16:creationId xmlns:a16="http://schemas.microsoft.com/office/drawing/2014/main" id="{CC4A81B5-42F0-AE0A-5E0F-B15B7B01F4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5" y="2248"/>
              <a:ext cx="1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88" name="Rectangle 64">
              <a:extLst>
                <a:ext uri="{FF2B5EF4-FFF2-40B4-BE49-F238E27FC236}">
                  <a16:creationId xmlns:a16="http://schemas.microsoft.com/office/drawing/2014/main" id="{A1759E30-9797-BA8E-A708-1CA9674715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7" y="2248"/>
              <a:ext cx="81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90" name="Rectangle 66">
              <a:extLst>
                <a:ext uri="{FF2B5EF4-FFF2-40B4-BE49-F238E27FC236}">
                  <a16:creationId xmlns:a16="http://schemas.microsoft.com/office/drawing/2014/main" id="{B3E8CF3B-AD73-88BB-F6CA-8586C518C8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1" y="2248"/>
              <a:ext cx="82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91" name="Rectangle 67">
              <a:extLst>
                <a:ext uri="{FF2B5EF4-FFF2-40B4-BE49-F238E27FC236}">
                  <a16:creationId xmlns:a16="http://schemas.microsoft.com/office/drawing/2014/main" id="{C38A600C-CE09-5559-E5D5-BC7E6B1D7D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4" y="2248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92" name="Rectangle 68">
              <a:extLst>
                <a:ext uri="{FF2B5EF4-FFF2-40B4-BE49-F238E27FC236}">
                  <a16:creationId xmlns:a16="http://schemas.microsoft.com/office/drawing/2014/main" id="{967B5E4A-DB1C-5DDB-6CDC-FA2107F1FC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0" y="2248"/>
              <a:ext cx="103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93" name="Rectangle 69">
              <a:extLst>
                <a:ext uri="{FF2B5EF4-FFF2-40B4-BE49-F238E27FC236}">
                  <a16:creationId xmlns:a16="http://schemas.microsoft.com/office/drawing/2014/main" id="{B2D0ADEC-1142-528A-1817-F17A4B89B4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5" y="2248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94" name="Rectangle 70">
              <a:extLst>
                <a:ext uri="{FF2B5EF4-FFF2-40B4-BE49-F238E27FC236}">
                  <a16:creationId xmlns:a16="http://schemas.microsoft.com/office/drawing/2014/main" id="{285E3FD7-5890-3238-7160-443782164E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5" y="2254"/>
              <a:ext cx="12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95" name="Rectangle 71">
              <a:extLst>
                <a:ext uri="{FF2B5EF4-FFF2-40B4-BE49-F238E27FC236}">
                  <a16:creationId xmlns:a16="http://schemas.microsoft.com/office/drawing/2014/main" id="{6CB90700-0BD2-6EB7-02EB-A91A3839C6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5" y="2254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96" name="Rectangle 72">
              <a:extLst>
                <a:ext uri="{FF2B5EF4-FFF2-40B4-BE49-F238E27FC236}">
                  <a16:creationId xmlns:a16="http://schemas.microsoft.com/office/drawing/2014/main" id="{6D511091-575A-6BC9-2C18-CB698FF957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4" y="2254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97" name="Rectangle 73">
              <a:extLst>
                <a:ext uri="{FF2B5EF4-FFF2-40B4-BE49-F238E27FC236}">
                  <a16:creationId xmlns:a16="http://schemas.microsoft.com/office/drawing/2014/main" id="{D4C5EBC7-0213-D019-7FFF-6A4E0717C9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5" y="2254"/>
              <a:ext cx="11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098" name="Rectangle 74">
              <a:extLst>
                <a:ext uri="{FF2B5EF4-FFF2-40B4-BE49-F238E27FC236}">
                  <a16:creationId xmlns:a16="http://schemas.microsoft.com/office/drawing/2014/main" id="{F4F8E548-568D-3AE8-07BB-7F041D97CE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4" y="2372"/>
              <a:ext cx="262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Battery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3099" name="Rectangle 75">
              <a:extLst>
                <a:ext uri="{FF2B5EF4-FFF2-40B4-BE49-F238E27FC236}">
                  <a16:creationId xmlns:a16="http://schemas.microsoft.com/office/drawing/2014/main" id="{BB57A9BD-D9A1-58E0-495C-F724351663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8" y="2372"/>
              <a:ext cx="23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3100" name="Rectangle 76">
              <a:extLst>
                <a:ext uri="{FF2B5EF4-FFF2-40B4-BE49-F238E27FC236}">
                  <a16:creationId xmlns:a16="http://schemas.microsoft.com/office/drawing/2014/main" id="{015DBCEA-D51D-264B-32EE-60424745D6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6" y="2372"/>
              <a:ext cx="235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Power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3101" name="Rectangle 77">
              <a:extLst>
                <a:ext uri="{FF2B5EF4-FFF2-40B4-BE49-F238E27FC236}">
                  <a16:creationId xmlns:a16="http://schemas.microsoft.com/office/drawing/2014/main" id="{E3936A2A-06FD-17B7-8729-3B8F1E90FD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7" y="2372"/>
              <a:ext cx="23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3102" name="Rectangle 78">
              <a:extLst>
                <a:ext uri="{FF2B5EF4-FFF2-40B4-BE49-F238E27FC236}">
                  <a16:creationId xmlns:a16="http://schemas.microsoft.com/office/drawing/2014/main" id="{8A0B4288-3926-0104-24D0-4FE1532292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8" y="2372"/>
              <a:ext cx="517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Rechargeable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3103" name="Rectangle 79">
              <a:extLst>
                <a:ext uri="{FF2B5EF4-FFF2-40B4-BE49-F238E27FC236}">
                  <a16:creationId xmlns:a16="http://schemas.microsoft.com/office/drawing/2014/main" id="{44D17B3E-2754-B5F2-7A7B-17955EAD6B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7" y="2372"/>
              <a:ext cx="23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3104" name="Rectangle 80">
              <a:extLst>
                <a:ext uri="{FF2B5EF4-FFF2-40B4-BE49-F238E27FC236}">
                  <a16:creationId xmlns:a16="http://schemas.microsoft.com/office/drawing/2014/main" id="{7AA1CDBD-3029-74B7-ED9F-C38EDA173B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5" y="2364"/>
              <a:ext cx="1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05" name="Rectangle 81">
              <a:extLst>
                <a:ext uri="{FF2B5EF4-FFF2-40B4-BE49-F238E27FC236}">
                  <a16:creationId xmlns:a16="http://schemas.microsoft.com/office/drawing/2014/main" id="{436A5BCA-3819-52EB-3C61-EF208B22A8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7" y="2364"/>
              <a:ext cx="81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07" name="Rectangle 83">
              <a:extLst>
                <a:ext uri="{FF2B5EF4-FFF2-40B4-BE49-F238E27FC236}">
                  <a16:creationId xmlns:a16="http://schemas.microsoft.com/office/drawing/2014/main" id="{317428AB-575D-1332-9190-C866D335AA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1" y="2364"/>
              <a:ext cx="82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08" name="Rectangle 84">
              <a:extLst>
                <a:ext uri="{FF2B5EF4-FFF2-40B4-BE49-F238E27FC236}">
                  <a16:creationId xmlns:a16="http://schemas.microsoft.com/office/drawing/2014/main" id="{C4BDB94F-697C-95FA-C1C8-B024107DBB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4" y="2364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09" name="Rectangle 85">
              <a:extLst>
                <a:ext uri="{FF2B5EF4-FFF2-40B4-BE49-F238E27FC236}">
                  <a16:creationId xmlns:a16="http://schemas.microsoft.com/office/drawing/2014/main" id="{3C96A19B-2F74-6F15-4C03-612706D979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0" y="2364"/>
              <a:ext cx="103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10" name="Rectangle 86">
              <a:extLst>
                <a:ext uri="{FF2B5EF4-FFF2-40B4-BE49-F238E27FC236}">
                  <a16:creationId xmlns:a16="http://schemas.microsoft.com/office/drawing/2014/main" id="{1392F17D-5D02-38B7-97AB-AB4C40E394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5" y="2364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11" name="Rectangle 87">
              <a:extLst>
                <a:ext uri="{FF2B5EF4-FFF2-40B4-BE49-F238E27FC236}">
                  <a16:creationId xmlns:a16="http://schemas.microsoft.com/office/drawing/2014/main" id="{04C71C21-B9DE-A14E-7338-8D278F576F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5" y="2370"/>
              <a:ext cx="12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12" name="Rectangle 88">
              <a:extLst>
                <a:ext uri="{FF2B5EF4-FFF2-40B4-BE49-F238E27FC236}">
                  <a16:creationId xmlns:a16="http://schemas.microsoft.com/office/drawing/2014/main" id="{52736AF8-F552-6DA4-8FA9-998B0BF820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5" y="2370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13" name="Rectangle 89">
              <a:extLst>
                <a:ext uri="{FF2B5EF4-FFF2-40B4-BE49-F238E27FC236}">
                  <a16:creationId xmlns:a16="http://schemas.microsoft.com/office/drawing/2014/main" id="{69F1ECF6-DCF8-01E8-D075-225DB4E055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4" y="2370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14" name="Rectangle 90">
              <a:extLst>
                <a:ext uri="{FF2B5EF4-FFF2-40B4-BE49-F238E27FC236}">
                  <a16:creationId xmlns:a16="http://schemas.microsoft.com/office/drawing/2014/main" id="{4CD434CA-A968-CD01-C29F-C989EA598D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5" y="2370"/>
              <a:ext cx="11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15" name="Rectangle 91">
              <a:extLst>
                <a:ext uri="{FF2B5EF4-FFF2-40B4-BE49-F238E27FC236}">
                  <a16:creationId xmlns:a16="http://schemas.microsoft.com/office/drawing/2014/main" id="{D26C7A93-C741-A9E0-F554-CE7F73A3AA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0" y="2489"/>
              <a:ext cx="166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Bulb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3116" name="Rectangle 92">
              <a:extLst>
                <a:ext uri="{FF2B5EF4-FFF2-40B4-BE49-F238E27FC236}">
                  <a16:creationId xmlns:a16="http://schemas.microsoft.com/office/drawing/2014/main" id="{4F55CCE1-A7D4-C9B3-F1FF-2C50DCFA00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3" y="2489"/>
              <a:ext cx="23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3117" name="Rectangle 93">
              <a:extLst>
                <a:ext uri="{FF2B5EF4-FFF2-40B4-BE49-F238E27FC236}">
                  <a16:creationId xmlns:a16="http://schemas.microsoft.com/office/drawing/2014/main" id="{500554D8-3BAB-F1A7-D9C0-5AD9CD9BF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9" y="2489"/>
              <a:ext cx="212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Brass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3118" name="Rectangle 94">
              <a:extLst>
                <a:ext uri="{FF2B5EF4-FFF2-40B4-BE49-F238E27FC236}">
                  <a16:creationId xmlns:a16="http://schemas.microsoft.com/office/drawing/2014/main" id="{FB5008ED-C566-4CE5-FC31-DD95132B1D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5" y="2489"/>
              <a:ext cx="23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3119" name="Rectangle 95">
              <a:extLst>
                <a:ext uri="{FF2B5EF4-FFF2-40B4-BE49-F238E27FC236}">
                  <a16:creationId xmlns:a16="http://schemas.microsoft.com/office/drawing/2014/main" id="{9F2ED77A-5C31-9329-3A0E-C0935BE952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5" y="2489"/>
              <a:ext cx="245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Plastic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3120" name="Rectangle 96">
              <a:extLst>
                <a:ext uri="{FF2B5EF4-FFF2-40B4-BE49-F238E27FC236}">
                  <a16:creationId xmlns:a16="http://schemas.microsoft.com/office/drawing/2014/main" id="{FE2FA3B4-C229-D662-0C18-37C18A9994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8" y="2489"/>
              <a:ext cx="23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3121" name="Rectangle 97">
              <a:extLst>
                <a:ext uri="{FF2B5EF4-FFF2-40B4-BE49-F238E27FC236}">
                  <a16:creationId xmlns:a16="http://schemas.microsoft.com/office/drawing/2014/main" id="{A38E73BE-1AB2-6F74-C0A1-06DD52AB8A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5" y="2480"/>
              <a:ext cx="1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22" name="Rectangle 98">
              <a:extLst>
                <a:ext uri="{FF2B5EF4-FFF2-40B4-BE49-F238E27FC236}">
                  <a16:creationId xmlns:a16="http://schemas.microsoft.com/office/drawing/2014/main" id="{B769A130-90C7-2605-C0F5-6D9793DBC0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7" y="2480"/>
              <a:ext cx="81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24" name="Rectangle 100">
              <a:extLst>
                <a:ext uri="{FF2B5EF4-FFF2-40B4-BE49-F238E27FC236}">
                  <a16:creationId xmlns:a16="http://schemas.microsoft.com/office/drawing/2014/main" id="{BBD50624-30AB-42AC-B2AA-F323AF260B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1" y="2480"/>
              <a:ext cx="82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25" name="Rectangle 101">
              <a:extLst>
                <a:ext uri="{FF2B5EF4-FFF2-40B4-BE49-F238E27FC236}">
                  <a16:creationId xmlns:a16="http://schemas.microsoft.com/office/drawing/2014/main" id="{3C1CE729-418D-7366-CDB4-92E265F4FA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4" y="2480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26" name="Rectangle 102">
              <a:extLst>
                <a:ext uri="{FF2B5EF4-FFF2-40B4-BE49-F238E27FC236}">
                  <a16:creationId xmlns:a16="http://schemas.microsoft.com/office/drawing/2014/main" id="{FF0320E4-79E2-6A5E-23EC-E112E9F873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0" y="2480"/>
              <a:ext cx="103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27" name="Rectangle 103">
              <a:extLst>
                <a:ext uri="{FF2B5EF4-FFF2-40B4-BE49-F238E27FC236}">
                  <a16:creationId xmlns:a16="http://schemas.microsoft.com/office/drawing/2014/main" id="{50B00EE9-E0E8-1DEE-D19C-7098243954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5" y="2480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28" name="Rectangle 104">
              <a:extLst>
                <a:ext uri="{FF2B5EF4-FFF2-40B4-BE49-F238E27FC236}">
                  <a16:creationId xmlns:a16="http://schemas.microsoft.com/office/drawing/2014/main" id="{C7D16F32-8CEB-DA28-DD03-B695710BAE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5" y="2486"/>
              <a:ext cx="12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29" name="Rectangle 105">
              <a:extLst>
                <a:ext uri="{FF2B5EF4-FFF2-40B4-BE49-F238E27FC236}">
                  <a16:creationId xmlns:a16="http://schemas.microsoft.com/office/drawing/2014/main" id="{7938719A-9372-F71C-267A-7D7779D948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5" y="2486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30" name="Rectangle 106">
              <a:extLst>
                <a:ext uri="{FF2B5EF4-FFF2-40B4-BE49-F238E27FC236}">
                  <a16:creationId xmlns:a16="http://schemas.microsoft.com/office/drawing/2014/main" id="{43053D0F-06A3-AD2E-F1DC-9DBC72D3E3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4" y="2486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31" name="Rectangle 107">
              <a:extLst>
                <a:ext uri="{FF2B5EF4-FFF2-40B4-BE49-F238E27FC236}">
                  <a16:creationId xmlns:a16="http://schemas.microsoft.com/office/drawing/2014/main" id="{C788E5BF-71BA-5679-742B-DD0FC6A282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5" y="2486"/>
              <a:ext cx="11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32" name="Rectangle 108">
              <a:extLst>
                <a:ext uri="{FF2B5EF4-FFF2-40B4-BE49-F238E27FC236}">
                  <a16:creationId xmlns:a16="http://schemas.microsoft.com/office/drawing/2014/main" id="{AE75380C-94A2-DB85-AB8C-32681C02A9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6" y="2605"/>
              <a:ext cx="258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Weight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3133" name="Rectangle 109">
              <a:extLst>
                <a:ext uri="{FF2B5EF4-FFF2-40B4-BE49-F238E27FC236}">
                  <a16:creationId xmlns:a16="http://schemas.microsoft.com/office/drawing/2014/main" id="{2D7C0D47-E330-3EC4-209A-1F5055E701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5" y="2605"/>
              <a:ext cx="23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3134" name="Rectangle 110">
              <a:extLst>
                <a:ext uri="{FF2B5EF4-FFF2-40B4-BE49-F238E27FC236}">
                  <a16:creationId xmlns:a16="http://schemas.microsoft.com/office/drawing/2014/main" id="{64D38004-56AC-279A-4341-C3646E8EF1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7" y="2605"/>
              <a:ext cx="235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Heavy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3135" name="Rectangle 111">
              <a:extLst>
                <a:ext uri="{FF2B5EF4-FFF2-40B4-BE49-F238E27FC236}">
                  <a16:creationId xmlns:a16="http://schemas.microsoft.com/office/drawing/2014/main" id="{03B4780E-93E1-843E-571E-1FF3D0FAE1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7" y="2605"/>
              <a:ext cx="23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3136" name="Rectangle 112">
              <a:extLst>
                <a:ext uri="{FF2B5EF4-FFF2-40B4-BE49-F238E27FC236}">
                  <a16:creationId xmlns:a16="http://schemas.microsoft.com/office/drawing/2014/main" id="{BEFB10AA-35F4-1F3E-42F4-0E0AB75407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3" y="2605"/>
              <a:ext cx="180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Light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3137" name="Rectangle 113">
              <a:extLst>
                <a:ext uri="{FF2B5EF4-FFF2-40B4-BE49-F238E27FC236}">
                  <a16:creationId xmlns:a16="http://schemas.microsoft.com/office/drawing/2014/main" id="{41481A0E-D265-C104-0DBE-1DEC46C2B4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1" y="2605"/>
              <a:ext cx="23" cy="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20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2100">
                <a:latin typeface="Arial" panose="020B0604020202020204" pitchFamily="34" charset="0"/>
              </a:endParaRPr>
            </a:p>
          </p:txBody>
        </p:sp>
        <p:sp>
          <p:nvSpPr>
            <p:cNvPr id="513138" name="Rectangle 114">
              <a:extLst>
                <a:ext uri="{FF2B5EF4-FFF2-40B4-BE49-F238E27FC236}">
                  <a16:creationId xmlns:a16="http://schemas.microsoft.com/office/drawing/2014/main" id="{A46E25D5-0FFE-9F3F-40F9-BDB8011D01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5" y="2597"/>
              <a:ext cx="12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39" name="Rectangle 115">
              <a:extLst>
                <a:ext uri="{FF2B5EF4-FFF2-40B4-BE49-F238E27FC236}">
                  <a16:creationId xmlns:a16="http://schemas.microsoft.com/office/drawing/2014/main" id="{5FE1C5DA-497B-18BA-1473-7328395728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7" y="2597"/>
              <a:ext cx="818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41" name="Rectangle 117">
              <a:extLst>
                <a:ext uri="{FF2B5EF4-FFF2-40B4-BE49-F238E27FC236}">
                  <a16:creationId xmlns:a16="http://schemas.microsoft.com/office/drawing/2014/main" id="{3A87C195-B8BA-3FE6-55E4-B9E01D28FA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1" y="2597"/>
              <a:ext cx="823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42" name="Rectangle 118">
              <a:extLst>
                <a:ext uri="{FF2B5EF4-FFF2-40B4-BE49-F238E27FC236}">
                  <a16:creationId xmlns:a16="http://schemas.microsoft.com/office/drawing/2014/main" id="{9923640D-AC7A-D446-DF5E-64E54A21F8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4" y="2597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43" name="Rectangle 119">
              <a:extLst>
                <a:ext uri="{FF2B5EF4-FFF2-40B4-BE49-F238E27FC236}">
                  <a16:creationId xmlns:a16="http://schemas.microsoft.com/office/drawing/2014/main" id="{501DA89A-2204-D82C-7EBC-0936C6C82E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0" y="2597"/>
              <a:ext cx="103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44" name="Rectangle 120">
              <a:extLst>
                <a:ext uri="{FF2B5EF4-FFF2-40B4-BE49-F238E27FC236}">
                  <a16:creationId xmlns:a16="http://schemas.microsoft.com/office/drawing/2014/main" id="{96F17784-E3BF-982F-6231-0B2FDD9A39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5" y="2597"/>
              <a:ext cx="11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45" name="Rectangle 121">
              <a:extLst>
                <a:ext uri="{FF2B5EF4-FFF2-40B4-BE49-F238E27FC236}">
                  <a16:creationId xmlns:a16="http://schemas.microsoft.com/office/drawing/2014/main" id="{0CC14232-C23A-D83C-7EA0-B4FCCFABB3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5" y="2602"/>
              <a:ext cx="12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46" name="Rectangle 122">
              <a:extLst>
                <a:ext uri="{FF2B5EF4-FFF2-40B4-BE49-F238E27FC236}">
                  <a16:creationId xmlns:a16="http://schemas.microsoft.com/office/drawing/2014/main" id="{E63416E0-60BD-ABB7-DF94-6C23F18EF9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5" y="2713"/>
              <a:ext cx="1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47" name="Rectangle 123">
              <a:extLst>
                <a:ext uri="{FF2B5EF4-FFF2-40B4-BE49-F238E27FC236}">
                  <a16:creationId xmlns:a16="http://schemas.microsoft.com/office/drawing/2014/main" id="{C1916780-2D62-A741-97D1-D627E2D300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5" y="2713"/>
              <a:ext cx="1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48" name="Rectangle 124">
              <a:extLst>
                <a:ext uri="{FF2B5EF4-FFF2-40B4-BE49-F238E27FC236}">
                  <a16:creationId xmlns:a16="http://schemas.microsoft.com/office/drawing/2014/main" id="{49FC1743-39A5-86BF-6797-E5D1C9CD11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7" y="2713"/>
              <a:ext cx="818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49" name="Rectangle 125">
              <a:extLst>
                <a:ext uri="{FF2B5EF4-FFF2-40B4-BE49-F238E27FC236}">
                  <a16:creationId xmlns:a16="http://schemas.microsoft.com/office/drawing/2014/main" id="{559CB3E1-52DF-1654-D984-A4EA21DA52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5" y="2602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50" name="Rectangle 126">
              <a:extLst>
                <a:ext uri="{FF2B5EF4-FFF2-40B4-BE49-F238E27FC236}">
                  <a16:creationId xmlns:a16="http://schemas.microsoft.com/office/drawing/2014/main" id="{17CD9960-2249-62ED-6669-BEEB7E8927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5" y="2713"/>
              <a:ext cx="1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51" name="Rectangle 127">
              <a:extLst>
                <a:ext uri="{FF2B5EF4-FFF2-40B4-BE49-F238E27FC236}">
                  <a16:creationId xmlns:a16="http://schemas.microsoft.com/office/drawing/2014/main" id="{9F95BCC6-CA5A-5CAC-8B95-D7AAB30763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7" y="2713"/>
              <a:ext cx="817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52" name="Rectangle 128">
              <a:extLst>
                <a:ext uri="{FF2B5EF4-FFF2-40B4-BE49-F238E27FC236}">
                  <a16:creationId xmlns:a16="http://schemas.microsoft.com/office/drawing/2014/main" id="{3778CE7A-00E7-0196-7A7D-84258CD725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4" y="2602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53" name="Rectangle 129">
              <a:extLst>
                <a:ext uri="{FF2B5EF4-FFF2-40B4-BE49-F238E27FC236}">
                  <a16:creationId xmlns:a16="http://schemas.microsoft.com/office/drawing/2014/main" id="{C853967F-489A-8544-A59E-01382B7A89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4" y="2713"/>
              <a:ext cx="1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54" name="Rectangle 130">
              <a:extLst>
                <a:ext uri="{FF2B5EF4-FFF2-40B4-BE49-F238E27FC236}">
                  <a16:creationId xmlns:a16="http://schemas.microsoft.com/office/drawing/2014/main" id="{4C482B30-0BE6-ABD0-2481-51FCF863F9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6" y="2713"/>
              <a:ext cx="1029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55" name="Rectangle 131">
              <a:extLst>
                <a:ext uri="{FF2B5EF4-FFF2-40B4-BE49-F238E27FC236}">
                  <a16:creationId xmlns:a16="http://schemas.microsoft.com/office/drawing/2014/main" id="{1963B4EA-55ED-1DB9-2A78-7ED08E5A46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5" y="2602"/>
              <a:ext cx="11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56" name="Rectangle 132">
              <a:extLst>
                <a:ext uri="{FF2B5EF4-FFF2-40B4-BE49-F238E27FC236}">
                  <a16:creationId xmlns:a16="http://schemas.microsoft.com/office/drawing/2014/main" id="{2A822E0C-0117-78BF-6878-99E6E43613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5" y="2713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3157" name="Rectangle 133">
              <a:extLst>
                <a:ext uri="{FF2B5EF4-FFF2-40B4-BE49-F238E27FC236}">
                  <a16:creationId xmlns:a16="http://schemas.microsoft.com/office/drawing/2014/main" id="{A3CAD181-273B-4E63-2379-CB1B138EC2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5" y="2713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3158" name="Rectangle 134">
            <a:extLst>
              <a:ext uri="{FF2B5EF4-FFF2-40B4-BE49-F238E27FC236}">
                <a16:creationId xmlns:a16="http://schemas.microsoft.com/office/drawing/2014/main" id="{46145511-51A9-1FF8-DFA6-0A858DA1B9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2913" y="4329113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13160" name="Text Box 136">
            <a:extLst>
              <a:ext uri="{FF2B5EF4-FFF2-40B4-BE49-F238E27FC236}">
                <a16:creationId xmlns:a16="http://schemas.microsoft.com/office/drawing/2014/main" id="{07E76C12-DCA0-3D2E-5D11-FB7580137B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2800" y="6324600"/>
            <a:ext cx="1393825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3.2-4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98" name="Rectangle 2">
            <a:extLst>
              <a:ext uri="{FF2B5EF4-FFF2-40B4-BE49-F238E27FC236}">
                <a16:creationId xmlns:a16="http://schemas.microsoft.com/office/drawing/2014/main" id="{61468014-F6E1-545E-8C82-1C9E086F8A0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Other Idea Generation Techniques</a:t>
            </a:r>
          </a:p>
        </p:txBody>
      </p:sp>
      <p:sp>
        <p:nvSpPr>
          <p:cNvPr id="516099" name="Rectangle 3">
            <a:extLst>
              <a:ext uri="{FF2B5EF4-FFF2-40B4-BE49-F238E27FC236}">
                <a16:creationId xmlns:a16="http://schemas.microsoft.com/office/drawing/2014/main" id="{53C62F2D-462A-221D-3892-CF970C9125E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Imitation</a:t>
            </a:r>
          </a:p>
          <a:p>
            <a:r>
              <a:rPr lang="en-US" altLang="en-US"/>
              <a:t>Assumption Bashing</a:t>
            </a:r>
          </a:p>
          <a:p>
            <a:r>
              <a:rPr lang="en-US" altLang="en-US"/>
              <a:t>Six Universal Questions</a:t>
            </a:r>
          </a:p>
          <a:p>
            <a:endParaRPr lang="en-US" altLang="en-US"/>
          </a:p>
          <a:p>
            <a:endParaRPr lang="en-US" altLang="en-US"/>
          </a:p>
          <a:p>
            <a:endParaRPr lang="en-US" altLang="en-US"/>
          </a:p>
          <a:p>
            <a:endParaRPr lang="en-US" altLang="en-US"/>
          </a:p>
          <a:p>
            <a:endParaRPr lang="en-US" altLang="en-US"/>
          </a:p>
          <a:p>
            <a:endParaRPr lang="en-US" altLang="en-US"/>
          </a:p>
          <a:p>
            <a:r>
              <a:rPr lang="en-US" altLang="en-US"/>
              <a:t>Checklists</a:t>
            </a:r>
          </a:p>
          <a:p>
            <a:r>
              <a:rPr lang="en-US" altLang="en-US"/>
              <a:t>DO IT (Define Open Identify Transform)</a:t>
            </a:r>
          </a:p>
          <a:p>
            <a:r>
              <a:rPr lang="en-US" altLang="en-US"/>
              <a:t>Forced Analogy</a:t>
            </a:r>
          </a:p>
          <a:p>
            <a:r>
              <a:rPr lang="en-US" altLang="en-US"/>
              <a:t>Problem Reversal</a:t>
            </a:r>
          </a:p>
          <a:p>
            <a:r>
              <a:rPr lang="en-US" altLang="en-US"/>
              <a:t>Six Hats (DeBono)</a:t>
            </a:r>
          </a:p>
        </p:txBody>
      </p:sp>
      <p:grpSp>
        <p:nvGrpSpPr>
          <p:cNvPr id="516100" name="Group 4">
            <a:extLst>
              <a:ext uri="{FF2B5EF4-FFF2-40B4-BE49-F238E27FC236}">
                <a16:creationId xmlns:a16="http://schemas.microsoft.com/office/drawing/2014/main" id="{F264732C-C5FD-230A-5E14-252C9633901D}"/>
              </a:ext>
            </a:extLst>
          </p:cNvPr>
          <p:cNvGrpSpPr>
            <a:grpSpLocks/>
          </p:cNvGrpSpPr>
          <p:nvPr/>
        </p:nvGrpSpPr>
        <p:grpSpPr bwMode="auto">
          <a:xfrm>
            <a:off x="2286000" y="2362200"/>
            <a:ext cx="5029200" cy="1700213"/>
            <a:chOff x="2622" y="5775"/>
            <a:chExt cx="5626" cy="2677"/>
          </a:xfrm>
        </p:grpSpPr>
        <p:sp>
          <p:nvSpPr>
            <p:cNvPr id="516101" name="Text Box 5">
              <a:extLst>
                <a:ext uri="{FF2B5EF4-FFF2-40B4-BE49-F238E27FC236}">
                  <a16:creationId xmlns:a16="http://schemas.microsoft.com/office/drawing/2014/main" id="{131B11BC-FAA8-7B18-B7AF-4EDC20FB6A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95" y="6862"/>
              <a:ext cx="1453" cy="44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80"/>
              </a:solidFill>
              <a:miter lim="800000"/>
              <a:headEnd/>
              <a:tailEnd/>
            </a:ln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600" b="1">
                  <a:latin typeface="Arial" panose="020B0604020202020204" pitchFamily="34" charset="0"/>
                  <a:ea typeface="Batang" panose="02030600000101010101" pitchFamily="18" charset="-127"/>
                </a:rPr>
                <a:t>PROBLEM</a:t>
              </a:r>
              <a:endParaRPr lang="en-US" altLang="en-US" sz="1700" b="1">
                <a:latin typeface="Arial" panose="020B0604020202020204" pitchFamily="34" charset="0"/>
              </a:endParaRPr>
            </a:p>
          </p:txBody>
        </p:sp>
        <p:sp>
          <p:nvSpPr>
            <p:cNvPr id="516102" name="Text Box 6">
              <a:extLst>
                <a:ext uri="{FF2B5EF4-FFF2-40B4-BE49-F238E27FC236}">
                  <a16:creationId xmlns:a16="http://schemas.microsoft.com/office/drawing/2014/main" id="{E513E084-8D53-FB3D-EF71-71FFE045F1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22" y="5776"/>
              <a:ext cx="1453" cy="44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600" b="1">
                  <a:latin typeface="Arial" panose="020B0604020202020204" pitchFamily="34" charset="0"/>
                  <a:ea typeface="Batang" panose="02030600000101010101" pitchFamily="18" charset="-127"/>
                </a:rPr>
                <a:t>WHAT</a:t>
              </a:r>
              <a:endParaRPr lang="en-US" altLang="en-US" sz="1700" b="1">
                <a:latin typeface="Arial" panose="020B0604020202020204" pitchFamily="34" charset="0"/>
              </a:endParaRPr>
            </a:p>
          </p:txBody>
        </p:sp>
        <p:sp>
          <p:nvSpPr>
            <p:cNvPr id="516103" name="Text Box 7">
              <a:extLst>
                <a:ext uri="{FF2B5EF4-FFF2-40B4-BE49-F238E27FC236}">
                  <a16:creationId xmlns:a16="http://schemas.microsoft.com/office/drawing/2014/main" id="{725B182A-0F12-07CC-2E12-14B153A11D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95" y="5775"/>
              <a:ext cx="1453" cy="44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600" b="1">
                  <a:latin typeface="Arial" panose="020B0604020202020204" pitchFamily="34" charset="0"/>
                  <a:ea typeface="Batang" panose="02030600000101010101" pitchFamily="18" charset="-127"/>
                </a:rPr>
                <a:t>WHERE</a:t>
              </a:r>
              <a:endParaRPr lang="en-US" altLang="en-US" sz="1700" b="1">
                <a:latin typeface="Arial" panose="020B0604020202020204" pitchFamily="34" charset="0"/>
              </a:endParaRPr>
            </a:p>
          </p:txBody>
        </p:sp>
        <p:sp>
          <p:nvSpPr>
            <p:cNvPr id="516104" name="Text Box 8">
              <a:extLst>
                <a:ext uri="{FF2B5EF4-FFF2-40B4-BE49-F238E27FC236}">
                  <a16:creationId xmlns:a16="http://schemas.microsoft.com/office/drawing/2014/main" id="{C844DBA5-C056-42D2-E7F2-2BC9756A28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22" y="6862"/>
              <a:ext cx="1453" cy="44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600" b="1">
                  <a:latin typeface="Arial" panose="020B0604020202020204" pitchFamily="34" charset="0"/>
                  <a:ea typeface="Batang" panose="02030600000101010101" pitchFamily="18" charset="-127"/>
                </a:rPr>
                <a:t>WHEN</a:t>
              </a:r>
              <a:endParaRPr lang="en-US" altLang="en-US" sz="1700" b="1">
                <a:latin typeface="Arial" panose="020B0604020202020204" pitchFamily="34" charset="0"/>
              </a:endParaRPr>
            </a:p>
          </p:txBody>
        </p:sp>
        <p:sp>
          <p:nvSpPr>
            <p:cNvPr id="516105" name="Text Box 9">
              <a:extLst>
                <a:ext uri="{FF2B5EF4-FFF2-40B4-BE49-F238E27FC236}">
                  <a16:creationId xmlns:a16="http://schemas.microsoft.com/office/drawing/2014/main" id="{357ED716-F5EF-229E-487D-ACD1801677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95" y="6863"/>
              <a:ext cx="1453" cy="44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600" b="1">
                  <a:latin typeface="Arial" panose="020B0604020202020204" pitchFamily="34" charset="0"/>
                  <a:ea typeface="Batang" panose="02030600000101010101" pitchFamily="18" charset="-127"/>
                </a:rPr>
                <a:t>HOW</a:t>
              </a:r>
              <a:endParaRPr lang="en-US" altLang="en-US" sz="1700" b="1">
                <a:latin typeface="Arial" panose="020B0604020202020204" pitchFamily="34" charset="0"/>
              </a:endParaRPr>
            </a:p>
          </p:txBody>
        </p:sp>
        <p:sp>
          <p:nvSpPr>
            <p:cNvPr id="516106" name="Text Box 10">
              <a:extLst>
                <a:ext uri="{FF2B5EF4-FFF2-40B4-BE49-F238E27FC236}">
                  <a16:creationId xmlns:a16="http://schemas.microsoft.com/office/drawing/2014/main" id="{AEF23934-57AF-F446-1A50-FCFE3B9C33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22" y="8003"/>
              <a:ext cx="1453" cy="44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600" b="1">
                  <a:latin typeface="Arial" panose="020B0604020202020204" pitchFamily="34" charset="0"/>
                  <a:ea typeface="Batang" panose="02030600000101010101" pitchFamily="18" charset="-127"/>
                </a:rPr>
                <a:t>WHO</a:t>
              </a:r>
              <a:endParaRPr lang="en-US" altLang="en-US" sz="1700" b="1">
                <a:latin typeface="Arial" panose="020B0604020202020204" pitchFamily="34" charset="0"/>
              </a:endParaRPr>
            </a:p>
          </p:txBody>
        </p:sp>
        <p:sp>
          <p:nvSpPr>
            <p:cNvPr id="516107" name="Text Box 11">
              <a:extLst>
                <a:ext uri="{FF2B5EF4-FFF2-40B4-BE49-F238E27FC236}">
                  <a16:creationId xmlns:a16="http://schemas.microsoft.com/office/drawing/2014/main" id="{D90181D7-D98D-2614-2BE3-01A33EDAEF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95" y="8003"/>
              <a:ext cx="1453" cy="44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r>
                <a:rPr lang="en-US" altLang="ko-KR" sz="1600" b="1">
                  <a:latin typeface="Arial" panose="020B0604020202020204" pitchFamily="34" charset="0"/>
                  <a:ea typeface="Batang" panose="02030600000101010101" pitchFamily="18" charset="-127"/>
                </a:rPr>
                <a:t>WHY</a:t>
              </a:r>
              <a:endParaRPr lang="en-US" altLang="en-US" sz="1700" b="1">
                <a:latin typeface="Arial" panose="020B0604020202020204" pitchFamily="34" charset="0"/>
              </a:endParaRPr>
            </a:p>
          </p:txBody>
        </p:sp>
        <p:sp>
          <p:nvSpPr>
            <p:cNvPr id="516108" name="Line 12">
              <a:extLst>
                <a:ext uri="{FF2B5EF4-FFF2-40B4-BE49-F238E27FC236}">
                  <a16:creationId xmlns:a16="http://schemas.microsoft.com/office/drawing/2014/main" id="{EF08DBDE-3397-AFDF-F07F-AD1797582F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39" y="7044"/>
              <a:ext cx="92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09" name="Line 13">
              <a:extLst>
                <a:ext uri="{FF2B5EF4-FFF2-40B4-BE49-F238E27FC236}">
                  <a16:creationId xmlns:a16="http://schemas.microsoft.com/office/drawing/2014/main" id="{4FEC5DF1-9832-2693-16FB-BAE0F19F5C2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117" y="7058"/>
              <a:ext cx="100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10" name="Line 14">
              <a:extLst>
                <a:ext uri="{FF2B5EF4-FFF2-40B4-BE49-F238E27FC236}">
                  <a16:creationId xmlns:a16="http://schemas.microsoft.com/office/drawing/2014/main" id="{DD372FE2-9542-E4EE-E490-1A93FB455EA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46" y="7309"/>
              <a:ext cx="1017" cy="76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11" name="Line 15">
              <a:extLst>
                <a:ext uri="{FF2B5EF4-FFF2-40B4-BE49-F238E27FC236}">
                  <a16:creationId xmlns:a16="http://schemas.microsoft.com/office/drawing/2014/main" id="{8270AC56-C5BA-8F64-0351-F59F9941850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6130" y="7309"/>
              <a:ext cx="1083" cy="80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12" name="Line 16">
              <a:extLst>
                <a:ext uri="{FF2B5EF4-FFF2-40B4-BE49-F238E27FC236}">
                  <a16:creationId xmlns:a16="http://schemas.microsoft.com/office/drawing/2014/main" id="{7674CE06-6046-8354-A4A5-96469BEF96F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156" y="6027"/>
              <a:ext cx="952" cy="80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6113" name="Line 17">
              <a:extLst>
                <a:ext uri="{FF2B5EF4-FFF2-40B4-BE49-F238E27FC236}">
                  <a16:creationId xmlns:a16="http://schemas.microsoft.com/office/drawing/2014/main" id="{09FB9038-8637-242F-E83B-5E6EDB0C42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20" y="6080"/>
              <a:ext cx="1057" cy="76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6114" name="Text Box 18">
            <a:extLst>
              <a:ext uri="{FF2B5EF4-FFF2-40B4-BE49-F238E27FC236}">
                <a16:creationId xmlns:a16="http://schemas.microsoft.com/office/drawing/2014/main" id="{608FD10C-D1C3-6E6A-B3DD-C1ACEEDE7F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1800" y="6324600"/>
            <a:ext cx="1730375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3.2 5-14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2" name="Rectangle 2">
            <a:extLst>
              <a:ext uri="{FF2B5EF4-FFF2-40B4-BE49-F238E27FC236}">
                <a16:creationId xmlns:a16="http://schemas.microsoft.com/office/drawing/2014/main" id="{4406730B-F653-3921-C7F1-EC44A45650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Decision Making</a:t>
            </a:r>
          </a:p>
        </p:txBody>
      </p:sp>
      <p:sp>
        <p:nvSpPr>
          <p:cNvPr id="517123" name="Rectangle 3">
            <a:extLst>
              <a:ext uri="{FF2B5EF4-FFF2-40B4-BE49-F238E27FC236}">
                <a16:creationId xmlns:a16="http://schemas.microsoft.com/office/drawing/2014/main" id="{52E3257A-D6BB-4782-FADB-ABD42823D33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Symbol" panose="05050102010706020507" pitchFamily="18" charset="2"/>
              <a:buNone/>
            </a:pPr>
            <a:r>
              <a:rPr lang="en-US" altLang="en-US" b="1"/>
              <a:t>Multivoting Steps</a:t>
            </a:r>
          </a:p>
          <a:p>
            <a:pPr>
              <a:buFont typeface="Symbol" panose="05050102010706020507" pitchFamily="18" charset="2"/>
              <a:buNone/>
            </a:pPr>
            <a:r>
              <a:rPr lang="en-US" altLang="en-US"/>
              <a:t>1.	Clarify the purpose of the Multivoting activity.</a:t>
            </a:r>
          </a:p>
          <a:p>
            <a:pPr>
              <a:buFont typeface="Symbol" panose="05050102010706020507" pitchFamily="18" charset="2"/>
              <a:buNone/>
            </a:pPr>
            <a:r>
              <a:rPr lang="en-US" altLang="en-US"/>
              <a:t>2.	Decide the criteria to be applied to the voting (most cost-beneficial, most probable root causes).</a:t>
            </a:r>
          </a:p>
          <a:p>
            <a:pPr>
              <a:buFont typeface="Symbol" panose="05050102010706020507" pitchFamily="18" charset="2"/>
              <a:buNone/>
            </a:pPr>
            <a:r>
              <a:rPr lang="en-US" altLang="en-US"/>
              <a:t>3.	Decide how many votes each member gets (usually 20 - 25% of the total number of ideas, for example, if you brainstormed a list of 25 ideas, each member would get 5 or 6 votes.).</a:t>
            </a:r>
          </a:p>
          <a:p>
            <a:pPr>
              <a:buFont typeface="Symbol" panose="05050102010706020507" pitchFamily="18" charset="2"/>
              <a:buNone/>
            </a:pPr>
            <a:r>
              <a:rPr lang="en-US" altLang="en-US"/>
              <a:t>4.	Each member votes for the ideas that best fit the criteria.</a:t>
            </a:r>
          </a:p>
          <a:p>
            <a:pPr>
              <a:buFont typeface="Symbol" panose="05050102010706020507" pitchFamily="18" charset="2"/>
              <a:buNone/>
            </a:pPr>
            <a:r>
              <a:rPr lang="en-US" altLang="en-US"/>
              <a:t>5.	Votes are recorded - the ideas that get most votes are circled and pursued further.</a:t>
            </a:r>
          </a:p>
        </p:txBody>
      </p:sp>
      <p:sp>
        <p:nvSpPr>
          <p:cNvPr id="517124" name="Text Box 4">
            <a:extLst>
              <a:ext uri="{FF2B5EF4-FFF2-40B4-BE49-F238E27FC236}">
                <a16:creationId xmlns:a16="http://schemas.microsoft.com/office/drawing/2014/main" id="{8C6D9323-56D8-6330-6BFD-463A5A16CA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3.2-15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>
            <a:extLst>
              <a:ext uri="{FF2B5EF4-FFF2-40B4-BE49-F238E27FC236}">
                <a16:creationId xmlns:a16="http://schemas.microsoft.com/office/drawing/2014/main" id="{BDA7368F-7A13-1020-C528-077C6F8B438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Decision Making</a:t>
            </a:r>
          </a:p>
        </p:txBody>
      </p:sp>
      <p:sp>
        <p:nvSpPr>
          <p:cNvPr id="518147" name="Rectangle 3">
            <a:extLst>
              <a:ext uri="{FF2B5EF4-FFF2-40B4-BE49-F238E27FC236}">
                <a16:creationId xmlns:a16="http://schemas.microsoft.com/office/drawing/2014/main" id="{61161225-BFFC-F9E7-C153-50E218CD6DA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Symbol" panose="05050102010706020507" pitchFamily="18" charset="2"/>
              <a:buNone/>
            </a:pPr>
            <a:r>
              <a:rPr lang="en-US" altLang="en-US" b="1"/>
              <a:t>Rank Ordering Steps</a:t>
            </a:r>
            <a:endParaRPr lang="en-US" altLang="en-US"/>
          </a:p>
          <a:p>
            <a:pPr>
              <a:buFont typeface="Symbol" panose="05050102010706020507" pitchFamily="18" charset="2"/>
              <a:buNone/>
            </a:pPr>
            <a:r>
              <a:rPr lang="en-US" altLang="en-US"/>
              <a:t>1.	Clarify the purpose of the Rank Ordering activity.</a:t>
            </a:r>
          </a:p>
          <a:p>
            <a:pPr>
              <a:buFont typeface="Symbol" panose="05050102010706020507" pitchFamily="18" charset="2"/>
              <a:buNone/>
            </a:pPr>
            <a:r>
              <a:rPr lang="en-US" altLang="en-US"/>
              <a:t>2.	Decide the criteria to be applied to the ranking (most cost-beneficial, most probable root causes).</a:t>
            </a:r>
          </a:p>
          <a:p>
            <a:pPr>
              <a:buFont typeface="Symbol" panose="05050102010706020507" pitchFamily="18" charset="2"/>
              <a:buNone/>
            </a:pPr>
            <a:r>
              <a:rPr lang="en-US" altLang="en-US"/>
              <a:t>3.	Label each idea with a </a:t>
            </a:r>
            <a:r>
              <a:rPr lang="en-US" altLang="en-US" i="1"/>
              <a:t>letter. </a:t>
            </a:r>
            <a:endParaRPr lang="en-US" altLang="en-US"/>
          </a:p>
          <a:p>
            <a:pPr>
              <a:buFont typeface="Symbol" panose="05050102010706020507" pitchFamily="18" charset="2"/>
              <a:buNone/>
            </a:pPr>
            <a:r>
              <a:rPr lang="en-US" altLang="en-US"/>
              <a:t>4.	Each member ranks the ideas from “best fit” (rank of 1) to “least fit” (rank of “</a:t>
            </a:r>
            <a:r>
              <a:rPr lang="en-US" altLang="en-US" i="1"/>
              <a:t>n</a:t>
            </a:r>
            <a:r>
              <a:rPr lang="en-US" altLang="en-US"/>
              <a:t>,” where </a:t>
            </a:r>
            <a:r>
              <a:rPr lang="en-US" altLang="en-US" i="1"/>
              <a:t>n</a:t>
            </a:r>
            <a:r>
              <a:rPr lang="en-US" altLang="en-US"/>
              <a:t> is the total number of ideas).  All ideas on the list are ranked.</a:t>
            </a:r>
          </a:p>
          <a:p>
            <a:pPr>
              <a:buFont typeface="Symbol" panose="05050102010706020507" pitchFamily="18" charset="2"/>
              <a:buNone/>
            </a:pPr>
            <a:r>
              <a:rPr lang="en-US" altLang="en-US"/>
              <a:t>5.	The rankings are recorded from each team member and summed by idea - the ideas that get </a:t>
            </a:r>
            <a:r>
              <a:rPr lang="en-US" altLang="en-US" i="1"/>
              <a:t>fewest</a:t>
            </a:r>
            <a:r>
              <a:rPr lang="en-US" altLang="en-US"/>
              <a:t> votes are circled and pursued further.</a:t>
            </a:r>
          </a:p>
        </p:txBody>
      </p:sp>
      <p:sp>
        <p:nvSpPr>
          <p:cNvPr id="518148" name="Text Box 4">
            <a:extLst>
              <a:ext uri="{FF2B5EF4-FFF2-40B4-BE49-F238E27FC236}">
                <a16:creationId xmlns:a16="http://schemas.microsoft.com/office/drawing/2014/main" id="{5022A7DA-0DE2-A0C6-C829-FB404E3102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3.2-16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0" name="Rectangle 2">
            <a:extLst>
              <a:ext uri="{FF2B5EF4-FFF2-40B4-BE49-F238E27FC236}">
                <a16:creationId xmlns:a16="http://schemas.microsoft.com/office/drawing/2014/main" id="{323ABD71-3963-C2F4-1099-09D73CB8F4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Decision Making</a:t>
            </a:r>
          </a:p>
        </p:txBody>
      </p:sp>
      <p:sp>
        <p:nvSpPr>
          <p:cNvPr id="519171" name="Rectangle 3">
            <a:extLst>
              <a:ext uri="{FF2B5EF4-FFF2-40B4-BE49-F238E27FC236}">
                <a16:creationId xmlns:a16="http://schemas.microsoft.com/office/drawing/2014/main" id="{041BB3F6-DC22-E8CE-4823-C7F005AEC7C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Symbol" panose="05050102010706020507" pitchFamily="18" charset="2"/>
              <a:buNone/>
            </a:pPr>
            <a:r>
              <a:rPr lang="en-US" altLang="en-US" b="1"/>
              <a:t>Consensus Process</a:t>
            </a:r>
            <a:endParaRPr lang="en-US" altLang="en-US"/>
          </a:p>
          <a:p>
            <a:pPr>
              <a:buFont typeface="Symbol" panose="05050102010706020507" pitchFamily="18" charset="2"/>
              <a:buNone/>
            </a:pPr>
            <a:r>
              <a:rPr lang="en-US" altLang="en-US"/>
              <a:t>1.	Clarify what is to be decided and why consensus is important for the decision.</a:t>
            </a:r>
          </a:p>
          <a:p>
            <a:pPr>
              <a:buFont typeface="Symbol" panose="05050102010706020507" pitchFamily="18" charset="2"/>
              <a:buNone/>
            </a:pPr>
            <a:r>
              <a:rPr lang="en-US" altLang="en-US"/>
              <a:t>2.	Members prepare their own positions, using the facts and data available (this is usually done prior to a consensus meeting).</a:t>
            </a:r>
          </a:p>
          <a:p>
            <a:pPr>
              <a:buFont typeface="Symbol" panose="05050102010706020507" pitchFamily="18" charset="2"/>
              <a:buNone/>
            </a:pPr>
            <a:r>
              <a:rPr lang="en-US" altLang="en-US"/>
              <a:t>3.	Members share their positions (and the supporting facts and data), with the group actively listening and note taking.</a:t>
            </a:r>
          </a:p>
          <a:p>
            <a:pPr>
              <a:buFont typeface="Symbol" panose="05050102010706020507" pitchFamily="18" charset="2"/>
              <a:buNone/>
            </a:pPr>
            <a:r>
              <a:rPr lang="en-US" altLang="en-US"/>
              <a:t>4.	General discussion then follows, until agreement is reached.</a:t>
            </a:r>
          </a:p>
        </p:txBody>
      </p:sp>
      <p:sp>
        <p:nvSpPr>
          <p:cNvPr id="519172" name="Text Box 4">
            <a:extLst>
              <a:ext uri="{FF2B5EF4-FFF2-40B4-BE49-F238E27FC236}">
                <a16:creationId xmlns:a16="http://schemas.microsoft.com/office/drawing/2014/main" id="{058BFC73-CE1C-F867-CE8A-2B0C89E663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6324600"/>
            <a:ext cx="1528763" cy="393700"/>
          </a:xfrm>
          <a:prstGeom prst="rect">
            <a:avLst/>
          </a:prstGeom>
          <a:noFill/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3.2-17</a:t>
            </a:r>
          </a:p>
        </p:txBody>
      </p:sp>
      <p:grpSp>
        <p:nvGrpSpPr>
          <p:cNvPr id="519244" name="Group 76">
            <a:extLst>
              <a:ext uri="{FF2B5EF4-FFF2-40B4-BE49-F238E27FC236}">
                <a16:creationId xmlns:a16="http://schemas.microsoft.com/office/drawing/2014/main" id="{9322F7A1-3F77-2A59-2958-68C1723E369C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4419600"/>
            <a:ext cx="1216025" cy="1652588"/>
            <a:chOff x="722" y="2932"/>
            <a:chExt cx="766" cy="1041"/>
          </a:xfrm>
        </p:grpSpPr>
        <p:sp>
          <p:nvSpPr>
            <p:cNvPr id="519181" name="Freeform 13">
              <a:extLst>
                <a:ext uri="{FF2B5EF4-FFF2-40B4-BE49-F238E27FC236}">
                  <a16:creationId xmlns:a16="http://schemas.microsoft.com/office/drawing/2014/main" id="{63D1A3D4-A0D1-D905-DBD9-47F9932DB67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9" y="3818"/>
              <a:ext cx="406" cy="150"/>
            </a:xfrm>
            <a:custGeom>
              <a:avLst/>
              <a:gdLst>
                <a:gd name="T0" fmla="*/ 6 w 811"/>
                <a:gd name="T1" fmla="*/ 78 h 300"/>
                <a:gd name="T2" fmla="*/ 0 w 811"/>
                <a:gd name="T3" fmla="*/ 139 h 300"/>
                <a:gd name="T4" fmla="*/ 15 w 811"/>
                <a:gd name="T5" fmla="*/ 178 h 300"/>
                <a:gd name="T6" fmla="*/ 101 w 811"/>
                <a:gd name="T7" fmla="*/ 207 h 300"/>
                <a:gd name="T8" fmla="*/ 180 w 811"/>
                <a:gd name="T9" fmla="*/ 281 h 300"/>
                <a:gd name="T10" fmla="*/ 329 w 811"/>
                <a:gd name="T11" fmla="*/ 300 h 300"/>
                <a:gd name="T12" fmla="*/ 462 w 811"/>
                <a:gd name="T13" fmla="*/ 285 h 300"/>
                <a:gd name="T14" fmla="*/ 521 w 811"/>
                <a:gd name="T15" fmla="*/ 237 h 300"/>
                <a:gd name="T16" fmla="*/ 526 w 811"/>
                <a:gd name="T17" fmla="*/ 199 h 300"/>
                <a:gd name="T18" fmla="*/ 616 w 811"/>
                <a:gd name="T19" fmla="*/ 249 h 300"/>
                <a:gd name="T20" fmla="*/ 686 w 811"/>
                <a:gd name="T21" fmla="*/ 253 h 300"/>
                <a:gd name="T22" fmla="*/ 762 w 811"/>
                <a:gd name="T23" fmla="*/ 222 h 300"/>
                <a:gd name="T24" fmla="*/ 811 w 811"/>
                <a:gd name="T25" fmla="*/ 171 h 300"/>
                <a:gd name="T26" fmla="*/ 808 w 811"/>
                <a:gd name="T27" fmla="*/ 120 h 300"/>
                <a:gd name="T28" fmla="*/ 772 w 811"/>
                <a:gd name="T29" fmla="*/ 76 h 300"/>
                <a:gd name="T30" fmla="*/ 78 w 811"/>
                <a:gd name="T31" fmla="*/ 0 h 300"/>
                <a:gd name="T32" fmla="*/ 6 w 811"/>
                <a:gd name="T33" fmla="*/ 78 h 300"/>
                <a:gd name="T34" fmla="*/ 6 w 811"/>
                <a:gd name="T35" fmla="*/ 78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11" h="300">
                  <a:moveTo>
                    <a:pt x="6" y="78"/>
                  </a:moveTo>
                  <a:lnTo>
                    <a:pt x="0" y="139"/>
                  </a:lnTo>
                  <a:lnTo>
                    <a:pt x="15" y="178"/>
                  </a:lnTo>
                  <a:lnTo>
                    <a:pt x="101" y="207"/>
                  </a:lnTo>
                  <a:lnTo>
                    <a:pt x="180" y="281"/>
                  </a:lnTo>
                  <a:lnTo>
                    <a:pt x="329" y="300"/>
                  </a:lnTo>
                  <a:lnTo>
                    <a:pt x="462" y="285"/>
                  </a:lnTo>
                  <a:lnTo>
                    <a:pt x="521" y="237"/>
                  </a:lnTo>
                  <a:lnTo>
                    <a:pt x="526" y="199"/>
                  </a:lnTo>
                  <a:lnTo>
                    <a:pt x="616" y="249"/>
                  </a:lnTo>
                  <a:lnTo>
                    <a:pt x="686" y="253"/>
                  </a:lnTo>
                  <a:lnTo>
                    <a:pt x="762" y="222"/>
                  </a:lnTo>
                  <a:lnTo>
                    <a:pt x="811" y="171"/>
                  </a:lnTo>
                  <a:lnTo>
                    <a:pt x="808" y="120"/>
                  </a:lnTo>
                  <a:lnTo>
                    <a:pt x="772" y="76"/>
                  </a:lnTo>
                  <a:lnTo>
                    <a:pt x="78" y="0"/>
                  </a:lnTo>
                  <a:lnTo>
                    <a:pt x="6" y="78"/>
                  </a:lnTo>
                  <a:lnTo>
                    <a:pt x="6" y="78"/>
                  </a:lnTo>
                  <a:close/>
                </a:path>
              </a:pathLst>
            </a:custGeom>
            <a:solidFill>
              <a:srgbClr val="8F82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182" name="Freeform 14">
              <a:extLst>
                <a:ext uri="{FF2B5EF4-FFF2-40B4-BE49-F238E27FC236}">
                  <a16:creationId xmlns:a16="http://schemas.microsoft.com/office/drawing/2014/main" id="{CF263EAB-B9C5-D841-BADC-608B8E21F672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" y="3555"/>
              <a:ext cx="394" cy="311"/>
            </a:xfrm>
            <a:custGeom>
              <a:avLst/>
              <a:gdLst>
                <a:gd name="T0" fmla="*/ 4 w 789"/>
                <a:gd name="T1" fmla="*/ 616 h 624"/>
                <a:gd name="T2" fmla="*/ 0 w 789"/>
                <a:gd name="T3" fmla="*/ 559 h 624"/>
                <a:gd name="T4" fmla="*/ 73 w 789"/>
                <a:gd name="T5" fmla="*/ 417 h 624"/>
                <a:gd name="T6" fmla="*/ 4 w 789"/>
                <a:gd name="T7" fmla="*/ 173 h 624"/>
                <a:gd name="T8" fmla="*/ 46 w 789"/>
                <a:gd name="T9" fmla="*/ 2 h 624"/>
                <a:gd name="T10" fmla="*/ 755 w 789"/>
                <a:gd name="T11" fmla="*/ 0 h 624"/>
                <a:gd name="T12" fmla="*/ 789 w 789"/>
                <a:gd name="T13" fmla="*/ 122 h 624"/>
                <a:gd name="T14" fmla="*/ 765 w 789"/>
                <a:gd name="T15" fmla="*/ 285 h 624"/>
                <a:gd name="T16" fmla="*/ 738 w 789"/>
                <a:gd name="T17" fmla="*/ 377 h 624"/>
                <a:gd name="T18" fmla="*/ 778 w 789"/>
                <a:gd name="T19" fmla="*/ 529 h 624"/>
                <a:gd name="T20" fmla="*/ 768 w 789"/>
                <a:gd name="T21" fmla="*/ 593 h 624"/>
                <a:gd name="T22" fmla="*/ 643 w 789"/>
                <a:gd name="T23" fmla="*/ 569 h 624"/>
                <a:gd name="T24" fmla="*/ 506 w 789"/>
                <a:gd name="T25" fmla="*/ 624 h 624"/>
                <a:gd name="T26" fmla="*/ 449 w 789"/>
                <a:gd name="T27" fmla="*/ 595 h 624"/>
                <a:gd name="T28" fmla="*/ 362 w 789"/>
                <a:gd name="T29" fmla="*/ 559 h 624"/>
                <a:gd name="T30" fmla="*/ 249 w 789"/>
                <a:gd name="T31" fmla="*/ 584 h 624"/>
                <a:gd name="T32" fmla="*/ 189 w 789"/>
                <a:gd name="T33" fmla="*/ 610 h 624"/>
                <a:gd name="T34" fmla="*/ 141 w 789"/>
                <a:gd name="T35" fmla="*/ 603 h 624"/>
                <a:gd name="T36" fmla="*/ 4 w 789"/>
                <a:gd name="T37" fmla="*/ 616 h 624"/>
                <a:gd name="T38" fmla="*/ 4 w 789"/>
                <a:gd name="T39" fmla="*/ 616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9" h="624">
                  <a:moveTo>
                    <a:pt x="4" y="616"/>
                  </a:moveTo>
                  <a:lnTo>
                    <a:pt x="0" y="559"/>
                  </a:lnTo>
                  <a:lnTo>
                    <a:pt x="73" y="417"/>
                  </a:lnTo>
                  <a:lnTo>
                    <a:pt x="4" y="173"/>
                  </a:lnTo>
                  <a:lnTo>
                    <a:pt x="46" y="2"/>
                  </a:lnTo>
                  <a:lnTo>
                    <a:pt x="755" y="0"/>
                  </a:lnTo>
                  <a:lnTo>
                    <a:pt x="789" y="122"/>
                  </a:lnTo>
                  <a:lnTo>
                    <a:pt x="765" y="285"/>
                  </a:lnTo>
                  <a:lnTo>
                    <a:pt x="738" y="377"/>
                  </a:lnTo>
                  <a:lnTo>
                    <a:pt x="778" y="529"/>
                  </a:lnTo>
                  <a:lnTo>
                    <a:pt x="768" y="593"/>
                  </a:lnTo>
                  <a:lnTo>
                    <a:pt x="643" y="569"/>
                  </a:lnTo>
                  <a:lnTo>
                    <a:pt x="506" y="624"/>
                  </a:lnTo>
                  <a:lnTo>
                    <a:pt x="449" y="595"/>
                  </a:lnTo>
                  <a:lnTo>
                    <a:pt x="362" y="559"/>
                  </a:lnTo>
                  <a:lnTo>
                    <a:pt x="249" y="584"/>
                  </a:lnTo>
                  <a:lnTo>
                    <a:pt x="189" y="610"/>
                  </a:lnTo>
                  <a:lnTo>
                    <a:pt x="141" y="603"/>
                  </a:lnTo>
                  <a:lnTo>
                    <a:pt x="4" y="616"/>
                  </a:lnTo>
                  <a:lnTo>
                    <a:pt x="4" y="616"/>
                  </a:lnTo>
                  <a:close/>
                </a:path>
              </a:pathLst>
            </a:custGeom>
            <a:solidFill>
              <a:srgbClr val="8AC2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185" name="Freeform 17">
              <a:extLst>
                <a:ext uri="{FF2B5EF4-FFF2-40B4-BE49-F238E27FC236}">
                  <a16:creationId xmlns:a16="http://schemas.microsoft.com/office/drawing/2014/main" id="{CAD69DEC-E4E7-1E4C-949F-09B51672D41F}"/>
                </a:ext>
              </a:extLst>
            </p:cNvPr>
            <p:cNvSpPr>
              <a:spLocks/>
            </p:cNvSpPr>
            <p:nvPr/>
          </p:nvSpPr>
          <p:spPr bwMode="auto">
            <a:xfrm>
              <a:off x="953" y="2947"/>
              <a:ext cx="329" cy="189"/>
            </a:xfrm>
            <a:custGeom>
              <a:avLst/>
              <a:gdLst>
                <a:gd name="T0" fmla="*/ 0 w 657"/>
                <a:gd name="T1" fmla="*/ 196 h 376"/>
                <a:gd name="T2" fmla="*/ 13 w 657"/>
                <a:gd name="T3" fmla="*/ 133 h 376"/>
                <a:gd name="T4" fmla="*/ 40 w 657"/>
                <a:gd name="T5" fmla="*/ 97 h 376"/>
                <a:gd name="T6" fmla="*/ 11 w 657"/>
                <a:gd name="T7" fmla="*/ 61 h 376"/>
                <a:gd name="T8" fmla="*/ 114 w 657"/>
                <a:gd name="T9" fmla="*/ 30 h 376"/>
                <a:gd name="T10" fmla="*/ 121 w 657"/>
                <a:gd name="T11" fmla="*/ 2 h 376"/>
                <a:gd name="T12" fmla="*/ 475 w 657"/>
                <a:gd name="T13" fmla="*/ 0 h 376"/>
                <a:gd name="T14" fmla="*/ 579 w 657"/>
                <a:gd name="T15" fmla="*/ 70 h 376"/>
                <a:gd name="T16" fmla="*/ 615 w 657"/>
                <a:gd name="T17" fmla="*/ 133 h 376"/>
                <a:gd name="T18" fmla="*/ 657 w 657"/>
                <a:gd name="T19" fmla="*/ 253 h 376"/>
                <a:gd name="T20" fmla="*/ 631 w 657"/>
                <a:gd name="T21" fmla="*/ 314 h 376"/>
                <a:gd name="T22" fmla="*/ 70 w 657"/>
                <a:gd name="T23" fmla="*/ 376 h 376"/>
                <a:gd name="T24" fmla="*/ 0 w 657"/>
                <a:gd name="T25" fmla="*/ 196 h 376"/>
                <a:gd name="T26" fmla="*/ 0 w 657"/>
                <a:gd name="T27" fmla="*/ 19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57" h="376">
                  <a:moveTo>
                    <a:pt x="0" y="196"/>
                  </a:moveTo>
                  <a:lnTo>
                    <a:pt x="13" y="133"/>
                  </a:lnTo>
                  <a:lnTo>
                    <a:pt x="40" y="97"/>
                  </a:lnTo>
                  <a:lnTo>
                    <a:pt x="11" y="61"/>
                  </a:lnTo>
                  <a:lnTo>
                    <a:pt x="114" y="30"/>
                  </a:lnTo>
                  <a:lnTo>
                    <a:pt x="121" y="2"/>
                  </a:lnTo>
                  <a:lnTo>
                    <a:pt x="475" y="0"/>
                  </a:lnTo>
                  <a:lnTo>
                    <a:pt x="579" y="70"/>
                  </a:lnTo>
                  <a:lnTo>
                    <a:pt x="615" y="133"/>
                  </a:lnTo>
                  <a:lnTo>
                    <a:pt x="657" y="253"/>
                  </a:lnTo>
                  <a:lnTo>
                    <a:pt x="631" y="314"/>
                  </a:lnTo>
                  <a:lnTo>
                    <a:pt x="70" y="376"/>
                  </a:lnTo>
                  <a:lnTo>
                    <a:pt x="0" y="196"/>
                  </a:lnTo>
                  <a:lnTo>
                    <a:pt x="0" y="196"/>
                  </a:lnTo>
                  <a:close/>
                </a:path>
              </a:pathLst>
            </a:custGeom>
            <a:solidFill>
              <a:srgbClr val="A67A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186" name="Freeform 18">
              <a:extLst>
                <a:ext uri="{FF2B5EF4-FFF2-40B4-BE49-F238E27FC236}">
                  <a16:creationId xmlns:a16="http://schemas.microsoft.com/office/drawing/2014/main" id="{AF5DB233-C390-57EC-2BA1-C0EC0FBB4327}"/>
                </a:ext>
              </a:extLst>
            </p:cNvPr>
            <p:cNvSpPr>
              <a:spLocks/>
            </p:cNvSpPr>
            <p:nvPr/>
          </p:nvSpPr>
          <p:spPr bwMode="auto">
            <a:xfrm>
              <a:off x="738" y="3144"/>
              <a:ext cx="560" cy="445"/>
            </a:xfrm>
            <a:custGeom>
              <a:avLst/>
              <a:gdLst>
                <a:gd name="T0" fmla="*/ 0 w 1122"/>
                <a:gd name="T1" fmla="*/ 284 h 890"/>
                <a:gd name="T2" fmla="*/ 42 w 1122"/>
                <a:gd name="T3" fmla="*/ 156 h 890"/>
                <a:gd name="T4" fmla="*/ 234 w 1122"/>
                <a:gd name="T5" fmla="*/ 48 h 890"/>
                <a:gd name="T6" fmla="*/ 443 w 1122"/>
                <a:gd name="T7" fmla="*/ 0 h 890"/>
                <a:gd name="T8" fmla="*/ 1030 w 1122"/>
                <a:gd name="T9" fmla="*/ 149 h 890"/>
                <a:gd name="T10" fmla="*/ 1095 w 1122"/>
                <a:gd name="T11" fmla="*/ 192 h 890"/>
                <a:gd name="T12" fmla="*/ 1122 w 1122"/>
                <a:gd name="T13" fmla="*/ 276 h 890"/>
                <a:gd name="T14" fmla="*/ 903 w 1122"/>
                <a:gd name="T15" fmla="*/ 664 h 890"/>
                <a:gd name="T16" fmla="*/ 831 w 1122"/>
                <a:gd name="T17" fmla="*/ 852 h 890"/>
                <a:gd name="T18" fmla="*/ 713 w 1122"/>
                <a:gd name="T19" fmla="*/ 890 h 890"/>
                <a:gd name="T20" fmla="*/ 580 w 1122"/>
                <a:gd name="T21" fmla="*/ 878 h 890"/>
                <a:gd name="T22" fmla="*/ 357 w 1122"/>
                <a:gd name="T23" fmla="*/ 880 h 890"/>
                <a:gd name="T24" fmla="*/ 270 w 1122"/>
                <a:gd name="T25" fmla="*/ 827 h 890"/>
                <a:gd name="T26" fmla="*/ 0 w 1122"/>
                <a:gd name="T27" fmla="*/ 284 h 890"/>
                <a:gd name="T28" fmla="*/ 0 w 1122"/>
                <a:gd name="T29" fmla="*/ 284 h 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22" h="890">
                  <a:moveTo>
                    <a:pt x="0" y="284"/>
                  </a:moveTo>
                  <a:lnTo>
                    <a:pt x="42" y="156"/>
                  </a:lnTo>
                  <a:lnTo>
                    <a:pt x="234" y="48"/>
                  </a:lnTo>
                  <a:lnTo>
                    <a:pt x="443" y="0"/>
                  </a:lnTo>
                  <a:lnTo>
                    <a:pt x="1030" y="149"/>
                  </a:lnTo>
                  <a:lnTo>
                    <a:pt x="1095" y="192"/>
                  </a:lnTo>
                  <a:lnTo>
                    <a:pt x="1122" y="276"/>
                  </a:lnTo>
                  <a:lnTo>
                    <a:pt x="903" y="664"/>
                  </a:lnTo>
                  <a:lnTo>
                    <a:pt x="831" y="852"/>
                  </a:lnTo>
                  <a:lnTo>
                    <a:pt x="713" y="890"/>
                  </a:lnTo>
                  <a:lnTo>
                    <a:pt x="580" y="878"/>
                  </a:lnTo>
                  <a:lnTo>
                    <a:pt x="357" y="880"/>
                  </a:lnTo>
                  <a:lnTo>
                    <a:pt x="270" y="827"/>
                  </a:lnTo>
                  <a:lnTo>
                    <a:pt x="0" y="284"/>
                  </a:lnTo>
                  <a:lnTo>
                    <a:pt x="0" y="284"/>
                  </a:lnTo>
                  <a:close/>
                </a:path>
              </a:pathLst>
            </a:custGeom>
            <a:solidFill>
              <a:srgbClr val="638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187" name="Freeform 19">
              <a:extLst>
                <a:ext uri="{FF2B5EF4-FFF2-40B4-BE49-F238E27FC236}">
                  <a16:creationId xmlns:a16="http://schemas.microsoft.com/office/drawing/2014/main" id="{D07D05D0-4F0F-EE10-5E25-84170D7196AD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" y="3153"/>
              <a:ext cx="256" cy="149"/>
            </a:xfrm>
            <a:custGeom>
              <a:avLst/>
              <a:gdLst>
                <a:gd name="T0" fmla="*/ 0 w 511"/>
                <a:gd name="T1" fmla="*/ 14 h 299"/>
                <a:gd name="T2" fmla="*/ 0 w 511"/>
                <a:gd name="T3" fmla="*/ 25 h 299"/>
                <a:gd name="T4" fmla="*/ 4 w 511"/>
                <a:gd name="T5" fmla="*/ 37 h 299"/>
                <a:gd name="T6" fmla="*/ 6 w 511"/>
                <a:gd name="T7" fmla="*/ 50 h 299"/>
                <a:gd name="T8" fmla="*/ 10 w 511"/>
                <a:gd name="T9" fmla="*/ 63 h 299"/>
                <a:gd name="T10" fmla="*/ 12 w 511"/>
                <a:gd name="T11" fmla="*/ 73 h 299"/>
                <a:gd name="T12" fmla="*/ 15 w 511"/>
                <a:gd name="T13" fmla="*/ 82 h 299"/>
                <a:gd name="T14" fmla="*/ 17 w 511"/>
                <a:gd name="T15" fmla="*/ 92 h 299"/>
                <a:gd name="T16" fmla="*/ 23 w 511"/>
                <a:gd name="T17" fmla="*/ 103 h 299"/>
                <a:gd name="T18" fmla="*/ 27 w 511"/>
                <a:gd name="T19" fmla="*/ 113 h 299"/>
                <a:gd name="T20" fmla="*/ 33 w 511"/>
                <a:gd name="T21" fmla="*/ 124 h 299"/>
                <a:gd name="T22" fmla="*/ 36 w 511"/>
                <a:gd name="T23" fmla="*/ 135 h 299"/>
                <a:gd name="T24" fmla="*/ 42 w 511"/>
                <a:gd name="T25" fmla="*/ 145 h 299"/>
                <a:gd name="T26" fmla="*/ 48 w 511"/>
                <a:gd name="T27" fmla="*/ 156 h 299"/>
                <a:gd name="T28" fmla="*/ 53 w 511"/>
                <a:gd name="T29" fmla="*/ 168 h 299"/>
                <a:gd name="T30" fmla="*/ 61 w 511"/>
                <a:gd name="T31" fmla="*/ 179 h 299"/>
                <a:gd name="T32" fmla="*/ 69 w 511"/>
                <a:gd name="T33" fmla="*/ 190 h 299"/>
                <a:gd name="T34" fmla="*/ 78 w 511"/>
                <a:gd name="T35" fmla="*/ 202 h 299"/>
                <a:gd name="T36" fmla="*/ 86 w 511"/>
                <a:gd name="T37" fmla="*/ 211 h 299"/>
                <a:gd name="T38" fmla="*/ 95 w 511"/>
                <a:gd name="T39" fmla="*/ 221 h 299"/>
                <a:gd name="T40" fmla="*/ 107 w 511"/>
                <a:gd name="T41" fmla="*/ 232 h 299"/>
                <a:gd name="T42" fmla="*/ 118 w 511"/>
                <a:gd name="T43" fmla="*/ 242 h 299"/>
                <a:gd name="T44" fmla="*/ 129 w 511"/>
                <a:gd name="T45" fmla="*/ 249 h 299"/>
                <a:gd name="T46" fmla="*/ 141 w 511"/>
                <a:gd name="T47" fmla="*/ 259 h 299"/>
                <a:gd name="T48" fmla="*/ 154 w 511"/>
                <a:gd name="T49" fmla="*/ 267 h 299"/>
                <a:gd name="T50" fmla="*/ 167 w 511"/>
                <a:gd name="T51" fmla="*/ 274 h 299"/>
                <a:gd name="T52" fmla="*/ 183 w 511"/>
                <a:gd name="T53" fmla="*/ 282 h 299"/>
                <a:gd name="T54" fmla="*/ 196 w 511"/>
                <a:gd name="T55" fmla="*/ 287 h 299"/>
                <a:gd name="T56" fmla="*/ 211 w 511"/>
                <a:gd name="T57" fmla="*/ 291 h 299"/>
                <a:gd name="T58" fmla="*/ 226 w 511"/>
                <a:gd name="T59" fmla="*/ 295 h 299"/>
                <a:gd name="T60" fmla="*/ 242 w 511"/>
                <a:gd name="T61" fmla="*/ 297 h 299"/>
                <a:gd name="T62" fmla="*/ 257 w 511"/>
                <a:gd name="T63" fmla="*/ 297 h 299"/>
                <a:gd name="T64" fmla="*/ 270 w 511"/>
                <a:gd name="T65" fmla="*/ 299 h 299"/>
                <a:gd name="T66" fmla="*/ 285 w 511"/>
                <a:gd name="T67" fmla="*/ 299 h 299"/>
                <a:gd name="T68" fmla="*/ 301 w 511"/>
                <a:gd name="T69" fmla="*/ 299 h 299"/>
                <a:gd name="T70" fmla="*/ 314 w 511"/>
                <a:gd name="T71" fmla="*/ 297 h 299"/>
                <a:gd name="T72" fmla="*/ 329 w 511"/>
                <a:gd name="T73" fmla="*/ 295 h 299"/>
                <a:gd name="T74" fmla="*/ 342 w 511"/>
                <a:gd name="T75" fmla="*/ 291 h 299"/>
                <a:gd name="T76" fmla="*/ 356 w 511"/>
                <a:gd name="T77" fmla="*/ 289 h 299"/>
                <a:gd name="T78" fmla="*/ 371 w 511"/>
                <a:gd name="T79" fmla="*/ 286 h 299"/>
                <a:gd name="T80" fmla="*/ 382 w 511"/>
                <a:gd name="T81" fmla="*/ 282 h 299"/>
                <a:gd name="T82" fmla="*/ 396 w 511"/>
                <a:gd name="T83" fmla="*/ 278 h 299"/>
                <a:gd name="T84" fmla="*/ 407 w 511"/>
                <a:gd name="T85" fmla="*/ 274 h 299"/>
                <a:gd name="T86" fmla="*/ 418 w 511"/>
                <a:gd name="T87" fmla="*/ 270 h 299"/>
                <a:gd name="T88" fmla="*/ 430 w 511"/>
                <a:gd name="T89" fmla="*/ 265 h 299"/>
                <a:gd name="T90" fmla="*/ 441 w 511"/>
                <a:gd name="T91" fmla="*/ 261 h 299"/>
                <a:gd name="T92" fmla="*/ 451 w 511"/>
                <a:gd name="T93" fmla="*/ 255 h 299"/>
                <a:gd name="T94" fmla="*/ 460 w 511"/>
                <a:gd name="T95" fmla="*/ 251 h 299"/>
                <a:gd name="T96" fmla="*/ 468 w 511"/>
                <a:gd name="T97" fmla="*/ 246 h 299"/>
                <a:gd name="T98" fmla="*/ 477 w 511"/>
                <a:gd name="T99" fmla="*/ 244 h 299"/>
                <a:gd name="T100" fmla="*/ 489 w 511"/>
                <a:gd name="T101" fmla="*/ 236 h 299"/>
                <a:gd name="T102" fmla="*/ 498 w 511"/>
                <a:gd name="T103" fmla="*/ 230 h 299"/>
                <a:gd name="T104" fmla="*/ 510 w 511"/>
                <a:gd name="T105" fmla="*/ 223 h 299"/>
                <a:gd name="T106" fmla="*/ 25 w 511"/>
                <a:gd name="T107" fmla="*/ 0 h 299"/>
                <a:gd name="T108" fmla="*/ 0 w 511"/>
                <a:gd name="T109" fmla="*/ 14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11" h="299">
                  <a:moveTo>
                    <a:pt x="0" y="14"/>
                  </a:moveTo>
                  <a:lnTo>
                    <a:pt x="0" y="14"/>
                  </a:lnTo>
                  <a:lnTo>
                    <a:pt x="0" y="21"/>
                  </a:lnTo>
                  <a:lnTo>
                    <a:pt x="0" y="25"/>
                  </a:lnTo>
                  <a:lnTo>
                    <a:pt x="2" y="29"/>
                  </a:lnTo>
                  <a:lnTo>
                    <a:pt x="4" y="37"/>
                  </a:lnTo>
                  <a:lnTo>
                    <a:pt x="6" y="44"/>
                  </a:lnTo>
                  <a:lnTo>
                    <a:pt x="6" y="50"/>
                  </a:lnTo>
                  <a:lnTo>
                    <a:pt x="8" y="59"/>
                  </a:lnTo>
                  <a:lnTo>
                    <a:pt x="10" y="63"/>
                  </a:lnTo>
                  <a:lnTo>
                    <a:pt x="12" y="69"/>
                  </a:lnTo>
                  <a:lnTo>
                    <a:pt x="12" y="73"/>
                  </a:lnTo>
                  <a:lnTo>
                    <a:pt x="13" y="78"/>
                  </a:lnTo>
                  <a:lnTo>
                    <a:pt x="15" y="82"/>
                  </a:lnTo>
                  <a:lnTo>
                    <a:pt x="17" y="88"/>
                  </a:lnTo>
                  <a:lnTo>
                    <a:pt x="17" y="92"/>
                  </a:lnTo>
                  <a:lnTo>
                    <a:pt x="21" y="97"/>
                  </a:lnTo>
                  <a:lnTo>
                    <a:pt x="23" y="103"/>
                  </a:lnTo>
                  <a:lnTo>
                    <a:pt x="25" y="107"/>
                  </a:lnTo>
                  <a:lnTo>
                    <a:pt x="27" y="113"/>
                  </a:lnTo>
                  <a:lnTo>
                    <a:pt x="29" y="120"/>
                  </a:lnTo>
                  <a:lnTo>
                    <a:pt x="33" y="124"/>
                  </a:lnTo>
                  <a:lnTo>
                    <a:pt x="34" y="130"/>
                  </a:lnTo>
                  <a:lnTo>
                    <a:pt x="36" y="135"/>
                  </a:lnTo>
                  <a:lnTo>
                    <a:pt x="38" y="141"/>
                  </a:lnTo>
                  <a:lnTo>
                    <a:pt x="42" y="145"/>
                  </a:lnTo>
                  <a:lnTo>
                    <a:pt x="44" y="152"/>
                  </a:lnTo>
                  <a:lnTo>
                    <a:pt x="48" y="156"/>
                  </a:lnTo>
                  <a:lnTo>
                    <a:pt x="52" y="164"/>
                  </a:lnTo>
                  <a:lnTo>
                    <a:pt x="53" y="168"/>
                  </a:lnTo>
                  <a:lnTo>
                    <a:pt x="57" y="173"/>
                  </a:lnTo>
                  <a:lnTo>
                    <a:pt x="61" y="179"/>
                  </a:lnTo>
                  <a:lnTo>
                    <a:pt x="67" y="185"/>
                  </a:lnTo>
                  <a:lnTo>
                    <a:pt x="69" y="190"/>
                  </a:lnTo>
                  <a:lnTo>
                    <a:pt x="72" y="196"/>
                  </a:lnTo>
                  <a:lnTo>
                    <a:pt x="78" y="202"/>
                  </a:lnTo>
                  <a:lnTo>
                    <a:pt x="82" y="208"/>
                  </a:lnTo>
                  <a:lnTo>
                    <a:pt x="86" y="211"/>
                  </a:lnTo>
                  <a:lnTo>
                    <a:pt x="91" y="217"/>
                  </a:lnTo>
                  <a:lnTo>
                    <a:pt x="95" y="221"/>
                  </a:lnTo>
                  <a:lnTo>
                    <a:pt x="101" y="227"/>
                  </a:lnTo>
                  <a:lnTo>
                    <a:pt x="107" y="232"/>
                  </a:lnTo>
                  <a:lnTo>
                    <a:pt x="112" y="236"/>
                  </a:lnTo>
                  <a:lnTo>
                    <a:pt x="118" y="242"/>
                  </a:lnTo>
                  <a:lnTo>
                    <a:pt x="124" y="246"/>
                  </a:lnTo>
                  <a:lnTo>
                    <a:pt x="129" y="249"/>
                  </a:lnTo>
                  <a:lnTo>
                    <a:pt x="135" y="255"/>
                  </a:lnTo>
                  <a:lnTo>
                    <a:pt x="141" y="259"/>
                  </a:lnTo>
                  <a:lnTo>
                    <a:pt x="147" y="263"/>
                  </a:lnTo>
                  <a:lnTo>
                    <a:pt x="154" y="267"/>
                  </a:lnTo>
                  <a:lnTo>
                    <a:pt x="162" y="270"/>
                  </a:lnTo>
                  <a:lnTo>
                    <a:pt x="167" y="274"/>
                  </a:lnTo>
                  <a:lnTo>
                    <a:pt x="175" y="280"/>
                  </a:lnTo>
                  <a:lnTo>
                    <a:pt x="183" y="282"/>
                  </a:lnTo>
                  <a:lnTo>
                    <a:pt x="190" y="284"/>
                  </a:lnTo>
                  <a:lnTo>
                    <a:pt x="196" y="287"/>
                  </a:lnTo>
                  <a:lnTo>
                    <a:pt x="204" y="289"/>
                  </a:lnTo>
                  <a:lnTo>
                    <a:pt x="211" y="291"/>
                  </a:lnTo>
                  <a:lnTo>
                    <a:pt x="219" y="293"/>
                  </a:lnTo>
                  <a:lnTo>
                    <a:pt x="226" y="295"/>
                  </a:lnTo>
                  <a:lnTo>
                    <a:pt x="234" y="295"/>
                  </a:lnTo>
                  <a:lnTo>
                    <a:pt x="242" y="297"/>
                  </a:lnTo>
                  <a:lnTo>
                    <a:pt x="249" y="297"/>
                  </a:lnTo>
                  <a:lnTo>
                    <a:pt x="257" y="297"/>
                  </a:lnTo>
                  <a:lnTo>
                    <a:pt x="264" y="299"/>
                  </a:lnTo>
                  <a:lnTo>
                    <a:pt x="270" y="299"/>
                  </a:lnTo>
                  <a:lnTo>
                    <a:pt x="278" y="299"/>
                  </a:lnTo>
                  <a:lnTo>
                    <a:pt x="285" y="299"/>
                  </a:lnTo>
                  <a:lnTo>
                    <a:pt x="293" y="299"/>
                  </a:lnTo>
                  <a:lnTo>
                    <a:pt x="301" y="299"/>
                  </a:lnTo>
                  <a:lnTo>
                    <a:pt x="308" y="297"/>
                  </a:lnTo>
                  <a:lnTo>
                    <a:pt x="314" y="297"/>
                  </a:lnTo>
                  <a:lnTo>
                    <a:pt x="321" y="295"/>
                  </a:lnTo>
                  <a:lnTo>
                    <a:pt x="329" y="295"/>
                  </a:lnTo>
                  <a:lnTo>
                    <a:pt x="335" y="293"/>
                  </a:lnTo>
                  <a:lnTo>
                    <a:pt x="342" y="291"/>
                  </a:lnTo>
                  <a:lnTo>
                    <a:pt x="350" y="291"/>
                  </a:lnTo>
                  <a:lnTo>
                    <a:pt x="356" y="289"/>
                  </a:lnTo>
                  <a:lnTo>
                    <a:pt x="363" y="287"/>
                  </a:lnTo>
                  <a:lnTo>
                    <a:pt x="371" y="286"/>
                  </a:lnTo>
                  <a:lnTo>
                    <a:pt x="377" y="284"/>
                  </a:lnTo>
                  <a:lnTo>
                    <a:pt x="382" y="282"/>
                  </a:lnTo>
                  <a:lnTo>
                    <a:pt x="390" y="280"/>
                  </a:lnTo>
                  <a:lnTo>
                    <a:pt x="396" y="278"/>
                  </a:lnTo>
                  <a:lnTo>
                    <a:pt x="403" y="276"/>
                  </a:lnTo>
                  <a:lnTo>
                    <a:pt x="407" y="274"/>
                  </a:lnTo>
                  <a:lnTo>
                    <a:pt x="415" y="272"/>
                  </a:lnTo>
                  <a:lnTo>
                    <a:pt x="418" y="270"/>
                  </a:lnTo>
                  <a:lnTo>
                    <a:pt x="426" y="267"/>
                  </a:lnTo>
                  <a:lnTo>
                    <a:pt x="430" y="265"/>
                  </a:lnTo>
                  <a:lnTo>
                    <a:pt x="435" y="263"/>
                  </a:lnTo>
                  <a:lnTo>
                    <a:pt x="441" y="261"/>
                  </a:lnTo>
                  <a:lnTo>
                    <a:pt x="447" y="259"/>
                  </a:lnTo>
                  <a:lnTo>
                    <a:pt x="451" y="255"/>
                  </a:lnTo>
                  <a:lnTo>
                    <a:pt x="454" y="253"/>
                  </a:lnTo>
                  <a:lnTo>
                    <a:pt x="460" y="251"/>
                  </a:lnTo>
                  <a:lnTo>
                    <a:pt x="464" y="249"/>
                  </a:lnTo>
                  <a:lnTo>
                    <a:pt x="468" y="246"/>
                  </a:lnTo>
                  <a:lnTo>
                    <a:pt x="473" y="246"/>
                  </a:lnTo>
                  <a:lnTo>
                    <a:pt x="477" y="244"/>
                  </a:lnTo>
                  <a:lnTo>
                    <a:pt x="481" y="242"/>
                  </a:lnTo>
                  <a:lnTo>
                    <a:pt x="489" y="236"/>
                  </a:lnTo>
                  <a:lnTo>
                    <a:pt x="494" y="234"/>
                  </a:lnTo>
                  <a:lnTo>
                    <a:pt x="498" y="230"/>
                  </a:lnTo>
                  <a:lnTo>
                    <a:pt x="504" y="227"/>
                  </a:lnTo>
                  <a:lnTo>
                    <a:pt x="510" y="223"/>
                  </a:lnTo>
                  <a:lnTo>
                    <a:pt x="511" y="223"/>
                  </a:lnTo>
                  <a:lnTo>
                    <a:pt x="25" y="0"/>
                  </a:lnTo>
                  <a:lnTo>
                    <a:pt x="0" y="14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rgbClr val="4A69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188" name="Freeform 20">
              <a:extLst>
                <a:ext uri="{FF2B5EF4-FFF2-40B4-BE49-F238E27FC236}">
                  <a16:creationId xmlns:a16="http://schemas.microsoft.com/office/drawing/2014/main" id="{147BFB23-F82D-162C-833F-6F929A59E38E}"/>
                </a:ext>
              </a:extLst>
            </p:cNvPr>
            <p:cNvSpPr>
              <a:spLocks/>
            </p:cNvSpPr>
            <p:nvPr/>
          </p:nvSpPr>
          <p:spPr bwMode="auto">
            <a:xfrm>
              <a:off x="726" y="3286"/>
              <a:ext cx="180" cy="289"/>
            </a:xfrm>
            <a:custGeom>
              <a:avLst/>
              <a:gdLst>
                <a:gd name="T0" fmla="*/ 25 w 360"/>
                <a:gd name="T1" fmla="*/ 0 h 577"/>
                <a:gd name="T2" fmla="*/ 192 w 360"/>
                <a:gd name="T3" fmla="*/ 55 h 577"/>
                <a:gd name="T4" fmla="*/ 318 w 360"/>
                <a:gd name="T5" fmla="*/ 138 h 577"/>
                <a:gd name="T6" fmla="*/ 360 w 360"/>
                <a:gd name="T7" fmla="*/ 410 h 577"/>
                <a:gd name="T8" fmla="*/ 301 w 360"/>
                <a:gd name="T9" fmla="*/ 556 h 577"/>
                <a:gd name="T10" fmla="*/ 278 w 360"/>
                <a:gd name="T11" fmla="*/ 572 h 577"/>
                <a:gd name="T12" fmla="*/ 230 w 360"/>
                <a:gd name="T13" fmla="*/ 551 h 577"/>
                <a:gd name="T14" fmla="*/ 173 w 360"/>
                <a:gd name="T15" fmla="*/ 577 h 577"/>
                <a:gd name="T16" fmla="*/ 131 w 360"/>
                <a:gd name="T17" fmla="*/ 551 h 577"/>
                <a:gd name="T18" fmla="*/ 93 w 360"/>
                <a:gd name="T19" fmla="*/ 577 h 577"/>
                <a:gd name="T20" fmla="*/ 48 w 360"/>
                <a:gd name="T21" fmla="*/ 539 h 577"/>
                <a:gd name="T22" fmla="*/ 19 w 360"/>
                <a:gd name="T23" fmla="*/ 543 h 577"/>
                <a:gd name="T24" fmla="*/ 6 w 360"/>
                <a:gd name="T25" fmla="*/ 524 h 577"/>
                <a:gd name="T26" fmla="*/ 0 w 360"/>
                <a:gd name="T27" fmla="*/ 467 h 577"/>
                <a:gd name="T28" fmla="*/ 23 w 360"/>
                <a:gd name="T29" fmla="*/ 446 h 577"/>
                <a:gd name="T30" fmla="*/ 63 w 360"/>
                <a:gd name="T31" fmla="*/ 442 h 577"/>
                <a:gd name="T32" fmla="*/ 71 w 360"/>
                <a:gd name="T33" fmla="*/ 391 h 577"/>
                <a:gd name="T34" fmla="*/ 109 w 360"/>
                <a:gd name="T35" fmla="*/ 372 h 577"/>
                <a:gd name="T36" fmla="*/ 21 w 360"/>
                <a:gd name="T37" fmla="*/ 178 h 577"/>
                <a:gd name="T38" fmla="*/ 25 w 360"/>
                <a:gd name="T39" fmla="*/ 0 h 577"/>
                <a:gd name="T40" fmla="*/ 25 w 360"/>
                <a:gd name="T41" fmla="*/ 0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0" h="577">
                  <a:moveTo>
                    <a:pt x="25" y="0"/>
                  </a:moveTo>
                  <a:lnTo>
                    <a:pt x="192" y="55"/>
                  </a:lnTo>
                  <a:lnTo>
                    <a:pt x="318" y="138"/>
                  </a:lnTo>
                  <a:lnTo>
                    <a:pt x="360" y="410"/>
                  </a:lnTo>
                  <a:lnTo>
                    <a:pt x="301" y="556"/>
                  </a:lnTo>
                  <a:lnTo>
                    <a:pt x="278" y="572"/>
                  </a:lnTo>
                  <a:lnTo>
                    <a:pt x="230" y="551"/>
                  </a:lnTo>
                  <a:lnTo>
                    <a:pt x="173" y="577"/>
                  </a:lnTo>
                  <a:lnTo>
                    <a:pt x="131" y="551"/>
                  </a:lnTo>
                  <a:lnTo>
                    <a:pt x="93" y="577"/>
                  </a:lnTo>
                  <a:lnTo>
                    <a:pt x="48" y="539"/>
                  </a:lnTo>
                  <a:lnTo>
                    <a:pt x="19" y="543"/>
                  </a:lnTo>
                  <a:lnTo>
                    <a:pt x="6" y="524"/>
                  </a:lnTo>
                  <a:lnTo>
                    <a:pt x="0" y="467"/>
                  </a:lnTo>
                  <a:lnTo>
                    <a:pt x="23" y="446"/>
                  </a:lnTo>
                  <a:lnTo>
                    <a:pt x="63" y="442"/>
                  </a:lnTo>
                  <a:lnTo>
                    <a:pt x="71" y="391"/>
                  </a:lnTo>
                  <a:lnTo>
                    <a:pt x="109" y="372"/>
                  </a:lnTo>
                  <a:lnTo>
                    <a:pt x="21" y="178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FFB5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189" name="Freeform 21">
              <a:extLst>
                <a:ext uri="{FF2B5EF4-FFF2-40B4-BE49-F238E27FC236}">
                  <a16:creationId xmlns:a16="http://schemas.microsoft.com/office/drawing/2014/main" id="{AFE8B296-AFE8-DCBD-968B-3E6B17C115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" y="3137"/>
              <a:ext cx="238" cy="349"/>
            </a:xfrm>
            <a:custGeom>
              <a:avLst/>
              <a:gdLst>
                <a:gd name="T0" fmla="*/ 23 w 475"/>
                <a:gd name="T1" fmla="*/ 481 h 700"/>
                <a:gd name="T2" fmla="*/ 152 w 475"/>
                <a:gd name="T3" fmla="*/ 392 h 700"/>
                <a:gd name="T4" fmla="*/ 220 w 475"/>
                <a:gd name="T5" fmla="*/ 224 h 700"/>
                <a:gd name="T6" fmla="*/ 167 w 475"/>
                <a:gd name="T7" fmla="*/ 183 h 700"/>
                <a:gd name="T8" fmla="*/ 154 w 475"/>
                <a:gd name="T9" fmla="*/ 143 h 700"/>
                <a:gd name="T10" fmla="*/ 194 w 475"/>
                <a:gd name="T11" fmla="*/ 65 h 700"/>
                <a:gd name="T12" fmla="*/ 220 w 475"/>
                <a:gd name="T13" fmla="*/ 67 h 700"/>
                <a:gd name="T14" fmla="*/ 245 w 475"/>
                <a:gd name="T15" fmla="*/ 25 h 700"/>
                <a:gd name="T16" fmla="*/ 291 w 475"/>
                <a:gd name="T17" fmla="*/ 19 h 700"/>
                <a:gd name="T18" fmla="*/ 330 w 475"/>
                <a:gd name="T19" fmla="*/ 0 h 700"/>
                <a:gd name="T20" fmla="*/ 367 w 475"/>
                <a:gd name="T21" fmla="*/ 2 h 700"/>
                <a:gd name="T22" fmla="*/ 384 w 475"/>
                <a:gd name="T23" fmla="*/ 21 h 700"/>
                <a:gd name="T24" fmla="*/ 420 w 475"/>
                <a:gd name="T25" fmla="*/ 25 h 700"/>
                <a:gd name="T26" fmla="*/ 450 w 475"/>
                <a:gd name="T27" fmla="*/ 46 h 700"/>
                <a:gd name="T28" fmla="*/ 471 w 475"/>
                <a:gd name="T29" fmla="*/ 93 h 700"/>
                <a:gd name="T30" fmla="*/ 475 w 475"/>
                <a:gd name="T31" fmla="*/ 171 h 700"/>
                <a:gd name="T32" fmla="*/ 427 w 475"/>
                <a:gd name="T33" fmla="*/ 319 h 700"/>
                <a:gd name="T34" fmla="*/ 444 w 475"/>
                <a:gd name="T35" fmla="*/ 454 h 700"/>
                <a:gd name="T36" fmla="*/ 431 w 475"/>
                <a:gd name="T37" fmla="*/ 553 h 700"/>
                <a:gd name="T38" fmla="*/ 391 w 475"/>
                <a:gd name="T39" fmla="*/ 620 h 700"/>
                <a:gd name="T40" fmla="*/ 329 w 475"/>
                <a:gd name="T41" fmla="*/ 656 h 700"/>
                <a:gd name="T42" fmla="*/ 283 w 475"/>
                <a:gd name="T43" fmla="*/ 694 h 700"/>
                <a:gd name="T44" fmla="*/ 178 w 475"/>
                <a:gd name="T45" fmla="*/ 700 h 700"/>
                <a:gd name="T46" fmla="*/ 95 w 475"/>
                <a:gd name="T47" fmla="*/ 671 h 700"/>
                <a:gd name="T48" fmla="*/ 0 w 475"/>
                <a:gd name="T49" fmla="*/ 591 h 700"/>
                <a:gd name="T50" fmla="*/ 23 w 475"/>
                <a:gd name="T51" fmla="*/ 481 h 700"/>
                <a:gd name="T52" fmla="*/ 23 w 475"/>
                <a:gd name="T53" fmla="*/ 481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75" h="700">
                  <a:moveTo>
                    <a:pt x="23" y="481"/>
                  </a:moveTo>
                  <a:lnTo>
                    <a:pt x="152" y="392"/>
                  </a:lnTo>
                  <a:lnTo>
                    <a:pt x="220" y="224"/>
                  </a:lnTo>
                  <a:lnTo>
                    <a:pt x="167" y="183"/>
                  </a:lnTo>
                  <a:lnTo>
                    <a:pt x="154" y="143"/>
                  </a:lnTo>
                  <a:lnTo>
                    <a:pt x="194" y="65"/>
                  </a:lnTo>
                  <a:lnTo>
                    <a:pt x="220" y="67"/>
                  </a:lnTo>
                  <a:lnTo>
                    <a:pt x="245" y="25"/>
                  </a:lnTo>
                  <a:lnTo>
                    <a:pt x="291" y="19"/>
                  </a:lnTo>
                  <a:lnTo>
                    <a:pt x="330" y="0"/>
                  </a:lnTo>
                  <a:lnTo>
                    <a:pt x="367" y="2"/>
                  </a:lnTo>
                  <a:lnTo>
                    <a:pt x="384" y="21"/>
                  </a:lnTo>
                  <a:lnTo>
                    <a:pt x="420" y="25"/>
                  </a:lnTo>
                  <a:lnTo>
                    <a:pt x="450" y="46"/>
                  </a:lnTo>
                  <a:lnTo>
                    <a:pt x="471" y="93"/>
                  </a:lnTo>
                  <a:lnTo>
                    <a:pt x="475" y="171"/>
                  </a:lnTo>
                  <a:lnTo>
                    <a:pt x="427" y="319"/>
                  </a:lnTo>
                  <a:lnTo>
                    <a:pt x="444" y="454"/>
                  </a:lnTo>
                  <a:lnTo>
                    <a:pt x="431" y="553"/>
                  </a:lnTo>
                  <a:lnTo>
                    <a:pt x="391" y="620"/>
                  </a:lnTo>
                  <a:lnTo>
                    <a:pt x="329" y="656"/>
                  </a:lnTo>
                  <a:lnTo>
                    <a:pt x="283" y="694"/>
                  </a:lnTo>
                  <a:lnTo>
                    <a:pt x="178" y="700"/>
                  </a:lnTo>
                  <a:lnTo>
                    <a:pt x="95" y="671"/>
                  </a:lnTo>
                  <a:lnTo>
                    <a:pt x="0" y="591"/>
                  </a:lnTo>
                  <a:lnTo>
                    <a:pt x="23" y="481"/>
                  </a:lnTo>
                  <a:lnTo>
                    <a:pt x="23" y="481"/>
                  </a:lnTo>
                  <a:close/>
                </a:path>
              </a:pathLst>
            </a:custGeom>
            <a:solidFill>
              <a:srgbClr val="FFB5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190" name="Freeform 22">
              <a:extLst>
                <a:ext uri="{FF2B5EF4-FFF2-40B4-BE49-F238E27FC236}">
                  <a16:creationId xmlns:a16="http://schemas.microsoft.com/office/drawing/2014/main" id="{A64A206B-5072-41A2-5581-97FDE9BFBB65}"/>
                </a:ext>
              </a:extLst>
            </p:cNvPr>
            <p:cNvSpPr>
              <a:spLocks/>
            </p:cNvSpPr>
            <p:nvPr/>
          </p:nvSpPr>
          <p:spPr bwMode="auto">
            <a:xfrm>
              <a:off x="894" y="3030"/>
              <a:ext cx="373" cy="240"/>
            </a:xfrm>
            <a:custGeom>
              <a:avLst/>
              <a:gdLst>
                <a:gd name="T0" fmla="*/ 15 w 745"/>
                <a:gd name="T1" fmla="*/ 10 h 479"/>
                <a:gd name="T2" fmla="*/ 0 w 745"/>
                <a:gd name="T3" fmla="*/ 124 h 479"/>
                <a:gd name="T4" fmla="*/ 70 w 745"/>
                <a:gd name="T5" fmla="*/ 192 h 479"/>
                <a:gd name="T6" fmla="*/ 83 w 745"/>
                <a:gd name="T7" fmla="*/ 308 h 479"/>
                <a:gd name="T8" fmla="*/ 158 w 745"/>
                <a:gd name="T9" fmla="*/ 401 h 479"/>
                <a:gd name="T10" fmla="*/ 351 w 745"/>
                <a:gd name="T11" fmla="*/ 479 h 479"/>
                <a:gd name="T12" fmla="*/ 614 w 745"/>
                <a:gd name="T13" fmla="*/ 439 h 479"/>
                <a:gd name="T14" fmla="*/ 694 w 745"/>
                <a:gd name="T15" fmla="*/ 348 h 479"/>
                <a:gd name="T16" fmla="*/ 713 w 745"/>
                <a:gd name="T17" fmla="*/ 225 h 479"/>
                <a:gd name="T18" fmla="*/ 716 w 745"/>
                <a:gd name="T19" fmla="*/ 194 h 479"/>
                <a:gd name="T20" fmla="*/ 745 w 745"/>
                <a:gd name="T21" fmla="*/ 158 h 479"/>
                <a:gd name="T22" fmla="*/ 705 w 745"/>
                <a:gd name="T23" fmla="*/ 158 h 479"/>
                <a:gd name="T24" fmla="*/ 397 w 745"/>
                <a:gd name="T25" fmla="*/ 88 h 479"/>
                <a:gd name="T26" fmla="*/ 389 w 745"/>
                <a:gd name="T27" fmla="*/ 27 h 479"/>
                <a:gd name="T28" fmla="*/ 338 w 745"/>
                <a:gd name="T29" fmla="*/ 38 h 479"/>
                <a:gd name="T30" fmla="*/ 260 w 745"/>
                <a:gd name="T31" fmla="*/ 114 h 479"/>
                <a:gd name="T32" fmla="*/ 232 w 745"/>
                <a:gd name="T33" fmla="*/ 59 h 479"/>
                <a:gd name="T34" fmla="*/ 184 w 745"/>
                <a:gd name="T35" fmla="*/ 124 h 479"/>
                <a:gd name="T36" fmla="*/ 137 w 745"/>
                <a:gd name="T37" fmla="*/ 46 h 479"/>
                <a:gd name="T38" fmla="*/ 91 w 745"/>
                <a:gd name="T39" fmla="*/ 0 h 479"/>
                <a:gd name="T40" fmla="*/ 15 w 745"/>
                <a:gd name="T41" fmla="*/ 10 h 479"/>
                <a:gd name="T42" fmla="*/ 15 w 745"/>
                <a:gd name="T43" fmla="*/ 10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45" h="479">
                  <a:moveTo>
                    <a:pt x="15" y="10"/>
                  </a:moveTo>
                  <a:lnTo>
                    <a:pt x="0" y="124"/>
                  </a:lnTo>
                  <a:lnTo>
                    <a:pt x="70" y="192"/>
                  </a:lnTo>
                  <a:lnTo>
                    <a:pt x="83" y="308"/>
                  </a:lnTo>
                  <a:lnTo>
                    <a:pt x="158" y="401"/>
                  </a:lnTo>
                  <a:lnTo>
                    <a:pt x="351" y="479"/>
                  </a:lnTo>
                  <a:lnTo>
                    <a:pt x="614" y="439"/>
                  </a:lnTo>
                  <a:lnTo>
                    <a:pt x="694" y="348"/>
                  </a:lnTo>
                  <a:lnTo>
                    <a:pt x="713" y="225"/>
                  </a:lnTo>
                  <a:lnTo>
                    <a:pt x="716" y="194"/>
                  </a:lnTo>
                  <a:lnTo>
                    <a:pt x="745" y="158"/>
                  </a:lnTo>
                  <a:lnTo>
                    <a:pt x="705" y="158"/>
                  </a:lnTo>
                  <a:lnTo>
                    <a:pt x="397" y="88"/>
                  </a:lnTo>
                  <a:lnTo>
                    <a:pt x="389" y="27"/>
                  </a:lnTo>
                  <a:lnTo>
                    <a:pt x="338" y="38"/>
                  </a:lnTo>
                  <a:lnTo>
                    <a:pt x="260" y="114"/>
                  </a:lnTo>
                  <a:lnTo>
                    <a:pt x="232" y="59"/>
                  </a:lnTo>
                  <a:lnTo>
                    <a:pt x="184" y="124"/>
                  </a:lnTo>
                  <a:lnTo>
                    <a:pt x="137" y="46"/>
                  </a:lnTo>
                  <a:lnTo>
                    <a:pt x="91" y="0"/>
                  </a:lnTo>
                  <a:lnTo>
                    <a:pt x="15" y="10"/>
                  </a:lnTo>
                  <a:lnTo>
                    <a:pt x="15" y="10"/>
                  </a:lnTo>
                  <a:close/>
                </a:path>
              </a:pathLst>
            </a:custGeom>
            <a:solidFill>
              <a:srgbClr val="FFB5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09" name="Freeform 41">
              <a:extLst>
                <a:ext uri="{FF2B5EF4-FFF2-40B4-BE49-F238E27FC236}">
                  <a16:creationId xmlns:a16="http://schemas.microsoft.com/office/drawing/2014/main" id="{93D1C36E-9E9C-D9F0-5048-2A859C3FD6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3" y="3035"/>
              <a:ext cx="212" cy="231"/>
            </a:xfrm>
            <a:custGeom>
              <a:avLst/>
              <a:gdLst>
                <a:gd name="T0" fmla="*/ 73 w 424"/>
                <a:gd name="T1" fmla="*/ 40 h 462"/>
                <a:gd name="T2" fmla="*/ 59 w 424"/>
                <a:gd name="T3" fmla="*/ 53 h 462"/>
                <a:gd name="T4" fmla="*/ 48 w 424"/>
                <a:gd name="T5" fmla="*/ 66 h 462"/>
                <a:gd name="T6" fmla="*/ 36 w 424"/>
                <a:gd name="T7" fmla="*/ 83 h 462"/>
                <a:gd name="T8" fmla="*/ 23 w 424"/>
                <a:gd name="T9" fmla="*/ 104 h 462"/>
                <a:gd name="T10" fmla="*/ 17 w 424"/>
                <a:gd name="T11" fmla="*/ 116 h 462"/>
                <a:gd name="T12" fmla="*/ 14 w 424"/>
                <a:gd name="T13" fmla="*/ 127 h 462"/>
                <a:gd name="T14" fmla="*/ 8 w 424"/>
                <a:gd name="T15" fmla="*/ 142 h 462"/>
                <a:gd name="T16" fmla="*/ 6 w 424"/>
                <a:gd name="T17" fmla="*/ 158 h 462"/>
                <a:gd name="T18" fmla="*/ 2 w 424"/>
                <a:gd name="T19" fmla="*/ 173 h 462"/>
                <a:gd name="T20" fmla="*/ 2 w 424"/>
                <a:gd name="T21" fmla="*/ 190 h 462"/>
                <a:gd name="T22" fmla="*/ 0 w 424"/>
                <a:gd name="T23" fmla="*/ 207 h 462"/>
                <a:gd name="T24" fmla="*/ 2 w 424"/>
                <a:gd name="T25" fmla="*/ 228 h 462"/>
                <a:gd name="T26" fmla="*/ 4 w 424"/>
                <a:gd name="T27" fmla="*/ 249 h 462"/>
                <a:gd name="T28" fmla="*/ 8 w 424"/>
                <a:gd name="T29" fmla="*/ 270 h 462"/>
                <a:gd name="T30" fmla="*/ 12 w 424"/>
                <a:gd name="T31" fmla="*/ 289 h 462"/>
                <a:gd name="T32" fmla="*/ 17 w 424"/>
                <a:gd name="T33" fmla="*/ 306 h 462"/>
                <a:gd name="T34" fmla="*/ 19 w 424"/>
                <a:gd name="T35" fmla="*/ 323 h 462"/>
                <a:gd name="T36" fmla="*/ 25 w 424"/>
                <a:gd name="T37" fmla="*/ 340 h 462"/>
                <a:gd name="T38" fmla="*/ 31 w 424"/>
                <a:gd name="T39" fmla="*/ 355 h 462"/>
                <a:gd name="T40" fmla="*/ 36 w 424"/>
                <a:gd name="T41" fmla="*/ 368 h 462"/>
                <a:gd name="T42" fmla="*/ 42 w 424"/>
                <a:gd name="T43" fmla="*/ 382 h 462"/>
                <a:gd name="T44" fmla="*/ 52 w 424"/>
                <a:gd name="T45" fmla="*/ 401 h 462"/>
                <a:gd name="T46" fmla="*/ 63 w 424"/>
                <a:gd name="T47" fmla="*/ 420 h 462"/>
                <a:gd name="T48" fmla="*/ 73 w 424"/>
                <a:gd name="T49" fmla="*/ 437 h 462"/>
                <a:gd name="T50" fmla="*/ 88 w 424"/>
                <a:gd name="T51" fmla="*/ 456 h 462"/>
                <a:gd name="T52" fmla="*/ 95 w 424"/>
                <a:gd name="T53" fmla="*/ 462 h 462"/>
                <a:gd name="T54" fmla="*/ 245 w 424"/>
                <a:gd name="T55" fmla="*/ 456 h 462"/>
                <a:gd name="T56" fmla="*/ 257 w 424"/>
                <a:gd name="T57" fmla="*/ 446 h 462"/>
                <a:gd name="T58" fmla="*/ 274 w 424"/>
                <a:gd name="T59" fmla="*/ 433 h 462"/>
                <a:gd name="T60" fmla="*/ 295 w 424"/>
                <a:gd name="T61" fmla="*/ 418 h 462"/>
                <a:gd name="T62" fmla="*/ 318 w 424"/>
                <a:gd name="T63" fmla="*/ 399 h 462"/>
                <a:gd name="T64" fmla="*/ 339 w 424"/>
                <a:gd name="T65" fmla="*/ 376 h 462"/>
                <a:gd name="T66" fmla="*/ 354 w 424"/>
                <a:gd name="T67" fmla="*/ 359 h 462"/>
                <a:gd name="T68" fmla="*/ 363 w 424"/>
                <a:gd name="T69" fmla="*/ 346 h 462"/>
                <a:gd name="T70" fmla="*/ 375 w 424"/>
                <a:gd name="T71" fmla="*/ 332 h 462"/>
                <a:gd name="T72" fmla="*/ 382 w 424"/>
                <a:gd name="T73" fmla="*/ 317 h 462"/>
                <a:gd name="T74" fmla="*/ 390 w 424"/>
                <a:gd name="T75" fmla="*/ 304 h 462"/>
                <a:gd name="T76" fmla="*/ 398 w 424"/>
                <a:gd name="T77" fmla="*/ 289 h 462"/>
                <a:gd name="T78" fmla="*/ 403 w 424"/>
                <a:gd name="T79" fmla="*/ 273 h 462"/>
                <a:gd name="T80" fmla="*/ 407 w 424"/>
                <a:gd name="T81" fmla="*/ 256 h 462"/>
                <a:gd name="T82" fmla="*/ 409 w 424"/>
                <a:gd name="T83" fmla="*/ 239 h 462"/>
                <a:gd name="T84" fmla="*/ 411 w 424"/>
                <a:gd name="T85" fmla="*/ 226 h 462"/>
                <a:gd name="T86" fmla="*/ 413 w 424"/>
                <a:gd name="T87" fmla="*/ 213 h 462"/>
                <a:gd name="T88" fmla="*/ 415 w 424"/>
                <a:gd name="T89" fmla="*/ 199 h 462"/>
                <a:gd name="T90" fmla="*/ 418 w 424"/>
                <a:gd name="T91" fmla="*/ 182 h 462"/>
                <a:gd name="T92" fmla="*/ 418 w 424"/>
                <a:gd name="T93" fmla="*/ 163 h 462"/>
                <a:gd name="T94" fmla="*/ 420 w 424"/>
                <a:gd name="T95" fmla="*/ 150 h 462"/>
                <a:gd name="T96" fmla="*/ 422 w 424"/>
                <a:gd name="T97" fmla="*/ 137 h 462"/>
                <a:gd name="T98" fmla="*/ 422 w 424"/>
                <a:gd name="T99" fmla="*/ 127 h 462"/>
                <a:gd name="T100" fmla="*/ 388 w 424"/>
                <a:gd name="T101" fmla="*/ 70 h 462"/>
                <a:gd name="T102" fmla="*/ 302 w 424"/>
                <a:gd name="T103" fmla="*/ 2 h 462"/>
                <a:gd name="T104" fmla="*/ 198 w 424"/>
                <a:gd name="T105" fmla="*/ 0 h 462"/>
                <a:gd name="T106" fmla="*/ 131 w 424"/>
                <a:gd name="T107" fmla="*/ 87 h 462"/>
                <a:gd name="T108" fmla="*/ 78 w 424"/>
                <a:gd name="T109" fmla="*/ 38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24" h="462">
                  <a:moveTo>
                    <a:pt x="78" y="38"/>
                  </a:moveTo>
                  <a:lnTo>
                    <a:pt x="76" y="38"/>
                  </a:lnTo>
                  <a:lnTo>
                    <a:pt x="73" y="40"/>
                  </a:lnTo>
                  <a:lnTo>
                    <a:pt x="69" y="43"/>
                  </a:lnTo>
                  <a:lnTo>
                    <a:pt x="63" y="49"/>
                  </a:lnTo>
                  <a:lnTo>
                    <a:pt x="59" y="53"/>
                  </a:lnTo>
                  <a:lnTo>
                    <a:pt x="55" y="57"/>
                  </a:lnTo>
                  <a:lnTo>
                    <a:pt x="52" y="61"/>
                  </a:lnTo>
                  <a:lnTo>
                    <a:pt x="48" y="66"/>
                  </a:lnTo>
                  <a:lnTo>
                    <a:pt x="44" y="70"/>
                  </a:lnTo>
                  <a:lnTo>
                    <a:pt x="40" y="78"/>
                  </a:lnTo>
                  <a:lnTo>
                    <a:pt x="36" y="83"/>
                  </a:lnTo>
                  <a:lnTo>
                    <a:pt x="33" y="89"/>
                  </a:lnTo>
                  <a:lnTo>
                    <a:pt x="27" y="97"/>
                  </a:lnTo>
                  <a:lnTo>
                    <a:pt x="23" y="104"/>
                  </a:lnTo>
                  <a:lnTo>
                    <a:pt x="21" y="106"/>
                  </a:lnTo>
                  <a:lnTo>
                    <a:pt x="19" y="110"/>
                  </a:lnTo>
                  <a:lnTo>
                    <a:pt x="17" y="116"/>
                  </a:lnTo>
                  <a:lnTo>
                    <a:pt x="17" y="120"/>
                  </a:lnTo>
                  <a:lnTo>
                    <a:pt x="14" y="123"/>
                  </a:lnTo>
                  <a:lnTo>
                    <a:pt x="14" y="127"/>
                  </a:lnTo>
                  <a:lnTo>
                    <a:pt x="12" y="133"/>
                  </a:lnTo>
                  <a:lnTo>
                    <a:pt x="10" y="139"/>
                  </a:lnTo>
                  <a:lnTo>
                    <a:pt x="8" y="142"/>
                  </a:lnTo>
                  <a:lnTo>
                    <a:pt x="8" y="146"/>
                  </a:lnTo>
                  <a:lnTo>
                    <a:pt x="6" y="152"/>
                  </a:lnTo>
                  <a:lnTo>
                    <a:pt x="6" y="158"/>
                  </a:lnTo>
                  <a:lnTo>
                    <a:pt x="4" y="163"/>
                  </a:lnTo>
                  <a:lnTo>
                    <a:pt x="4" y="167"/>
                  </a:lnTo>
                  <a:lnTo>
                    <a:pt x="2" y="173"/>
                  </a:lnTo>
                  <a:lnTo>
                    <a:pt x="2" y="178"/>
                  </a:lnTo>
                  <a:lnTo>
                    <a:pt x="2" y="184"/>
                  </a:lnTo>
                  <a:lnTo>
                    <a:pt x="2" y="190"/>
                  </a:lnTo>
                  <a:lnTo>
                    <a:pt x="2" y="196"/>
                  </a:lnTo>
                  <a:lnTo>
                    <a:pt x="2" y="203"/>
                  </a:lnTo>
                  <a:lnTo>
                    <a:pt x="0" y="207"/>
                  </a:lnTo>
                  <a:lnTo>
                    <a:pt x="0" y="215"/>
                  </a:lnTo>
                  <a:lnTo>
                    <a:pt x="0" y="220"/>
                  </a:lnTo>
                  <a:lnTo>
                    <a:pt x="2" y="228"/>
                  </a:lnTo>
                  <a:lnTo>
                    <a:pt x="2" y="234"/>
                  </a:lnTo>
                  <a:lnTo>
                    <a:pt x="4" y="241"/>
                  </a:lnTo>
                  <a:lnTo>
                    <a:pt x="4" y="249"/>
                  </a:lnTo>
                  <a:lnTo>
                    <a:pt x="6" y="256"/>
                  </a:lnTo>
                  <a:lnTo>
                    <a:pt x="6" y="262"/>
                  </a:lnTo>
                  <a:lnTo>
                    <a:pt x="8" y="270"/>
                  </a:lnTo>
                  <a:lnTo>
                    <a:pt x="8" y="275"/>
                  </a:lnTo>
                  <a:lnTo>
                    <a:pt x="10" y="281"/>
                  </a:lnTo>
                  <a:lnTo>
                    <a:pt x="12" y="289"/>
                  </a:lnTo>
                  <a:lnTo>
                    <a:pt x="14" y="294"/>
                  </a:lnTo>
                  <a:lnTo>
                    <a:pt x="14" y="300"/>
                  </a:lnTo>
                  <a:lnTo>
                    <a:pt x="17" y="306"/>
                  </a:lnTo>
                  <a:lnTo>
                    <a:pt x="17" y="311"/>
                  </a:lnTo>
                  <a:lnTo>
                    <a:pt x="19" y="317"/>
                  </a:lnTo>
                  <a:lnTo>
                    <a:pt x="19" y="323"/>
                  </a:lnTo>
                  <a:lnTo>
                    <a:pt x="23" y="330"/>
                  </a:lnTo>
                  <a:lnTo>
                    <a:pt x="25" y="334"/>
                  </a:lnTo>
                  <a:lnTo>
                    <a:pt x="25" y="340"/>
                  </a:lnTo>
                  <a:lnTo>
                    <a:pt x="27" y="346"/>
                  </a:lnTo>
                  <a:lnTo>
                    <a:pt x="29" y="351"/>
                  </a:lnTo>
                  <a:lnTo>
                    <a:pt x="31" y="355"/>
                  </a:lnTo>
                  <a:lnTo>
                    <a:pt x="33" y="359"/>
                  </a:lnTo>
                  <a:lnTo>
                    <a:pt x="34" y="365"/>
                  </a:lnTo>
                  <a:lnTo>
                    <a:pt x="36" y="368"/>
                  </a:lnTo>
                  <a:lnTo>
                    <a:pt x="38" y="372"/>
                  </a:lnTo>
                  <a:lnTo>
                    <a:pt x="40" y="378"/>
                  </a:lnTo>
                  <a:lnTo>
                    <a:pt x="42" y="382"/>
                  </a:lnTo>
                  <a:lnTo>
                    <a:pt x="44" y="386"/>
                  </a:lnTo>
                  <a:lnTo>
                    <a:pt x="48" y="393"/>
                  </a:lnTo>
                  <a:lnTo>
                    <a:pt x="52" y="401"/>
                  </a:lnTo>
                  <a:lnTo>
                    <a:pt x="55" y="408"/>
                  </a:lnTo>
                  <a:lnTo>
                    <a:pt x="59" y="416"/>
                  </a:lnTo>
                  <a:lnTo>
                    <a:pt x="63" y="420"/>
                  </a:lnTo>
                  <a:lnTo>
                    <a:pt x="65" y="425"/>
                  </a:lnTo>
                  <a:lnTo>
                    <a:pt x="69" y="431"/>
                  </a:lnTo>
                  <a:lnTo>
                    <a:pt x="73" y="437"/>
                  </a:lnTo>
                  <a:lnTo>
                    <a:pt x="78" y="444"/>
                  </a:lnTo>
                  <a:lnTo>
                    <a:pt x="84" y="450"/>
                  </a:lnTo>
                  <a:lnTo>
                    <a:pt x="88" y="456"/>
                  </a:lnTo>
                  <a:lnTo>
                    <a:pt x="92" y="460"/>
                  </a:lnTo>
                  <a:lnTo>
                    <a:pt x="93" y="462"/>
                  </a:lnTo>
                  <a:lnTo>
                    <a:pt x="95" y="462"/>
                  </a:lnTo>
                  <a:lnTo>
                    <a:pt x="240" y="460"/>
                  </a:lnTo>
                  <a:lnTo>
                    <a:pt x="242" y="458"/>
                  </a:lnTo>
                  <a:lnTo>
                    <a:pt x="245" y="456"/>
                  </a:lnTo>
                  <a:lnTo>
                    <a:pt x="247" y="452"/>
                  </a:lnTo>
                  <a:lnTo>
                    <a:pt x="253" y="450"/>
                  </a:lnTo>
                  <a:lnTo>
                    <a:pt x="257" y="446"/>
                  </a:lnTo>
                  <a:lnTo>
                    <a:pt x="263" y="443"/>
                  </a:lnTo>
                  <a:lnTo>
                    <a:pt x="268" y="439"/>
                  </a:lnTo>
                  <a:lnTo>
                    <a:pt x="274" y="433"/>
                  </a:lnTo>
                  <a:lnTo>
                    <a:pt x="280" y="429"/>
                  </a:lnTo>
                  <a:lnTo>
                    <a:pt x="287" y="424"/>
                  </a:lnTo>
                  <a:lnTo>
                    <a:pt x="295" y="418"/>
                  </a:lnTo>
                  <a:lnTo>
                    <a:pt x="301" y="412"/>
                  </a:lnTo>
                  <a:lnTo>
                    <a:pt x="308" y="405"/>
                  </a:lnTo>
                  <a:lnTo>
                    <a:pt x="318" y="399"/>
                  </a:lnTo>
                  <a:lnTo>
                    <a:pt x="323" y="391"/>
                  </a:lnTo>
                  <a:lnTo>
                    <a:pt x="331" y="384"/>
                  </a:lnTo>
                  <a:lnTo>
                    <a:pt x="339" y="376"/>
                  </a:lnTo>
                  <a:lnTo>
                    <a:pt x="346" y="368"/>
                  </a:lnTo>
                  <a:lnTo>
                    <a:pt x="350" y="363"/>
                  </a:lnTo>
                  <a:lnTo>
                    <a:pt x="354" y="359"/>
                  </a:lnTo>
                  <a:lnTo>
                    <a:pt x="356" y="355"/>
                  </a:lnTo>
                  <a:lnTo>
                    <a:pt x="360" y="351"/>
                  </a:lnTo>
                  <a:lnTo>
                    <a:pt x="363" y="346"/>
                  </a:lnTo>
                  <a:lnTo>
                    <a:pt x="367" y="342"/>
                  </a:lnTo>
                  <a:lnTo>
                    <a:pt x="371" y="336"/>
                  </a:lnTo>
                  <a:lnTo>
                    <a:pt x="375" y="332"/>
                  </a:lnTo>
                  <a:lnTo>
                    <a:pt x="377" y="327"/>
                  </a:lnTo>
                  <a:lnTo>
                    <a:pt x="379" y="323"/>
                  </a:lnTo>
                  <a:lnTo>
                    <a:pt x="382" y="317"/>
                  </a:lnTo>
                  <a:lnTo>
                    <a:pt x="386" y="313"/>
                  </a:lnTo>
                  <a:lnTo>
                    <a:pt x="388" y="308"/>
                  </a:lnTo>
                  <a:lnTo>
                    <a:pt x="390" y="304"/>
                  </a:lnTo>
                  <a:lnTo>
                    <a:pt x="392" y="298"/>
                  </a:lnTo>
                  <a:lnTo>
                    <a:pt x="396" y="294"/>
                  </a:lnTo>
                  <a:lnTo>
                    <a:pt x="398" y="289"/>
                  </a:lnTo>
                  <a:lnTo>
                    <a:pt x="399" y="283"/>
                  </a:lnTo>
                  <a:lnTo>
                    <a:pt x="401" y="277"/>
                  </a:lnTo>
                  <a:lnTo>
                    <a:pt x="403" y="273"/>
                  </a:lnTo>
                  <a:lnTo>
                    <a:pt x="403" y="268"/>
                  </a:lnTo>
                  <a:lnTo>
                    <a:pt x="405" y="262"/>
                  </a:lnTo>
                  <a:lnTo>
                    <a:pt x="407" y="256"/>
                  </a:lnTo>
                  <a:lnTo>
                    <a:pt x="409" y="253"/>
                  </a:lnTo>
                  <a:lnTo>
                    <a:pt x="409" y="245"/>
                  </a:lnTo>
                  <a:lnTo>
                    <a:pt x="409" y="239"/>
                  </a:lnTo>
                  <a:lnTo>
                    <a:pt x="411" y="235"/>
                  </a:lnTo>
                  <a:lnTo>
                    <a:pt x="411" y="232"/>
                  </a:lnTo>
                  <a:lnTo>
                    <a:pt x="411" y="226"/>
                  </a:lnTo>
                  <a:lnTo>
                    <a:pt x="411" y="220"/>
                  </a:lnTo>
                  <a:lnTo>
                    <a:pt x="413" y="216"/>
                  </a:lnTo>
                  <a:lnTo>
                    <a:pt x="413" y="213"/>
                  </a:lnTo>
                  <a:lnTo>
                    <a:pt x="413" y="207"/>
                  </a:lnTo>
                  <a:lnTo>
                    <a:pt x="415" y="203"/>
                  </a:lnTo>
                  <a:lnTo>
                    <a:pt x="415" y="199"/>
                  </a:lnTo>
                  <a:lnTo>
                    <a:pt x="415" y="196"/>
                  </a:lnTo>
                  <a:lnTo>
                    <a:pt x="417" y="188"/>
                  </a:lnTo>
                  <a:lnTo>
                    <a:pt x="418" y="182"/>
                  </a:lnTo>
                  <a:lnTo>
                    <a:pt x="418" y="175"/>
                  </a:lnTo>
                  <a:lnTo>
                    <a:pt x="418" y="169"/>
                  </a:lnTo>
                  <a:lnTo>
                    <a:pt x="418" y="163"/>
                  </a:lnTo>
                  <a:lnTo>
                    <a:pt x="420" y="159"/>
                  </a:lnTo>
                  <a:lnTo>
                    <a:pt x="420" y="154"/>
                  </a:lnTo>
                  <a:lnTo>
                    <a:pt x="420" y="150"/>
                  </a:lnTo>
                  <a:lnTo>
                    <a:pt x="422" y="146"/>
                  </a:lnTo>
                  <a:lnTo>
                    <a:pt x="422" y="144"/>
                  </a:lnTo>
                  <a:lnTo>
                    <a:pt x="422" y="137"/>
                  </a:lnTo>
                  <a:lnTo>
                    <a:pt x="422" y="133"/>
                  </a:lnTo>
                  <a:lnTo>
                    <a:pt x="422" y="129"/>
                  </a:lnTo>
                  <a:lnTo>
                    <a:pt x="422" y="127"/>
                  </a:lnTo>
                  <a:lnTo>
                    <a:pt x="422" y="123"/>
                  </a:lnTo>
                  <a:lnTo>
                    <a:pt x="424" y="123"/>
                  </a:lnTo>
                  <a:lnTo>
                    <a:pt x="388" y="70"/>
                  </a:lnTo>
                  <a:lnTo>
                    <a:pt x="358" y="95"/>
                  </a:lnTo>
                  <a:lnTo>
                    <a:pt x="335" y="17"/>
                  </a:lnTo>
                  <a:lnTo>
                    <a:pt x="302" y="2"/>
                  </a:lnTo>
                  <a:lnTo>
                    <a:pt x="266" y="82"/>
                  </a:lnTo>
                  <a:lnTo>
                    <a:pt x="225" y="68"/>
                  </a:lnTo>
                  <a:lnTo>
                    <a:pt x="198" y="0"/>
                  </a:lnTo>
                  <a:lnTo>
                    <a:pt x="175" y="0"/>
                  </a:lnTo>
                  <a:lnTo>
                    <a:pt x="149" y="55"/>
                  </a:lnTo>
                  <a:lnTo>
                    <a:pt x="131" y="87"/>
                  </a:lnTo>
                  <a:lnTo>
                    <a:pt x="114" y="61"/>
                  </a:lnTo>
                  <a:lnTo>
                    <a:pt x="114" y="17"/>
                  </a:lnTo>
                  <a:lnTo>
                    <a:pt x="78" y="38"/>
                  </a:lnTo>
                  <a:lnTo>
                    <a:pt x="78" y="38"/>
                  </a:lnTo>
                  <a:close/>
                </a:path>
              </a:pathLst>
            </a:custGeom>
            <a:solidFill>
              <a:srgbClr val="FFD1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10" name="Freeform 42">
              <a:extLst>
                <a:ext uri="{FF2B5EF4-FFF2-40B4-BE49-F238E27FC236}">
                  <a16:creationId xmlns:a16="http://schemas.microsoft.com/office/drawing/2014/main" id="{61F3BE1F-28EA-E45F-BFB6-8EAFD3C102C1}"/>
                </a:ext>
              </a:extLst>
            </p:cNvPr>
            <p:cNvSpPr>
              <a:spLocks/>
            </p:cNvSpPr>
            <p:nvPr/>
          </p:nvSpPr>
          <p:spPr bwMode="auto">
            <a:xfrm>
              <a:off x="885" y="2932"/>
              <a:ext cx="388" cy="345"/>
            </a:xfrm>
            <a:custGeom>
              <a:avLst/>
              <a:gdLst>
                <a:gd name="T0" fmla="*/ 110 w 775"/>
                <a:gd name="T1" fmla="*/ 216 h 689"/>
                <a:gd name="T2" fmla="*/ 43 w 775"/>
                <a:gd name="T3" fmla="*/ 248 h 689"/>
                <a:gd name="T4" fmla="*/ 42 w 775"/>
                <a:gd name="T5" fmla="*/ 328 h 689"/>
                <a:gd name="T6" fmla="*/ 108 w 775"/>
                <a:gd name="T7" fmla="*/ 370 h 689"/>
                <a:gd name="T8" fmla="*/ 118 w 775"/>
                <a:gd name="T9" fmla="*/ 439 h 689"/>
                <a:gd name="T10" fmla="*/ 159 w 775"/>
                <a:gd name="T11" fmla="*/ 528 h 689"/>
                <a:gd name="T12" fmla="*/ 247 w 775"/>
                <a:gd name="T13" fmla="*/ 611 h 689"/>
                <a:gd name="T14" fmla="*/ 399 w 775"/>
                <a:gd name="T15" fmla="*/ 653 h 689"/>
                <a:gd name="T16" fmla="*/ 559 w 775"/>
                <a:gd name="T17" fmla="*/ 640 h 689"/>
                <a:gd name="T18" fmla="*/ 646 w 775"/>
                <a:gd name="T19" fmla="*/ 596 h 689"/>
                <a:gd name="T20" fmla="*/ 690 w 775"/>
                <a:gd name="T21" fmla="*/ 511 h 689"/>
                <a:gd name="T22" fmla="*/ 650 w 775"/>
                <a:gd name="T23" fmla="*/ 459 h 689"/>
                <a:gd name="T24" fmla="*/ 568 w 775"/>
                <a:gd name="T25" fmla="*/ 454 h 689"/>
                <a:gd name="T26" fmla="*/ 481 w 775"/>
                <a:gd name="T27" fmla="*/ 478 h 689"/>
                <a:gd name="T28" fmla="*/ 429 w 775"/>
                <a:gd name="T29" fmla="*/ 480 h 689"/>
                <a:gd name="T30" fmla="*/ 498 w 775"/>
                <a:gd name="T31" fmla="*/ 450 h 689"/>
                <a:gd name="T32" fmla="*/ 578 w 775"/>
                <a:gd name="T33" fmla="*/ 429 h 689"/>
                <a:gd name="T34" fmla="*/ 591 w 775"/>
                <a:gd name="T35" fmla="*/ 412 h 689"/>
                <a:gd name="T36" fmla="*/ 657 w 775"/>
                <a:gd name="T37" fmla="*/ 425 h 689"/>
                <a:gd name="T38" fmla="*/ 652 w 775"/>
                <a:gd name="T39" fmla="*/ 368 h 689"/>
                <a:gd name="T40" fmla="*/ 711 w 775"/>
                <a:gd name="T41" fmla="*/ 336 h 689"/>
                <a:gd name="T42" fmla="*/ 775 w 775"/>
                <a:gd name="T43" fmla="*/ 334 h 689"/>
                <a:gd name="T44" fmla="*/ 713 w 775"/>
                <a:gd name="T45" fmla="*/ 364 h 689"/>
                <a:gd name="T46" fmla="*/ 671 w 775"/>
                <a:gd name="T47" fmla="*/ 406 h 689"/>
                <a:gd name="T48" fmla="*/ 714 w 775"/>
                <a:gd name="T49" fmla="*/ 461 h 689"/>
                <a:gd name="T50" fmla="*/ 737 w 775"/>
                <a:gd name="T51" fmla="*/ 439 h 689"/>
                <a:gd name="T52" fmla="*/ 730 w 775"/>
                <a:gd name="T53" fmla="*/ 515 h 689"/>
                <a:gd name="T54" fmla="*/ 682 w 775"/>
                <a:gd name="T55" fmla="*/ 602 h 689"/>
                <a:gd name="T56" fmla="*/ 572 w 775"/>
                <a:gd name="T57" fmla="*/ 669 h 689"/>
                <a:gd name="T58" fmla="*/ 372 w 775"/>
                <a:gd name="T59" fmla="*/ 686 h 689"/>
                <a:gd name="T60" fmla="*/ 207 w 775"/>
                <a:gd name="T61" fmla="*/ 632 h 689"/>
                <a:gd name="T62" fmla="*/ 118 w 775"/>
                <a:gd name="T63" fmla="*/ 539 h 689"/>
                <a:gd name="T64" fmla="*/ 80 w 775"/>
                <a:gd name="T65" fmla="*/ 444 h 689"/>
                <a:gd name="T66" fmla="*/ 72 w 775"/>
                <a:gd name="T67" fmla="*/ 380 h 689"/>
                <a:gd name="T68" fmla="*/ 7 w 775"/>
                <a:gd name="T69" fmla="*/ 342 h 689"/>
                <a:gd name="T70" fmla="*/ 2 w 775"/>
                <a:gd name="T71" fmla="*/ 248 h 689"/>
                <a:gd name="T72" fmla="*/ 49 w 775"/>
                <a:gd name="T73" fmla="*/ 184 h 689"/>
                <a:gd name="T74" fmla="*/ 127 w 775"/>
                <a:gd name="T75" fmla="*/ 193 h 689"/>
                <a:gd name="T76" fmla="*/ 150 w 775"/>
                <a:gd name="T77" fmla="*/ 148 h 689"/>
                <a:gd name="T78" fmla="*/ 121 w 775"/>
                <a:gd name="T79" fmla="*/ 115 h 689"/>
                <a:gd name="T80" fmla="*/ 169 w 775"/>
                <a:gd name="T81" fmla="*/ 66 h 689"/>
                <a:gd name="T82" fmla="*/ 239 w 775"/>
                <a:gd name="T83" fmla="*/ 45 h 689"/>
                <a:gd name="T84" fmla="*/ 304 w 775"/>
                <a:gd name="T85" fmla="*/ 15 h 689"/>
                <a:gd name="T86" fmla="*/ 414 w 775"/>
                <a:gd name="T87" fmla="*/ 7 h 689"/>
                <a:gd name="T88" fmla="*/ 498 w 775"/>
                <a:gd name="T89" fmla="*/ 1 h 689"/>
                <a:gd name="T90" fmla="*/ 568 w 775"/>
                <a:gd name="T91" fmla="*/ 7 h 689"/>
                <a:gd name="T92" fmla="*/ 629 w 775"/>
                <a:gd name="T93" fmla="*/ 22 h 689"/>
                <a:gd name="T94" fmla="*/ 711 w 775"/>
                <a:gd name="T95" fmla="*/ 72 h 689"/>
                <a:gd name="T96" fmla="*/ 754 w 775"/>
                <a:gd name="T97" fmla="*/ 144 h 689"/>
                <a:gd name="T98" fmla="*/ 726 w 775"/>
                <a:gd name="T99" fmla="*/ 142 h 689"/>
                <a:gd name="T100" fmla="*/ 652 w 775"/>
                <a:gd name="T101" fmla="*/ 68 h 689"/>
                <a:gd name="T102" fmla="*/ 566 w 775"/>
                <a:gd name="T103" fmla="*/ 49 h 689"/>
                <a:gd name="T104" fmla="*/ 452 w 775"/>
                <a:gd name="T105" fmla="*/ 43 h 689"/>
                <a:gd name="T106" fmla="*/ 344 w 775"/>
                <a:gd name="T107" fmla="*/ 43 h 689"/>
                <a:gd name="T108" fmla="*/ 273 w 775"/>
                <a:gd name="T109" fmla="*/ 45 h 689"/>
                <a:gd name="T110" fmla="*/ 296 w 775"/>
                <a:gd name="T111" fmla="*/ 95 h 689"/>
                <a:gd name="T112" fmla="*/ 215 w 775"/>
                <a:gd name="T113" fmla="*/ 81 h 689"/>
                <a:gd name="T114" fmla="*/ 199 w 775"/>
                <a:gd name="T115" fmla="*/ 127 h 689"/>
                <a:gd name="T116" fmla="*/ 156 w 775"/>
                <a:gd name="T117" fmla="*/ 191 h 689"/>
                <a:gd name="T118" fmla="*/ 175 w 775"/>
                <a:gd name="T119" fmla="*/ 205 h 689"/>
                <a:gd name="T120" fmla="*/ 205 w 775"/>
                <a:gd name="T121" fmla="*/ 184 h 689"/>
                <a:gd name="T122" fmla="*/ 186 w 775"/>
                <a:gd name="T123" fmla="*/ 252 h 689"/>
                <a:gd name="T124" fmla="*/ 207 w 775"/>
                <a:gd name="T125" fmla="*/ 319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75" h="689">
                  <a:moveTo>
                    <a:pt x="144" y="269"/>
                  </a:moveTo>
                  <a:lnTo>
                    <a:pt x="142" y="266"/>
                  </a:lnTo>
                  <a:lnTo>
                    <a:pt x="142" y="260"/>
                  </a:lnTo>
                  <a:lnTo>
                    <a:pt x="140" y="258"/>
                  </a:lnTo>
                  <a:lnTo>
                    <a:pt x="139" y="254"/>
                  </a:lnTo>
                  <a:lnTo>
                    <a:pt x="137" y="248"/>
                  </a:lnTo>
                  <a:lnTo>
                    <a:pt x="137" y="245"/>
                  </a:lnTo>
                  <a:lnTo>
                    <a:pt x="135" y="241"/>
                  </a:lnTo>
                  <a:lnTo>
                    <a:pt x="131" y="235"/>
                  </a:lnTo>
                  <a:lnTo>
                    <a:pt x="127" y="231"/>
                  </a:lnTo>
                  <a:lnTo>
                    <a:pt x="125" y="228"/>
                  </a:lnTo>
                  <a:lnTo>
                    <a:pt x="120" y="222"/>
                  </a:lnTo>
                  <a:lnTo>
                    <a:pt x="116" y="220"/>
                  </a:lnTo>
                  <a:lnTo>
                    <a:pt x="110" y="216"/>
                  </a:lnTo>
                  <a:lnTo>
                    <a:pt x="104" y="214"/>
                  </a:lnTo>
                  <a:lnTo>
                    <a:pt x="97" y="212"/>
                  </a:lnTo>
                  <a:lnTo>
                    <a:pt x="91" y="210"/>
                  </a:lnTo>
                  <a:lnTo>
                    <a:pt x="85" y="209"/>
                  </a:lnTo>
                  <a:lnTo>
                    <a:pt x="81" y="209"/>
                  </a:lnTo>
                  <a:lnTo>
                    <a:pt x="72" y="210"/>
                  </a:lnTo>
                  <a:lnTo>
                    <a:pt x="66" y="214"/>
                  </a:lnTo>
                  <a:lnTo>
                    <a:pt x="61" y="218"/>
                  </a:lnTo>
                  <a:lnTo>
                    <a:pt x="55" y="226"/>
                  </a:lnTo>
                  <a:lnTo>
                    <a:pt x="53" y="229"/>
                  </a:lnTo>
                  <a:lnTo>
                    <a:pt x="51" y="233"/>
                  </a:lnTo>
                  <a:lnTo>
                    <a:pt x="47" y="239"/>
                  </a:lnTo>
                  <a:lnTo>
                    <a:pt x="45" y="245"/>
                  </a:lnTo>
                  <a:lnTo>
                    <a:pt x="43" y="248"/>
                  </a:lnTo>
                  <a:lnTo>
                    <a:pt x="40" y="256"/>
                  </a:lnTo>
                  <a:lnTo>
                    <a:pt x="38" y="260"/>
                  </a:lnTo>
                  <a:lnTo>
                    <a:pt x="36" y="267"/>
                  </a:lnTo>
                  <a:lnTo>
                    <a:pt x="34" y="273"/>
                  </a:lnTo>
                  <a:lnTo>
                    <a:pt x="34" y="279"/>
                  </a:lnTo>
                  <a:lnTo>
                    <a:pt x="32" y="285"/>
                  </a:lnTo>
                  <a:lnTo>
                    <a:pt x="32" y="290"/>
                  </a:lnTo>
                  <a:lnTo>
                    <a:pt x="32" y="294"/>
                  </a:lnTo>
                  <a:lnTo>
                    <a:pt x="32" y="302"/>
                  </a:lnTo>
                  <a:lnTo>
                    <a:pt x="32" y="306"/>
                  </a:lnTo>
                  <a:lnTo>
                    <a:pt x="36" y="311"/>
                  </a:lnTo>
                  <a:lnTo>
                    <a:pt x="36" y="317"/>
                  </a:lnTo>
                  <a:lnTo>
                    <a:pt x="40" y="323"/>
                  </a:lnTo>
                  <a:lnTo>
                    <a:pt x="42" y="328"/>
                  </a:lnTo>
                  <a:lnTo>
                    <a:pt x="45" y="334"/>
                  </a:lnTo>
                  <a:lnTo>
                    <a:pt x="49" y="338"/>
                  </a:lnTo>
                  <a:lnTo>
                    <a:pt x="53" y="344"/>
                  </a:lnTo>
                  <a:lnTo>
                    <a:pt x="59" y="345"/>
                  </a:lnTo>
                  <a:lnTo>
                    <a:pt x="62" y="347"/>
                  </a:lnTo>
                  <a:lnTo>
                    <a:pt x="68" y="349"/>
                  </a:lnTo>
                  <a:lnTo>
                    <a:pt x="72" y="351"/>
                  </a:lnTo>
                  <a:lnTo>
                    <a:pt x="76" y="351"/>
                  </a:lnTo>
                  <a:lnTo>
                    <a:pt x="81" y="353"/>
                  </a:lnTo>
                  <a:lnTo>
                    <a:pt x="89" y="353"/>
                  </a:lnTo>
                  <a:lnTo>
                    <a:pt x="97" y="353"/>
                  </a:lnTo>
                  <a:lnTo>
                    <a:pt x="101" y="353"/>
                  </a:lnTo>
                  <a:lnTo>
                    <a:pt x="104" y="353"/>
                  </a:lnTo>
                  <a:lnTo>
                    <a:pt x="108" y="370"/>
                  </a:lnTo>
                  <a:lnTo>
                    <a:pt x="108" y="372"/>
                  </a:lnTo>
                  <a:lnTo>
                    <a:pt x="108" y="376"/>
                  </a:lnTo>
                  <a:lnTo>
                    <a:pt x="108" y="382"/>
                  </a:lnTo>
                  <a:lnTo>
                    <a:pt x="108" y="387"/>
                  </a:lnTo>
                  <a:lnTo>
                    <a:pt x="110" y="395"/>
                  </a:lnTo>
                  <a:lnTo>
                    <a:pt x="110" y="399"/>
                  </a:lnTo>
                  <a:lnTo>
                    <a:pt x="110" y="404"/>
                  </a:lnTo>
                  <a:lnTo>
                    <a:pt x="112" y="408"/>
                  </a:lnTo>
                  <a:lnTo>
                    <a:pt x="112" y="414"/>
                  </a:lnTo>
                  <a:lnTo>
                    <a:pt x="112" y="418"/>
                  </a:lnTo>
                  <a:lnTo>
                    <a:pt x="114" y="423"/>
                  </a:lnTo>
                  <a:lnTo>
                    <a:pt x="116" y="429"/>
                  </a:lnTo>
                  <a:lnTo>
                    <a:pt x="118" y="435"/>
                  </a:lnTo>
                  <a:lnTo>
                    <a:pt x="118" y="439"/>
                  </a:lnTo>
                  <a:lnTo>
                    <a:pt x="120" y="444"/>
                  </a:lnTo>
                  <a:lnTo>
                    <a:pt x="121" y="452"/>
                  </a:lnTo>
                  <a:lnTo>
                    <a:pt x="125" y="458"/>
                  </a:lnTo>
                  <a:lnTo>
                    <a:pt x="127" y="463"/>
                  </a:lnTo>
                  <a:lnTo>
                    <a:pt x="129" y="469"/>
                  </a:lnTo>
                  <a:lnTo>
                    <a:pt x="131" y="477"/>
                  </a:lnTo>
                  <a:lnTo>
                    <a:pt x="135" y="482"/>
                  </a:lnTo>
                  <a:lnTo>
                    <a:pt x="137" y="490"/>
                  </a:lnTo>
                  <a:lnTo>
                    <a:pt x="140" y="496"/>
                  </a:lnTo>
                  <a:lnTo>
                    <a:pt x="144" y="503"/>
                  </a:lnTo>
                  <a:lnTo>
                    <a:pt x="148" y="511"/>
                  </a:lnTo>
                  <a:lnTo>
                    <a:pt x="152" y="516"/>
                  </a:lnTo>
                  <a:lnTo>
                    <a:pt x="156" y="522"/>
                  </a:lnTo>
                  <a:lnTo>
                    <a:pt x="159" y="528"/>
                  </a:lnTo>
                  <a:lnTo>
                    <a:pt x="163" y="535"/>
                  </a:lnTo>
                  <a:lnTo>
                    <a:pt x="169" y="541"/>
                  </a:lnTo>
                  <a:lnTo>
                    <a:pt x="173" y="547"/>
                  </a:lnTo>
                  <a:lnTo>
                    <a:pt x="178" y="554"/>
                  </a:lnTo>
                  <a:lnTo>
                    <a:pt x="184" y="560"/>
                  </a:lnTo>
                  <a:lnTo>
                    <a:pt x="190" y="566"/>
                  </a:lnTo>
                  <a:lnTo>
                    <a:pt x="196" y="572"/>
                  </a:lnTo>
                  <a:lnTo>
                    <a:pt x="203" y="579"/>
                  </a:lnTo>
                  <a:lnTo>
                    <a:pt x="209" y="585"/>
                  </a:lnTo>
                  <a:lnTo>
                    <a:pt x="216" y="591"/>
                  </a:lnTo>
                  <a:lnTo>
                    <a:pt x="222" y="596"/>
                  </a:lnTo>
                  <a:lnTo>
                    <a:pt x="232" y="600"/>
                  </a:lnTo>
                  <a:lnTo>
                    <a:pt x="239" y="608"/>
                  </a:lnTo>
                  <a:lnTo>
                    <a:pt x="247" y="611"/>
                  </a:lnTo>
                  <a:lnTo>
                    <a:pt x="254" y="615"/>
                  </a:lnTo>
                  <a:lnTo>
                    <a:pt x="264" y="621"/>
                  </a:lnTo>
                  <a:lnTo>
                    <a:pt x="273" y="625"/>
                  </a:lnTo>
                  <a:lnTo>
                    <a:pt x="283" y="629"/>
                  </a:lnTo>
                  <a:lnTo>
                    <a:pt x="292" y="632"/>
                  </a:lnTo>
                  <a:lnTo>
                    <a:pt x="302" y="636"/>
                  </a:lnTo>
                  <a:lnTo>
                    <a:pt x="313" y="640"/>
                  </a:lnTo>
                  <a:lnTo>
                    <a:pt x="325" y="642"/>
                  </a:lnTo>
                  <a:lnTo>
                    <a:pt x="336" y="646"/>
                  </a:lnTo>
                  <a:lnTo>
                    <a:pt x="348" y="648"/>
                  </a:lnTo>
                  <a:lnTo>
                    <a:pt x="361" y="649"/>
                  </a:lnTo>
                  <a:lnTo>
                    <a:pt x="372" y="651"/>
                  </a:lnTo>
                  <a:lnTo>
                    <a:pt x="386" y="653"/>
                  </a:lnTo>
                  <a:lnTo>
                    <a:pt x="399" y="653"/>
                  </a:lnTo>
                  <a:lnTo>
                    <a:pt x="414" y="655"/>
                  </a:lnTo>
                  <a:lnTo>
                    <a:pt x="427" y="653"/>
                  </a:lnTo>
                  <a:lnTo>
                    <a:pt x="441" y="653"/>
                  </a:lnTo>
                  <a:lnTo>
                    <a:pt x="452" y="653"/>
                  </a:lnTo>
                  <a:lnTo>
                    <a:pt x="465" y="653"/>
                  </a:lnTo>
                  <a:lnTo>
                    <a:pt x="477" y="651"/>
                  </a:lnTo>
                  <a:lnTo>
                    <a:pt x="488" y="649"/>
                  </a:lnTo>
                  <a:lnTo>
                    <a:pt x="500" y="649"/>
                  </a:lnTo>
                  <a:lnTo>
                    <a:pt x="511" y="649"/>
                  </a:lnTo>
                  <a:lnTo>
                    <a:pt x="521" y="646"/>
                  </a:lnTo>
                  <a:lnTo>
                    <a:pt x="532" y="646"/>
                  </a:lnTo>
                  <a:lnTo>
                    <a:pt x="540" y="644"/>
                  </a:lnTo>
                  <a:lnTo>
                    <a:pt x="551" y="642"/>
                  </a:lnTo>
                  <a:lnTo>
                    <a:pt x="559" y="640"/>
                  </a:lnTo>
                  <a:lnTo>
                    <a:pt x="568" y="636"/>
                  </a:lnTo>
                  <a:lnTo>
                    <a:pt x="576" y="634"/>
                  </a:lnTo>
                  <a:lnTo>
                    <a:pt x="583" y="632"/>
                  </a:lnTo>
                  <a:lnTo>
                    <a:pt x="591" y="629"/>
                  </a:lnTo>
                  <a:lnTo>
                    <a:pt x="597" y="627"/>
                  </a:lnTo>
                  <a:lnTo>
                    <a:pt x="604" y="623"/>
                  </a:lnTo>
                  <a:lnTo>
                    <a:pt x="610" y="621"/>
                  </a:lnTo>
                  <a:lnTo>
                    <a:pt x="616" y="617"/>
                  </a:lnTo>
                  <a:lnTo>
                    <a:pt x="621" y="613"/>
                  </a:lnTo>
                  <a:lnTo>
                    <a:pt x="627" y="610"/>
                  </a:lnTo>
                  <a:lnTo>
                    <a:pt x="633" y="608"/>
                  </a:lnTo>
                  <a:lnTo>
                    <a:pt x="637" y="604"/>
                  </a:lnTo>
                  <a:lnTo>
                    <a:pt x="642" y="600"/>
                  </a:lnTo>
                  <a:lnTo>
                    <a:pt x="646" y="596"/>
                  </a:lnTo>
                  <a:lnTo>
                    <a:pt x="650" y="594"/>
                  </a:lnTo>
                  <a:lnTo>
                    <a:pt x="657" y="587"/>
                  </a:lnTo>
                  <a:lnTo>
                    <a:pt x="665" y="581"/>
                  </a:lnTo>
                  <a:lnTo>
                    <a:pt x="669" y="572"/>
                  </a:lnTo>
                  <a:lnTo>
                    <a:pt x="673" y="566"/>
                  </a:lnTo>
                  <a:lnTo>
                    <a:pt x="678" y="558"/>
                  </a:lnTo>
                  <a:lnTo>
                    <a:pt x="680" y="553"/>
                  </a:lnTo>
                  <a:lnTo>
                    <a:pt x="682" y="545"/>
                  </a:lnTo>
                  <a:lnTo>
                    <a:pt x="686" y="537"/>
                  </a:lnTo>
                  <a:lnTo>
                    <a:pt x="686" y="532"/>
                  </a:lnTo>
                  <a:lnTo>
                    <a:pt x="688" y="528"/>
                  </a:lnTo>
                  <a:lnTo>
                    <a:pt x="688" y="520"/>
                  </a:lnTo>
                  <a:lnTo>
                    <a:pt x="690" y="516"/>
                  </a:lnTo>
                  <a:lnTo>
                    <a:pt x="690" y="511"/>
                  </a:lnTo>
                  <a:lnTo>
                    <a:pt x="690" y="509"/>
                  </a:lnTo>
                  <a:lnTo>
                    <a:pt x="690" y="505"/>
                  </a:lnTo>
                  <a:lnTo>
                    <a:pt x="690" y="503"/>
                  </a:lnTo>
                  <a:lnTo>
                    <a:pt x="690" y="499"/>
                  </a:lnTo>
                  <a:lnTo>
                    <a:pt x="686" y="494"/>
                  </a:lnTo>
                  <a:lnTo>
                    <a:pt x="684" y="490"/>
                  </a:lnTo>
                  <a:lnTo>
                    <a:pt x="682" y="486"/>
                  </a:lnTo>
                  <a:lnTo>
                    <a:pt x="678" y="480"/>
                  </a:lnTo>
                  <a:lnTo>
                    <a:pt x="675" y="477"/>
                  </a:lnTo>
                  <a:lnTo>
                    <a:pt x="669" y="471"/>
                  </a:lnTo>
                  <a:lnTo>
                    <a:pt x="661" y="465"/>
                  </a:lnTo>
                  <a:lnTo>
                    <a:pt x="657" y="463"/>
                  </a:lnTo>
                  <a:lnTo>
                    <a:pt x="654" y="461"/>
                  </a:lnTo>
                  <a:lnTo>
                    <a:pt x="650" y="459"/>
                  </a:lnTo>
                  <a:lnTo>
                    <a:pt x="646" y="458"/>
                  </a:lnTo>
                  <a:lnTo>
                    <a:pt x="640" y="456"/>
                  </a:lnTo>
                  <a:lnTo>
                    <a:pt x="635" y="454"/>
                  </a:lnTo>
                  <a:lnTo>
                    <a:pt x="629" y="454"/>
                  </a:lnTo>
                  <a:lnTo>
                    <a:pt x="623" y="454"/>
                  </a:lnTo>
                  <a:lnTo>
                    <a:pt x="616" y="452"/>
                  </a:lnTo>
                  <a:lnTo>
                    <a:pt x="608" y="452"/>
                  </a:lnTo>
                  <a:lnTo>
                    <a:pt x="600" y="452"/>
                  </a:lnTo>
                  <a:lnTo>
                    <a:pt x="595" y="454"/>
                  </a:lnTo>
                  <a:lnTo>
                    <a:pt x="589" y="454"/>
                  </a:lnTo>
                  <a:lnTo>
                    <a:pt x="585" y="454"/>
                  </a:lnTo>
                  <a:lnTo>
                    <a:pt x="579" y="454"/>
                  </a:lnTo>
                  <a:lnTo>
                    <a:pt x="576" y="454"/>
                  </a:lnTo>
                  <a:lnTo>
                    <a:pt x="568" y="454"/>
                  </a:lnTo>
                  <a:lnTo>
                    <a:pt x="560" y="454"/>
                  </a:lnTo>
                  <a:lnTo>
                    <a:pt x="553" y="456"/>
                  </a:lnTo>
                  <a:lnTo>
                    <a:pt x="545" y="458"/>
                  </a:lnTo>
                  <a:lnTo>
                    <a:pt x="540" y="458"/>
                  </a:lnTo>
                  <a:lnTo>
                    <a:pt x="532" y="461"/>
                  </a:lnTo>
                  <a:lnTo>
                    <a:pt x="526" y="461"/>
                  </a:lnTo>
                  <a:lnTo>
                    <a:pt x="519" y="463"/>
                  </a:lnTo>
                  <a:lnTo>
                    <a:pt x="513" y="465"/>
                  </a:lnTo>
                  <a:lnTo>
                    <a:pt x="507" y="467"/>
                  </a:lnTo>
                  <a:lnTo>
                    <a:pt x="502" y="469"/>
                  </a:lnTo>
                  <a:lnTo>
                    <a:pt x="496" y="473"/>
                  </a:lnTo>
                  <a:lnTo>
                    <a:pt x="492" y="475"/>
                  </a:lnTo>
                  <a:lnTo>
                    <a:pt x="486" y="477"/>
                  </a:lnTo>
                  <a:lnTo>
                    <a:pt x="481" y="478"/>
                  </a:lnTo>
                  <a:lnTo>
                    <a:pt x="477" y="480"/>
                  </a:lnTo>
                  <a:lnTo>
                    <a:pt x="473" y="482"/>
                  </a:lnTo>
                  <a:lnTo>
                    <a:pt x="469" y="486"/>
                  </a:lnTo>
                  <a:lnTo>
                    <a:pt x="462" y="490"/>
                  </a:lnTo>
                  <a:lnTo>
                    <a:pt x="456" y="494"/>
                  </a:lnTo>
                  <a:lnTo>
                    <a:pt x="450" y="496"/>
                  </a:lnTo>
                  <a:lnTo>
                    <a:pt x="448" y="499"/>
                  </a:lnTo>
                  <a:lnTo>
                    <a:pt x="446" y="499"/>
                  </a:lnTo>
                  <a:lnTo>
                    <a:pt x="446" y="501"/>
                  </a:lnTo>
                  <a:lnTo>
                    <a:pt x="443" y="499"/>
                  </a:lnTo>
                  <a:lnTo>
                    <a:pt x="437" y="494"/>
                  </a:lnTo>
                  <a:lnTo>
                    <a:pt x="433" y="488"/>
                  </a:lnTo>
                  <a:lnTo>
                    <a:pt x="431" y="484"/>
                  </a:lnTo>
                  <a:lnTo>
                    <a:pt x="429" y="480"/>
                  </a:lnTo>
                  <a:lnTo>
                    <a:pt x="429" y="477"/>
                  </a:lnTo>
                  <a:lnTo>
                    <a:pt x="431" y="473"/>
                  </a:lnTo>
                  <a:lnTo>
                    <a:pt x="437" y="469"/>
                  </a:lnTo>
                  <a:lnTo>
                    <a:pt x="439" y="467"/>
                  </a:lnTo>
                  <a:lnTo>
                    <a:pt x="443" y="465"/>
                  </a:lnTo>
                  <a:lnTo>
                    <a:pt x="448" y="465"/>
                  </a:lnTo>
                  <a:lnTo>
                    <a:pt x="454" y="463"/>
                  </a:lnTo>
                  <a:lnTo>
                    <a:pt x="458" y="461"/>
                  </a:lnTo>
                  <a:lnTo>
                    <a:pt x="465" y="458"/>
                  </a:lnTo>
                  <a:lnTo>
                    <a:pt x="471" y="456"/>
                  </a:lnTo>
                  <a:lnTo>
                    <a:pt x="477" y="454"/>
                  </a:lnTo>
                  <a:lnTo>
                    <a:pt x="484" y="452"/>
                  </a:lnTo>
                  <a:lnTo>
                    <a:pt x="492" y="450"/>
                  </a:lnTo>
                  <a:lnTo>
                    <a:pt x="498" y="450"/>
                  </a:lnTo>
                  <a:lnTo>
                    <a:pt x="505" y="448"/>
                  </a:lnTo>
                  <a:lnTo>
                    <a:pt x="511" y="444"/>
                  </a:lnTo>
                  <a:lnTo>
                    <a:pt x="519" y="442"/>
                  </a:lnTo>
                  <a:lnTo>
                    <a:pt x="526" y="440"/>
                  </a:lnTo>
                  <a:lnTo>
                    <a:pt x="532" y="440"/>
                  </a:lnTo>
                  <a:lnTo>
                    <a:pt x="540" y="437"/>
                  </a:lnTo>
                  <a:lnTo>
                    <a:pt x="545" y="437"/>
                  </a:lnTo>
                  <a:lnTo>
                    <a:pt x="551" y="435"/>
                  </a:lnTo>
                  <a:lnTo>
                    <a:pt x="557" y="435"/>
                  </a:lnTo>
                  <a:lnTo>
                    <a:pt x="560" y="433"/>
                  </a:lnTo>
                  <a:lnTo>
                    <a:pt x="566" y="431"/>
                  </a:lnTo>
                  <a:lnTo>
                    <a:pt x="570" y="429"/>
                  </a:lnTo>
                  <a:lnTo>
                    <a:pt x="574" y="429"/>
                  </a:lnTo>
                  <a:lnTo>
                    <a:pt x="578" y="429"/>
                  </a:lnTo>
                  <a:lnTo>
                    <a:pt x="579" y="429"/>
                  </a:lnTo>
                  <a:lnTo>
                    <a:pt x="579" y="427"/>
                  </a:lnTo>
                  <a:lnTo>
                    <a:pt x="578" y="423"/>
                  </a:lnTo>
                  <a:lnTo>
                    <a:pt x="576" y="420"/>
                  </a:lnTo>
                  <a:lnTo>
                    <a:pt x="574" y="414"/>
                  </a:lnTo>
                  <a:lnTo>
                    <a:pt x="572" y="406"/>
                  </a:lnTo>
                  <a:lnTo>
                    <a:pt x="572" y="401"/>
                  </a:lnTo>
                  <a:lnTo>
                    <a:pt x="570" y="397"/>
                  </a:lnTo>
                  <a:lnTo>
                    <a:pt x="572" y="393"/>
                  </a:lnTo>
                  <a:lnTo>
                    <a:pt x="574" y="393"/>
                  </a:lnTo>
                  <a:lnTo>
                    <a:pt x="579" y="399"/>
                  </a:lnTo>
                  <a:lnTo>
                    <a:pt x="581" y="402"/>
                  </a:lnTo>
                  <a:lnTo>
                    <a:pt x="587" y="408"/>
                  </a:lnTo>
                  <a:lnTo>
                    <a:pt x="591" y="412"/>
                  </a:lnTo>
                  <a:lnTo>
                    <a:pt x="597" y="420"/>
                  </a:lnTo>
                  <a:lnTo>
                    <a:pt x="600" y="423"/>
                  </a:lnTo>
                  <a:lnTo>
                    <a:pt x="604" y="429"/>
                  </a:lnTo>
                  <a:lnTo>
                    <a:pt x="610" y="433"/>
                  </a:lnTo>
                  <a:lnTo>
                    <a:pt x="616" y="439"/>
                  </a:lnTo>
                  <a:lnTo>
                    <a:pt x="619" y="440"/>
                  </a:lnTo>
                  <a:lnTo>
                    <a:pt x="625" y="444"/>
                  </a:lnTo>
                  <a:lnTo>
                    <a:pt x="629" y="444"/>
                  </a:lnTo>
                  <a:lnTo>
                    <a:pt x="635" y="444"/>
                  </a:lnTo>
                  <a:lnTo>
                    <a:pt x="642" y="440"/>
                  </a:lnTo>
                  <a:lnTo>
                    <a:pt x="648" y="439"/>
                  </a:lnTo>
                  <a:lnTo>
                    <a:pt x="654" y="433"/>
                  </a:lnTo>
                  <a:lnTo>
                    <a:pt x="657" y="429"/>
                  </a:lnTo>
                  <a:lnTo>
                    <a:pt x="657" y="425"/>
                  </a:lnTo>
                  <a:lnTo>
                    <a:pt x="659" y="420"/>
                  </a:lnTo>
                  <a:lnTo>
                    <a:pt x="657" y="414"/>
                  </a:lnTo>
                  <a:lnTo>
                    <a:pt x="657" y="408"/>
                  </a:lnTo>
                  <a:lnTo>
                    <a:pt x="656" y="401"/>
                  </a:lnTo>
                  <a:lnTo>
                    <a:pt x="652" y="395"/>
                  </a:lnTo>
                  <a:lnTo>
                    <a:pt x="646" y="387"/>
                  </a:lnTo>
                  <a:lnTo>
                    <a:pt x="642" y="380"/>
                  </a:lnTo>
                  <a:lnTo>
                    <a:pt x="637" y="372"/>
                  </a:lnTo>
                  <a:lnTo>
                    <a:pt x="633" y="368"/>
                  </a:lnTo>
                  <a:lnTo>
                    <a:pt x="629" y="363"/>
                  </a:lnTo>
                  <a:lnTo>
                    <a:pt x="629" y="363"/>
                  </a:lnTo>
                  <a:lnTo>
                    <a:pt x="638" y="357"/>
                  </a:lnTo>
                  <a:lnTo>
                    <a:pt x="652" y="370"/>
                  </a:lnTo>
                  <a:lnTo>
                    <a:pt x="652" y="368"/>
                  </a:lnTo>
                  <a:lnTo>
                    <a:pt x="652" y="361"/>
                  </a:lnTo>
                  <a:lnTo>
                    <a:pt x="652" y="353"/>
                  </a:lnTo>
                  <a:lnTo>
                    <a:pt x="656" y="349"/>
                  </a:lnTo>
                  <a:lnTo>
                    <a:pt x="657" y="347"/>
                  </a:lnTo>
                  <a:lnTo>
                    <a:pt x="661" y="345"/>
                  </a:lnTo>
                  <a:lnTo>
                    <a:pt x="667" y="344"/>
                  </a:lnTo>
                  <a:lnTo>
                    <a:pt x="676" y="344"/>
                  </a:lnTo>
                  <a:lnTo>
                    <a:pt x="680" y="342"/>
                  </a:lnTo>
                  <a:lnTo>
                    <a:pt x="684" y="340"/>
                  </a:lnTo>
                  <a:lnTo>
                    <a:pt x="690" y="340"/>
                  </a:lnTo>
                  <a:lnTo>
                    <a:pt x="695" y="338"/>
                  </a:lnTo>
                  <a:lnTo>
                    <a:pt x="699" y="338"/>
                  </a:lnTo>
                  <a:lnTo>
                    <a:pt x="707" y="338"/>
                  </a:lnTo>
                  <a:lnTo>
                    <a:pt x="711" y="336"/>
                  </a:lnTo>
                  <a:lnTo>
                    <a:pt x="718" y="336"/>
                  </a:lnTo>
                  <a:lnTo>
                    <a:pt x="722" y="334"/>
                  </a:lnTo>
                  <a:lnTo>
                    <a:pt x="728" y="334"/>
                  </a:lnTo>
                  <a:lnTo>
                    <a:pt x="733" y="334"/>
                  </a:lnTo>
                  <a:lnTo>
                    <a:pt x="739" y="332"/>
                  </a:lnTo>
                  <a:lnTo>
                    <a:pt x="743" y="332"/>
                  </a:lnTo>
                  <a:lnTo>
                    <a:pt x="749" y="330"/>
                  </a:lnTo>
                  <a:lnTo>
                    <a:pt x="752" y="330"/>
                  </a:lnTo>
                  <a:lnTo>
                    <a:pt x="758" y="330"/>
                  </a:lnTo>
                  <a:lnTo>
                    <a:pt x="764" y="330"/>
                  </a:lnTo>
                  <a:lnTo>
                    <a:pt x="771" y="330"/>
                  </a:lnTo>
                  <a:lnTo>
                    <a:pt x="775" y="330"/>
                  </a:lnTo>
                  <a:lnTo>
                    <a:pt x="775" y="332"/>
                  </a:lnTo>
                  <a:lnTo>
                    <a:pt x="775" y="334"/>
                  </a:lnTo>
                  <a:lnTo>
                    <a:pt x="775" y="338"/>
                  </a:lnTo>
                  <a:lnTo>
                    <a:pt x="775" y="342"/>
                  </a:lnTo>
                  <a:lnTo>
                    <a:pt x="775" y="345"/>
                  </a:lnTo>
                  <a:lnTo>
                    <a:pt x="775" y="353"/>
                  </a:lnTo>
                  <a:lnTo>
                    <a:pt x="770" y="357"/>
                  </a:lnTo>
                  <a:lnTo>
                    <a:pt x="764" y="357"/>
                  </a:lnTo>
                  <a:lnTo>
                    <a:pt x="756" y="357"/>
                  </a:lnTo>
                  <a:lnTo>
                    <a:pt x="751" y="359"/>
                  </a:lnTo>
                  <a:lnTo>
                    <a:pt x="745" y="359"/>
                  </a:lnTo>
                  <a:lnTo>
                    <a:pt x="737" y="361"/>
                  </a:lnTo>
                  <a:lnTo>
                    <a:pt x="732" y="363"/>
                  </a:lnTo>
                  <a:lnTo>
                    <a:pt x="726" y="363"/>
                  </a:lnTo>
                  <a:lnTo>
                    <a:pt x="718" y="364"/>
                  </a:lnTo>
                  <a:lnTo>
                    <a:pt x="713" y="364"/>
                  </a:lnTo>
                  <a:lnTo>
                    <a:pt x="707" y="366"/>
                  </a:lnTo>
                  <a:lnTo>
                    <a:pt x="699" y="366"/>
                  </a:lnTo>
                  <a:lnTo>
                    <a:pt x="694" y="368"/>
                  </a:lnTo>
                  <a:lnTo>
                    <a:pt x="686" y="368"/>
                  </a:lnTo>
                  <a:lnTo>
                    <a:pt x="680" y="368"/>
                  </a:lnTo>
                  <a:lnTo>
                    <a:pt x="675" y="370"/>
                  </a:lnTo>
                  <a:lnTo>
                    <a:pt x="669" y="370"/>
                  </a:lnTo>
                  <a:lnTo>
                    <a:pt x="667" y="383"/>
                  </a:lnTo>
                  <a:lnTo>
                    <a:pt x="667" y="385"/>
                  </a:lnTo>
                  <a:lnTo>
                    <a:pt x="667" y="391"/>
                  </a:lnTo>
                  <a:lnTo>
                    <a:pt x="669" y="393"/>
                  </a:lnTo>
                  <a:lnTo>
                    <a:pt x="669" y="397"/>
                  </a:lnTo>
                  <a:lnTo>
                    <a:pt x="671" y="402"/>
                  </a:lnTo>
                  <a:lnTo>
                    <a:pt x="671" y="406"/>
                  </a:lnTo>
                  <a:lnTo>
                    <a:pt x="671" y="412"/>
                  </a:lnTo>
                  <a:lnTo>
                    <a:pt x="673" y="416"/>
                  </a:lnTo>
                  <a:lnTo>
                    <a:pt x="673" y="421"/>
                  </a:lnTo>
                  <a:lnTo>
                    <a:pt x="673" y="425"/>
                  </a:lnTo>
                  <a:lnTo>
                    <a:pt x="671" y="431"/>
                  </a:lnTo>
                  <a:lnTo>
                    <a:pt x="671" y="435"/>
                  </a:lnTo>
                  <a:lnTo>
                    <a:pt x="667" y="440"/>
                  </a:lnTo>
                  <a:lnTo>
                    <a:pt x="667" y="444"/>
                  </a:lnTo>
                  <a:lnTo>
                    <a:pt x="699" y="486"/>
                  </a:lnTo>
                  <a:lnTo>
                    <a:pt x="699" y="486"/>
                  </a:lnTo>
                  <a:lnTo>
                    <a:pt x="703" y="482"/>
                  </a:lnTo>
                  <a:lnTo>
                    <a:pt x="707" y="477"/>
                  </a:lnTo>
                  <a:lnTo>
                    <a:pt x="711" y="469"/>
                  </a:lnTo>
                  <a:lnTo>
                    <a:pt x="714" y="461"/>
                  </a:lnTo>
                  <a:lnTo>
                    <a:pt x="718" y="454"/>
                  </a:lnTo>
                  <a:lnTo>
                    <a:pt x="722" y="446"/>
                  </a:lnTo>
                  <a:lnTo>
                    <a:pt x="724" y="440"/>
                  </a:lnTo>
                  <a:lnTo>
                    <a:pt x="724" y="433"/>
                  </a:lnTo>
                  <a:lnTo>
                    <a:pt x="724" y="427"/>
                  </a:lnTo>
                  <a:lnTo>
                    <a:pt x="726" y="423"/>
                  </a:lnTo>
                  <a:lnTo>
                    <a:pt x="726" y="420"/>
                  </a:lnTo>
                  <a:lnTo>
                    <a:pt x="730" y="416"/>
                  </a:lnTo>
                  <a:lnTo>
                    <a:pt x="735" y="420"/>
                  </a:lnTo>
                  <a:lnTo>
                    <a:pt x="735" y="420"/>
                  </a:lnTo>
                  <a:lnTo>
                    <a:pt x="735" y="423"/>
                  </a:lnTo>
                  <a:lnTo>
                    <a:pt x="735" y="427"/>
                  </a:lnTo>
                  <a:lnTo>
                    <a:pt x="737" y="433"/>
                  </a:lnTo>
                  <a:lnTo>
                    <a:pt x="737" y="439"/>
                  </a:lnTo>
                  <a:lnTo>
                    <a:pt x="739" y="448"/>
                  </a:lnTo>
                  <a:lnTo>
                    <a:pt x="739" y="452"/>
                  </a:lnTo>
                  <a:lnTo>
                    <a:pt x="739" y="456"/>
                  </a:lnTo>
                  <a:lnTo>
                    <a:pt x="739" y="461"/>
                  </a:lnTo>
                  <a:lnTo>
                    <a:pt x="739" y="465"/>
                  </a:lnTo>
                  <a:lnTo>
                    <a:pt x="737" y="471"/>
                  </a:lnTo>
                  <a:lnTo>
                    <a:pt x="737" y="475"/>
                  </a:lnTo>
                  <a:lnTo>
                    <a:pt x="735" y="480"/>
                  </a:lnTo>
                  <a:lnTo>
                    <a:pt x="735" y="486"/>
                  </a:lnTo>
                  <a:lnTo>
                    <a:pt x="735" y="492"/>
                  </a:lnTo>
                  <a:lnTo>
                    <a:pt x="733" y="497"/>
                  </a:lnTo>
                  <a:lnTo>
                    <a:pt x="733" y="503"/>
                  </a:lnTo>
                  <a:lnTo>
                    <a:pt x="732" y="511"/>
                  </a:lnTo>
                  <a:lnTo>
                    <a:pt x="730" y="515"/>
                  </a:lnTo>
                  <a:lnTo>
                    <a:pt x="728" y="522"/>
                  </a:lnTo>
                  <a:lnTo>
                    <a:pt x="726" y="528"/>
                  </a:lnTo>
                  <a:lnTo>
                    <a:pt x="724" y="534"/>
                  </a:lnTo>
                  <a:lnTo>
                    <a:pt x="722" y="539"/>
                  </a:lnTo>
                  <a:lnTo>
                    <a:pt x="720" y="547"/>
                  </a:lnTo>
                  <a:lnTo>
                    <a:pt x="716" y="553"/>
                  </a:lnTo>
                  <a:lnTo>
                    <a:pt x="714" y="560"/>
                  </a:lnTo>
                  <a:lnTo>
                    <a:pt x="711" y="564"/>
                  </a:lnTo>
                  <a:lnTo>
                    <a:pt x="707" y="572"/>
                  </a:lnTo>
                  <a:lnTo>
                    <a:pt x="701" y="577"/>
                  </a:lnTo>
                  <a:lnTo>
                    <a:pt x="697" y="583"/>
                  </a:lnTo>
                  <a:lnTo>
                    <a:pt x="694" y="589"/>
                  </a:lnTo>
                  <a:lnTo>
                    <a:pt x="688" y="596"/>
                  </a:lnTo>
                  <a:lnTo>
                    <a:pt x="682" y="602"/>
                  </a:lnTo>
                  <a:lnTo>
                    <a:pt x="678" y="608"/>
                  </a:lnTo>
                  <a:lnTo>
                    <a:pt x="673" y="613"/>
                  </a:lnTo>
                  <a:lnTo>
                    <a:pt x="667" y="619"/>
                  </a:lnTo>
                  <a:lnTo>
                    <a:pt x="659" y="625"/>
                  </a:lnTo>
                  <a:lnTo>
                    <a:pt x="654" y="630"/>
                  </a:lnTo>
                  <a:lnTo>
                    <a:pt x="646" y="634"/>
                  </a:lnTo>
                  <a:lnTo>
                    <a:pt x="638" y="640"/>
                  </a:lnTo>
                  <a:lnTo>
                    <a:pt x="629" y="646"/>
                  </a:lnTo>
                  <a:lnTo>
                    <a:pt x="621" y="649"/>
                  </a:lnTo>
                  <a:lnTo>
                    <a:pt x="612" y="653"/>
                  </a:lnTo>
                  <a:lnTo>
                    <a:pt x="602" y="659"/>
                  </a:lnTo>
                  <a:lnTo>
                    <a:pt x="593" y="661"/>
                  </a:lnTo>
                  <a:lnTo>
                    <a:pt x="583" y="667"/>
                  </a:lnTo>
                  <a:lnTo>
                    <a:pt x="572" y="669"/>
                  </a:lnTo>
                  <a:lnTo>
                    <a:pt x="560" y="672"/>
                  </a:lnTo>
                  <a:lnTo>
                    <a:pt x="549" y="676"/>
                  </a:lnTo>
                  <a:lnTo>
                    <a:pt x="538" y="678"/>
                  </a:lnTo>
                  <a:lnTo>
                    <a:pt x="524" y="680"/>
                  </a:lnTo>
                  <a:lnTo>
                    <a:pt x="511" y="684"/>
                  </a:lnTo>
                  <a:lnTo>
                    <a:pt x="498" y="684"/>
                  </a:lnTo>
                  <a:lnTo>
                    <a:pt x="483" y="686"/>
                  </a:lnTo>
                  <a:lnTo>
                    <a:pt x="467" y="688"/>
                  </a:lnTo>
                  <a:lnTo>
                    <a:pt x="454" y="688"/>
                  </a:lnTo>
                  <a:lnTo>
                    <a:pt x="437" y="688"/>
                  </a:lnTo>
                  <a:lnTo>
                    <a:pt x="422" y="689"/>
                  </a:lnTo>
                  <a:lnTo>
                    <a:pt x="405" y="688"/>
                  </a:lnTo>
                  <a:lnTo>
                    <a:pt x="389" y="686"/>
                  </a:lnTo>
                  <a:lnTo>
                    <a:pt x="372" y="686"/>
                  </a:lnTo>
                  <a:lnTo>
                    <a:pt x="359" y="684"/>
                  </a:lnTo>
                  <a:lnTo>
                    <a:pt x="344" y="682"/>
                  </a:lnTo>
                  <a:lnTo>
                    <a:pt x="330" y="678"/>
                  </a:lnTo>
                  <a:lnTo>
                    <a:pt x="315" y="676"/>
                  </a:lnTo>
                  <a:lnTo>
                    <a:pt x="304" y="674"/>
                  </a:lnTo>
                  <a:lnTo>
                    <a:pt x="291" y="670"/>
                  </a:lnTo>
                  <a:lnTo>
                    <a:pt x="279" y="667"/>
                  </a:lnTo>
                  <a:lnTo>
                    <a:pt x="268" y="661"/>
                  </a:lnTo>
                  <a:lnTo>
                    <a:pt x="256" y="659"/>
                  </a:lnTo>
                  <a:lnTo>
                    <a:pt x="245" y="653"/>
                  </a:lnTo>
                  <a:lnTo>
                    <a:pt x="235" y="648"/>
                  </a:lnTo>
                  <a:lnTo>
                    <a:pt x="226" y="642"/>
                  </a:lnTo>
                  <a:lnTo>
                    <a:pt x="216" y="638"/>
                  </a:lnTo>
                  <a:lnTo>
                    <a:pt x="207" y="632"/>
                  </a:lnTo>
                  <a:lnTo>
                    <a:pt x="197" y="625"/>
                  </a:lnTo>
                  <a:lnTo>
                    <a:pt x="190" y="619"/>
                  </a:lnTo>
                  <a:lnTo>
                    <a:pt x="182" y="613"/>
                  </a:lnTo>
                  <a:lnTo>
                    <a:pt x="175" y="608"/>
                  </a:lnTo>
                  <a:lnTo>
                    <a:pt x="167" y="600"/>
                  </a:lnTo>
                  <a:lnTo>
                    <a:pt x="161" y="594"/>
                  </a:lnTo>
                  <a:lnTo>
                    <a:pt x="154" y="589"/>
                  </a:lnTo>
                  <a:lnTo>
                    <a:pt x="148" y="581"/>
                  </a:lnTo>
                  <a:lnTo>
                    <a:pt x="142" y="573"/>
                  </a:lnTo>
                  <a:lnTo>
                    <a:pt x="137" y="568"/>
                  </a:lnTo>
                  <a:lnTo>
                    <a:pt x="131" y="560"/>
                  </a:lnTo>
                  <a:lnTo>
                    <a:pt x="125" y="553"/>
                  </a:lnTo>
                  <a:lnTo>
                    <a:pt x="121" y="547"/>
                  </a:lnTo>
                  <a:lnTo>
                    <a:pt x="118" y="539"/>
                  </a:lnTo>
                  <a:lnTo>
                    <a:pt x="114" y="532"/>
                  </a:lnTo>
                  <a:lnTo>
                    <a:pt x="110" y="524"/>
                  </a:lnTo>
                  <a:lnTo>
                    <a:pt x="106" y="518"/>
                  </a:lnTo>
                  <a:lnTo>
                    <a:pt x="101" y="511"/>
                  </a:lnTo>
                  <a:lnTo>
                    <a:pt x="99" y="503"/>
                  </a:lnTo>
                  <a:lnTo>
                    <a:pt x="97" y="496"/>
                  </a:lnTo>
                  <a:lnTo>
                    <a:pt x="93" y="490"/>
                  </a:lnTo>
                  <a:lnTo>
                    <a:pt x="91" y="482"/>
                  </a:lnTo>
                  <a:lnTo>
                    <a:pt x="89" y="477"/>
                  </a:lnTo>
                  <a:lnTo>
                    <a:pt x="87" y="469"/>
                  </a:lnTo>
                  <a:lnTo>
                    <a:pt x="85" y="461"/>
                  </a:lnTo>
                  <a:lnTo>
                    <a:pt x="83" y="456"/>
                  </a:lnTo>
                  <a:lnTo>
                    <a:pt x="81" y="450"/>
                  </a:lnTo>
                  <a:lnTo>
                    <a:pt x="80" y="444"/>
                  </a:lnTo>
                  <a:lnTo>
                    <a:pt x="80" y="439"/>
                  </a:lnTo>
                  <a:lnTo>
                    <a:pt x="78" y="433"/>
                  </a:lnTo>
                  <a:lnTo>
                    <a:pt x="78" y="427"/>
                  </a:lnTo>
                  <a:lnTo>
                    <a:pt x="76" y="421"/>
                  </a:lnTo>
                  <a:lnTo>
                    <a:pt x="76" y="416"/>
                  </a:lnTo>
                  <a:lnTo>
                    <a:pt x="74" y="412"/>
                  </a:lnTo>
                  <a:lnTo>
                    <a:pt x="74" y="408"/>
                  </a:lnTo>
                  <a:lnTo>
                    <a:pt x="74" y="399"/>
                  </a:lnTo>
                  <a:lnTo>
                    <a:pt x="74" y="393"/>
                  </a:lnTo>
                  <a:lnTo>
                    <a:pt x="72" y="387"/>
                  </a:lnTo>
                  <a:lnTo>
                    <a:pt x="72" y="383"/>
                  </a:lnTo>
                  <a:lnTo>
                    <a:pt x="72" y="380"/>
                  </a:lnTo>
                  <a:lnTo>
                    <a:pt x="74" y="380"/>
                  </a:lnTo>
                  <a:lnTo>
                    <a:pt x="72" y="380"/>
                  </a:lnTo>
                  <a:lnTo>
                    <a:pt x="70" y="380"/>
                  </a:lnTo>
                  <a:lnTo>
                    <a:pt x="66" y="380"/>
                  </a:lnTo>
                  <a:lnTo>
                    <a:pt x="62" y="380"/>
                  </a:lnTo>
                  <a:lnTo>
                    <a:pt x="57" y="380"/>
                  </a:lnTo>
                  <a:lnTo>
                    <a:pt x="53" y="380"/>
                  </a:lnTo>
                  <a:lnTo>
                    <a:pt x="45" y="378"/>
                  </a:lnTo>
                  <a:lnTo>
                    <a:pt x="40" y="376"/>
                  </a:lnTo>
                  <a:lnTo>
                    <a:pt x="32" y="372"/>
                  </a:lnTo>
                  <a:lnTo>
                    <a:pt x="26" y="368"/>
                  </a:lnTo>
                  <a:lnTo>
                    <a:pt x="19" y="363"/>
                  </a:lnTo>
                  <a:lnTo>
                    <a:pt x="15" y="355"/>
                  </a:lnTo>
                  <a:lnTo>
                    <a:pt x="11" y="351"/>
                  </a:lnTo>
                  <a:lnTo>
                    <a:pt x="9" y="347"/>
                  </a:lnTo>
                  <a:lnTo>
                    <a:pt x="7" y="342"/>
                  </a:lnTo>
                  <a:lnTo>
                    <a:pt x="5" y="336"/>
                  </a:lnTo>
                  <a:lnTo>
                    <a:pt x="4" y="330"/>
                  </a:lnTo>
                  <a:lnTo>
                    <a:pt x="4" y="325"/>
                  </a:lnTo>
                  <a:lnTo>
                    <a:pt x="2" y="317"/>
                  </a:lnTo>
                  <a:lnTo>
                    <a:pt x="2" y="309"/>
                  </a:lnTo>
                  <a:lnTo>
                    <a:pt x="2" y="302"/>
                  </a:lnTo>
                  <a:lnTo>
                    <a:pt x="0" y="294"/>
                  </a:lnTo>
                  <a:lnTo>
                    <a:pt x="0" y="287"/>
                  </a:lnTo>
                  <a:lnTo>
                    <a:pt x="0" y="281"/>
                  </a:lnTo>
                  <a:lnTo>
                    <a:pt x="0" y="273"/>
                  </a:lnTo>
                  <a:lnTo>
                    <a:pt x="0" y="267"/>
                  </a:lnTo>
                  <a:lnTo>
                    <a:pt x="2" y="260"/>
                  </a:lnTo>
                  <a:lnTo>
                    <a:pt x="2" y="256"/>
                  </a:lnTo>
                  <a:lnTo>
                    <a:pt x="2" y="248"/>
                  </a:lnTo>
                  <a:lnTo>
                    <a:pt x="4" y="245"/>
                  </a:lnTo>
                  <a:lnTo>
                    <a:pt x="4" y="239"/>
                  </a:lnTo>
                  <a:lnTo>
                    <a:pt x="5" y="235"/>
                  </a:lnTo>
                  <a:lnTo>
                    <a:pt x="7" y="229"/>
                  </a:lnTo>
                  <a:lnTo>
                    <a:pt x="7" y="226"/>
                  </a:lnTo>
                  <a:lnTo>
                    <a:pt x="11" y="222"/>
                  </a:lnTo>
                  <a:lnTo>
                    <a:pt x="13" y="218"/>
                  </a:lnTo>
                  <a:lnTo>
                    <a:pt x="17" y="210"/>
                  </a:lnTo>
                  <a:lnTo>
                    <a:pt x="21" y="205"/>
                  </a:lnTo>
                  <a:lnTo>
                    <a:pt x="26" y="199"/>
                  </a:lnTo>
                  <a:lnTo>
                    <a:pt x="32" y="193"/>
                  </a:lnTo>
                  <a:lnTo>
                    <a:pt x="40" y="190"/>
                  </a:lnTo>
                  <a:lnTo>
                    <a:pt x="45" y="188"/>
                  </a:lnTo>
                  <a:lnTo>
                    <a:pt x="49" y="184"/>
                  </a:lnTo>
                  <a:lnTo>
                    <a:pt x="53" y="184"/>
                  </a:lnTo>
                  <a:lnTo>
                    <a:pt x="57" y="182"/>
                  </a:lnTo>
                  <a:lnTo>
                    <a:pt x="62" y="182"/>
                  </a:lnTo>
                  <a:lnTo>
                    <a:pt x="70" y="180"/>
                  </a:lnTo>
                  <a:lnTo>
                    <a:pt x="78" y="180"/>
                  </a:lnTo>
                  <a:lnTo>
                    <a:pt x="85" y="178"/>
                  </a:lnTo>
                  <a:lnTo>
                    <a:pt x="91" y="180"/>
                  </a:lnTo>
                  <a:lnTo>
                    <a:pt x="97" y="180"/>
                  </a:lnTo>
                  <a:lnTo>
                    <a:pt x="104" y="182"/>
                  </a:lnTo>
                  <a:lnTo>
                    <a:pt x="110" y="184"/>
                  </a:lnTo>
                  <a:lnTo>
                    <a:pt x="116" y="186"/>
                  </a:lnTo>
                  <a:lnTo>
                    <a:pt x="120" y="188"/>
                  </a:lnTo>
                  <a:lnTo>
                    <a:pt x="123" y="191"/>
                  </a:lnTo>
                  <a:lnTo>
                    <a:pt x="127" y="193"/>
                  </a:lnTo>
                  <a:lnTo>
                    <a:pt x="129" y="195"/>
                  </a:lnTo>
                  <a:lnTo>
                    <a:pt x="135" y="199"/>
                  </a:lnTo>
                  <a:lnTo>
                    <a:pt x="137" y="199"/>
                  </a:lnTo>
                  <a:lnTo>
                    <a:pt x="137" y="199"/>
                  </a:lnTo>
                  <a:lnTo>
                    <a:pt x="137" y="197"/>
                  </a:lnTo>
                  <a:lnTo>
                    <a:pt x="137" y="193"/>
                  </a:lnTo>
                  <a:lnTo>
                    <a:pt x="137" y="190"/>
                  </a:lnTo>
                  <a:lnTo>
                    <a:pt x="137" y="184"/>
                  </a:lnTo>
                  <a:lnTo>
                    <a:pt x="139" y="180"/>
                  </a:lnTo>
                  <a:lnTo>
                    <a:pt x="140" y="172"/>
                  </a:lnTo>
                  <a:lnTo>
                    <a:pt x="142" y="167"/>
                  </a:lnTo>
                  <a:lnTo>
                    <a:pt x="144" y="161"/>
                  </a:lnTo>
                  <a:lnTo>
                    <a:pt x="146" y="155"/>
                  </a:lnTo>
                  <a:lnTo>
                    <a:pt x="150" y="148"/>
                  </a:lnTo>
                  <a:lnTo>
                    <a:pt x="152" y="142"/>
                  </a:lnTo>
                  <a:lnTo>
                    <a:pt x="154" y="136"/>
                  </a:lnTo>
                  <a:lnTo>
                    <a:pt x="158" y="133"/>
                  </a:lnTo>
                  <a:lnTo>
                    <a:pt x="161" y="129"/>
                  </a:lnTo>
                  <a:lnTo>
                    <a:pt x="165" y="127"/>
                  </a:lnTo>
                  <a:lnTo>
                    <a:pt x="163" y="127"/>
                  </a:lnTo>
                  <a:lnTo>
                    <a:pt x="159" y="127"/>
                  </a:lnTo>
                  <a:lnTo>
                    <a:pt x="152" y="127"/>
                  </a:lnTo>
                  <a:lnTo>
                    <a:pt x="146" y="127"/>
                  </a:lnTo>
                  <a:lnTo>
                    <a:pt x="137" y="127"/>
                  </a:lnTo>
                  <a:lnTo>
                    <a:pt x="131" y="125"/>
                  </a:lnTo>
                  <a:lnTo>
                    <a:pt x="125" y="123"/>
                  </a:lnTo>
                  <a:lnTo>
                    <a:pt x="123" y="123"/>
                  </a:lnTo>
                  <a:lnTo>
                    <a:pt x="121" y="115"/>
                  </a:lnTo>
                  <a:lnTo>
                    <a:pt x="118" y="108"/>
                  </a:lnTo>
                  <a:lnTo>
                    <a:pt x="118" y="100"/>
                  </a:lnTo>
                  <a:lnTo>
                    <a:pt x="118" y="95"/>
                  </a:lnTo>
                  <a:lnTo>
                    <a:pt x="120" y="93"/>
                  </a:lnTo>
                  <a:lnTo>
                    <a:pt x="123" y="89"/>
                  </a:lnTo>
                  <a:lnTo>
                    <a:pt x="127" y="87"/>
                  </a:lnTo>
                  <a:lnTo>
                    <a:pt x="135" y="83"/>
                  </a:lnTo>
                  <a:lnTo>
                    <a:pt x="140" y="79"/>
                  </a:lnTo>
                  <a:lnTo>
                    <a:pt x="148" y="76"/>
                  </a:lnTo>
                  <a:lnTo>
                    <a:pt x="152" y="74"/>
                  </a:lnTo>
                  <a:lnTo>
                    <a:pt x="156" y="72"/>
                  </a:lnTo>
                  <a:lnTo>
                    <a:pt x="159" y="70"/>
                  </a:lnTo>
                  <a:lnTo>
                    <a:pt x="165" y="68"/>
                  </a:lnTo>
                  <a:lnTo>
                    <a:pt x="169" y="66"/>
                  </a:lnTo>
                  <a:lnTo>
                    <a:pt x="173" y="64"/>
                  </a:lnTo>
                  <a:lnTo>
                    <a:pt x="177" y="62"/>
                  </a:lnTo>
                  <a:lnTo>
                    <a:pt x="182" y="60"/>
                  </a:lnTo>
                  <a:lnTo>
                    <a:pt x="190" y="57"/>
                  </a:lnTo>
                  <a:lnTo>
                    <a:pt x="197" y="53"/>
                  </a:lnTo>
                  <a:lnTo>
                    <a:pt x="203" y="51"/>
                  </a:lnTo>
                  <a:lnTo>
                    <a:pt x="211" y="49"/>
                  </a:lnTo>
                  <a:lnTo>
                    <a:pt x="215" y="45"/>
                  </a:lnTo>
                  <a:lnTo>
                    <a:pt x="220" y="45"/>
                  </a:lnTo>
                  <a:lnTo>
                    <a:pt x="224" y="43"/>
                  </a:lnTo>
                  <a:lnTo>
                    <a:pt x="230" y="43"/>
                  </a:lnTo>
                  <a:lnTo>
                    <a:pt x="232" y="43"/>
                  </a:lnTo>
                  <a:lnTo>
                    <a:pt x="235" y="43"/>
                  </a:lnTo>
                  <a:lnTo>
                    <a:pt x="239" y="45"/>
                  </a:lnTo>
                  <a:lnTo>
                    <a:pt x="239" y="45"/>
                  </a:lnTo>
                  <a:lnTo>
                    <a:pt x="247" y="20"/>
                  </a:lnTo>
                  <a:lnTo>
                    <a:pt x="249" y="20"/>
                  </a:lnTo>
                  <a:lnTo>
                    <a:pt x="253" y="20"/>
                  </a:lnTo>
                  <a:lnTo>
                    <a:pt x="256" y="19"/>
                  </a:lnTo>
                  <a:lnTo>
                    <a:pt x="260" y="19"/>
                  </a:lnTo>
                  <a:lnTo>
                    <a:pt x="264" y="19"/>
                  </a:lnTo>
                  <a:lnTo>
                    <a:pt x="268" y="19"/>
                  </a:lnTo>
                  <a:lnTo>
                    <a:pt x="273" y="19"/>
                  </a:lnTo>
                  <a:lnTo>
                    <a:pt x="279" y="17"/>
                  </a:lnTo>
                  <a:lnTo>
                    <a:pt x="285" y="17"/>
                  </a:lnTo>
                  <a:lnTo>
                    <a:pt x="291" y="17"/>
                  </a:lnTo>
                  <a:lnTo>
                    <a:pt x="296" y="15"/>
                  </a:lnTo>
                  <a:lnTo>
                    <a:pt x="304" y="15"/>
                  </a:lnTo>
                  <a:lnTo>
                    <a:pt x="311" y="15"/>
                  </a:lnTo>
                  <a:lnTo>
                    <a:pt x="319" y="15"/>
                  </a:lnTo>
                  <a:lnTo>
                    <a:pt x="327" y="13"/>
                  </a:lnTo>
                  <a:lnTo>
                    <a:pt x="334" y="13"/>
                  </a:lnTo>
                  <a:lnTo>
                    <a:pt x="342" y="11"/>
                  </a:lnTo>
                  <a:lnTo>
                    <a:pt x="349" y="11"/>
                  </a:lnTo>
                  <a:lnTo>
                    <a:pt x="357" y="11"/>
                  </a:lnTo>
                  <a:lnTo>
                    <a:pt x="367" y="11"/>
                  </a:lnTo>
                  <a:lnTo>
                    <a:pt x="374" y="9"/>
                  </a:lnTo>
                  <a:lnTo>
                    <a:pt x="382" y="9"/>
                  </a:lnTo>
                  <a:lnTo>
                    <a:pt x="389" y="7"/>
                  </a:lnTo>
                  <a:lnTo>
                    <a:pt x="397" y="7"/>
                  </a:lnTo>
                  <a:lnTo>
                    <a:pt x="407" y="7"/>
                  </a:lnTo>
                  <a:lnTo>
                    <a:pt x="414" y="7"/>
                  </a:lnTo>
                  <a:lnTo>
                    <a:pt x="420" y="5"/>
                  </a:lnTo>
                  <a:lnTo>
                    <a:pt x="426" y="5"/>
                  </a:lnTo>
                  <a:lnTo>
                    <a:pt x="433" y="3"/>
                  </a:lnTo>
                  <a:lnTo>
                    <a:pt x="441" y="3"/>
                  </a:lnTo>
                  <a:lnTo>
                    <a:pt x="446" y="3"/>
                  </a:lnTo>
                  <a:lnTo>
                    <a:pt x="452" y="1"/>
                  </a:lnTo>
                  <a:lnTo>
                    <a:pt x="458" y="1"/>
                  </a:lnTo>
                  <a:lnTo>
                    <a:pt x="465" y="1"/>
                  </a:lnTo>
                  <a:lnTo>
                    <a:pt x="473" y="0"/>
                  </a:lnTo>
                  <a:lnTo>
                    <a:pt x="481" y="0"/>
                  </a:lnTo>
                  <a:lnTo>
                    <a:pt x="484" y="0"/>
                  </a:lnTo>
                  <a:lnTo>
                    <a:pt x="488" y="0"/>
                  </a:lnTo>
                  <a:lnTo>
                    <a:pt x="492" y="0"/>
                  </a:lnTo>
                  <a:lnTo>
                    <a:pt x="498" y="1"/>
                  </a:lnTo>
                  <a:lnTo>
                    <a:pt x="505" y="1"/>
                  </a:lnTo>
                  <a:lnTo>
                    <a:pt x="513" y="1"/>
                  </a:lnTo>
                  <a:lnTo>
                    <a:pt x="517" y="1"/>
                  </a:lnTo>
                  <a:lnTo>
                    <a:pt x="522" y="1"/>
                  </a:lnTo>
                  <a:lnTo>
                    <a:pt x="526" y="3"/>
                  </a:lnTo>
                  <a:lnTo>
                    <a:pt x="532" y="3"/>
                  </a:lnTo>
                  <a:lnTo>
                    <a:pt x="536" y="3"/>
                  </a:lnTo>
                  <a:lnTo>
                    <a:pt x="540" y="3"/>
                  </a:lnTo>
                  <a:lnTo>
                    <a:pt x="543" y="3"/>
                  </a:lnTo>
                  <a:lnTo>
                    <a:pt x="549" y="5"/>
                  </a:lnTo>
                  <a:lnTo>
                    <a:pt x="553" y="5"/>
                  </a:lnTo>
                  <a:lnTo>
                    <a:pt x="559" y="5"/>
                  </a:lnTo>
                  <a:lnTo>
                    <a:pt x="562" y="7"/>
                  </a:lnTo>
                  <a:lnTo>
                    <a:pt x="568" y="7"/>
                  </a:lnTo>
                  <a:lnTo>
                    <a:pt x="572" y="7"/>
                  </a:lnTo>
                  <a:lnTo>
                    <a:pt x="576" y="9"/>
                  </a:lnTo>
                  <a:lnTo>
                    <a:pt x="579" y="9"/>
                  </a:lnTo>
                  <a:lnTo>
                    <a:pt x="585" y="11"/>
                  </a:lnTo>
                  <a:lnTo>
                    <a:pt x="589" y="11"/>
                  </a:lnTo>
                  <a:lnTo>
                    <a:pt x="593" y="13"/>
                  </a:lnTo>
                  <a:lnTo>
                    <a:pt x="598" y="13"/>
                  </a:lnTo>
                  <a:lnTo>
                    <a:pt x="602" y="15"/>
                  </a:lnTo>
                  <a:lnTo>
                    <a:pt x="606" y="15"/>
                  </a:lnTo>
                  <a:lnTo>
                    <a:pt x="612" y="17"/>
                  </a:lnTo>
                  <a:lnTo>
                    <a:pt x="616" y="19"/>
                  </a:lnTo>
                  <a:lnTo>
                    <a:pt x="619" y="20"/>
                  </a:lnTo>
                  <a:lnTo>
                    <a:pt x="623" y="20"/>
                  </a:lnTo>
                  <a:lnTo>
                    <a:pt x="629" y="22"/>
                  </a:lnTo>
                  <a:lnTo>
                    <a:pt x="633" y="22"/>
                  </a:lnTo>
                  <a:lnTo>
                    <a:pt x="637" y="24"/>
                  </a:lnTo>
                  <a:lnTo>
                    <a:pt x="644" y="28"/>
                  </a:lnTo>
                  <a:lnTo>
                    <a:pt x="652" y="30"/>
                  </a:lnTo>
                  <a:lnTo>
                    <a:pt x="659" y="34"/>
                  </a:lnTo>
                  <a:lnTo>
                    <a:pt x="667" y="38"/>
                  </a:lnTo>
                  <a:lnTo>
                    <a:pt x="673" y="41"/>
                  </a:lnTo>
                  <a:lnTo>
                    <a:pt x="680" y="45"/>
                  </a:lnTo>
                  <a:lnTo>
                    <a:pt x="686" y="49"/>
                  </a:lnTo>
                  <a:lnTo>
                    <a:pt x="692" y="55"/>
                  </a:lnTo>
                  <a:lnTo>
                    <a:pt x="697" y="58"/>
                  </a:lnTo>
                  <a:lnTo>
                    <a:pt x="701" y="62"/>
                  </a:lnTo>
                  <a:lnTo>
                    <a:pt x="707" y="68"/>
                  </a:lnTo>
                  <a:lnTo>
                    <a:pt x="711" y="72"/>
                  </a:lnTo>
                  <a:lnTo>
                    <a:pt x="714" y="77"/>
                  </a:lnTo>
                  <a:lnTo>
                    <a:pt x="718" y="81"/>
                  </a:lnTo>
                  <a:lnTo>
                    <a:pt x="722" y="85"/>
                  </a:lnTo>
                  <a:lnTo>
                    <a:pt x="726" y="91"/>
                  </a:lnTo>
                  <a:lnTo>
                    <a:pt x="730" y="96"/>
                  </a:lnTo>
                  <a:lnTo>
                    <a:pt x="733" y="100"/>
                  </a:lnTo>
                  <a:lnTo>
                    <a:pt x="735" y="106"/>
                  </a:lnTo>
                  <a:lnTo>
                    <a:pt x="739" y="110"/>
                  </a:lnTo>
                  <a:lnTo>
                    <a:pt x="741" y="115"/>
                  </a:lnTo>
                  <a:lnTo>
                    <a:pt x="743" y="119"/>
                  </a:lnTo>
                  <a:lnTo>
                    <a:pt x="745" y="125"/>
                  </a:lnTo>
                  <a:lnTo>
                    <a:pt x="749" y="129"/>
                  </a:lnTo>
                  <a:lnTo>
                    <a:pt x="751" y="136"/>
                  </a:lnTo>
                  <a:lnTo>
                    <a:pt x="754" y="144"/>
                  </a:lnTo>
                  <a:lnTo>
                    <a:pt x="756" y="152"/>
                  </a:lnTo>
                  <a:lnTo>
                    <a:pt x="760" y="157"/>
                  </a:lnTo>
                  <a:lnTo>
                    <a:pt x="760" y="163"/>
                  </a:lnTo>
                  <a:lnTo>
                    <a:pt x="762" y="167"/>
                  </a:lnTo>
                  <a:lnTo>
                    <a:pt x="762" y="169"/>
                  </a:lnTo>
                  <a:lnTo>
                    <a:pt x="762" y="171"/>
                  </a:lnTo>
                  <a:lnTo>
                    <a:pt x="745" y="171"/>
                  </a:lnTo>
                  <a:lnTo>
                    <a:pt x="743" y="169"/>
                  </a:lnTo>
                  <a:lnTo>
                    <a:pt x="743" y="167"/>
                  </a:lnTo>
                  <a:lnTo>
                    <a:pt x="739" y="163"/>
                  </a:lnTo>
                  <a:lnTo>
                    <a:pt x="739" y="159"/>
                  </a:lnTo>
                  <a:lnTo>
                    <a:pt x="735" y="155"/>
                  </a:lnTo>
                  <a:lnTo>
                    <a:pt x="732" y="150"/>
                  </a:lnTo>
                  <a:lnTo>
                    <a:pt x="726" y="142"/>
                  </a:lnTo>
                  <a:lnTo>
                    <a:pt x="722" y="136"/>
                  </a:lnTo>
                  <a:lnTo>
                    <a:pt x="716" y="129"/>
                  </a:lnTo>
                  <a:lnTo>
                    <a:pt x="711" y="121"/>
                  </a:lnTo>
                  <a:lnTo>
                    <a:pt x="701" y="114"/>
                  </a:lnTo>
                  <a:lnTo>
                    <a:pt x="695" y="106"/>
                  </a:lnTo>
                  <a:lnTo>
                    <a:pt x="690" y="100"/>
                  </a:lnTo>
                  <a:lnTo>
                    <a:pt x="686" y="96"/>
                  </a:lnTo>
                  <a:lnTo>
                    <a:pt x="682" y="93"/>
                  </a:lnTo>
                  <a:lnTo>
                    <a:pt x="678" y="89"/>
                  </a:lnTo>
                  <a:lnTo>
                    <a:pt x="673" y="83"/>
                  </a:lnTo>
                  <a:lnTo>
                    <a:pt x="667" y="79"/>
                  </a:lnTo>
                  <a:lnTo>
                    <a:pt x="663" y="76"/>
                  </a:lnTo>
                  <a:lnTo>
                    <a:pt x="657" y="72"/>
                  </a:lnTo>
                  <a:lnTo>
                    <a:pt x="652" y="68"/>
                  </a:lnTo>
                  <a:lnTo>
                    <a:pt x="644" y="64"/>
                  </a:lnTo>
                  <a:lnTo>
                    <a:pt x="638" y="62"/>
                  </a:lnTo>
                  <a:lnTo>
                    <a:pt x="635" y="60"/>
                  </a:lnTo>
                  <a:lnTo>
                    <a:pt x="629" y="58"/>
                  </a:lnTo>
                  <a:lnTo>
                    <a:pt x="625" y="58"/>
                  </a:lnTo>
                  <a:lnTo>
                    <a:pt x="619" y="57"/>
                  </a:lnTo>
                  <a:lnTo>
                    <a:pt x="614" y="55"/>
                  </a:lnTo>
                  <a:lnTo>
                    <a:pt x="606" y="53"/>
                  </a:lnTo>
                  <a:lnTo>
                    <a:pt x="600" y="53"/>
                  </a:lnTo>
                  <a:lnTo>
                    <a:pt x="593" y="51"/>
                  </a:lnTo>
                  <a:lnTo>
                    <a:pt x="587" y="51"/>
                  </a:lnTo>
                  <a:lnTo>
                    <a:pt x="579" y="49"/>
                  </a:lnTo>
                  <a:lnTo>
                    <a:pt x="574" y="49"/>
                  </a:lnTo>
                  <a:lnTo>
                    <a:pt x="566" y="49"/>
                  </a:lnTo>
                  <a:lnTo>
                    <a:pt x="559" y="47"/>
                  </a:lnTo>
                  <a:lnTo>
                    <a:pt x="551" y="47"/>
                  </a:lnTo>
                  <a:lnTo>
                    <a:pt x="543" y="47"/>
                  </a:lnTo>
                  <a:lnTo>
                    <a:pt x="534" y="45"/>
                  </a:lnTo>
                  <a:lnTo>
                    <a:pt x="526" y="45"/>
                  </a:lnTo>
                  <a:lnTo>
                    <a:pt x="519" y="45"/>
                  </a:lnTo>
                  <a:lnTo>
                    <a:pt x="511" y="45"/>
                  </a:lnTo>
                  <a:lnTo>
                    <a:pt x="502" y="43"/>
                  </a:lnTo>
                  <a:lnTo>
                    <a:pt x="494" y="43"/>
                  </a:lnTo>
                  <a:lnTo>
                    <a:pt x="484" y="43"/>
                  </a:lnTo>
                  <a:lnTo>
                    <a:pt x="477" y="43"/>
                  </a:lnTo>
                  <a:lnTo>
                    <a:pt x="469" y="43"/>
                  </a:lnTo>
                  <a:lnTo>
                    <a:pt x="462" y="43"/>
                  </a:lnTo>
                  <a:lnTo>
                    <a:pt x="452" y="43"/>
                  </a:lnTo>
                  <a:lnTo>
                    <a:pt x="445" y="43"/>
                  </a:lnTo>
                  <a:lnTo>
                    <a:pt x="435" y="41"/>
                  </a:lnTo>
                  <a:lnTo>
                    <a:pt x="427" y="41"/>
                  </a:lnTo>
                  <a:lnTo>
                    <a:pt x="418" y="41"/>
                  </a:lnTo>
                  <a:lnTo>
                    <a:pt x="410" y="41"/>
                  </a:lnTo>
                  <a:lnTo>
                    <a:pt x="403" y="41"/>
                  </a:lnTo>
                  <a:lnTo>
                    <a:pt x="395" y="41"/>
                  </a:lnTo>
                  <a:lnTo>
                    <a:pt x="388" y="41"/>
                  </a:lnTo>
                  <a:lnTo>
                    <a:pt x="380" y="41"/>
                  </a:lnTo>
                  <a:lnTo>
                    <a:pt x="372" y="41"/>
                  </a:lnTo>
                  <a:lnTo>
                    <a:pt x="365" y="41"/>
                  </a:lnTo>
                  <a:lnTo>
                    <a:pt x="357" y="41"/>
                  </a:lnTo>
                  <a:lnTo>
                    <a:pt x="349" y="43"/>
                  </a:lnTo>
                  <a:lnTo>
                    <a:pt x="344" y="43"/>
                  </a:lnTo>
                  <a:lnTo>
                    <a:pt x="336" y="43"/>
                  </a:lnTo>
                  <a:lnTo>
                    <a:pt x="330" y="43"/>
                  </a:lnTo>
                  <a:lnTo>
                    <a:pt x="325" y="43"/>
                  </a:lnTo>
                  <a:lnTo>
                    <a:pt x="319" y="43"/>
                  </a:lnTo>
                  <a:lnTo>
                    <a:pt x="313" y="43"/>
                  </a:lnTo>
                  <a:lnTo>
                    <a:pt x="308" y="43"/>
                  </a:lnTo>
                  <a:lnTo>
                    <a:pt x="304" y="43"/>
                  </a:lnTo>
                  <a:lnTo>
                    <a:pt x="298" y="43"/>
                  </a:lnTo>
                  <a:lnTo>
                    <a:pt x="294" y="43"/>
                  </a:lnTo>
                  <a:lnTo>
                    <a:pt x="291" y="43"/>
                  </a:lnTo>
                  <a:lnTo>
                    <a:pt x="289" y="45"/>
                  </a:lnTo>
                  <a:lnTo>
                    <a:pt x="281" y="45"/>
                  </a:lnTo>
                  <a:lnTo>
                    <a:pt x="277" y="45"/>
                  </a:lnTo>
                  <a:lnTo>
                    <a:pt x="273" y="45"/>
                  </a:lnTo>
                  <a:lnTo>
                    <a:pt x="273" y="45"/>
                  </a:lnTo>
                  <a:lnTo>
                    <a:pt x="275" y="47"/>
                  </a:lnTo>
                  <a:lnTo>
                    <a:pt x="279" y="51"/>
                  </a:lnTo>
                  <a:lnTo>
                    <a:pt x="285" y="57"/>
                  </a:lnTo>
                  <a:lnTo>
                    <a:pt x="291" y="64"/>
                  </a:lnTo>
                  <a:lnTo>
                    <a:pt x="296" y="72"/>
                  </a:lnTo>
                  <a:lnTo>
                    <a:pt x="302" y="77"/>
                  </a:lnTo>
                  <a:lnTo>
                    <a:pt x="304" y="85"/>
                  </a:lnTo>
                  <a:lnTo>
                    <a:pt x="306" y="89"/>
                  </a:lnTo>
                  <a:lnTo>
                    <a:pt x="302" y="91"/>
                  </a:lnTo>
                  <a:lnTo>
                    <a:pt x="300" y="95"/>
                  </a:lnTo>
                  <a:lnTo>
                    <a:pt x="298" y="95"/>
                  </a:lnTo>
                  <a:lnTo>
                    <a:pt x="298" y="96"/>
                  </a:lnTo>
                  <a:lnTo>
                    <a:pt x="296" y="95"/>
                  </a:lnTo>
                  <a:lnTo>
                    <a:pt x="294" y="93"/>
                  </a:lnTo>
                  <a:lnTo>
                    <a:pt x="289" y="89"/>
                  </a:lnTo>
                  <a:lnTo>
                    <a:pt x="285" y="85"/>
                  </a:lnTo>
                  <a:lnTo>
                    <a:pt x="277" y="81"/>
                  </a:lnTo>
                  <a:lnTo>
                    <a:pt x="272" y="77"/>
                  </a:lnTo>
                  <a:lnTo>
                    <a:pt x="264" y="74"/>
                  </a:lnTo>
                  <a:lnTo>
                    <a:pt x="256" y="74"/>
                  </a:lnTo>
                  <a:lnTo>
                    <a:pt x="251" y="74"/>
                  </a:lnTo>
                  <a:lnTo>
                    <a:pt x="245" y="74"/>
                  </a:lnTo>
                  <a:lnTo>
                    <a:pt x="239" y="74"/>
                  </a:lnTo>
                  <a:lnTo>
                    <a:pt x="234" y="76"/>
                  </a:lnTo>
                  <a:lnTo>
                    <a:pt x="228" y="77"/>
                  </a:lnTo>
                  <a:lnTo>
                    <a:pt x="220" y="79"/>
                  </a:lnTo>
                  <a:lnTo>
                    <a:pt x="215" y="81"/>
                  </a:lnTo>
                  <a:lnTo>
                    <a:pt x="207" y="83"/>
                  </a:lnTo>
                  <a:lnTo>
                    <a:pt x="201" y="85"/>
                  </a:lnTo>
                  <a:lnTo>
                    <a:pt x="194" y="87"/>
                  </a:lnTo>
                  <a:lnTo>
                    <a:pt x="190" y="89"/>
                  </a:lnTo>
                  <a:lnTo>
                    <a:pt x="184" y="93"/>
                  </a:lnTo>
                  <a:lnTo>
                    <a:pt x="178" y="95"/>
                  </a:lnTo>
                  <a:lnTo>
                    <a:pt x="177" y="96"/>
                  </a:lnTo>
                  <a:lnTo>
                    <a:pt x="178" y="98"/>
                  </a:lnTo>
                  <a:lnTo>
                    <a:pt x="182" y="102"/>
                  </a:lnTo>
                  <a:lnTo>
                    <a:pt x="186" y="108"/>
                  </a:lnTo>
                  <a:lnTo>
                    <a:pt x="190" y="112"/>
                  </a:lnTo>
                  <a:lnTo>
                    <a:pt x="194" y="117"/>
                  </a:lnTo>
                  <a:lnTo>
                    <a:pt x="197" y="121"/>
                  </a:lnTo>
                  <a:lnTo>
                    <a:pt x="199" y="127"/>
                  </a:lnTo>
                  <a:lnTo>
                    <a:pt x="199" y="129"/>
                  </a:lnTo>
                  <a:lnTo>
                    <a:pt x="196" y="134"/>
                  </a:lnTo>
                  <a:lnTo>
                    <a:pt x="190" y="140"/>
                  </a:lnTo>
                  <a:lnTo>
                    <a:pt x="186" y="146"/>
                  </a:lnTo>
                  <a:lnTo>
                    <a:pt x="178" y="152"/>
                  </a:lnTo>
                  <a:lnTo>
                    <a:pt x="173" y="157"/>
                  </a:lnTo>
                  <a:lnTo>
                    <a:pt x="167" y="161"/>
                  </a:lnTo>
                  <a:lnTo>
                    <a:pt x="163" y="167"/>
                  </a:lnTo>
                  <a:lnTo>
                    <a:pt x="161" y="171"/>
                  </a:lnTo>
                  <a:lnTo>
                    <a:pt x="159" y="176"/>
                  </a:lnTo>
                  <a:lnTo>
                    <a:pt x="158" y="180"/>
                  </a:lnTo>
                  <a:lnTo>
                    <a:pt x="158" y="184"/>
                  </a:lnTo>
                  <a:lnTo>
                    <a:pt x="156" y="188"/>
                  </a:lnTo>
                  <a:lnTo>
                    <a:pt x="156" y="191"/>
                  </a:lnTo>
                  <a:lnTo>
                    <a:pt x="154" y="199"/>
                  </a:lnTo>
                  <a:lnTo>
                    <a:pt x="152" y="205"/>
                  </a:lnTo>
                  <a:lnTo>
                    <a:pt x="152" y="210"/>
                  </a:lnTo>
                  <a:lnTo>
                    <a:pt x="152" y="212"/>
                  </a:lnTo>
                  <a:lnTo>
                    <a:pt x="177" y="243"/>
                  </a:lnTo>
                  <a:lnTo>
                    <a:pt x="175" y="241"/>
                  </a:lnTo>
                  <a:lnTo>
                    <a:pt x="175" y="239"/>
                  </a:lnTo>
                  <a:lnTo>
                    <a:pt x="175" y="237"/>
                  </a:lnTo>
                  <a:lnTo>
                    <a:pt x="175" y="233"/>
                  </a:lnTo>
                  <a:lnTo>
                    <a:pt x="175" y="228"/>
                  </a:lnTo>
                  <a:lnTo>
                    <a:pt x="175" y="222"/>
                  </a:lnTo>
                  <a:lnTo>
                    <a:pt x="175" y="216"/>
                  </a:lnTo>
                  <a:lnTo>
                    <a:pt x="175" y="212"/>
                  </a:lnTo>
                  <a:lnTo>
                    <a:pt x="175" y="205"/>
                  </a:lnTo>
                  <a:lnTo>
                    <a:pt x="175" y="199"/>
                  </a:lnTo>
                  <a:lnTo>
                    <a:pt x="175" y="193"/>
                  </a:lnTo>
                  <a:lnTo>
                    <a:pt x="175" y="190"/>
                  </a:lnTo>
                  <a:lnTo>
                    <a:pt x="175" y="184"/>
                  </a:lnTo>
                  <a:lnTo>
                    <a:pt x="175" y="182"/>
                  </a:lnTo>
                  <a:lnTo>
                    <a:pt x="177" y="180"/>
                  </a:lnTo>
                  <a:lnTo>
                    <a:pt x="178" y="178"/>
                  </a:lnTo>
                  <a:lnTo>
                    <a:pt x="180" y="176"/>
                  </a:lnTo>
                  <a:lnTo>
                    <a:pt x="184" y="176"/>
                  </a:lnTo>
                  <a:lnTo>
                    <a:pt x="190" y="178"/>
                  </a:lnTo>
                  <a:lnTo>
                    <a:pt x="194" y="178"/>
                  </a:lnTo>
                  <a:lnTo>
                    <a:pt x="197" y="180"/>
                  </a:lnTo>
                  <a:lnTo>
                    <a:pt x="203" y="182"/>
                  </a:lnTo>
                  <a:lnTo>
                    <a:pt x="205" y="184"/>
                  </a:lnTo>
                  <a:lnTo>
                    <a:pt x="207" y="186"/>
                  </a:lnTo>
                  <a:lnTo>
                    <a:pt x="205" y="188"/>
                  </a:lnTo>
                  <a:lnTo>
                    <a:pt x="205" y="190"/>
                  </a:lnTo>
                  <a:lnTo>
                    <a:pt x="203" y="193"/>
                  </a:lnTo>
                  <a:lnTo>
                    <a:pt x="203" y="197"/>
                  </a:lnTo>
                  <a:lnTo>
                    <a:pt x="199" y="203"/>
                  </a:lnTo>
                  <a:lnTo>
                    <a:pt x="197" y="209"/>
                  </a:lnTo>
                  <a:lnTo>
                    <a:pt x="197" y="214"/>
                  </a:lnTo>
                  <a:lnTo>
                    <a:pt x="196" y="220"/>
                  </a:lnTo>
                  <a:lnTo>
                    <a:pt x="194" y="228"/>
                  </a:lnTo>
                  <a:lnTo>
                    <a:pt x="190" y="233"/>
                  </a:lnTo>
                  <a:lnTo>
                    <a:pt x="190" y="239"/>
                  </a:lnTo>
                  <a:lnTo>
                    <a:pt x="188" y="247"/>
                  </a:lnTo>
                  <a:lnTo>
                    <a:pt x="186" y="252"/>
                  </a:lnTo>
                  <a:lnTo>
                    <a:pt x="186" y="258"/>
                  </a:lnTo>
                  <a:lnTo>
                    <a:pt x="186" y="264"/>
                  </a:lnTo>
                  <a:lnTo>
                    <a:pt x="188" y="269"/>
                  </a:lnTo>
                  <a:lnTo>
                    <a:pt x="188" y="273"/>
                  </a:lnTo>
                  <a:lnTo>
                    <a:pt x="190" y="277"/>
                  </a:lnTo>
                  <a:lnTo>
                    <a:pt x="190" y="283"/>
                  </a:lnTo>
                  <a:lnTo>
                    <a:pt x="194" y="287"/>
                  </a:lnTo>
                  <a:lnTo>
                    <a:pt x="194" y="292"/>
                  </a:lnTo>
                  <a:lnTo>
                    <a:pt x="197" y="298"/>
                  </a:lnTo>
                  <a:lnTo>
                    <a:pt x="199" y="302"/>
                  </a:lnTo>
                  <a:lnTo>
                    <a:pt x="201" y="307"/>
                  </a:lnTo>
                  <a:lnTo>
                    <a:pt x="203" y="311"/>
                  </a:lnTo>
                  <a:lnTo>
                    <a:pt x="205" y="315"/>
                  </a:lnTo>
                  <a:lnTo>
                    <a:pt x="207" y="319"/>
                  </a:lnTo>
                  <a:lnTo>
                    <a:pt x="209" y="323"/>
                  </a:lnTo>
                  <a:lnTo>
                    <a:pt x="211" y="328"/>
                  </a:lnTo>
                  <a:lnTo>
                    <a:pt x="213" y="330"/>
                  </a:lnTo>
                  <a:lnTo>
                    <a:pt x="196" y="344"/>
                  </a:lnTo>
                  <a:lnTo>
                    <a:pt x="163" y="275"/>
                  </a:lnTo>
                  <a:lnTo>
                    <a:pt x="154" y="296"/>
                  </a:lnTo>
                  <a:lnTo>
                    <a:pt x="144" y="269"/>
                  </a:lnTo>
                  <a:lnTo>
                    <a:pt x="144" y="26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11" name="Freeform 43">
              <a:extLst>
                <a:ext uri="{FF2B5EF4-FFF2-40B4-BE49-F238E27FC236}">
                  <a16:creationId xmlns:a16="http://schemas.microsoft.com/office/drawing/2014/main" id="{F01F1E01-6202-32CB-8E44-C403BD47611C}"/>
                </a:ext>
              </a:extLst>
            </p:cNvPr>
            <p:cNvSpPr>
              <a:spLocks/>
            </p:cNvSpPr>
            <p:nvPr/>
          </p:nvSpPr>
          <p:spPr bwMode="auto">
            <a:xfrm>
              <a:off x="980" y="3028"/>
              <a:ext cx="205" cy="91"/>
            </a:xfrm>
            <a:custGeom>
              <a:avLst/>
              <a:gdLst>
                <a:gd name="T0" fmla="*/ 7 w 410"/>
                <a:gd name="T1" fmla="*/ 107 h 183"/>
                <a:gd name="T2" fmla="*/ 21 w 410"/>
                <a:gd name="T3" fmla="*/ 75 h 183"/>
                <a:gd name="T4" fmla="*/ 38 w 410"/>
                <a:gd name="T5" fmla="*/ 52 h 183"/>
                <a:gd name="T6" fmla="*/ 55 w 410"/>
                <a:gd name="T7" fmla="*/ 25 h 183"/>
                <a:gd name="T8" fmla="*/ 85 w 410"/>
                <a:gd name="T9" fmla="*/ 21 h 183"/>
                <a:gd name="T10" fmla="*/ 72 w 410"/>
                <a:gd name="T11" fmla="*/ 46 h 183"/>
                <a:gd name="T12" fmla="*/ 68 w 410"/>
                <a:gd name="T13" fmla="*/ 73 h 183"/>
                <a:gd name="T14" fmla="*/ 83 w 410"/>
                <a:gd name="T15" fmla="*/ 103 h 183"/>
                <a:gd name="T16" fmla="*/ 95 w 410"/>
                <a:gd name="T17" fmla="*/ 94 h 183"/>
                <a:gd name="T18" fmla="*/ 118 w 410"/>
                <a:gd name="T19" fmla="*/ 65 h 183"/>
                <a:gd name="T20" fmla="*/ 144 w 410"/>
                <a:gd name="T21" fmla="*/ 38 h 183"/>
                <a:gd name="T22" fmla="*/ 171 w 410"/>
                <a:gd name="T23" fmla="*/ 25 h 183"/>
                <a:gd name="T24" fmla="*/ 192 w 410"/>
                <a:gd name="T25" fmla="*/ 16 h 183"/>
                <a:gd name="T26" fmla="*/ 234 w 410"/>
                <a:gd name="T27" fmla="*/ 78 h 183"/>
                <a:gd name="T28" fmla="*/ 310 w 410"/>
                <a:gd name="T29" fmla="*/ 14 h 183"/>
                <a:gd name="T30" fmla="*/ 323 w 410"/>
                <a:gd name="T31" fmla="*/ 42 h 183"/>
                <a:gd name="T32" fmla="*/ 344 w 410"/>
                <a:gd name="T33" fmla="*/ 65 h 183"/>
                <a:gd name="T34" fmla="*/ 369 w 410"/>
                <a:gd name="T35" fmla="*/ 78 h 183"/>
                <a:gd name="T36" fmla="*/ 376 w 410"/>
                <a:gd name="T37" fmla="*/ 61 h 183"/>
                <a:gd name="T38" fmla="*/ 393 w 410"/>
                <a:gd name="T39" fmla="*/ 29 h 183"/>
                <a:gd name="T40" fmla="*/ 407 w 410"/>
                <a:gd name="T41" fmla="*/ 10 h 183"/>
                <a:gd name="T42" fmla="*/ 410 w 410"/>
                <a:gd name="T43" fmla="*/ 25 h 183"/>
                <a:gd name="T44" fmla="*/ 405 w 410"/>
                <a:gd name="T45" fmla="*/ 46 h 183"/>
                <a:gd name="T46" fmla="*/ 395 w 410"/>
                <a:gd name="T47" fmla="*/ 69 h 183"/>
                <a:gd name="T48" fmla="*/ 384 w 410"/>
                <a:gd name="T49" fmla="*/ 97 h 183"/>
                <a:gd name="T50" fmla="*/ 374 w 410"/>
                <a:gd name="T51" fmla="*/ 113 h 183"/>
                <a:gd name="T52" fmla="*/ 351 w 410"/>
                <a:gd name="T53" fmla="*/ 101 h 183"/>
                <a:gd name="T54" fmla="*/ 327 w 410"/>
                <a:gd name="T55" fmla="*/ 84 h 183"/>
                <a:gd name="T56" fmla="*/ 310 w 410"/>
                <a:gd name="T57" fmla="*/ 56 h 183"/>
                <a:gd name="T58" fmla="*/ 300 w 410"/>
                <a:gd name="T59" fmla="*/ 29 h 183"/>
                <a:gd name="T60" fmla="*/ 293 w 410"/>
                <a:gd name="T61" fmla="*/ 23 h 183"/>
                <a:gd name="T62" fmla="*/ 274 w 410"/>
                <a:gd name="T63" fmla="*/ 42 h 183"/>
                <a:gd name="T64" fmla="*/ 264 w 410"/>
                <a:gd name="T65" fmla="*/ 78 h 183"/>
                <a:gd name="T66" fmla="*/ 274 w 410"/>
                <a:gd name="T67" fmla="*/ 88 h 183"/>
                <a:gd name="T68" fmla="*/ 304 w 410"/>
                <a:gd name="T69" fmla="*/ 103 h 183"/>
                <a:gd name="T70" fmla="*/ 340 w 410"/>
                <a:gd name="T71" fmla="*/ 124 h 183"/>
                <a:gd name="T72" fmla="*/ 365 w 410"/>
                <a:gd name="T73" fmla="*/ 139 h 183"/>
                <a:gd name="T74" fmla="*/ 388 w 410"/>
                <a:gd name="T75" fmla="*/ 156 h 183"/>
                <a:gd name="T76" fmla="*/ 388 w 410"/>
                <a:gd name="T77" fmla="*/ 166 h 183"/>
                <a:gd name="T78" fmla="*/ 367 w 410"/>
                <a:gd name="T79" fmla="*/ 183 h 183"/>
                <a:gd name="T80" fmla="*/ 344 w 410"/>
                <a:gd name="T81" fmla="*/ 179 h 183"/>
                <a:gd name="T82" fmla="*/ 348 w 410"/>
                <a:gd name="T83" fmla="*/ 156 h 183"/>
                <a:gd name="T84" fmla="*/ 256 w 410"/>
                <a:gd name="T85" fmla="*/ 109 h 183"/>
                <a:gd name="T86" fmla="*/ 249 w 410"/>
                <a:gd name="T87" fmla="*/ 135 h 183"/>
                <a:gd name="T88" fmla="*/ 232 w 410"/>
                <a:gd name="T89" fmla="*/ 116 h 183"/>
                <a:gd name="T90" fmla="*/ 217 w 410"/>
                <a:gd name="T91" fmla="*/ 86 h 183"/>
                <a:gd name="T92" fmla="*/ 209 w 410"/>
                <a:gd name="T93" fmla="*/ 54 h 183"/>
                <a:gd name="T94" fmla="*/ 205 w 410"/>
                <a:gd name="T95" fmla="*/ 44 h 183"/>
                <a:gd name="T96" fmla="*/ 179 w 410"/>
                <a:gd name="T97" fmla="*/ 56 h 183"/>
                <a:gd name="T98" fmla="*/ 144 w 410"/>
                <a:gd name="T99" fmla="*/ 75 h 183"/>
                <a:gd name="T100" fmla="*/ 116 w 410"/>
                <a:gd name="T101" fmla="*/ 103 h 183"/>
                <a:gd name="T102" fmla="*/ 106 w 410"/>
                <a:gd name="T103" fmla="*/ 132 h 183"/>
                <a:gd name="T104" fmla="*/ 104 w 410"/>
                <a:gd name="T105" fmla="*/ 153 h 183"/>
                <a:gd name="T106" fmla="*/ 85 w 410"/>
                <a:gd name="T107" fmla="*/ 147 h 183"/>
                <a:gd name="T108" fmla="*/ 66 w 410"/>
                <a:gd name="T109" fmla="*/ 126 h 183"/>
                <a:gd name="T110" fmla="*/ 51 w 410"/>
                <a:gd name="T111" fmla="*/ 9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10" h="183">
                  <a:moveTo>
                    <a:pt x="0" y="126"/>
                  </a:moveTo>
                  <a:lnTo>
                    <a:pt x="0" y="122"/>
                  </a:lnTo>
                  <a:lnTo>
                    <a:pt x="2" y="118"/>
                  </a:lnTo>
                  <a:lnTo>
                    <a:pt x="4" y="113"/>
                  </a:lnTo>
                  <a:lnTo>
                    <a:pt x="7" y="107"/>
                  </a:lnTo>
                  <a:lnTo>
                    <a:pt x="9" y="99"/>
                  </a:lnTo>
                  <a:lnTo>
                    <a:pt x="13" y="92"/>
                  </a:lnTo>
                  <a:lnTo>
                    <a:pt x="17" y="84"/>
                  </a:lnTo>
                  <a:lnTo>
                    <a:pt x="21" y="78"/>
                  </a:lnTo>
                  <a:lnTo>
                    <a:pt x="21" y="75"/>
                  </a:lnTo>
                  <a:lnTo>
                    <a:pt x="25" y="73"/>
                  </a:lnTo>
                  <a:lnTo>
                    <a:pt x="26" y="67"/>
                  </a:lnTo>
                  <a:lnTo>
                    <a:pt x="30" y="63"/>
                  </a:lnTo>
                  <a:lnTo>
                    <a:pt x="32" y="57"/>
                  </a:lnTo>
                  <a:lnTo>
                    <a:pt x="38" y="52"/>
                  </a:lnTo>
                  <a:lnTo>
                    <a:pt x="42" y="46"/>
                  </a:lnTo>
                  <a:lnTo>
                    <a:pt x="45" y="42"/>
                  </a:lnTo>
                  <a:lnTo>
                    <a:pt x="49" y="37"/>
                  </a:lnTo>
                  <a:lnTo>
                    <a:pt x="53" y="31"/>
                  </a:lnTo>
                  <a:lnTo>
                    <a:pt x="55" y="25"/>
                  </a:lnTo>
                  <a:lnTo>
                    <a:pt x="59" y="23"/>
                  </a:lnTo>
                  <a:lnTo>
                    <a:pt x="64" y="18"/>
                  </a:lnTo>
                  <a:lnTo>
                    <a:pt x="66" y="16"/>
                  </a:lnTo>
                  <a:lnTo>
                    <a:pt x="87" y="21"/>
                  </a:lnTo>
                  <a:lnTo>
                    <a:pt x="85" y="21"/>
                  </a:lnTo>
                  <a:lnTo>
                    <a:pt x="85" y="23"/>
                  </a:lnTo>
                  <a:lnTo>
                    <a:pt x="82" y="27"/>
                  </a:lnTo>
                  <a:lnTo>
                    <a:pt x="78" y="33"/>
                  </a:lnTo>
                  <a:lnTo>
                    <a:pt x="74" y="38"/>
                  </a:lnTo>
                  <a:lnTo>
                    <a:pt x="72" y="46"/>
                  </a:lnTo>
                  <a:lnTo>
                    <a:pt x="70" y="50"/>
                  </a:lnTo>
                  <a:lnTo>
                    <a:pt x="68" y="56"/>
                  </a:lnTo>
                  <a:lnTo>
                    <a:pt x="68" y="59"/>
                  </a:lnTo>
                  <a:lnTo>
                    <a:pt x="68" y="65"/>
                  </a:lnTo>
                  <a:lnTo>
                    <a:pt x="68" y="73"/>
                  </a:lnTo>
                  <a:lnTo>
                    <a:pt x="70" y="82"/>
                  </a:lnTo>
                  <a:lnTo>
                    <a:pt x="74" y="88"/>
                  </a:lnTo>
                  <a:lnTo>
                    <a:pt x="78" y="96"/>
                  </a:lnTo>
                  <a:lnTo>
                    <a:pt x="82" y="99"/>
                  </a:lnTo>
                  <a:lnTo>
                    <a:pt x="83" y="103"/>
                  </a:lnTo>
                  <a:lnTo>
                    <a:pt x="85" y="107"/>
                  </a:lnTo>
                  <a:lnTo>
                    <a:pt x="87" y="107"/>
                  </a:lnTo>
                  <a:lnTo>
                    <a:pt x="89" y="105"/>
                  </a:lnTo>
                  <a:lnTo>
                    <a:pt x="93" y="99"/>
                  </a:lnTo>
                  <a:lnTo>
                    <a:pt x="95" y="94"/>
                  </a:lnTo>
                  <a:lnTo>
                    <a:pt x="99" y="90"/>
                  </a:lnTo>
                  <a:lnTo>
                    <a:pt x="104" y="84"/>
                  </a:lnTo>
                  <a:lnTo>
                    <a:pt x="108" y="78"/>
                  </a:lnTo>
                  <a:lnTo>
                    <a:pt x="112" y="71"/>
                  </a:lnTo>
                  <a:lnTo>
                    <a:pt x="118" y="65"/>
                  </a:lnTo>
                  <a:lnTo>
                    <a:pt x="123" y="59"/>
                  </a:lnTo>
                  <a:lnTo>
                    <a:pt x="127" y="54"/>
                  </a:lnTo>
                  <a:lnTo>
                    <a:pt x="133" y="48"/>
                  </a:lnTo>
                  <a:lnTo>
                    <a:pt x="139" y="42"/>
                  </a:lnTo>
                  <a:lnTo>
                    <a:pt x="144" y="38"/>
                  </a:lnTo>
                  <a:lnTo>
                    <a:pt x="150" y="35"/>
                  </a:lnTo>
                  <a:lnTo>
                    <a:pt x="154" y="31"/>
                  </a:lnTo>
                  <a:lnTo>
                    <a:pt x="159" y="29"/>
                  </a:lnTo>
                  <a:lnTo>
                    <a:pt x="165" y="27"/>
                  </a:lnTo>
                  <a:lnTo>
                    <a:pt x="171" y="25"/>
                  </a:lnTo>
                  <a:lnTo>
                    <a:pt x="175" y="21"/>
                  </a:lnTo>
                  <a:lnTo>
                    <a:pt x="179" y="21"/>
                  </a:lnTo>
                  <a:lnTo>
                    <a:pt x="182" y="19"/>
                  </a:lnTo>
                  <a:lnTo>
                    <a:pt x="188" y="18"/>
                  </a:lnTo>
                  <a:lnTo>
                    <a:pt x="192" y="16"/>
                  </a:lnTo>
                  <a:lnTo>
                    <a:pt x="198" y="14"/>
                  </a:lnTo>
                  <a:lnTo>
                    <a:pt x="199" y="14"/>
                  </a:lnTo>
                  <a:lnTo>
                    <a:pt x="201" y="14"/>
                  </a:lnTo>
                  <a:lnTo>
                    <a:pt x="228" y="23"/>
                  </a:lnTo>
                  <a:lnTo>
                    <a:pt x="234" y="78"/>
                  </a:lnTo>
                  <a:lnTo>
                    <a:pt x="277" y="4"/>
                  </a:lnTo>
                  <a:lnTo>
                    <a:pt x="308" y="0"/>
                  </a:lnTo>
                  <a:lnTo>
                    <a:pt x="308" y="2"/>
                  </a:lnTo>
                  <a:lnTo>
                    <a:pt x="310" y="10"/>
                  </a:lnTo>
                  <a:lnTo>
                    <a:pt x="310" y="14"/>
                  </a:lnTo>
                  <a:lnTo>
                    <a:pt x="312" y="19"/>
                  </a:lnTo>
                  <a:lnTo>
                    <a:pt x="313" y="23"/>
                  </a:lnTo>
                  <a:lnTo>
                    <a:pt x="317" y="31"/>
                  </a:lnTo>
                  <a:lnTo>
                    <a:pt x="319" y="37"/>
                  </a:lnTo>
                  <a:lnTo>
                    <a:pt x="323" y="42"/>
                  </a:lnTo>
                  <a:lnTo>
                    <a:pt x="329" y="50"/>
                  </a:lnTo>
                  <a:lnTo>
                    <a:pt x="334" y="56"/>
                  </a:lnTo>
                  <a:lnTo>
                    <a:pt x="336" y="57"/>
                  </a:lnTo>
                  <a:lnTo>
                    <a:pt x="340" y="61"/>
                  </a:lnTo>
                  <a:lnTo>
                    <a:pt x="344" y="65"/>
                  </a:lnTo>
                  <a:lnTo>
                    <a:pt x="350" y="67"/>
                  </a:lnTo>
                  <a:lnTo>
                    <a:pt x="353" y="69"/>
                  </a:lnTo>
                  <a:lnTo>
                    <a:pt x="357" y="73"/>
                  </a:lnTo>
                  <a:lnTo>
                    <a:pt x="361" y="76"/>
                  </a:lnTo>
                  <a:lnTo>
                    <a:pt x="369" y="78"/>
                  </a:lnTo>
                  <a:lnTo>
                    <a:pt x="369" y="78"/>
                  </a:lnTo>
                  <a:lnTo>
                    <a:pt x="369" y="75"/>
                  </a:lnTo>
                  <a:lnTo>
                    <a:pt x="370" y="71"/>
                  </a:lnTo>
                  <a:lnTo>
                    <a:pt x="374" y="67"/>
                  </a:lnTo>
                  <a:lnTo>
                    <a:pt x="376" y="61"/>
                  </a:lnTo>
                  <a:lnTo>
                    <a:pt x="378" y="56"/>
                  </a:lnTo>
                  <a:lnTo>
                    <a:pt x="382" y="50"/>
                  </a:lnTo>
                  <a:lnTo>
                    <a:pt x="386" y="42"/>
                  </a:lnTo>
                  <a:lnTo>
                    <a:pt x="389" y="37"/>
                  </a:lnTo>
                  <a:lnTo>
                    <a:pt x="393" y="29"/>
                  </a:lnTo>
                  <a:lnTo>
                    <a:pt x="395" y="23"/>
                  </a:lnTo>
                  <a:lnTo>
                    <a:pt x="399" y="19"/>
                  </a:lnTo>
                  <a:lnTo>
                    <a:pt x="403" y="14"/>
                  </a:lnTo>
                  <a:lnTo>
                    <a:pt x="405" y="12"/>
                  </a:lnTo>
                  <a:lnTo>
                    <a:pt x="407" y="10"/>
                  </a:lnTo>
                  <a:lnTo>
                    <a:pt x="408" y="12"/>
                  </a:lnTo>
                  <a:lnTo>
                    <a:pt x="408" y="14"/>
                  </a:lnTo>
                  <a:lnTo>
                    <a:pt x="410" y="18"/>
                  </a:lnTo>
                  <a:lnTo>
                    <a:pt x="410" y="21"/>
                  </a:lnTo>
                  <a:lnTo>
                    <a:pt x="410" y="25"/>
                  </a:lnTo>
                  <a:lnTo>
                    <a:pt x="410" y="29"/>
                  </a:lnTo>
                  <a:lnTo>
                    <a:pt x="408" y="33"/>
                  </a:lnTo>
                  <a:lnTo>
                    <a:pt x="407" y="38"/>
                  </a:lnTo>
                  <a:lnTo>
                    <a:pt x="407" y="44"/>
                  </a:lnTo>
                  <a:lnTo>
                    <a:pt x="405" y="46"/>
                  </a:lnTo>
                  <a:lnTo>
                    <a:pt x="403" y="50"/>
                  </a:lnTo>
                  <a:lnTo>
                    <a:pt x="401" y="54"/>
                  </a:lnTo>
                  <a:lnTo>
                    <a:pt x="399" y="59"/>
                  </a:lnTo>
                  <a:lnTo>
                    <a:pt x="397" y="63"/>
                  </a:lnTo>
                  <a:lnTo>
                    <a:pt x="395" y="69"/>
                  </a:lnTo>
                  <a:lnTo>
                    <a:pt x="393" y="76"/>
                  </a:lnTo>
                  <a:lnTo>
                    <a:pt x="391" y="82"/>
                  </a:lnTo>
                  <a:lnTo>
                    <a:pt x="389" y="88"/>
                  </a:lnTo>
                  <a:lnTo>
                    <a:pt x="386" y="94"/>
                  </a:lnTo>
                  <a:lnTo>
                    <a:pt x="384" y="97"/>
                  </a:lnTo>
                  <a:lnTo>
                    <a:pt x="382" y="103"/>
                  </a:lnTo>
                  <a:lnTo>
                    <a:pt x="380" y="107"/>
                  </a:lnTo>
                  <a:lnTo>
                    <a:pt x="378" y="111"/>
                  </a:lnTo>
                  <a:lnTo>
                    <a:pt x="376" y="111"/>
                  </a:lnTo>
                  <a:lnTo>
                    <a:pt x="374" y="113"/>
                  </a:lnTo>
                  <a:lnTo>
                    <a:pt x="370" y="111"/>
                  </a:lnTo>
                  <a:lnTo>
                    <a:pt x="367" y="111"/>
                  </a:lnTo>
                  <a:lnTo>
                    <a:pt x="361" y="107"/>
                  </a:lnTo>
                  <a:lnTo>
                    <a:pt x="357" y="105"/>
                  </a:lnTo>
                  <a:lnTo>
                    <a:pt x="351" y="101"/>
                  </a:lnTo>
                  <a:lnTo>
                    <a:pt x="346" y="99"/>
                  </a:lnTo>
                  <a:lnTo>
                    <a:pt x="340" y="94"/>
                  </a:lnTo>
                  <a:lnTo>
                    <a:pt x="334" y="92"/>
                  </a:lnTo>
                  <a:lnTo>
                    <a:pt x="331" y="88"/>
                  </a:lnTo>
                  <a:lnTo>
                    <a:pt x="327" y="84"/>
                  </a:lnTo>
                  <a:lnTo>
                    <a:pt x="323" y="78"/>
                  </a:lnTo>
                  <a:lnTo>
                    <a:pt x="319" y="75"/>
                  </a:lnTo>
                  <a:lnTo>
                    <a:pt x="315" y="69"/>
                  </a:lnTo>
                  <a:lnTo>
                    <a:pt x="313" y="63"/>
                  </a:lnTo>
                  <a:lnTo>
                    <a:pt x="310" y="56"/>
                  </a:lnTo>
                  <a:lnTo>
                    <a:pt x="308" y="50"/>
                  </a:lnTo>
                  <a:lnTo>
                    <a:pt x="304" y="44"/>
                  </a:lnTo>
                  <a:lnTo>
                    <a:pt x="302" y="38"/>
                  </a:lnTo>
                  <a:lnTo>
                    <a:pt x="300" y="33"/>
                  </a:lnTo>
                  <a:lnTo>
                    <a:pt x="300" y="29"/>
                  </a:lnTo>
                  <a:lnTo>
                    <a:pt x="296" y="23"/>
                  </a:lnTo>
                  <a:lnTo>
                    <a:pt x="296" y="21"/>
                  </a:lnTo>
                  <a:lnTo>
                    <a:pt x="296" y="19"/>
                  </a:lnTo>
                  <a:lnTo>
                    <a:pt x="294" y="19"/>
                  </a:lnTo>
                  <a:lnTo>
                    <a:pt x="293" y="23"/>
                  </a:lnTo>
                  <a:lnTo>
                    <a:pt x="289" y="25"/>
                  </a:lnTo>
                  <a:lnTo>
                    <a:pt x="285" y="29"/>
                  </a:lnTo>
                  <a:lnTo>
                    <a:pt x="281" y="33"/>
                  </a:lnTo>
                  <a:lnTo>
                    <a:pt x="277" y="38"/>
                  </a:lnTo>
                  <a:lnTo>
                    <a:pt x="274" y="42"/>
                  </a:lnTo>
                  <a:lnTo>
                    <a:pt x="272" y="50"/>
                  </a:lnTo>
                  <a:lnTo>
                    <a:pt x="268" y="57"/>
                  </a:lnTo>
                  <a:lnTo>
                    <a:pt x="268" y="65"/>
                  </a:lnTo>
                  <a:lnTo>
                    <a:pt x="264" y="71"/>
                  </a:lnTo>
                  <a:lnTo>
                    <a:pt x="264" y="78"/>
                  </a:lnTo>
                  <a:lnTo>
                    <a:pt x="264" y="82"/>
                  </a:lnTo>
                  <a:lnTo>
                    <a:pt x="264" y="84"/>
                  </a:lnTo>
                  <a:lnTo>
                    <a:pt x="266" y="84"/>
                  </a:lnTo>
                  <a:lnTo>
                    <a:pt x="268" y="86"/>
                  </a:lnTo>
                  <a:lnTo>
                    <a:pt x="274" y="88"/>
                  </a:lnTo>
                  <a:lnTo>
                    <a:pt x="277" y="92"/>
                  </a:lnTo>
                  <a:lnTo>
                    <a:pt x="285" y="94"/>
                  </a:lnTo>
                  <a:lnTo>
                    <a:pt x="291" y="96"/>
                  </a:lnTo>
                  <a:lnTo>
                    <a:pt x="296" y="101"/>
                  </a:lnTo>
                  <a:lnTo>
                    <a:pt x="304" y="103"/>
                  </a:lnTo>
                  <a:lnTo>
                    <a:pt x="312" y="107"/>
                  </a:lnTo>
                  <a:lnTo>
                    <a:pt x="317" y="111"/>
                  </a:lnTo>
                  <a:lnTo>
                    <a:pt x="325" y="116"/>
                  </a:lnTo>
                  <a:lnTo>
                    <a:pt x="332" y="120"/>
                  </a:lnTo>
                  <a:lnTo>
                    <a:pt x="340" y="124"/>
                  </a:lnTo>
                  <a:lnTo>
                    <a:pt x="346" y="128"/>
                  </a:lnTo>
                  <a:lnTo>
                    <a:pt x="351" y="132"/>
                  </a:lnTo>
                  <a:lnTo>
                    <a:pt x="355" y="134"/>
                  </a:lnTo>
                  <a:lnTo>
                    <a:pt x="361" y="135"/>
                  </a:lnTo>
                  <a:lnTo>
                    <a:pt x="365" y="139"/>
                  </a:lnTo>
                  <a:lnTo>
                    <a:pt x="369" y="141"/>
                  </a:lnTo>
                  <a:lnTo>
                    <a:pt x="374" y="147"/>
                  </a:lnTo>
                  <a:lnTo>
                    <a:pt x="380" y="151"/>
                  </a:lnTo>
                  <a:lnTo>
                    <a:pt x="384" y="153"/>
                  </a:lnTo>
                  <a:lnTo>
                    <a:pt x="388" y="156"/>
                  </a:lnTo>
                  <a:lnTo>
                    <a:pt x="389" y="156"/>
                  </a:lnTo>
                  <a:lnTo>
                    <a:pt x="389" y="158"/>
                  </a:lnTo>
                  <a:lnTo>
                    <a:pt x="389" y="158"/>
                  </a:lnTo>
                  <a:lnTo>
                    <a:pt x="389" y="162"/>
                  </a:lnTo>
                  <a:lnTo>
                    <a:pt x="388" y="166"/>
                  </a:lnTo>
                  <a:lnTo>
                    <a:pt x="386" y="172"/>
                  </a:lnTo>
                  <a:lnTo>
                    <a:pt x="380" y="177"/>
                  </a:lnTo>
                  <a:lnTo>
                    <a:pt x="374" y="181"/>
                  </a:lnTo>
                  <a:lnTo>
                    <a:pt x="370" y="181"/>
                  </a:lnTo>
                  <a:lnTo>
                    <a:pt x="367" y="183"/>
                  </a:lnTo>
                  <a:lnTo>
                    <a:pt x="361" y="183"/>
                  </a:lnTo>
                  <a:lnTo>
                    <a:pt x="355" y="183"/>
                  </a:lnTo>
                  <a:lnTo>
                    <a:pt x="350" y="181"/>
                  </a:lnTo>
                  <a:lnTo>
                    <a:pt x="346" y="181"/>
                  </a:lnTo>
                  <a:lnTo>
                    <a:pt x="344" y="179"/>
                  </a:lnTo>
                  <a:lnTo>
                    <a:pt x="342" y="177"/>
                  </a:lnTo>
                  <a:lnTo>
                    <a:pt x="340" y="172"/>
                  </a:lnTo>
                  <a:lnTo>
                    <a:pt x="342" y="168"/>
                  </a:lnTo>
                  <a:lnTo>
                    <a:pt x="344" y="162"/>
                  </a:lnTo>
                  <a:lnTo>
                    <a:pt x="348" y="156"/>
                  </a:lnTo>
                  <a:lnTo>
                    <a:pt x="350" y="154"/>
                  </a:lnTo>
                  <a:lnTo>
                    <a:pt x="351" y="153"/>
                  </a:lnTo>
                  <a:lnTo>
                    <a:pt x="256" y="101"/>
                  </a:lnTo>
                  <a:lnTo>
                    <a:pt x="256" y="103"/>
                  </a:lnTo>
                  <a:lnTo>
                    <a:pt x="256" y="109"/>
                  </a:lnTo>
                  <a:lnTo>
                    <a:pt x="255" y="115"/>
                  </a:lnTo>
                  <a:lnTo>
                    <a:pt x="255" y="122"/>
                  </a:lnTo>
                  <a:lnTo>
                    <a:pt x="253" y="130"/>
                  </a:lnTo>
                  <a:lnTo>
                    <a:pt x="253" y="135"/>
                  </a:lnTo>
                  <a:lnTo>
                    <a:pt x="249" y="135"/>
                  </a:lnTo>
                  <a:lnTo>
                    <a:pt x="245" y="134"/>
                  </a:lnTo>
                  <a:lnTo>
                    <a:pt x="239" y="130"/>
                  </a:lnTo>
                  <a:lnTo>
                    <a:pt x="237" y="126"/>
                  </a:lnTo>
                  <a:lnTo>
                    <a:pt x="234" y="120"/>
                  </a:lnTo>
                  <a:lnTo>
                    <a:pt x="232" y="116"/>
                  </a:lnTo>
                  <a:lnTo>
                    <a:pt x="228" y="111"/>
                  </a:lnTo>
                  <a:lnTo>
                    <a:pt x="224" y="105"/>
                  </a:lnTo>
                  <a:lnTo>
                    <a:pt x="220" y="99"/>
                  </a:lnTo>
                  <a:lnTo>
                    <a:pt x="218" y="94"/>
                  </a:lnTo>
                  <a:lnTo>
                    <a:pt x="217" y="86"/>
                  </a:lnTo>
                  <a:lnTo>
                    <a:pt x="213" y="80"/>
                  </a:lnTo>
                  <a:lnTo>
                    <a:pt x="211" y="75"/>
                  </a:lnTo>
                  <a:lnTo>
                    <a:pt x="211" y="67"/>
                  </a:lnTo>
                  <a:lnTo>
                    <a:pt x="209" y="61"/>
                  </a:lnTo>
                  <a:lnTo>
                    <a:pt x="209" y="54"/>
                  </a:lnTo>
                  <a:lnTo>
                    <a:pt x="209" y="48"/>
                  </a:lnTo>
                  <a:lnTo>
                    <a:pt x="211" y="44"/>
                  </a:lnTo>
                  <a:lnTo>
                    <a:pt x="211" y="44"/>
                  </a:lnTo>
                  <a:lnTo>
                    <a:pt x="209" y="44"/>
                  </a:lnTo>
                  <a:lnTo>
                    <a:pt x="205" y="44"/>
                  </a:lnTo>
                  <a:lnTo>
                    <a:pt x="201" y="46"/>
                  </a:lnTo>
                  <a:lnTo>
                    <a:pt x="196" y="48"/>
                  </a:lnTo>
                  <a:lnTo>
                    <a:pt x="192" y="50"/>
                  </a:lnTo>
                  <a:lnTo>
                    <a:pt x="186" y="52"/>
                  </a:lnTo>
                  <a:lnTo>
                    <a:pt x="179" y="56"/>
                  </a:lnTo>
                  <a:lnTo>
                    <a:pt x="171" y="57"/>
                  </a:lnTo>
                  <a:lnTo>
                    <a:pt x="165" y="61"/>
                  </a:lnTo>
                  <a:lnTo>
                    <a:pt x="158" y="65"/>
                  </a:lnTo>
                  <a:lnTo>
                    <a:pt x="150" y="69"/>
                  </a:lnTo>
                  <a:lnTo>
                    <a:pt x="144" y="75"/>
                  </a:lnTo>
                  <a:lnTo>
                    <a:pt x="137" y="78"/>
                  </a:lnTo>
                  <a:lnTo>
                    <a:pt x="131" y="84"/>
                  </a:lnTo>
                  <a:lnTo>
                    <a:pt x="125" y="92"/>
                  </a:lnTo>
                  <a:lnTo>
                    <a:pt x="121" y="96"/>
                  </a:lnTo>
                  <a:lnTo>
                    <a:pt x="116" y="103"/>
                  </a:lnTo>
                  <a:lnTo>
                    <a:pt x="114" y="109"/>
                  </a:lnTo>
                  <a:lnTo>
                    <a:pt x="110" y="115"/>
                  </a:lnTo>
                  <a:lnTo>
                    <a:pt x="108" y="120"/>
                  </a:lnTo>
                  <a:lnTo>
                    <a:pt x="106" y="126"/>
                  </a:lnTo>
                  <a:lnTo>
                    <a:pt x="106" y="132"/>
                  </a:lnTo>
                  <a:lnTo>
                    <a:pt x="106" y="137"/>
                  </a:lnTo>
                  <a:lnTo>
                    <a:pt x="106" y="141"/>
                  </a:lnTo>
                  <a:lnTo>
                    <a:pt x="106" y="145"/>
                  </a:lnTo>
                  <a:lnTo>
                    <a:pt x="104" y="149"/>
                  </a:lnTo>
                  <a:lnTo>
                    <a:pt x="104" y="153"/>
                  </a:lnTo>
                  <a:lnTo>
                    <a:pt x="104" y="156"/>
                  </a:lnTo>
                  <a:lnTo>
                    <a:pt x="102" y="158"/>
                  </a:lnTo>
                  <a:lnTo>
                    <a:pt x="97" y="154"/>
                  </a:lnTo>
                  <a:lnTo>
                    <a:pt x="91" y="151"/>
                  </a:lnTo>
                  <a:lnTo>
                    <a:pt x="85" y="147"/>
                  </a:lnTo>
                  <a:lnTo>
                    <a:pt x="82" y="143"/>
                  </a:lnTo>
                  <a:lnTo>
                    <a:pt x="78" y="139"/>
                  </a:lnTo>
                  <a:lnTo>
                    <a:pt x="74" y="135"/>
                  </a:lnTo>
                  <a:lnTo>
                    <a:pt x="70" y="130"/>
                  </a:lnTo>
                  <a:lnTo>
                    <a:pt x="66" y="126"/>
                  </a:lnTo>
                  <a:lnTo>
                    <a:pt x="63" y="118"/>
                  </a:lnTo>
                  <a:lnTo>
                    <a:pt x="59" y="113"/>
                  </a:lnTo>
                  <a:lnTo>
                    <a:pt x="55" y="107"/>
                  </a:lnTo>
                  <a:lnTo>
                    <a:pt x="53" y="99"/>
                  </a:lnTo>
                  <a:lnTo>
                    <a:pt x="51" y="92"/>
                  </a:lnTo>
                  <a:lnTo>
                    <a:pt x="49" y="84"/>
                  </a:lnTo>
                  <a:lnTo>
                    <a:pt x="17" y="139"/>
                  </a:lnTo>
                  <a:lnTo>
                    <a:pt x="0" y="126"/>
                  </a:lnTo>
                  <a:lnTo>
                    <a:pt x="0" y="12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12" name="Freeform 44">
              <a:extLst>
                <a:ext uri="{FF2B5EF4-FFF2-40B4-BE49-F238E27FC236}">
                  <a16:creationId xmlns:a16="http://schemas.microsoft.com/office/drawing/2014/main" id="{BCA99544-002B-DF01-0FF7-84065D4147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8" y="3041"/>
              <a:ext cx="42" cy="45"/>
            </a:xfrm>
            <a:custGeom>
              <a:avLst/>
              <a:gdLst>
                <a:gd name="T0" fmla="*/ 0 w 86"/>
                <a:gd name="T1" fmla="*/ 8 h 91"/>
                <a:gd name="T2" fmla="*/ 2 w 86"/>
                <a:gd name="T3" fmla="*/ 15 h 91"/>
                <a:gd name="T4" fmla="*/ 4 w 86"/>
                <a:gd name="T5" fmla="*/ 29 h 91"/>
                <a:gd name="T6" fmla="*/ 8 w 86"/>
                <a:gd name="T7" fmla="*/ 44 h 91"/>
                <a:gd name="T8" fmla="*/ 12 w 86"/>
                <a:gd name="T9" fmla="*/ 57 h 91"/>
                <a:gd name="T10" fmla="*/ 15 w 86"/>
                <a:gd name="T11" fmla="*/ 71 h 91"/>
                <a:gd name="T12" fmla="*/ 17 w 86"/>
                <a:gd name="T13" fmla="*/ 80 h 91"/>
                <a:gd name="T14" fmla="*/ 21 w 86"/>
                <a:gd name="T15" fmla="*/ 84 h 91"/>
                <a:gd name="T16" fmla="*/ 31 w 86"/>
                <a:gd name="T17" fmla="*/ 91 h 91"/>
                <a:gd name="T18" fmla="*/ 44 w 86"/>
                <a:gd name="T19" fmla="*/ 91 h 91"/>
                <a:gd name="T20" fmla="*/ 53 w 86"/>
                <a:gd name="T21" fmla="*/ 80 h 91"/>
                <a:gd name="T22" fmla="*/ 59 w 86"/>
                <a:gd name="T23" fmla="*/ 72 h 91"/>
                <a:gd name="T24" fmla="*/ 67 w 86"/>
                <a:gd name="T25" fmla="*/ 63 h 91"/>
                <a:gd name="T26" fmla="*/ 72 w 86"/>
                <a:gd name="T27" fmla="*/ 53 h 91"/>
                <a:gd name="T28" fmla="*/ 78 w 86"/>
                <a:gd name="T29" fmla="*/ 46 h 91"/>
                <a:gd name="T30" fmla="*/ 86 w 86"/>
                <a:gd name="T31" fmla="*/ 34 h 91"/>
                <a:gd name="T32" fmla="*/ 84 w 86"/>
                <a:gd name="T33" fmla="*/ 25 h 91"/>
                <a:gd name="T34" fmla="*/ 82 w 86"/>
                <a:gd name="T35" fmla="*/ 17 h 91"/>
                <a:gd name="T36" fmla="*/ 78 w 86"/>
                <a:gd name="T37" fmla="*/ 8 h 91"/>
                <a:gd name="T38" fmla="*/ 76 w 86"/>
                <a:gd name="T39" fmla="*/ 8 h 91"/>
                <a:gd name="T40" fmla="*/ 70 w 86"/>
                <a:gd name="T41" fmla="*/ 17 h 91"/>
                <a:gd name="T42" fmla="*/ 65 w 86"/>
                <a:gd name="T43" fmla="*/ 25 h 91"/>
                <a:gd name="T44" fmla="*/ 57 w 86"/>
                <a:gd name="T45" fmla="*/ 34 h 91"/>
                <a:gd name="T46" fmla="*/ 51 w 86"/>
                <a:gd name="T47" fmla="*/ 44 h 91"/>
                <a:gd name="T48" fmla="*/ 46 w 86"/>
                <a:gd name="T49" fmla="*/ 53 h 91"/>
                <a:gd name="T50" fmla="*/ 40 w 86"/>
                <a:gd name="T51" fmla="*/ 59 h 91"/>
                <a:gd name="T52" fmla="*/ 32 w 86"/>
                <a:gd name="T53" fmla="*/ 65 h 91"/>
                <a:gd name="T54" fmla="*/ 27 w 86"/>
                <a:gd name="T55" fmla="*/ 63 h 91"/>
                <a:gd name="T56" fmla="*/ 25 w 86"/>
                <a:gd name="T57" fmla="*/ 57 h 91"/>
                <a:gd name="T58" fmla="*/ 25 w 86"/>
                <a:gd name="T59" fmla="*/ 53 h 91"/>
                <a:gd name="T60" fmla="*/ 23 w 86"/>
                <a:gd name="T61" fmla="*/ 44 h 91"/>
                <a:gd name="T62" fmla="*/ 23 w 86"/>
                <a:gd name="T63" fmla="*/ 34 h 91"/>
                <a:gd name="T64" fmla="*/ 21 w 86"/>
                <a:gd name="T65" fmla="*/ 25 h 91"/>
                <a:gd name="T66" fmla="*/ 19 w 86"/>
                <a:gd name="T67" fmla="*/ 15 h 91"/>
                <a:gd name="T68" fmla="*/ 17 w 86"/>
                <a:gd name="T69" fmla="*/ 6 h 91"/>
                <a:gd name="T70" fmla="*/ 12 w 86"/>
                <a:gd name="T71" fmla="*/ 0 h 91"/>
                <a:gd name="T72" fmla="*/ 0 w 86"/>
                <a:gd name="T73" fmla="*/ 2 h 91"/>
                <a:gd name="T74" fmla="*/ 0 w 86"/>
                <a:gd name="T75" fmla="*/ 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6" h="91">
                  <a:moveTo>
                    <a:pt x="0" y="4"/>
                  </a:moveTo>
                  <a:lnTo>
                    <a:pt x="0" y="8"/>
                  </a:lnTo>
                  <a:lnTo>
                    <a:pt x="0" y="10"/>
                  </a:lnTo>
                  <a:lnTo>
                    <a:pt x="2" y="15"/>
                  </a:lnTo>
                  <a:lnTo>
                    <a:pt x="2" y="21"/>
                  </a:lnTo>
                  <a:lnTo>
                    <a:pt x="4" y="29"/>
                  </a:lnTo>
                  <a:lnTo>
                    <a:pt x="6" y="36"/>
                  </a:lnTo>
                  <a:lnTo>
                    <a:pt x="8" y="44"/>
                  </a:lnTo>
                  <a:lnTo>
                    <a:pt x="10" y="50"/>
                  </a:lnTo>
                  <a:lnTo>
                    <a:pt x="12" y="57"/>
                  </a:lnTo>
                  <a:lnTo>
                    <a:pt x="13" y="65"/>
                  </a:lnTo>
                  <a:lnTo>
                    <a:pt x="15" y="71"/>
                  </a:lnTo>
                  <a:lnTo>
                    <a:pt x="17" y="74"/>
                  </a:lnTo>
                  <a:lnTo>
                    <a:pt x="17" y="80"/>
                  </a:lnTo>
                  <a:lnTo>
                    <a:pt x="19" y="82"/>
                  </a:lnTo>
                  <a:lnTo>
                    <a:pt x="21" y="84"/>
                  </a:lnTo>
                  <a:lnTo>
                    <a:pt x="25" y="88"/>
                  </a:lnTo>
                  <a:lnTo>
                    <a:pt x="31" y="91"/>
                  </a:lnTo>
                  <a:lnTo>
                    <a:pt x="36" y="91"/>
                  </a:lnTo>
                  <a:lnTo>
                    <a:pt x="44" y="91"/>
                  </a:lnTo>
                  <a:lnTo>
                    <a:pt x="46" y="86"/>
                  </a:lnTo>
                  <a:lnTo>
                    <a:pt x="53" y="80"/>
                  </a:lnTo>
                  <a:lnTo>
                    <a:pt x="55" y="76"/>
                  </a:lnTo>
                  <a:lnTo>
                    <a:pt x="59" y="72"/>
                  </a:lnTo>
                  <a:lnTo>
                    <a:pt x="63" y="67"/>
                  </a:lnTo>
                  <a:lnTo>
                    <a:pt x="67" y="63"/>
                  </a:lnTo>
                  <a:lnTo>
                    <a:pt x="70" y="59"/>
                  </a:lnTo>
                  <a:lnTo>
                    <a:pt x="72" y="53"/>
                  </a:lnTo>
                  <a:lnTo>
                    <a:pt x="76" y="50"/>
                  </a:lnTo>
                  <a:lnTo>
                    <a:pt x="78" y="46"/>
                  </a:lnTo>
                  <a:lnTo>
                    <a:pt x="82" y="38"/>
                  </a:lnTo>
                  <a:lnTo>
                    <a:pt x="86" y="34"/>
                  </a:lnTo>
                  <a:lnTo>
                    <a:pt x="84" y="29"/>
                  </a:lnTo>
                  <a:lnTo>
                    <a:pt x="84" y="25"/>
                  </a:lnTo>
                  <a:lnTo>
                    <a:pt x="82" y="21"/>
                  </a:lnTo>
                  <a:lnTo>
                    <a:pt x="82" y="17"/>
                  </a:lnTo>
                  <a:lnTo>
                    <a:pt x="80" y="12"/>
                  </a:lnTo>
                  <a:lnTo>
                    <a:pt x="78" y="8"/>
                  </a:lnTo>
                  <a:lnTo>
                    <a:pt x="76" y="6"/>
                  </a:lnTo>
                  <a:lnTo>
                    <a:pt x="76" y="8"/>
                  </a:lnTo>
                  <a:lnTo>
                    <a:pt x="72" y="13"/>
                  </a:lnTo>
                  <a:lnTo>
                    <a:pt x="70" y="17"/>
                  </a:lnTo>
                  <a:lnTo>
                    <a:pt x="67" y="21"/>
                  </a:lnTo>
                  <a:lnTo>
                    <a:pt x="65" y="25"/>
                  </a:lnTo>
                  <a:lnTo>
                    <a:pt x="61" y="31"/>
                  </a:lnTo>
                  <a:lnTo>
                    <a:pt x="57" y="34"/>
                  </a:lnTo>
                  <a:lnTo>
                    <a:pt x="55" y="40"/>
                  </a:lnTo>
                  <a:lnTo>
                    <a:pt x="51" y="44"/>
                  </a:lnTo>
                  <a:lnTo>
                    <a:pt x="48" y="50"/>
                  </a:lnTo>
                  <a:lnTo>
                    <a:pt x="46" y="53"/>
                  </a:lnTo>
                  <a:lnTo>
                    <a:pt x="42" y="57"/>
                  </a:lnTo>
                  <a:lnTo>
                    <a:pt x="40" y="59"/>
                  </a:lnTo>
                  <a:lnTo>
                    <a:pt x="36" y="63"/>
                  </a:lnTo>
                  <a:lnTo>
                    <a:pt x="32" y="65"/>
                  </a:lnTo>
                  <a:lnTo>
                    <a:pt x="29" y="65"/>
                  </a:lnTo>
                  <a:lnTo>
                    <a:pt x="27" y="63"/>
                  </a:lnTo>
                  <a:lnTo>
                    <a:pt x="27" y="61"/>
                  </a:lnTo>
                  <a:lnTo>
                    <a:pt x="25" y="57"/>
                  </a:lnTo>
                  <a:lnTo>
                    <a:pt x="25" y="57"/>
                  </a:lnTo>
                  <a:lnTo>
                    <a:pt x="25" y="53"/>
                  </a:lnTo>
                  <a:lnTo>
                    <a:pt x="25" y="48"/>
                  </a:lnTo>
                  <a:lnTo>
                    <a:pt x="23" y="44"/>
                  </a:lnTo>
                  <a:lnTo>
                    <a:pt x="23" y="40"/>
                  </a:lnTo>
                  <a:lnTo>
                    <a:pt x="23" y="34"/>
                  </a:lnTo>
                  <a:lnTo>
                    <a:pt x="23" y="31"/>
                  </a:lnTo>
                  <a:lnTo>
                    <a:pt x="21" y="25"/>
                  </a:lnTo>
                  <a:lnTo>
                    <a:pt x="21" y="21"/>
                  </a:lnTo>
                  <a:lnTo>
                    <a:pt x="19" y="15"/>
                  </a:lnTo>
                  <a:lnTo>
                    <a:pt x="19" y="12"/>
                  </a:lnTo>
                  <a:lnTo>
                    <a:pt x="17" y="6"/>
                  </a:lnTo>
                  <a:lnTo>
                    <a:pt x="17" y="2"/>
                  </a:lnTo>
                  <a:lnTo>
                    <a:pt x="12" y="0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13" name="Freeform 45">
              <a:extLst>
                <a:ext uri="{FF2B5EF4-FFF2-40B4-BE49-F238E27FC236}">
                  <a16:creationId xmlns:a16="http://schemas.microsoft.com/office/drawing/2014/main" id="{1E2E80F0-E689-B044-5441-E9D604FC84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8" y="3053"/>
              <a:ext cx="22" cy="47"/>
            </a:xfrm>
            <a:custGeom>
              <a:avLst/>
              <a:gdLst>
                <a:gd name="T0" fmla="*/ 0 w 44"/>
                <a:gd name="T1" fmla="*/ 72 h 95"/>
                <a:gd name="T2" fmla="*/ 0 w 44"/>
                <a:gd name="T3" fmla="*/ 68 h 95"/>
                <a:gd name="T4" fmla="*/ 4 w 44"/>
                <a:gd name="T5" fmla="*/ 66 h 95"/>
                <a:gd name="T6" fmla="*/ 7 w 44"/>
                <a:gd name="T7" fmla="*/ 59 h 95"/>
                <a:gd name="T8" fmla="*/ 13 w 44"/>
                <a:gd name="T9" fmla="*/ 53 h 95"/>
                <a:gd name="T10" fmla="*/ 17 w 44"/>
                <a:gd name="T11" fmla="*/ 46 h 95"/>
                <a:gd name="T12" fmla="*/ 23 w 44"/>
                <a:gd name="T13" fmla="*/ 38 h 95"/>
                <a:gd name="T14" fmla="*/ 26 w 44"/>
                <a:gd name="T15" fmla="*/ 32 h 95"/>
                <a:gd name="T16" fmla="*/ 28 w 44"/>
                <a:gd name="T17" fmla="*/ 28 h 95"/>
                <a:gd name="T18" fmla="*/ 28 w 44"/>
                <a:gd name="T19" fmla="*/ 25 h 95"/>
                <a:gd name="T20" fmla="*/ 28 w 44"/>
                <a:gd name="T21" fmla="*/ 19 h 95"/>
                <a:gd name="T22" fmla="*/ 28 w 44"/>
                <a:gd name="T23" fmla="*/ 15 h 95"/>
                <a:gd name="T24" fmla="*/ 28 w 44"/>
                <a:gd name="T25" fmla="*/ 9 h 95"/>
                <a:gd name="T26" fmla="*/ 28 w 44"/>
                <a:gd name="T27" fmla="*/ 6 h 95"/>
                <a:gd name="T28" fmla="*/ 30 w 44"/>
                <a:gd name="T29" fmla="*/ 2 h 95"/>
                <a:gd name="T30" fmla="*/ 30 w 44"/>
                <a:gd name="T31" fmla="*/ 0 h 95"/>
                <a:gd name="T32" fmla="*/ 32 w 44"/>
                <a:gd name="T33" fmla="*/ 0 h 95"/>
                <a:gd name="T34" fmla="*/ 32 w 44"/>
                <a:gd name="T35" fmla="*/ 2 h 95"/>
                <a:gd name="T36" fmla="*/ 34 w 44"/>
                <a:gd name="T37" fmla="*/ 6 h 95"/>
                <a:gd name="T38" fmla="*/ 36 w 44"/>
                <a:gd name="T39" fmla="*/ 11 h 95"/>
                <a:gd name="T40" fmla="*/ 38 w 44"/>
                <a:gd name="T41" fmla="*/ 17 h 95"/>
                <a:gd name="T42" fmla="*/ 40 w 44"/>
                <a:gd name="T43" fmla="*/ 23 h 95"/>
                <a:gd name="T44" fmla="*/ 42 w 44"/>
                <a:gd name="T45" fmla="*/ 28 h 95"/>
                <a:gd name="T46" fmla="*/ 44 w 44"/>
                <a:gd name="T47" fmla="*/ 34 h 95"/>
                <a:gd name="T48" fmla="*/ 42 w 44"/>
                <a:gd name="T49" fmla="*/ 36 h 95"/>
                <a:gd name="T50" fmla="*/ 42 w 44"/>
                <a:gd name="T51" fmla="*/ 40 h 95"/>
                <a:gd name="T52" fmla="*/ 40 w 44"/>
                <a:gd name="T53" fmla="*/ 44 h 95"/>
                <a:gd name="T54" fmla="*/ 38 w 44"/>
                <a:gd name="T55" fmla="*/ 49 h 95"/>
                <a:gd name="T56" fmla="*/ 36 w 44"/>
                <a:gd name="T57" fmla="*/ 53 h 95"/>
                <a:gd name="T58" fmla="*/ 32 w 44"/>
                <a:gd name="T59" fmla="*/ 59 h 95"/>
                <a:gd name="T60" fmla="*/ 30 w 44"/>
                <a:gd name="T61" fmla="*/ 65 h 95"/>
                <a:gd name="T62" fmla="*/ 28 w 44"/>
                <a:gd name="T63" fmla="*/ 68 h 95"/>
                <a:gd name="T64" fmla="*/ 25 w 44"/>
                <a:gd name="T65" fmla="*/ 74 h 95"/>
                <a:gd name="T66" fmla="*/ 21 w 44"/>
                <a:gd name="T67" fmla="*/ 78 h 95"/>
                <a:gd name="T68" fmla="*/ 19 w 44"/>
                <a:gd name="T69" fmla="*/ 82 h 95"/>
                <a:gd name="T70" fmla="*/ 17 w 44"/>
                <a:gd name="T71" fmla="*/ 87 h 95"/>
                <a:gd name="T72" fmla="*/ 13 w 44"/>
                <a:gd name="T73" fmla="*/ 93 h 95"/>
                <a:gd name="T74" fmla="*/ 13 w 44"/>
                <a:gd name="T75" fmla="*/ 95 h 95"/>
                <a:gd name="T76" fmla="*/ 0 w 44"/>
                <a:gd name="T77" fmla="*/ 72 h 95"/>
                <a:gd name="T78" fmla="*/ 0 w 44"/>
                <a:gd name="T79" fmla="*/ 7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4" h="95">
                  <a:moveTo>
                    <a:pt x="0" y="72"/>
                  </a:moveTo>
                  <a:lnTo>
                    <a:pt x="0" y="68"/>
                  </a:lnTo>
                  <a:lnTo>
                    <a:pt x="4" y="66"/>
                  </a:lnTo>
                  <a:lnTo>
                    <a:pt x="7" y="59"/>
                  </a:lnTo>
                  <a:lnTo>
                    <a:pt x="13" y="53"/>
                  </a:lnTo>
                  <a:lnTo>
                    <a:pt x="17" y="46"/>
                  </a:lnTo>
                  <a:lnTo>
                    <a:pt x="23" y="38"/>
                  </a:lnTo>
                  <a:lnTo>
                    <a:pt x="26" y="32"/>
                  </a:lnTo>
                  <a:lnTo>
                    <a:pt x="28" y="28"/>
                  </a:lnTo>
                  <a:lnTo>
                    <a:pt x="28" y="25"/>
                  </a:lnTo>
                  <a:lnTo>
                    <a:pt x="28" y="19"/>
                  </a:lnTo>
                  <a:lnTo>
                    <a:pt x="28" y="15"/>
                  </a:lnTo>
                  <a:lnTo>
                    <a:pt x="28" y="9"/>
                  </a:lnTo>
                  <a:lnTo>
                    <a:pt x="28" y="6"/>
                  </a:lnTo>
                  <a:lnTo>
                    <a:pt x="30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2" y="2"/>
                  </a:lnTo>
                  <a:lnTo>
                    <a:pt x="34" y="6"/>
                  </a:lnTo>
                  <a:lnTo>
                    <a:pt x="36" y="11"/>
                  </a:lnTo>
                  <a:lnTo>
                    <a:pt x="38" y="17"/>
                  </a:lnTo>
                  <a:lnTo>
                    <a:pt x="40" y="23"/>
                  </a:lnTo>
                  <a:lnTo>
                    <a:pt x="42" y="28"/>
                  </a:lnTo>
                  <a:lnTo>
                    <a:pt x="44" y="34"/>
                  </a:lnTo>
                  <a:lnTo>
                    <a:pt x="42" y="36"/>
                  </a:lnTo>
                  <a:lnTo>
                    <a:pt x="42" y="40"/>
                  </a:lnTo>
                  <a:lnTo>
                    <a:pt x="40" y="44"/>
                  </a:lnTo>
                  <a:lnTo>
                    <a:pt x="38" y="49"/>
                  </a:lnTo>
                  <a:lnTo>
                    <a:pt x="36" y="53"/>
                  </a:lnTo>
                  <a:lnTo>
                    <a:pt x="32" y="59"/>
                  </a:lnTo>
                  <a:lnTo>
                    <a:pt x="30" y="65"/>
                  </a:lnTo>
                  <a:lnTo>
                    <a:pt x="28" y="68"/>
                  </a:lnTo>
                  <a:lnTo>
                    <a:pt x="25" y="74"/>
                  </a:lnTo>
                  <a:lnTo>
                    <a:pt x="21" y="78"/>
                  </a:lnTo>
                  <a:lnTo>
                    <a:pt x="19" y="82"/>
                  </a:lnTo>
                  <a:lnTo>
                    <a:pt x="17" y="87"/>
                  </a:lnTo>
                  <a:lnTo>
                    <a:pt x="13" y="93"/>
                  </a:lnTo>
                  <a:lnTo>
                    <a:pt x="13" y="95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14" name="Freeform 46">
              <a:extLst>
                <a:ext uri="{FF2B5EF4-FFF2-40B4-BE49-F238E27FC236}">
                  <a16:creationId xmlns:a16="http://schemas.microsoft.com/office/drawing/2014/main" id="{F2F4CF52-6D37-8B18-DA19-BACB9A0FE1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8" y="3012"/>
              <a:ext cx="30" cy="95"/>
            </a:xfrm>
            <a:custGeom>
              <a:avLst/>
              <a:gdLst>
                <a:gd name="T0" fmla="*/ 11 w 59"/>
                <a:gd name="T1" fmla="*/ 179 h 190"/>
                <a:gd name="T2" fmla="*/ 17 w 59"/>
                <a:gd name="T3" fmla="*/ 173 h 190"/>
                <a:gd name="T4" fmla="*/ 21 w 59"/>
                <a:gd name="T5" fmla="*/ 164 h 190"/>
                <a:gd name="T6" fmla="*/ 24 w 59"/>
                <a:gd name="T7" fmla="*/ 156 h 190"/>
                <a:gd name="T8" fmla="*/ 28 w 59"/>
                <a:gd name="T9" fmla="*/ 148 h 190"/>
                <a:gd name="T10" fmla="*/ 30 w 59"/>
                <a:gd name="T11" fmla="*/ 139 h 190"/>
                <a:gd name="T12" fmla="*/ 30 w 59"/>
                <a:gd name="T13" fmla="*/ 129 h 190"/>
                <a:gd name="T14" fmla="*/ 28 w 59"/>
                <a:gd name="T15" fmla="*/ 114 h 190"/>
                <a:gd name="T16" fmla="*/ 26 w 59"/>
                <a:gd name="T17" fmla="*/ 103 h 190"/>
                <a:gd name="T18" fmla="*/ 24 w 59"/>
                <a:gd name="T19" fmla="*/ 95 h 190"/>
                <a:gd name="T20" fmla="*/ 23 w 59"/>
                <a:gd name="T21" fmla="*/ 86 h 190"/>
                <a:gd name="T22" fmla="*/ 21 w 59"/>
                <a:gd name="T23" fmla="*/ 76 h 190"/>
                <a:gd name="T24" fmla="*/ 19 w 59"/>
                <a:gd name="T25" fmla="*/ 69 h 190"/>
                <a:gd name="T26" fmla="*/ 17 w 59"/>
                <a:gd name="T27" fmla="*/ 59 h 190"/>
                <a:gd name="T28" fmla="*/ 13 w 59"/>
                <a:gd name="T29" fmla="*/ 48 h 190"/>
                <a:gd name="T30" fmla="*/ 9 w 59"/>
                <a:gd name="T31" fmla="*/ 36 h 190"/>
                <a:gd name="T32" fmla="*/ 9 w 59"/>
                <a:gd name="T33" fmla="*/ 29 h 190"/>
                <a:gd name="T34" fmla="*/ 9 w 59"/>
                <a:gd name="T35" fmla="*/ 0 h 190"/>
                <a:gd name="T36" fmla="*/ 11 w 59"/>
                <a:gd name="T37" fmla="*/ 6 h 190"/>
                <a:gd name="T38" fmla="*/ 17 w 59"/>
                <a:gd name="T39" fmla="*/ 15 h 190"/>
                <a:gd name="T40" fmla="*/ 21 w 59"/>
                <a:gd name="T41" fmla="*/ 29 h 190"/>
                <a:gd name="T42" fmla="*/ 28 w 59"/>
                <a:gd name="T43" fmla="*/ 40 h 190"/>
                <a:gd name="T44" fmla="*/ 30 w 59"/>
                <a:gd name="T45" fmla="*/ 50 h 190"/>
                <a:gd name="T46" fmla="*/ 34 w 59"/>
                <a:gd name="T47" fmla="*/ 59 h 190"/>
                <a:gd name="T48" fmla="*/ 38 w 59"/>
                <a:gd name="T49" fmla="*/ 69 h 190"/>
                <a:gd name="T50" fmla="*/ 42 w 59"/>
                <a:gd name="T51" fmla="*/ 78 h 190"/>
                <a:gd name="T52" fmla="*/ 45 w 59"/>
                <a:gd name="T53" fmla="*/ 89 h 190"/>
                <a:gd name="T54" fmla="*/ 49 w 59"/>
                <a:gd name="T55" fmla="*/ 99 h 190"/>
                <a:gd name="T56" fmla="*/ 53 w 59"/>
                <a:gd name="T57" fmla="*/ 110 h 190"/>
                <a:gd name="T58" fmla="*/ 57 w 59"/>
                <a:gd name="T59" fmla="*/ 120 h 190"/>
                <a:gd name="T60" fmla="*/ 57 w 59"/>
                <a:gd name="T61" fmla="*/ 129 h 190"/>
                <a:gd name="T62" fmla="*/ 59 w 59"/>
                <a:gd name="T63" fmla="*/ 137 h 190"/>
                <a:gd name="T64" fmla="*/ 59 w 59"/>
                <a:gd name="T65" fmla="*/ 147 h 190"/>
                <a:gd name="T66" fmla="*/ 57 w 59"/>
                <a:gd name="T67" fmla="*/ 156 h 190"/>
                <a:gd name="T68" fmla="*/ 51 w 59"/>
                <a:gd name="T69" fmla="*/ 167 h 190"/>
                <a:gd name="T70" fmla="*/ 42 w 59"/>
                <a:gd name="T71" fmla="*/ 179 h 190"/>
                <a:gd name="T72" fmla="*/ 30 w 59"/>
                <a:gd name="T73" fmla="*/ 188 h 190"/>
                <a:gd name="T74" fmla="*/ 11 w 59"/>
                <a:gd name="T75" fmla="*/ 18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9" h="190">
                  <a:moveTo>
                    <a:pt x="11" y="181"/>
                  </a:moveTo>
                  <a:lnTo>
                    <a:pt x="11" y="179"/>
                  </a:lnTo>
                  <a:lnTo>
                    <a:pt x="13" y="177"/>
                  </a:lnTo>
                  <a:lnTo>
                    <a:pt x="17" y="173"/>
                  </a:lnTo>
                  <a:lnTo>
                    <a:pt x="21" y="167"/>
                  </a:lnTo>
                  <a:lnTo>
                    <a:pt x="21" y="164"/>
                  </a:lnTo>
                  <a:lnTo>
                    <a:pt x="23" y="160"/>
                  </a:lnTo>
                  <a:lnTo>
                    <a:pt x="24" y="156"/>
                  </a:lnTo>
                  <a:lnTo>
                    <a:pt x="26" y="152"/>
                  </a:lnTo>
                  <a:lnTo>
                    <a:pt x="28" y="148"/>
                  </a:lnTo>
                  <a:lnTo>
                    <a:pt x="28" y="143"/>
                  </a:lnTo>
                  <a:lnTo>
                    <a:pt x="30" y="139"/>
                  </a:lnTo>
                  <a:lnTo>
                    <a:pt x="32" y="135"/>
                  </a:lnTo>
                  <a:lnTo>
                    <a:pt x="30" y="129"/>
                  </a:lnTo>
                  <a:lnTo>
                    <a:pt x="30" y="124"/>
                  </a:lnTo>
                  <a:lnTo>
                    <a:pt x="28" y="114"/>
                  </a:lnTo>
                  <a:lnTo>
                    <a:pt x="28" y="108"/>
                  </a:lnTo>
                  <a:lnTo>
                    <a:pt x="26" y="103"/>
                  </a:lnTo>
                  <a:lnTo>
                    <a:pt x="24" y="99"/>
                  </a:lnTo>
                  <a:lnTo>
                    <a:pt x="24" y="95"/>
                  </a:lnTo>
                  <a:lnTo>
                    <a:pt x="24" y="89"/>
                  </a:lnTo>
                  <a:lnTo>
                    <a:pt x="23" y="86"/>
                  </a:lnTo>
                  <a:lnTo>
                    <a:pt x="21" y="82"/>
                  </a:lnTo>
                  <a:lnTo>
                    <a:pt x="21" y="76"/>
                  </a:lnTo>
                  <a:lnTo>
                    <a:pt x="21" y="72"/>
                  </a:lnTo>
                  <a:lnTo>
                    <a:pt x="19" y="69"/>
                  </a:lnTo>
                  <a:lnTo>
                    <a:pt x="17" y="63"/>
                  </a:lnTo>
                  <a:lnTo>
                    <a:pt x="17" y="59"/>
                  </a:lnTo>
                  <a:lnTo>
                    <a:pt x="15" y="55"/>
                  </a:lnTo>
                  <a:lnTo>
                    <a:pt x="13" y="48"/>
                  </a:lnTo>
                  <a:lnTo>
                    <a:pt x="13" y="42"/>
                  </a:lnTo>
                  <a:lnTo>
                    <a:pt x="9" y="36"/>
                  </a:lnTo>
                  <a:lnTo>
                    <a:pt x="9" y="32"/>
                  </a:lnTo>
                  <a:lnTo>
                    <a:pt x="9" y="29"/>
                  </a:lnTo>
                  <a:lnTo>
                    <a:pt x="0" y="8"/>
                  </a:lnTo>
                  <a:lnTo>
                    <a:pt x="9" y="0"/>
                  </a:lnTo>
                  <a:lnTo>
                    <a:pt x="9" y="4"/>
                  </a:lnTo>
                  <a:lnTo>
                    <a:pt x="11" y="6"/>
                  </a:lnTo>
                  <a:lnTo>
                    <a:pt x="13" y="12"/>
                  </a:lnTo>
                  <a:lnTo>
                    <a:pt x="17" y="15"/>
                  </a:lnTo>
                  <a:lnTo>
                    <a:pt x="19" y="21"/>
                  </a:lnTo>
                  <a:lnTo>
                    <a:pt x="21" y="29"/>
                  </a:lnTo>
                  <a:lnTo>
                    <a:pt x="26" y="36"/>
                  </a:lnTo>
                  <a:lnTo>
                    <a:pt x="28" y="40"/>
                  </a:lnTo>
                  <a:lnTo>
                    <a:pt x="28" y="46"/>
                  </a:lnTo>
                  <a:lnTo>
                    <a:pt x="30" y="50"/>
                  </a:lnTo>
                  <a:lnTo>
                    <a:pt x="32" y="53"/>
                  </a:lnTo>
                  <a:lnTo>
                    <a:pt x="34" y="59"/>
                  </a:lnTo>
                  <a:lnTo>
                    <a:pt x="36" y="63"/>
                  </a:lnTo>
                  <a:lnTo>
                    <a:pt x="38" y="69"/>
                  </a:lnTo>
                  <a:lnTo>
                    <a:pt x="42" y="74"/>
                  </a:lnTo>
                  <a:lnTo>
                    <a:pt x="42" y="78"/>
                  </a:lnTo>
                  <a:lnTo>
                    <a:pt x="43" y="84"/>
                  </a:lnTo>
                  <a:lnTo>
                    <a:pt x="45" y="89"/>
                  </a:lnTo>
                  <a:lnTo>
                    <a:pt x="47" y="95"/>
                  </a:lnTo>
                  <a:lnTo>
                    <a:pt x="49" y="99"/>
                  </a:lnTo>
                  <a:lnTo>
                    <a:pt x="51" y="105"/>
                  </a:lnTo>
                  <a:lnTo>
                    <a:pt x="53" y="110"/>
                  </a:lnTo>
                  <a:lnTo>
                    <a:pt x="55" y="116"/>
                  </a:lnTo>
                  <a:lnTo>
                    <a:pt x="57" y="120"/>
                  </a:lnTo>
                  <a:lnTo>
                    <a:pt x="57" y="124"/>
                  </a:lnTo>
                  <a:lnTo>
                    <a:pt x="57" y="129"/>
                  </a:lnTo>
                  <a:lnTo>
                    <a:pt x="59" y="133"/>
                  </a:lnTo>
                  <a:lnTo>
                    <a:pt x="59" y="137"/>
                  </a:lnTo>
                  <a:lnTo>
                    <a:pt x="59" y="143"/>
                  </a:lnTo>
                  <a:lnTo>
                    <a:pt x="59" y="147"/>
                  </a:lnTo>
                  <a:lnTo>
                    <a:pt x="59" y="150"/>
                  </a:lnTo>
                  <a:lnTo>
                    <a:pt x="57" y="156"/>
                  </a:lnTo>
                  <a:lnTo>
                    <a:pt x="55" y="162"/>
                  </a:lnTo>
                  <a:lnTo>
                    <a:pt x="51" y="167"/>
                  </a:lnTo>
                  <a:lnTo>
                    <a:pt x="49" y="173"/>
                  </a:lnTo>
                  <a:lnTo>
                    <a:pt x="42" y="179"/>
                  </a:lnTo>
                  <a:lnTo>
                    <a:pt x="36" y="185"/>
                  </a:lnTo>
                  <a:lnTo>
                    <a:pt x="30" y="188"/>
                  </a:lnTo>
                  <a:lnTo>
                    <a:pt x="28" y="190"/>
                  </a:lnTo>
                  <a:lnTo>
                    <a:pt x="11" y="181"/>
                  </a:lnTo>
                  <a:lnTo>
                    <a:pt x="11" y="18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15" name="Freeform 47">
              <a:extLst>
                <a:ext uri="{FF2B5EF4-FFF2-40B4-BE49-F238E27FC236}">
                  <a16:creationId xmlns:a16="http://schemas.microsoft.com/office/drawing/2014/main" id="{FA221D80-86AC-4372-0A11-39D0AF5875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2" y="3162"/>
              <a:ext cx="63" cy="226"/>
            </a:xfrm>
            <a:custGeom>
              <a:avLst/>
              <a:gdLst>
                <a:gd name="T0" fmla="*/ 35 w 128"/>
                <a:gd name="T1" fmla="*/ 401 h 453"/>
                <a:gd name="T2" fmla="*/ 29 w 128"/>
                <a:gd name="T3" fmla="*/ 377 h 453"/>
                <a:gd name="T4" fmla="*/ 27 w 128"/>
                <a:gd name="T5" fmla="*/ 356 h 453"/>
                <a:gd name="T6" fmla="*/ 27 w 128"/>
                <a:gd name="T7" fmla="*/ 337 h 453"/>
                <a:gd name="T8" fmla="*/ 31 w 128"/>
                <a:gd name="T9" fmla="*/ 314 h 453"/>
                <a:gd name="T10" fmla="*/ 36 w 128"/>
                <a:gd name="T11" fmla="*/ 293 h 453"/>
                <a:gd name="T12" fmla="*/ 46 w 128"/>
                <a:gd name="T13" fmla="*/ 270 h 453"/>
                <a:gd name="T14" fmla="*/ 57 w 128"/>
                <a:gd name="T15" fmla="*/ 246 h 453"/>
                <a:gd name="T16" fmla="*/ 69 w 128"/>
                <a:gd name="T17" fmla="*/ 219 h 453"/>
                <a:gd name="T18" fmla="*/ 80 w 128"/>
                <a:gd name="T19" fmla="*/ 194 h 453"/>
                <a:gd name="T20" fmla="*/ 92 w 128"/>
                <a:gd name="T21" fmla="*/ 170 h 453"/>
                <a:gd name="T22" fmla="*/ 99 w 128"/>
                <a:gd name="T23" fmla="*/ 151 h 453"/>
                <a:gd name="T24" fmla="*/ 105 w 128"/>
                <a:gd name="T25" fmla="*/ 133 h 453"/>
                <a:gd name="T26" fmla="*/ 103 w 128"/>
                <a:gd name="T27" fmla="*/ 118 h 453"/>
                <a:gd name="T28" fmla="*/ 82 w 128"/>
                <a:gd name="T29" fmla="*/ 137 h 453"/>
                <a:gd name="T30" fmla="*/ 73 w 128"/>
                <a:gd name="T31" fmla="*/ 154 h 453"/>
                <a:gd name="T32" fmla="*/ 55 w 128"/>
                <a:gd name="T33" fmla="*/ 147 h 453"/>
                <a:gd name="T34" fmla="*/ 36 w 128"/>
                <a:gd name="T35" fmla="*/ 126 h 453"/>
                <a:gd name="T36" fmla="*/ 29 w 128"/>
                <a:gd name="T37" fmla="*/ 109 h 453"/>
                <a:gd name="T38" fmla="*/ 33 w 128"/>
                <a:gd name="T39" fmla="*/ 88 h 453"/>
                <a:gd name="T40" fmla="*/ 42 w 128"/>
                <a:gd name="T41" fmla="*/ 63 h 453"/>
                <a:gd name="T42" fmla="*/ 54 w 128"/>
                <a:gd name="T43" fmla="*/ 38 h 453"/>
                <a:gd name="T44" fmla="*/ 69 w 128"/>
                <a:gd name="T45" fmla="*/ 23 h 453"/>
                <a:gd name="T46" fmla="*/ 84 w 128"/>
                <a:gd name="T47" fmla="*/ 21 h 453"/>
                <a:gd name="T48" fmla="*/ 103 w 128"/>
                <a:gd name="T49" fmla="*/ 29 h 453"/>
                <a:gd name="T50" fmla="*/ 124 w 128"/>
                <a:gd name="T51" fmla="*/ 44 h 453"/>
                <a:gd name="T52" fmla="*/ 118 w 128"/>
                <a:gd name="T53" fmla="*/ 29 h 453"/>
                <a:gd name="T54" fmla="*/ 92 w 128"/>
                <a:gd name="T55" fmla="*/ 6 h 453"/>
                <a:gd name="T56" fmla="*/ 63 w 128"/>
                <a:gd name="T57" fmla="*/ 0 h 453"/>
                <a:gd name="T58" fmla="*/ 46 w 128"/>
                <a:gd name="T59" fmla="*/ 10 h 453"/>
                <a:gd name="T60" fmla="*/ 35 w 128"/>
                <a:gd name="T61" fmla="*/ 25 h 453"/>
                <a:gd name="T62" fmla="*/ 23 w 128"/>
                <a:gd name="T63" fmla="*/ 46 h 453"/>
                <a:gd name="T64" fmla="*/ 10 w 128"/>
                <a:gd name="T65" fmla="*/ 69 h 453"/>
                <a:gd name="T66" fmla="*/ 2 w 128"/>
                <a:gd name="T67" fmla="*/ 95 h 453"/>
                <a:gd name="T68" fmla="*/ 10 w 128"/>
                <a:gd name="T69" fmla="*/ 120 h 453"/>
                <a:gd name="T70" fmla="*/ 25 w 128"/>
                <a:gd name="T71" fmla="*/ 141 h 453"/>
                <a:gd name="T72" fmla="*/ 44 w 128"/>
                <a:gd name="T73" fmla="*/ 160 h 453"/>
                <a:gd name="T74" fmla="*/ 63 w 128"/>
                <a:gd name="T75" fmla="*/ 171 h 453"/>
                <a:gd name="T76" fmla="*/ 61 w 128"/>
                <a:gd name="T77" fmla="*/ 177 h 453"/>
                <a:gd name="T78" fmla="*/ 50 w 128"/>
                <a:gd name="T79" fmla="*/ 202 h 453"/>
                <a:gd name="T80" fmla="*/ 38 w 128"/>
                <a:gd name="T81" fmla="*/ 221 h 453"/>
                <a:gd name="T82" fmla="*/ 31 w 128"/>
                <a:gd name="T83" fmla="*/ 240 h 453"/>
                <a:gd name="T84" fmla="*/ 23 w 128"/>
                <a:gd name="T85" fmla="*/ 259 h 453"/>
                <a:gd name="T86" fmla="*/ 17 w 128"/>
                <a:gd name="T87" fmla="*/ 278 h 453"/>
                <a:gd name="T88" fmla="*/ 12 w 128"/>
                <a:gd name="T89" fmla="*/ 297 h 453"/>
                <a:gd name="T90" fmla="*/ 6 w 128"/>
                <a:gd name="T91" fmla="*/ 314 h 453"/>
                <a:gd name="T92" fmla="*/ 2 w 128"/>
                <a:gd name="T93" fmla="*/ 343 h 453"/>
                <a:gd name="T94" fmla="*/ 0 w 128"/>
                <a:gd name="T95" fmla="*/ 369 h 453"/>
                <a:gd name="T96" fmla="*/ 2 w 128"/>
                <a:gd name="T97" fmla="*/ 392 h 453"/>
                <a:gd name="T98" fmla="*/ 12 w 128"/>
                <a:gd name="T99" fmla="*/ 413 h 453"/>
                <a:gd name="T100" fmla="*/ 27 w 128"/>
                <a:gd name="T101" fmla="*/ 434 h 453"/>
                <a:gd name="T102" fmla="*/ 48 w 128"/>
                <a:gd name="T103" fmla="*/ 453 h 453"/>
                <a:gd name="T104" fmla="*/ 48 w 128"/>
                <a:gd name="T105" fmla="*/ 430 h 453"/>
                <a:gd name="T106" fmla="*/ 36 w 128"/>
                <a:gd name="T107" fmla="*/ 409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8" h="453">
                  <a:moveTo>
                    <a:pt x="36" y="407"/>
                  </a:moveTo>
                  <a:lnTo>
                    <a:pt x="36" y="407"/>
                  </a:lnTo>
                  <a:lnTo>
                    <a:pt x="35" y="405"/>
                  </a:lnTo>
                  <a:lnTo>
                    <a:pt x="35" y="401"/>
                  </a:lnTo>
                  <a:lnTo>
                    <a:pt x="35" y="398"/>
                  </a:lnTo>
                  <a:lnTo>
                    <a:pt x="33" y="392"/>
                  </a:lnTo>
                  <a:lnTo>
                    <a:pt x="31" y="384"/>
                  </a:lnTo>
                  <a:lnTo>
                    <a:pt x="29" y="377"/>
                  </a:lnTo>
                  <a:lnTo>
                    <a:pt x="29" y="371"/>
                  </a:lnTo>
                  <a:lnTo>
                    <a:pt x="29" y="365"/>
                  </a:lnTo>
                  <a:lnTo>
                    <a:pt x="27" y="362"/>
                  </a:lnTo>
                  <a:lnTo>
                    <a:pt x="27" y="356"/>
                  </a:lnTo>
                  <a:lnTo>
                    <a:pt x="27" y="352"/>
                  </a:lnTo>
                  <a:lnTo>
                    <a:pt x="27" y="346"/>
                  </a:lnTo>
                  <a:lnTo>
                    <a:pt x="27" y="343"/>
                  </a:lnTo>
                  <a:lnTo>
                    <a:pt x="27" y="337"/>
                  </a:lnTo>
                  <a:lnTo>
                    <a:pt x="29" y="331"/>
                  </a:lnTo>
                  <a:lnTo>
                    <a:pt x="29" y="325"/>
                  </a:lnTo>
                  <a:lnTo>
                    <a:pt x="29" y="322"/>
                  </a:lnTo>
                  <a:lnTo>
                    <a:pt x="31" y="314"/>
                  </a:lnTo>
                  <a:lnTo>
                    <a:pt x="31" y="310"/>
                  </a:lnTo>
                  <a:lnTo>
                    <a:pt x="33" y="305"/>
                  </a:lnTo>
                  <a:lnTo>
                    <a:pt x="35" y="299"/>
                  </a:lnTo>
                  <a:lnTo>
                    <a:pt x="36" y="293"/>
                  </a:lnTo>
                  <a:lnTo>
                    <a:pt x="38" y="289"/>
                  </a:lnTo>
                  <a:lnTo>
                    <a:pt x="40" y="282"/>
                  </a:lnTo>
                  <a:lnTo>
                    <a:pt x="44" y="276"/>
                  </a:lnTo>
                  <a:lnTo>
                    <a:pt x="46" y="270"/>
                  </a:lnTo>
                  <a:lnTo>
                    <a:pt x="48" y="265"/>
                  </a:lnTo>
                  <a:lnTo>
                    <a:pt x="52" y="257"/>
                  </a:lnTo>
                  <a:lnTo>
                    <a:pt x="54" y="251"/>
                  </a:lnTo>
                  <a:lnTo>
                    <a:pt x="57" y="246"/>
                  </a:lnTo>
                  <a:lnTo>
                    <a:pt x="59" y="240"/>
                  </a:lnTo>
                  <a:lnTo>
                    <a:pt x="63" y="232"/>
                  </a:lnTo>
                  <a:lnTo>
                    <a:pt x="65" y="227"/>
                  </a:lnTo>
                  <a:lnTo>
                    <a:pt x="69" y="219"/>
                  </a:lnTo>
                  <a:lnTo>
                    <a:pt x="73" y="213"/>
                  </a:lnTo>
                  <a:lnTo>
                    <a:pt x="74" y="206"/>
                  </a:lnTo>
                  <a:lnTo>
                    <a:pt x="78" y="200"/>
                  </a:lnTo>
                  <a:lnTo>
                    <a:pt x="80" y="194"/>
                  </a:lnTo>
                  <a:lnTo>
                    <a:pt x="84" y="189"/>
                  </a:lnTo>
                  <a:lnTo>
                    <a:pt x="86" y="183"/>
                  </a:lnTo>
                  <a:lnTo>
                    <a:pt x="88" y="177"/>
                  </a:lnTo>
                  <a:lnTo>
                    <a:pt x="92" y="170"/>
                  </a:lnTo>
                  <a:lnTo>
                    <a:pt x="93" y="166"/>
                  </a:lnTo>
                  <a:lnTo>
                    <a:pt x="95" y="160"/>
                  </a:lnTo>
                  <a:lnTo>
                    <a:pt x="97" y="154"/>
                  </a:lnTo>
                  <a:lnTo>
                    <a:pt x="99" y="151"/>
                  </a:lnTo>
                  <a:lnTo>
                    <a:pt x="101" y="147"/>
                  </a:lnTo>
                  <a:lnTo>
                    <a:pt x="103" y="141"/>
                  </a:lnTo>
                  <a:lnTo>
                    <a:pt x="103" y="137"/>
                  </a:lnTo>
                  <a:lnTo>
                    <a:pt x="105" y="133"/>
                  </a:lnTo>
                  <a:lnTo>
                    <a:pt x="107" y="132"/>
                  </a:lnTo>
                  <a:lnTo>
                    <a:pt x="107" y="126"/>
                  </a:lnTo>
                  <a:lnTo>
                    <a:pt x="107" y="122"/>
                  </a:lnTo>
                  <a:lnTo>
                    <a:pt x="103" y="118"/>
                  </a:lnTo>
                  <a:lnTo>
                    <a:pt x="99" y="120"/>
                  </a:lnTo>
                  <a:lnTo>
                    <a:pt x="92" y="126"/>
                  </a:lnTo>
                  <a:lnTo>
                    <a:pt x="86" y="133"/>
                  </a:lnTo>
                  <a:lnTo>
                    <a:pt x="82" y="137"/>
                  </a:lnTo>
                  <a:lnTo>
                    <a:pt x="80" y="141"/>
                  </a:lnTo>
                  <a:lnTo>
                    <a:pt x="76" y="145"/>
                  </a:lnTo>
                  <a:lnTo>
                    <a:pt x="74" y="151"/>
                  </a:lnTo>
                  <a:lnTo>
                    <a:pt x="73" y="154"/>
                  </a:lnTo>
                  <a:lnTo>
                    <a:pt x="71" y="158"/>
                  </a:lnTo>
                  <a:lnTo>
                    <a:pt x="69" y="156"/>
                  </a:lnTo>
                  <a:lnTo>
                    <a:pt x="63" y="152"/>
                  </a:lnTo>
                  <a:lnTo>
                    <a:pt x="55" y="147"/>
                  </a:lnTo>
                  <a:lnTo>
                    <a:pt x="48" y="139"/>
                  </a:lnTo>
                  <a:lnTo>
                    <a:pt x="44" y="133"/>
                  </a:lnTo>
                  <a:lnTo>
                    <a:pt x="40" y="130"/>
                  </a:lnTo>
                  <a:lnTo>
                    <a:pt x="36" y="126"/>
                  </a:lnTo>
                  <a:lnTo>
                    <a:pt x="35" y="122"/>
                  </a:lnTo>
                  <a:lnTo>
                    <a:pt x="31" y="116"/>
                  </a:lnTo>
                  <a:lnTo>
                    <a:pt x="29" y="113"/>
                  </a:lnTo>
                  <a:lnTo>
                    <a:pt x="29" y="109"/>
                  </a:lnTo>
                  <a:lnTo>
                    <a:pt x="29" y="105"/>
                  </a:lnTo>
                  <a:lnTo>
                    <a:pt x="31" y="99"/>
                  </a:lnTo>
                  <a:lnTo>
                    <a:pt x="31" y="94"/>
                  </a:lnTo>
                  <a:lnTo>
                    <a:pt x="33" y="88"/>
                  </a:lnTo>
                  <a:lnTo>
                    <a:pt x="35" y="82"/>
                  </a:lnTo>
                  <a:lnTo>
                    <a:pt x="36" y="76"/>
                  </a:lnTo>
                  <a:lnTo>
                    <a:pt x="38" y="69"/>
                  </a:lnTo>
                  <a:lnTo>
                    <a:pt x="42" y="63"/>
                  </a:lnTo>
                  <a:lnTo>
                    <a:pt x="46" y="57"/>
                  </a:lnTo>
                  <a:lnTo>
                    <a:pt x="48" y="50"/>
                  </a:lnTo>
                  <a:lnTo>
                    <a:pt x="52" y="44"/>
                  </a:lnTo>
                  <a:lnTo>
                    <a:pt x="54" y="38"/>
                  </a:lnTo>
                  <a:lnTo>
                    <a:pt x="57" y="35"/>
                  </a:lnTo>
                  <a:lnTo>
                    <a:pt x="61" y="29"/>
                  </a:lnTo>
                  <a:lnTo>
                    <a:pt x="65" y="25"/>
                  </a:lnTo>
                  <a:lnTo>
                    <a:pt x="69" y="23"/>
                  </a:lnTo>
                  <a:lnTo>
                    <a:pt x="73" y="21"/>
                  </a:lnTo>
                  <a:lnTo>
                    <a:pt x="76" y="19"/>
                  </a:lnTo>
                  <a:lnTo>
                    <a:pt x="80" y="21"/>
                  </a:lnTo>
                  <a:lnTo>
                    <a:pt x="84" y="21"/>
                  </a:lnTo>
                  <a:lnTo>
                    <a:pt x="90" y="23"/>
                  </a:lnTo>
                  <a:lnTo>
                    <a:pt x="93" y="25"/>
                  </a:lnTo>
                  <a:lnTo>
                    <a:pt x="97" y="27"/>
                  </a:lnTo>
                  <a:lnTo>
                    <a:pt x="103" y="29"/>
                  </a:lnTo>
                  <a:lnTo>
                    <a:pt x="107" y="33"/>
                  </a:lnTo>
                  <a:lnTo>
                    <a:pt x="114" y="37"/>
                  </a:lnTo>
                  <a:lnTo>
                    <a:pt x="120" y="42"/>
                  </a:lnTo>
                  <a:lnTo>
                    <a:pt x="124" y="44"/>
                  </a:lnTo>
                  <a:lnTo>
                    <a:pt x="128" y="44"/>
                  </a:lnTo>
                  <a:lnTo>
                    <a:pt x="126" y="40"/>
                  </a:lnTo>
                  <a:lnTo>
                    <a:pt x="124" y="35"/>
                  </a:lnTo>
                  <a:lnTo>
                    <a:pt x="118" y="29"/>
                  </a:lnTo>
                  <a:lnTo>
                    <a:pt x="113" y="23"/>
                  </a:lnTo>
                  <a:lnTo>
                    <a:pt x="105" y="16"/>
                  </a:lnTo>
                  <a:lnTo>
                    <a:pt x="99" y="10"/>
                  </a:lnTo>
                  <a:lnTo>
                    <a:pt x="92" y="6"/>
                  </a:lnTo>
                  <a:lnTo>
                    <a:pt x="84" y="4"/>
                  </a:lnTo>
                  <a:lnTo>
                    <a:pt x="76" y="2"/>
                  </a:lnTo>
                  <a:lnTo>
                    <a:pt x="69" y="0"/>
                  </a:lnTo>
                  <a:lnTo>
                    <a:pt x="63" y="0"/>
                  </a:lnTo>
                  <a:lnTo>
                    <a:pt x="59" y="2"/>
                  </a:lnTo>
                  <a:lnTo>
                    <a:pt x="54" y="4"/>
                  </a:lnTo>
                  <a:lnTo>
                    <a:pt x="50" y="8"/>
                  </a:lnTo>
                  <a:lnTo>
                    <a:pt x="46" y="10"/>
                  </a:lnTo>
                  <a:lnTo>
                    <a:pt x="44" y="14"/>
                  </a:lnTo>
                  <a:lnTo>
                    <a:pt x="42" y="18"/>
                  </a:lnTo>
                  <a:lnTo>
                    <a:pt x="38" y="21"/>
                  </a:lnTo>
                  <a:lnTo>
                    <a:pt x="35" y="25"/>
                  </a:lnTo>
                  <a:lnTo>
                    <a:pt x="33" y="31"/>
                  </a:lnTo>
                  <a:lnTo>
                    <a:pt x="29" y="35"/>
                  </a:lnTo>
                  <a:lnTo>
                    <a:pt x="27" y="40"/>
                  </a:lnTo>
                  <a:lnTo>
                    <a:pt x="23" y="46"/>
                  </a:lnTo>
                  <a:lnTo>
                    <a:pt x="19" y="52"/>
                  </a:lnTo>
                  <a:lnTo>
                    <a:pt x="16" y="57"/>
                  </a:lnTo>
                  <a:lnTo>
                    <a:pt x="14" y="63"/>
                  </a:lnTo>
                  <a:lnTo>
                    <a:pt x="10" y="69"/>
                  </a:lnTo>
                  <a:lnTo>
                    <a:pt x="8" y="76"/>
                  </a:lnTo>
                  <a:lnTo>
                    <a:pt x="6" y="82"/>
                  </a:lnTo>
                  <a:lnTo>
                    <a:pt x="4" y="88"/>
                  </a:lnTo>
                  <a:lnTo>
                    <a:pt x="2" y="95"/>
                  </a:lnTo>
                  <a:lnTo>
                    <a:pt x="4" y="101"/>
                  </a:lnTo>
                  <a:lnTo>
                    <a:pt x="4" y="107"/>
                  </a:lnTo>
                  <a:lnTo>
                    <a:pt x="6" y="114"/>
                  </a:lnTo>
                  <a:lnTo>
                    <a:pt x="10" y="120"/>
                  </a:lnTo>
                  <a:lnTo>
                    <a:pt x="12" y="126"/>
                  </a:lnTo>
                  <a:lnTo>
                    <a:pt x="16" y="132"/>
                  </a:lnTo>
                  <a:lnTo>
                    <a:pt x="21" y="137"/>
                  </a:lnTo>
                  <a:lnTo>
                    <a:pt x="25" y="141"/>
                  </a:lnTo>
                  <a:lnTo>
                    <a:pt x="31" y="147"/>
                  </a:lnTo>
                  <a:lnTo>
                    <a:pt x="35" y="152"/>
                  </a:lnTo>
                  <a:lnTo>
                    <a:pt x="40" y="156"/>
                  </a:lnTo>
                  <a:lnTo>
                    <a:pt x="44" y="160"/>
                  </a:lnTo>
                  <a:lnTo>
                    <a:pt x="50" y="162"/>
                  </a:lnTo>
                  <a:lnTo>
                    <a:pt x="54" y="166"/>
                  </a:lnTo>
                  <a:lnTo>
                    <a:pt x="57" y="168"/>
                  </a:lnTo>
                  <a:lnTo>
                    <a:pt x="63" y="171"/>
                  </a:lnTo>
                  <a:lnTo>
                    <a:pt x="65" y="173"/>
                  </a:lnTo>
                  <a:lnTo>
                    <a:pt x="65" y="173"/>
                  </a:lnTo>
                  <a:lnTo>
                    <a:pt x="63" y="175"/>
                  </a:lnTo>
                  <a:lnTo>
                    <a:pt x="61" y="177"/>
                  </a:lnTo>
                  <a:lnTo>
                    <a:pt x="59" y="183"/>
                  </a:lnTo>
                  <a:lnTo>
                    <a:pt x="55" y="189"/>
                  </a:lnTo>
                  <a:lnTo>
                    <a:pt x="54" y="194"/>
                  </a:lnTo>
                  <a:lnTo>
                    <a:pt x="50" y="202"/>
                  </a:lnTo>
                  <a:lnTo>
                    <a:pt x="46" y="210"/>
                  </a:lnTo>
                  <a:lnTo>
                    <a:pt x="44" y="213"/>
                  </a:lnTo>
                  <a:lnTo>
                    <a:pt x="42" y="217"/>
                  </a:lnTo>
                  <a:lnTo>
                    <a:pt x="38" y="221"/>
                  </a:lnTo>
                  <a:lnTo>
                    <a:pt x="38" y="227"/>
                  </a:lnTo>
                  <a:lnTo>
                    <a:pt x="35" y="230"/>
                  </a:lnTo>
                  <a:lnTo>
                    <a:pt x="35" y="236"/>
                  </a:lnTo>
                  <a:lnTo>
                    <a:pt x="31" y="240"/>
                  </a:lnTo>
                  <a:lnTo>
                    <a:pt x="31" y="244"/>
                  </a:lnTo>
                  <a:lnTo>
                    <a:pt x="27" y="249"/>
                  </a:lnTo>
                  <a:lnTo>
                    <a:pt x="25" y="253"/>
                  </a:lnTo>
                  <a:lnTo>
                    <a:pt x="23" y="259"/>
                  </a:lnTo>
                  <a:lnTo>
                    <a:pt x="23" y="265"/>
                  </a:lnTo>
                  <a:lnTo>
                    <a:pt x="19" y="268"/>
                  </a:lnTo>
                  <a:lnTo>
                    <a:pt x="19" y="274"/>
                  </a:lnTo>
                  <a:lnTo>
                    <a:pt x="17" y="278"/>
                  </a:lnTo>
                  <a:lnTo>
                    <a:pt x="17" y="284"/>
                  </a:lnTo>
                  <a:lnTo>
                    <a:pt x="16" y="289"/>
                  </a:lnTo>
                  <a:lnTo>
                    <a:pt x="14" y="293"/>
                  </a:lnTo>
                  <a:lnTo>
                    <a:pt x="12" y="297"/>
                  </a:lnTo>
                  <a:lnTo>
                    <a:pt x="10" y="303"/>
                  </a:lnTo>
                  <a:lnTo>
                    <a:pt x="10" y="306"/>
                  </a:lnTo>
                  <a:lnTo>
                    <a:pt x="8" y="310"/>
                  </a:lnTo>
                  <a:lnTo>
                    <a:pt x="6" y="314"/>
                  </a:lnTo>
                  <a:lnTo>
                    <a:pt x="6" y="320"/>
                  </a:lnTo>
                  <a:lnTo>
                    <a:pt x="4" y="327"/>
                  </a:lnTo>
                  <a:lnTo>
                    <a:pt x="2" y="335"/>
                  </a:lnTo>
                  <a:lnTo>
                    <a:pt x="2" y="343"/>
                  </a:lnTo>
                  <a:lnTo>
                    <a:pt x="2" y="350"/>
                  </a:lnTo>
                  <a:lnTo>
                    <a:pt x="0" y="356"/>
                  </a:lnTo>
                  <a:lnTo>
                    <a:pt x="0" y="363"/>
                  </a:lnTo>
                  <a:lnTo>
                    <a:pt x="0" y="369"/>
                  </a:lnTo>
                  <a:lnTo>
                    <a:pt x="0" y="375"/>
                  </a:lnTo>
                  <a:lnTo>
                    <a:pt x="0" y="381"/>
                  </a:lnTo>
                  <a:lnTo>
                    <a:pt x="2" y="386"/>
                  </a:lnTo>
                  <a:lnTo>
                    <a:pt x="2" y="392"/>
                  </a:lnTo>
                  <a:lnTo>
                    <a:pt x="6" y="398"/>
                  </a:lnTo>
                  <a:lnTo>
                    <a:pt x="6" y="403"/>
                  </a:lnTo>
                  <a:lnTo>
                    <a:pt x="10" y="407"/>
                  </a:lnTo>
                  <a:lnTo>
                    <a:pt x="12" y="413"/>
                  </a:lnTo>
                  <a:lnTo>
                    <a:pt x="16" y="419"/>
                  </a:lnTo>
                  <a:lnTo>
                    <a:pt x="19" y="424"/>
                  </a:lnTo>
                  <a:lnTo>
                    <a:pt x="23" y="428"/>
                  </a:lnTo>
                  <a:lnTo>
                    <a:pt x="27" y="434"/>
                  </a:lnTo>
                  <a:lnTo>
                    <a:pt x="31" y="438"/>
                  </a:lnTo>
                  <a:lnTo>
                    <a:pt x="36" y="445"/>
                  </a:lnTo>
                  <a:lnTo>
                    <a:pt x="44" y="451"/>
                  </a:lnTo>
                  <a:lnTo>
                    <a:pt x="48" y="453"/>
                  </a:lnTo>
                  <a:lnTo>
                    <a:pt x="52" y="451"/>
                  </a:lnTo>
                  <a:lnTo>
                    <a:pt x="52" y="443"/>
                  </a:lnTo>
                  <a:lnTo>
                    <a:pt x="50" y="438"/>
                  </a:lnTo>
                  <a:lnTo>
                    <a:pt x="48" y="430"/>
                  </a:lnTo>
                  <a:lnTo>
                    <a:pt x="44" y="424"/>
                  </a:lnTo>
                  <a:lnTo>
                    <a:pt x="42" y="417"/>
                  </a:lnTo>
                  <a:lnTo>
                    <a:pt x="38" y="411"/>
                  </a:lnTo>
                  <a:lnTo>
                    <a:pt x="36" y="409"/>
                  </a:lnTo>
                  <a:lnTo>
                    <a:pt x="36" y="407"/>
                  </a:lnTo>
                  <a:lnTo>
                    <a:pt x="36" y="40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16" name="Freeform 48">
              <a:extLst>
                <a:ext uri="{FF2B5EF4-FFF2-40B4-BE49-F238E27FC236}">
                  <a16:creationId xmlns:a16="http://schemas.microsoft.com/office/drawing/2014/main" id="{1D195F6B-2E7D-A98A-5F09-2CA39E2942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0" y="3142"/>
              <a:ext cx="64" cy="39"/>
            </a:xfrm>
            <a:custGeom>
              <a:avLst/>
              <a:gdLst>
                <a:gd name="T0" fmla="*/ 16 w 130"/>
                <a:gd name="T1" fmla="*/ 45 h 77"/>
                <a:gd name="T2" fmla="*/ 16 w 130"/>
                <a:gd name="T3" fmla="*/ 43 h 77"/>
                <a:gd name="T4" fmla="*/ 19 w 130"/>
                <a:gd name="T5" fmla="*/ 39 h 77"/>
                <a:gd name="T6" fmla="*/ 25 w 130"/>
                <a:gd name="T7" fmla="*/ 34 h 77"/>
                <a:gd name="T8" fmla="*/ 33 w 130"/>
                <a:gd name="T9" fmla="*/ 28 h 77"/>
                <a:gd name="T10" fmla="*/ 35 w 130"/>
                <a:gd name="T11" fmla="*/ 24 h 77"/>
                <a:gd name="T12" fmla="*/ 40 w 130"/>
                <a:gd name="T13" fmla="*/ 22 h 77"/>
                <a:gd name="T14" fmla="*/ 44 w 130"/>
                <a:gd name="T15" fmla="*/ 20 h 77"/>
                <a:gd name="T16" fmla="*/ 48 w 130"/>
                <a:gd name="T17" fmla="*/ 19 h 77"/>
                <a:gd name="T18" fmla="*/ 52 w 130"/>
                <a:gd name="T19" fmla="*/ 17 h 77"/>
                <a:gd name="T20" fmla="*/ 56 w 130"/>
                <a:gd name="T21" fmla="*/ 17 h 77"/>
                <a:gd name="T22" fmla="*/ 61 w 130"/>
                <a:gd name="T23" fmla="*/ 17 h 77"/>
                <a:gd name="T24" fmla="*/ 65 w 130"/>
                <a:gd name="T25" fmla="*/ 19 h 77"/>
                <a:gd name="T26" fmla="*/ 69 w 130"/>
                <a:gd name="T27" fmla="*/ 20 h 77"/>
                <a:gd name="T28" fmla="*/ 73 w 130"/>
                <a:gd name="T29" fmla="*/ 22 h 77"/>
                <a:gd name="T30" fmla="*/ 78 w 130"/>
                <a:gd name="T31" fmla="*/ 26 h 77"/>
                <a:gd name="T32" fmla="*/ 84 w 130"/>
                <a:gd name="T33" fmla="*/ 32 h 77"/>
                <a:gd name="T34" fmla="*/ 88 w 130"/>
                <a:gd name="T35" fmla="*/ 36 h 77"/>
                <a:gd name="T36" fmla="*/ 94 w 130"/>
                <a:gd name="T37" fmla="*/ 41 h 77"/>
                <a:gd name="T38" fmla="*/ 99 w 130"/>
                <a:gd name="T39" fmla="*/ 47 h 77"/>
                <a:gd name="T40" fmla="*/ 105 w 130"/>
                <a:gd name="T41" fmla="*/ 53 h 77"/>
                <a:gd name="T42" fmla="*/ 109 w 130"/>
                <a:gd name="T43" fmla="*/ 58 h 77"/>
                <a:gd name="T44" fmla="*/ 113 w 130"/>
                <a:gd name="T45" fmla="*/ 62 h 77"/>
                <a:gd name="T46" fmla="*/ 118 w 130"/>
                <a:gd name="T47" fmla="*/ 66 h 77"/>
                <a:gd name="T48" fmla="*/ 122 w 130"/>
                <a:gd name="T49" fmla="*/ 70 h 77"/>
                <a:gd name="T50" fmla="*/ 128 w 130"/>
                <a:gd name="T51" fmla="*/ 76 h 77"/>
                <a:gd name="T52" fmla="*/ 130 w 130"/>
                <a:gd name="T53" fmla="*/ 77 h 77"/>
                <a:gd name="T54" fmla="*/ 130 w 130"/>
                <a:gd name="T55" fmla="*/ 74 h 77"/>
                <a:gd name="T56" fmla="*/ 128 w 130"/>
                <a:gd name="T57" fmla="*/ 72 h 77"/>
                <a:gd name="T58" fmla="*/ 126 w 130"/>
                <a:gd name="T59" fmla="*/ 70 h 77"/>
                <a:gd name="T60" fmla="*/ 124 w 130"/>
                <a:gd name="T61" fmla="*/ 66 h 77"/>
                <a:gd name="T62" fmla="*/ 122 w 130"/>
                <a:gd name="T63" fmla="*/ 60 h 77"/>
                <a:gd name="T64" fmla="*/ 118 w 130"/>
                <a:gd name="T65" fmla="*/ 55 h 77"/>
                <a:gd name="T66" fmla="*/ 114 w 130"/>
                <a:gd name="T67" fmla="*/ 49 h 77"/>
                <a:gd name="T68" fmla="*/ 113 w 130"/>
                <a:gd name="T69" fmla="*/ 43 h 77"/>
                <a:gd name="T70" fmla="*/ 109 w 130"/>
                <a:gd name="T71" fmla="*/ 38 h 77"/>
                <a:gd name="T72" fmla="*/ 105 w 130"/>
                <a:gd name="T73" fmla="*/ 32 h 77"/>
                <a:gd name="T74" fmla="*/ 101 w 130"/>
                <a:gd name="T75" fmla="*/ 24 h 77"/>
                <a:gd name="T76" fmla="*/ 97 w 130"/>
                <a:gd name="T77" fmla="*/ 20 h 77"/>
                <a:gd name="T78" fmla="*/ 94 w 130"/>
                <a:gd name="T79" fmla="*/ 17 h 77"/>
                <a:gd name="T80" fmla="*/ 90 w 130"/>
                <a:gd name="T81" fmla="*/ 13 h 77"/>
                <a:gd name="T82" fmla="*/ 86 w 130"/>
                <a:gd name="T83" fmla="*/ 9 h 77"/>
                <a:gd name="T84" fmla="*/ 84 w 130"/>
                <a:gd name="T85" fmla="*/ 7 h 77"/>
                <a:gd name="T86" fmla="*/ 76 w 130"/>
                <a:gd name="T87" fmla="*/ 1 h 77"/>
                <a:gd name="T88" fmla="*/ 69 w 130"/>
                <a:gd name="T89" fmla="*/ 1 h 77"/>
                <a:gd name="T90" fmla="*/ 61 w 130"/>
                <a:gd name="T91" fmla="*/ 0 h 77"/>
                <a:gd name="T92" fmla="*/ 52 w 130"/>
                <a:gd name="T93" fmla="*/ 1 h 77"/>
                <a:gd name="T94" fmla="*/ 48 w 130"/>
                <a:gd name="T95" fmla="*/ 1 h 77"/>
                <a:gd name="T96" fmla="*/ 44 w 130"/>
                <a:gd name="T97" fmla="*/ 3 h 77"/>
                <a:gd name="T98" fmla="*/ 40 w 130"/>
                <a:gd name="T99" fmla="*/ 3 h 77"/>
                <a:gd name="T100" fmla="*/ 37 w 130"/>
                <a:gd name="T101" fmla="*/ 5 h 77"/>
                <a:gd name="T102" fmla="*/ 29 w 130"/>
                <a:gd name="T103" fmla="*/ 9 h 77"/>
                <a:gd name="T104" fmla="*/ 25 w 130"/>
                <a:gd name="T105" fmla="*/ 13 h 77"/>
                <a:gd name="T106" fmla="*/ 19 w 130"/>
                <a:gd name="T107" fmla="*/ 17 h 77"/>
                <a:gd name="T108" fmla="*/ 14 w 130"/>
                <a:gd name="T109" fmla="*/ 20 h 77"/>
                <a:gd name="T110" fmla="*/ 10 w 130"/>
                <a:gd name="T111" fmla="*/ 26 h 77"/>
                <a:gd name="T112" fmla="*/ 6 w 130"/>
                <a:gd name="T113" fmla="*/ 34 h 77"/>
                <a:gd name="T114" fmla="*/ 2 w 130"/>
                <a:gd name="T115" fmla="*/ 38 h 77"/>
                <a:gd name="T116" fmla="*/ 0 w 130"/>
                <a:gd name="T117" fmla="*/ 41 h 77"/>
                <a:gd name="T118" fmla="*/ 0 w 130"/>
                <a:gd name="T119" fmla="*/ 45 h 77"/>
                <a:gd name="T120" fmla="*/ 0 w 130"/>
                <a:gd name="T121" fmla="*/ 47 h 77"/>
                <a:gd name="T122" fmla="*/ 16 w 130"/>
                <a:gd name="T123" fmla="*/ 45 h 77"/>
                <a:gd name="T124" fmla="*/ 16 w 130"/>
                <a:gd name="T125" fmla="*/ 4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0" h="77">
                  <a:moveTo>
                    <a:pt x="16" y="45"/>
                  </a:moveTo>
                  <a:lnTo>
                    <a:pt x="16" y="43"/>
                  </a:lnTo>
                  <a:lnTo>
                    <a:pt x="19" y="39"/>
                  </a:lnTo>
                  <a:lnTo>
                    <a:pt x="25" y="34"/>
                  </a:lnTo>
                  <a:lnTo>
                    <a:pt x="33" y="28"/>
                  </a:lnTo>
                  <a:lnTo>
                    <a:pt x="35" y="24"/>
                  </a:lnTo>
                  <a:lnTo>
                    <a:pt x="40" y="22"/>
                  </a:lnTo>
                  <a:lnTo>
                    <a:pt x="44" y="20"/>
                  </a:lnTo>
                  <a:lnTo>
                    <a:pt x="48" y="19"/>
                  </a:lnTo>
                  <a:lnTo>
                    <a:pt x="52" y="17"/>
                  </a:lnTo>
                  <a:lnTo>
                    <a:pt x="56" y="17"/>
                  </a:lnTo>
                  <a:lnTo>
                    <a:pt x="61" y="17"/>
                  </a:lnTo>
                  <a:lnTo>
                    <a:pt x="65" y="19"/>
                  </a:lnTo>
                  <a:lnTo>
                    <a:pt x="69" y="20"/>
                  </a:lnTo>
                  <a:lnTo>
                    <a:pt x="73" y="22"/>
                  </a:lnTo>
                  <a:lnTo>
                    <a:pt x="78" y="26"/>
                  </a:lnTo>
                  <a:lnTo>
                    <a:pt x="84" y="32"/>
                  </a:lnTo>
                  <a:lnTo>
                    <a:pt x="88" y="36"/>
                  </a:lnTo>
                  <a:lnTo>
                    <a:pt x="94" y="41"/>
                  </a:lnTo>
                  <a:lnTo>
                    <a:pt x="99" y="47"/>
                  </a:lnTo>
                  <a:lnTo>
                    <a:pt x="105" y="53"/>
                  </a:lnTo>
                  <a:lnTo>
                    <a:pt x="109" y="58"/>
                  </a:lnTo>
                  <a:lnTo>
                    <a:pt x="113" y="62"/>
                  </a:lnTo>
                  <a:lnTo>
                    <a:pt x="118" y="66"/>
                  </a:lnTo>
                  <a:lnTo>
                    <a:pt x="122" y="70"/>
                  </a:lnTo>
                  <a:lnTo>
                    <a:pt x="128" y="76"/>
                  </a:lnTo>
                  <a:lnTo>
                    <a:pt x="130" y="77"/>
                  </a:lnTo>
                  <a:lnTo>
                    <a:pt x="130" y="74"/>
                  </a:lnTo>
                  <a:lnTo>
                    <a:pt x="128" y="72"/>
                  </a:lnTo>
                  <a:lnTo>
                    <a:pt x="126" y="70"/>
                  </a:lnTo>
                  <a:lnTo>
                    <a:pt x="124" y="66"/>
                  </a:lnTo>
                  <a:lnTo>
                    <a:pt x="122" y="60"/>
                  </a:lnTo>
                  <a:lnTo>
                    <a:pt x="118" y="55"/>
                  </a:lnTo>
                  <a:lnTo>
                    <a:pt x="114" y="49"/>
                  </a:lnTo>
                  <a:lnTo>
                    <a:pt x="113" y="43"/>
                  </a:lnTo>
                  <a:lnTo>
                    <a:pt x="109" y="38"/>
                  </a:lnTo>
                  <a:lnTo>
                    <a:pt x="105" y="32"/>
                  </a:lnTo>
                  <a:lnTo>
                    <a:pt x="101" y="24"/>
                  </a:lnTo>
                  <a:lnTo>
                    <a:pt x="97" y="20"/>
                  </a:lnTo>
                  <a:lnTo>
                    <a:pt x="94" y="17"/>
                  </a:lnTo>
                  <a:lnTo>
                    <a:pt x="90" y="13"/>
                  </a:lnTo>
                  <a:lnTo>
                    <a:pt x="86" y="9"/>
                  </a:lnTo>
                  <a:lnTo>
                    <a:pt x="84" y="7"/>
                  </a:lnTo>
                  <a:lnTo>
                    <a:pt x="76" y="1"/>
                  </a:lnTo>
                  <a:lnTo>
                    <a:pt x="69" y="1"/>
                  </a:lnTo>
                  <a:lnTo>
                    <a:pt x="61" y="0"/>
                  </a:lnTo>
                  <a:lnTo>
                    <a:pt x="52" y="1"/>
                  </a:lnTo>
                  <a:lnTo>
                    <a:pt x="48" y="1"/>
                  </a:lnTo>
                  <a:lnTo>
                    <a:pt x="44" y="3"/>
                  </a:lnTo>
                  <a:lnTo>
                    <a:pt x="40" y="3"/>
                  </a:lnTo>
                  <a:lnTo>
                    <a:pt x="37" y="5"/>
                  </a:lnTo>
                  <a:lnTo>
                    <a:pt x="29" y="9"/>
                  </a:lnTo>
                  <a:lnTo>
                    <a:pt x="25" y="13"/>
                  </a:lnTo>
                  <a:lnTo>
                    <a:pt x="19" y="17"/>
                  </a:lnTo>
                  <a:lnTo>
                    <a:pt x="14" y="20"/>
                  </a:lnTo>
                  <a:lnTo>
                    <a:pt x="10" y="26"/>
                  </a:lnTo>
                  <a:lnTo>
                    <a:pt x="6" y="34"/>
                  </a:lnTo>
                  <a:lnTo>
                    <a:pt x="2" y="38"/>
                  </a:lnTo>
                  <a:lnTo>
                    <a:pt x="0" y="41"/>
                  </a:lnTo>
                  <a:lnTo>
                    <a:pt x="0" y="45"/>
                  </a:lnTo>
                  <a:lnTo>
                    <a:pt x="0" y="47"/>
                  </a:lnTo>
                  <a:lnTo>
                    <a:pt x="16" y="45"/>
                  </a:lnTo>
                  <a:lnTo>
                    <a:pt x="16" y="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17" name="Freeform 49">
              <a:extLst>
                <a:ext uri="{FF2B5EF4-FFF2-40B4-BE49-F238E27FC236}">
                  <a16:creationId xmlns:a16="http://schemas.microsoft.com/office/drawing/2014/main" id="{4AFE6EE4-0C1C-CDBE-3EF3-C9D0291A51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5" y="3132"/>
              <a:ext cx="64" cy="55"/>
            </a:xfrm>
            <a:custGeom>
              <a:avLst/>
              <a:gdLst>
                <a:gd name="T0" fmla="*/ 21 w 129"/>
                <a:gd name="T1" fmla="*/ 30 h 110"/>
                <a:gd name="T2" fmla="*/ 26 w 129"/>
                <a:gd name="T3" fmla="*/ 26 h 110"/>
                <a:gd name="T4" fmla="*/ 36 w 129"/>
                <a:gd name="T5" fmla="*/ 22 h 110"/>
                <a:gd name="T6" fmla="*/ 45 w 129"/>
                <a:gd name="T7" fmla="*/ 19 h 110"/>
                <a:gd name="T8" fmla="*/ 55 w 129"/>
                <a:gd name="T9" fmla="*/ 17 h 110"/>
                <a:gd name="T10" fmla="*/ 64 w 129"/>
                <a:gd name="T11" fmla="*/ 19 h 110"/>
                <a:gd name="T12" fmla="*/ 74 w 129"/>
                <a:gd name="T13" fmla="*/ 22 h 110"/>
                <a:gd name="T14" fmla="*/ 81 w 129"/>
                <a:gd name="T15" fmla="*/ 28 h 110"/>
                <a:gd name="T16" fmla="*/ 89 w 129"/>
                <a:gd name="T17" fmla="*/ 40 h 110"/>
                <a:gd name="T18" fmla="*/ 99 w 129"/>
                <a:gd name="T19" fmla="*/ 55 h 110"/>
                <a:gd name="T20" fmla="*/ 104 w 129"/>
                <a:gd name="T21" fmla="*/ 66 h 110"/>
                <a:gd name="T22" fmla="*/ 108 w 129"/>
                <a:gd name="T23" fmla="*/ 74 h 110"/>
                <a:gd name="T24" fmla="*/ 114 w 129"/>
                <a:gd name="T25" fmla="*/ 85 h 110"/>
                <a:gd name="T26" fmla="*/ 119 w 129"/>
                <a:gd name="T27" fmla="*/ 98 h 110"/>
                <a:gd name="T28" fmla="*/ 123 w 129"/>
                <a:gd name="T29" fmla="*/ 106 h 110"/>
                <a:gd name="T30" fmla="*/ 127 w 129"/>
                <a:gd name="T31" fmla="*/ 110 h 110"/>
                <a:gd name="T32" fmla="*/ 127 w 129"/>
                <a:gd name="T33" fmla="*/ 104 h 110"/>
                <a:gd name="T34" fmla="*/ 125 w 129"/>
                <a:gd name="T35" fmla="*/ 93 h 110"/>
                <a:gd name="T36" fmla="*/ 121 w 129"/>
                <a:gd name="T37" fmla="*/ 79 h 110"/>
                <a:gd name="T38" fmla="*/ 118 w 129"/>
                <a:gd name="T39" fmla="*/ 62 h 110"/>
                <a:gd name="T40" fmla="*/ 114 w 129"/>
                <a:gd name="T41" fmla="*/ 51 h 110"/>
                <a:gd name="T42" fmla="*/ 110 w 129"/>
                <a:gd name="T43" fmla="*/ 41 h 110"/>
                <a:gd name="T44" fmla="*/ 106 w 129"/>
                <a:gd name="T45" fmla="*/ 30 h 110"/>
                <a:gd name="T46" fmla="*/ 99 w 129"/>
                <a:gd name="T47" fmla="*/ 17 h 110"/>
                <a:gd name="T48" fmla="*/ 91 w 129"/>
                <a:gd name="T49" fmla="*/ 9 h 110"/>
                <a:gd name="T50" fmla="*/ 81 w 129"/>
                <a:gd name="T51" fmla="*/ 5 h 110"/>
                <a:gd name="T52" fmla="*/ 72 w 129"/>
                <a:gd name="T53" fmla="*/ 3 h 110"/>
                <a:gd name="T54" fmla="*/ 62 w 129"/>
                <a:gd name="T55" fmla="*/ 2 h 110"/>
                <a:gd name="T56" fmla="*/ 51 w 129"/>
                <a:gd name="T57" fmla="*/ 0 h 110"/>
                <a:gd name="T58" fmla="*/ 40 w 129"/>
                <a:gd name="T59" fmla="*/ 2 h 110"/>
                <a:gd name="T60" fmla="*/ 28 w 129"/>
                <a:gd name="T61" fmla="*/ 3 h 110"/>
                <a:gd name="T62" fmla="*/ 17 w 129"/>
                <a:gd name="T63" fmla="*/ 7 h 110"/>
                <a:gd name="T64" fmla="*/ 5 w 129"/>
                <a:gd name="T65" fmla="*/ 15 h 110"/>
                <a:gd name="T66" fmla="*/ 19 w 129"/>
                <a:gd name="T67" fmla="*/ 3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9" h="110">
                  <a:moveTo>
                    <a:pt x="19" y="32"/>
                  </a:moveTo>
                  <a:lnTo>
                    <a:pt x="21" y="30"/>
                  </a:lnTo>
                  <a:lnTo>
                    <a:pt x="24" y="28"/>
                  </a:lnTo>
                  <a:lnTo>
                    <a:pt x="26" y="26"/>
                  </a:lnTo>
                  <a:lnTo>
                    <a:pt x="32" y="24"/>
                  </a:lnTo>
                  <a:lnTo>
                    <a:pt x="36" y="22"/>
                  </a:lnTo>
                  <a:lnTo>
                    <a:pt x="42" y="22"/>
                  </a:lnTo>
                  <a:lnTo>
                    <a:pt x="45" y="19"/>
                  </a:lnTo>
                  <a:lnTo>
                    <a:pt x="51" y="19"/>
                  </a:lnTo>
                  <a:lnTo>
                    <a:pt x="55" y="17"/>
                  </a:lnTo>
                  <a:lnTo>
                    <a:pt x="61" y="19"/>
                  </a:lnTo>
                  <a:lnTo>
                    <a:pt x="64" y="19"/>
                  </a:lnTo>
                  <a:lnTo>
                    <a:pt x="70" y="21"/>
                  </a:lnTo>
                  <a:lnTo>
                    <a:pt x="74" y="22"/>
                  </a:lnTo>
                  <a:lnTo>
                    <a:pt x="80" y="26"/>
                  </a:lnTo>
                  <a:lnTo>
                    <a:pt x="81" y="28"/>
                  </a:lnTo>
                  <a:lnTo>
                    <a:pt x="85" y="34"/>
                  </a:lnTo>
                  <a:lnTo>
                    <a:pt x="89" y="40"/>
                  </a:lnTo>
                  <a:lnTo>
                    <a:pt x="95" y="47"/>
                  </a:lnTo>
                  <a:lnTo>
                    <a:pt x="99" y="55"/>
                  </a:lnTo>
                  <a:lnTo>
                    <a:pt x="102" y="62"/>
                  </a:lnTo>
                  <a:lnTo>
                    <a:pt x="104" y="66"/>
                  </a:lnTo>
                  <a:lnTo>
                    <a:pt x="106" y="70"/>
                  </a:lnTo>
                  <a:lnTo>
                    <a:pt x="108" y="74"/>
                  </a:lnTo>
                  <a:lnTo>
                    <a:pt x="110" y="79"/>
                  </a:lnTo>
                  <a:lnTo>
                    <a:pt x="114" y="85"/>
                  </a:lnTo>
                  <a:lnTo>
                    <a:pt x="116" y="93"/>
                  </a:lnTo>
                  <a:lnTo>
                    <a:pt x="119" y="98"/>
                  </a:lnTo>
                  <a:lnTo>
                    <a:pt x="123" y="104"/>
                  </a:lnTo>
                  <a:lnTo>
                    <a:pt x="123" y="106"/>
                  </a:lnTo>
                  <a:lnTo>
                    <a:pt x="127" y="108"/>
                  </a:lnTo>
                  <a:lnTo>
                    <a:pt x="127" y="110"/>
                  </a:lnTo>
                  <a:lnTo>
                    <a:pt x="129" y="108"/>
                  </a:lnTo>
                  <a:lnTo>
                    <a:pt x="127" y="104"/>
                  </a:lnTo>
                  <a:lnTo>
                    <a:pt x="127" y="100"/>
                  </a:lnTo>
                  <a:lnTo>
                    <a:pt x="125" y="93"/>
                  </a:lnTo>
                  <a:lnTo>
                    <a:pt x="123" y="87"/>
                  </a:lnTo>
                  <a:lnTo>
                    <a:pt x="121" y="79"/>
                  </a:lnTo>
                  <a:lnTo>
                    <a:pt x="119" y="72"/>
                  </a:lnTo>
                  <a:lnTo>
                    <a:pt x="118" y="62"/>
                  </a:lnTo>
                  <a:lnTo>
                    <a:pt x="116" y="55"/>
                  </a:lnTo>
                  <a:lnTo>
                    <a:pt x="114" y="51"/>
                  </a:lnTo>
                  <a:lnTo>
                    <a:pt x="112" y="45"/>
                  </a:lnTo>
                  <a:lnTo>
                    <a:pt x="110" y="41"/>
                  </a:lnTo>
                  <a:lnTo>
                    <a:pt x="108" y="38"/>
                  </a:lnTo>
                  <a:lnTo>
                    <a:pt x="106" y="30"/>
                  </a:lnTo>
                  <a:lnTo>
                    <a:pt x="102" y="24"/>
                  </a:lnTo>
                  <a:lnTo>
                    <a:pt x="99" y="17"/>
                  </a:lnTo>
                  <a:lnTo>
                    <a:pt x="95" y="13"/>
                  </a:lnTo>
                  <a:lnTo>
                    <a:pt x="91" y="9"/>
                  </a:lnTo>
                  <a:lnTo>
                    <a:pt x="87" y="7"/>
                  </a:lnTo>
                  <a:lnTo>
                    <a:pt x="81" y="5"/>
                  </a:lnTo>
                  <a:lnTo>
                    <a:pt x="76" y="5"/>
                  </a:lnTo>
                  <a:lnTo>
                    <a:pt x="72" y="3"/>
                  </a:lnTo>
                  <a:lnTo>
                    <a:pt x="66" y="2"/>
                  </a:lnTo>
                  <a:lnTo>
                    <a:pt x="62" y="2"/>
                  </a:lnTo>
                  <a:lnTo>
                    <a:pt x="57" y="0"/>
                  </a:lnTo>
                  <a:lnTo>
                    <a:pt x="51" y="0"/>
                  </a:lnTo>
                  <a:lnTo>
                    <a:pt x="47" y="2"/>
                  </a:lnTo>
                  <a:lnTo>
                    <a:pt x="40" y="2"/>
                  </a:lnTo>
                  <a:lnTo>
                    <a:pt x="34" y="2"/>
                  </a:lnTo>
                  <a:lnTo>
                    <a:pt x="28" y="3"/>
                  </a:lnTo>
                  <a:lnTo>
                    <a:pt x="23" y="5"/>
                  </a:lnTo>
                  <a:lnTo>
                    <a:pt x="17" y="7"/>
                  </a:lnTo>
                  <a:lnTo>
                    <a:pt x="11" y="11"/>
                  </a:lnTo>
                  <a:lnTo>
                    <a:pt x="5" y="15"/>
                  </a:lnTo>
                  <a:lnTo>
                    <a:pt x="0" y="22"/>
                  </a:lnTo>
                  <a:lnTo>
                    <a:pt x="19" y="32"/>
                  </a:lnTo>
                  <a:lnTo>
                    <a:pt x="1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18" name="Freeform 50">
              <a:extLst>
                <a:ext uri="{FF2B5EF4-FFF2-40B4-BE49-F238E27FC236}">
                  <a16:creationId xmlns:a16="http://schemas.microsoft.com/office/drawing/2014/main" id="{5284A523-7003-301E-F96E-7107FBE72C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1" y="3143"/>
              <a:ext cx="242" cy="349"/>
            </a:xfrm>
            <a:custGeom>
              <a:avLst/>
              <a:gdLst>
                <a:gd name="T0" fmla="*/ 414 w 482"/>
                <a:gd name="T1" fmla="*/ 19 h 698"/>
                <a:gd name="T2" fmla="*/ 444 w 482"/>
                <a:gd name="T3" fmla="*/ 37 h 698"/>
                <a:gd name="T4" fmla="*/ 460 w 482"/>
                <a:gd name="T5" fmla="*/ 82 h 698"/>
                <a:gd name="T6" fmla="*/ 463 w 482"/>
                <a:gd name="T7" fmla="*/ 114 h 698"/>
                <a:gd name="T8" fmla="*/ 463 w 482"/>
                <a:gd name="T9" fmla="*/ 151 h 698"/>
                <a:gd name="T10" fmla="*/ 454 w 482"/>
                <a:gd name="T11" fmla="*/ 190 h 698"/>
                <a:gd name="T12" fmla="*/ 439 w 482"/>
                <a:gd name="T13" fmla="*/ 232 h 698"/>
                <a:gd name="T14" fmla="*/ 424 w 482"/>
                <a:gd name="T15" fmla="*/ 274 h 698"/>
                <a:gd name="T16" fmla="*/ 414 w 482"/>
                <a:gd name="T17" fmla="*/ 303 h 698"/>
                <a:gd name="T18" fmla="*/ 416 w 482"/>
                <a:gd name="T19" fmla="*/ 331 h 698"/>
                <a:gd name="T20" fmla="*/ 424 w 482"/>
                <a:gd name="T21" fmla="*/ 377 h 698"/>
                <a:gd name="T22" fmla="*/ 427 w 482"/>
                <a:gd name="T23" fmla="*/ 422 h 698"/>
                <a:gd name="T24" fmla="*/ 427 w 482"/>
                <a:gd name="T25" fmla="*/ 453 h 698"/>
                <a:gd name="T26" fmla="*/ 427 w 482"/>
                <a:gd name="T27" fmla="*/ 483 h 698"/>
                <a:gd name="T28" fmla="*/ 420 w 482"/>
                <a:gd name="T29" fmla="*/ 529 h 698"/>
                <a:gd name="T30" fmla="*/ 399 w 482"/>
                <a:gd name="T31" fmla="*/ 569 h 698"/>
                <a:gd name="T32" fmla="*/ 372 w 482"/>
                <a:gd name="T33" fmla="*/ 603 h 698"/>
                <a:gd name="T34" fmla="*/ 346 w 482"/>
                <a:gd name="T35" fmla="*/ 616 h 698"/>
                <a:gd name="T36" fmla="*/ 336 w 482"/>
                <a:gd name="T37" fmla="*/ 590 h 698"/>
                <a:gd name="T38" fmla="*/ 311 w 482"/>
                <a:gd name="T39" fmla="*/ 626 h 698"/>
                <a:gd name="T40" fmla="*/ 283 w 482"/>
                <a:gd name="T41" fmla="*/ 658 h 698"/>
                <a:gd name="T42" fmla="*/ 247 w 482"/>
                <a:gd name="T43" fmla="*/ 666 h 698"/>
                <a:gd name="T44" fmla="*/ 199 w 482"/>
                <a:gd name="T45" fmla="*/ 669 h 698"/>
                <a:gd name="T46" fmla="*/ 165 w 482"/>
                <a:gd name="T47" fmla="*/ 666 h 698"/>
                <a:gd name="T48" fmla="*/ 131 w 482"/>
                <a:gd name="T49" fmla="*/ 660 h 698"/>
                <a:gd name="T50" fmla="*/ 97 w 482"/>
                <a:gd name="T51" fmla="*/ 645 h 698"/>
                <a:gd name="T52" fmla="*/ 62 w 482"/>
                <a:gd name="T53" fmla="*/ 624 h 698"/>
                <a:gd name="T54" fmla="*/ 32 w 482"/>
                <a:gd name="T55" fmla="*/ 593 h 698"/>
                <a:gd name="T56" fmla="*/ 7 w 482"/>
                <a:gd name="T57" fmla="*/ 610 h 698"/>
                <a:gd name="T58" fmla="*/ 47 w 482"/>
                <a:gd name="T59" fmla="*/ 645 h 698"/>
                <a:gd name="T60" fmla="*/ 89 w 482"/>
                <a:gd name="T61" fmla="*/ 669 h 698"/>
                <a:gd name="T62" fmla="*/ 123 w 482"/>
                <a:gd name="T63" fmla="*/ 683 h 698"/>
                <a:gd name="T64" fmla="*/ 159 w 482"/>
                <a:gd name="T65" fmla="*/ 692 h 698"/>
                <a:gd name="T66" fmla="*/ 201 w 482"/>
                <a:gd name="T67" fmla="*/ 698 h 698"/>
                <a:gd name="T68" fmla="*/ 243 w 482"/>
                <a:gd name="T69" fmla="*/ 694 h 698"/>
                <a:gd name="T70" fmla="*/ 279 w 482"/>
                <a:gd name="T71" fmla="*/ 688 h 698"/>
                <a:gd name="T72" fmla="*/ 321 w 482"/>
                <a:gd name="T73" fmla="*/ 675 h 698"/>
                <a:gd name="T74" fmla="*/ 353 w 482"/>
                <a:gd name="T75" fmla="*/ 650 h 698"/>
                <a:gd name="T76" fmla="*/ 367 w 482"/>
                <a:gd name="T77" fmla="*/ 631 h 698"/>
                <a:gd name="T78" fmla="*/ 405 w 482"/>
                <a:gd name="T79" fmla="*/ 601 h 698"/>
                <a:gd name="T80" fmla="*/ 431 w 482"/>
                <a:gd name="T81" fmla="*/ 565 h 698"/>
                <a:gd name="T82" fmla="*/ 450 w 482"/>
                <a:gd name="T83" fmla="*/ 512 h 698"/>
                <a:gd name="T84" fmla="*/ 456 w 482"/>
                <a:gd name="T85" fmla="*/ 477 h 698"/>
                <a:gd name="T86" fmla="*/ 456 w 482"/>
                <a:gd name="T87" fmla="*/ 447 h 698"/>
                <a:gd name="T88" fmla="*/ 456 w 482"/>
                <a:gd name="T89" fmla="*/ 413 h 698"/>
                <a:gd name="T90" fmla="*/ 450 w 482"/>
                <a:gd name="T91" fmla="*/ 363 h 698"/>
                <a:gd name="T92" fmla="*/ 443 w 482"/>
                <a:gd name="T93" fmla="*/ 325 h 698"/>
                <a:gd name="T94" fmla="*/ 444 w 482"/>
                <a:gd name="T95" fmla="*/ 305 h 698"/>
                <a:gd name="T96" fmla="*/ 454 w 482"/>
                <a:gd name="T97" fmla="*/ 268 h 698"/>
                <a:gd name="T98" fmla="*/ 465 w 482"/>
                <a:gd name="T99" fmla="*/ 225 h 698"/>
                <a:gd name="T100" fmla="*/ 475 w 482"/>
                <a:gd name="T101" fmla="*/ 187 h 698"/>
                <a:gd name="T102" fmla="*/ 482 w 482"/>
                <a:gd name="T103" fmla="*/ 149 h 698"/>
                <a:gd name="T104" fmla="*/ 481 w 482"/>
                <a:gd name="T105" fmla="*/ 116 h 698"/>
                <a:gd name="T106" fmla="*/ 477 w 482"/>
                <a:gd name="T107" fmla="*/ 78 h 698"/>
                <a:gd name="T108" fmla="*/ 467 w 482"/>
                <a:gd name="T109" fmla="*/ 44 h 698"/>
                <a:gd name="T110" fmla="*/ 439 w 482"/>
                <a:gd name="T111" fmla="*/ 12 h 698"/>
                <a:gd name="T112" fmla="*/ 397 w 482"/>
                <a:gd name="T113" fmla="*/ 0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82" h="698">
                  <a:moveTo>
                    <a:pt x="393" y="16"/>
                  </a:moveTo>
                  <a:lnTo>
                    <a:pt x="395" y="16"/>
                  </a:lnTo>
                  <a:lnTo>
                    <a:pt x="399" y="16"/>
                  </a:lnTo>
                  <a:lnTo>
                    <a:pt x="401" y="16"/>
                  </a:lnTo>
                  <a:lnTo>
                    <a:pt x="405" y="16"/>
                  </a:lnTo>
                  <a:lnTo>
                    <a:pt x="410" y="18"/>
                  </a:lnTo>
                  <a:lnTo>
                    <a:pt x="414" y="19"/>
                  </a:lnTo>
                  <a:lnTo>
                    <a:pt x="418" y="19"/>
                  </a:lnTo>
                  <a:lnTo>
                    <a:pt x="422" y="21"/>
                  </a:lnTo>
                  <a:lnTo>
                    <a:pt x="427" y="23"/>
                  </a:lnTo>
                  <a:lnTo>
                    <a:pt x="431" y="27"/>
                  </a:lnTo>
                  <a:lnTo>
                    <a:pt x="435" y="29"/>
                  </a:lnTo>
                  <a:lnTo>
                    <a:pt x="439" y="33"/>
                  </a:lnTo>
                  <a:lnTo>
                    <a:pt x="444" y="37"/>
                  </a:lnTo>
                  <a:lnTo>
                    <a:pt x="446" y="42"/>
                  </a:lnTo>
                  <a:lnTo>
                    <a:pt x="450" y="46"/>
                  </a:lnTo>
                  <a:lnTo>
                    <a:pt x="452" y="52"/>
                  </a:lnTo>
                  <a:lnTo>
                    <a:pt x="454" y="59"/>
                  </a:lnTo>
                  <a:lnTo>
                    <a:pt x="456" y="67"/>
                  </a:lnTo>
                  <a:lnTo>
                    <a:pt x="458" y="75"/>
                  </a:lnTo>
                  <a:lnTo>
                    <a:pt x="460" y="82"/>
                  </a:lnTo>
                  <a:lnTo>
                    <a:pt x="460" y="88"/>
                  </a:lnTo>
                  <a:lnTo>
                    <a:pt x="462" y="92"/>
                  </a:lnTo>
                  <a:lnTo>
                    <a:pt x="462" y="97"/>
                  </a:lnTo>
                  <a:lnTo>
                    <a:pt x="463" y="101"/>
                  </a:lnTo>
                  <a:lnTo>
                    <a:pt x="463" y="105"/>
                  </a:lnTo>
                  <a:lnTo>
                    <a:pt x="463" y="111"/>
                  </a:lnTo>
                  <a:lnTo>
                    <a:pt x="463" y="114"/>
                  </a:lnTo>
                  <a:lnTo>
                    <a:pt x="463" y="118"/>
                  </a:lnTo>
                  <a:lnTo>
                    <a:pt x="463" y="122"/>
                  </a:lnTo>
                  <a:lnTo>
                    <a:pt x="463" y="128"/>
                  </a:lnTo>
                  <a:lnTo>
                    <a:pt x="463" y="132"/>
                  </a:lnTo>
                  <a:lnTo>
                    <a:pt x="463" y="137"/>
                  </a:lnTo>
                  <a:lnTo>
                    <a:pt x="463" y="143"/>
                  </a:lnTo>
                  <a:lnTo>
                    <a:pt x="463" y="151"/>
                  </a:lnTo>
                  <a:lnTo>
                    <a:pt x="463" y="158"/>
                  </a:lnTo>
                  <a:lnTo>
                    <a:pt x="463" y="164"/>
                  </a:lnTo>
                  <a:lnTo>
                    <a:pt x="462" y="170"/>
                  </a:lnTo>
                  <a:lnTo>
                    <a:pt x="460" y="177"/>
                  </a:lnTo>
                  <a:lnTo>
                    <a:pt x="458" y="181"/>
                  </a:lnTo>
                  <a:lnTo>
                    <a:pt x="456" y="185"/>
                  </a:lnTo>
                  <a:lnTo>
                    <a:pt x="454" y="190"/>
                  </a:lnTo>
                  <a:lnTo>
                    <a:pt x="452" y="196"/>
                  </a:lnTo>
                  <a:lnTo>
                    <a:pt x="450" y="200"/>
                  </a:lnTo>
                  <a:lnTo>
                    <a:pt x="448" y="208"/>
                  </a:lnTo>
                  <a:lnTo>
                    <a:pt x="446" y="213"/>
                  </a:lnTo>
                  <a:lnTo>
                    <a:pt x="444" y="219"/>
                  </a:lnTo>
                  <a:lnTo>
                    <a:pt x="441" y="225"/>
                  </a:lnTo>
                  <a:lnTo>
                    <a:pt x="439" y="232"/>
                  </a:lnTo>
                  <a:lnTo>
                    <a:pt x="437" y="238"/>
                  </a:lnTo>
                  <a:lnTo>
                    <a:pt x="435" y="246"/>
                  </a:lnTo>
                  <a:lnTo>
                    <a:pt x="433" y="249"/>
                  </a:lnTo>
                  <a:lnTo>
                    <a:pt x="431" y="257"/>
                  </a:lnTo>
                  <a:lnTo>
                    <a:pt x="427" y="263"/>
                  </a:lnTo>
                  <a:lnTo>
                    <a:pt x="425" y="268"/>
                  </a:lnTo>
                  <a:lnTo>
                    <a:pt x="424" y="274"/>
                  </a:lnTo>
                  <a:lnTo>
                    <a:pt x="422" y="278"/>
                  </a:lnTo>
                  <a:lnTo>
                    <a:pt x="420" y="284"/>
                  </a:lnTo>
                  <a:lnTo>
                    <a:pt x="420" y="289"/>
                  </a:lnTo>
                  <a:lnTo>
                    <a:pt x="416" y="293"/>
                  </a:lnTo>
                  <a:lnTo>
                    <a:pt x="416" y="297"/>
                  </a:lnTo>
                  <a:lnTo>
                    <a:pt x="414" y="299"/>
                  </a:lnTo>
                  <a:lnTo>
                    <a:pt x="414" y="303"/>
                  </a:lnTo>
                  <a:lnTo>
                    <a:pt x="412" y="308"/>
                  </a:lnTo>
                  <a:lnTo>
                    <a:pt x="414" y="312"/>
                  </a:lnTo>
                  <a:lnTo>
                    <a:pt x="414" y="314"/>
                  </a:lnTo>
                  <a:lnTo>
                    <a:pt x="414" y="320"/>
                  </a:lnTo>
                  <a:lnTo>
                    <a:pt x="416" y="322"/>
                  </a:lnTo>
                  <a:lnTo>
                    <a:pt x="416" y="327"/>
                  </a:lnTo>
                  <a:lnTo>
                    <a:pt x="416" y="331"/>
                  </a:lnTo>
                  <a:lnTo>
                    <a:pt x="418" y="339"/>
                  </a:lnTo>
                  <a:lnTo>
                    <a:pt x="418" y="343"/>
                  </a:lnTo>
                  <a:lnTo>
                    <a:pt x="420" y="348"/>
                  </a:lnTo>
                  <a:lnTo>
                    <a:pt x="420" y="356"/>
                  </a:lnTo>
                  <a:lnTo>
                    <a:pt x="422" y="363"/>
                  </a:lnTo>
                  <a:lnTo>
                    <a:pt x="422" y="369"/>
                  </a:lnTo>
                  <a:lnTo>
                    <a:pt x="424" y="377"/>
                  </a:lnTo>
                  <a:lnTo>
                    <a:pt x="424" y="384"/>
                  </a:lnTo>
                  <a:lnTo>
                    <a:pt x="425" y="394"/>
                  </a:lnTo>
                  <a:lnTo>
                    <a:pt x="425" y="401"/>
                  </a:lnTo>
                  <a:lnTo>
                    <a:pt x="427" y="409"/>
                  </a:lnTo>
                  <a:lnTo>
                    <a:pt x="427" y="413"/>
                  </a:lnTo>
                  <a:lnTo>
                    <a:pt x="427" y="417"/>
                  </a:lnTo>
                  <a:lnTo>
                    <a:pt x="427" y="422"/>
                  </a:lnTo>
                  <a:lnTo>
                    <a:pt x="427" y="426"/>
                  </a:lnTo>
                  <a:lnTo>
                    <a:pt x="427" y="430"/>
                  </a:lnTo>
                  <a:lnTo>
                    <a:pt x="427" y="436"/>
                  </a:lnTo>
                  <a:lnTo>
                    <a:pt x="427" y="439"/>
                  </a:lnTo>
                  <a:lnTo>
                    <a:pt x="427" y="443"/>
                  </a:lnTo>
                  <a:lnTo>
                    <a:pt x="427" y="449"/>
                  </a:lnTo>
                  <a:lnTo>
                    <a:pt x="427" y="453"/>
                  </a:lnTo>
                  <a:lnTo>
                    <a:pt x="427" y="458"/>
                  </a:lnTo>
                  <a:lnTo>
                    <a:pt x="427" y="462"/>
                  </a:lnTo>
                  <a:lnTo>
                    <a:pt x="427" y="466"/>
                  </a:lnTo>
                  <a:lnTo>
                    <a:pt x="427" y="470"/>
                  </a:lnTo>
                  <a:lnTo>
                    <a:pt x="427" y="474"/>
                  </a:lnTo>
                  <a:lnTo>
                    <a:pt x="427" y="479"/>
                  </a:lnTo>
                  <a:lnTo>
                    <a:pt x="427" y="483"/>
                  </a:lnTo>
                  <a:lnTo>
                    <a:pt x="427" y="487"/>
                  </a:lnTo>
                  <a:lnTo>
                    <a:pt x="425" y="491"/>
                  </a:lnTo>
                  <a:lnTo>
                    <a:pt x="425" y="496"/>
                  </a:lnTo>
                  <a:lnTo>
                    <a:pt x="424" y="504"/>
                  </a:lnTo>
                  <a:lnTo>
                    <a:pt x="422" y="512"/>
                  </a:lnTo>
                  <a:lnTo>
                    <a:pt x="422" y="519"/>
                  </a:lnTo>
                  <a:lnTo>
                    <a:pt x="420" y="529"/>
                  </a:lnTo>
                  <a:lnTo>
                    <a:pt x="416" y="534"/>
                  </a:lnTo>
                  <a:lnTo>
                    <a:pt x="414" y="542"/>
                  </a:lnTo>
                  <a:lnTo>
                    <a:pt x="410" y="548"/>
                  </a:lnTo>
                  <a:lnTo>
                    <a:pt x="408" y="553"/>
                  </a:lnTo>
                  <a:lnTo>
                    <a:pt x="405" y="559"/>
                  </a:lnTo>
                  <a:lnTo>
                    <a:pt x="403" y="565"/>
                  </a:lnTo>
                  <a:lnTo>
                    <a:pt x="399" y="569"/>
                  </a:lnTo>
                  <a:lnTo>
                    <a:pt x="397" y="574"/>
                  </a:lnTo>
                  <a:lnTo>
                    <a:pt x="393" y="578"/>
                  </a:lnTo>
                  <a:lnTo>
                    <a:pt x="391" y="582"/>
                  </a:lnTo>
                  <a:lnTo>
                    <a:pt x="386" y="586"/>
                  </a:lnTo>
                  <a:lnTo>
                    <a:pt x="384" y="590"/>
                  </a:lnTo>
                  <a:lnTo>
                    <a:pt x="378" y="597"/>
                  </a:lnTo>
                  <a:lnTo>
                    <a:pt x="372" y="603"/>
                  </a:lnTo>
                  <a:lnTo>
                    <a:pt x="367" y="607"/>
                  </a:lnTo>
                  <a:lnTo>
                    <a:pt x="363" y="609"/>
                  </a:lnTo>
                  <a:lnTo>
                    <a:pt x="357" y="612"/>
                  </a:lnTo>
                  <a:lnTo>
                    <a:pt x="353" y="614"/>
                  </a:lnTo>
                  <a:lnTo>
                    <a:pt x="348" y="618"/>
                  </a:lnTo>
                  <a:lnTo>
                    <a:pt x="346" y="618"/>
                  </a:lnTo>
                  <a:lnTo>
                    <a:pt x="346" y="616"/>
                  </a:lnTo>
                  <a:lnTo>
                    <a:pt x="346" y="614"/>
                  </a:lnTo>
                  <a:lnTo>
                    <a:pt x="344" y="607"/>
                  </a:lnTo>
                  <a:lnTo>
                    <a:pt x="344" y="601"/>
                  </a:lnTo>
                  <a:lnTo>
                    <a:pt x="342" y="595"/>
                  </a:lnTo>
                  <a:lnTo>
                    <a:pt x="342" y="591"/>
                  </a:lnTo>
                  <a:lnTo>
                    <a:pt x="338" y="590"/>
                  </a:lnTo>
                  <a:lnTo>
                    <a:pt x="336" y="590"/>
                  </a:lnTo>
                  <a:lnTo>
                    <a:pt x="330" y="593"/>
                  </a:lnTo>
                  <a:lnTo>
                    <a:pt x="327" y="601"/>
                  </a:lnTo>
                  <a:lnTo>
                    <a:pt x="323" y="605"/>
                  </a:lnTo>
                  <a:lnTo>
                    <a:pt x="321" y="610"/>
                  </a:lnTo>
                  <a:lnTo>
                    <a:pt x="317" y="616"/>
                  </a:lnTo>
                  <a:lnTo>
                    <a:pt x="315" y="622"/>
                  </a:lnTo>
                  <a:lnTo>
                    <a:pt x="311" y="626"/>
                  </a:lnTo>
                  <a:lnTo>
                    <a:pt x="308" y="633"/>
                  </a:lnTo>
                  <a:lnTo>
                    <a:pt x="304" y="637"/>
                  </a:lnTo>
                  <a:lnTo>
                    <a:pt x="300" y="643"/>
                  </a:lnTo>
                  <a:lnTo>
                    <a:pt x="296" y="647"/>
                  </a:lnTo>
                  <a:lnTo>
                    <a:pt x="292" y="652"/>
                  </a:lnTo>
                  <a:lnTo>
                    <a:pt x="289" y="656"/>
                  </a:lnTo>
                  <a:lnTo>
                    <a:pt x="283" y="658"/>
                  </a:lnTo>
                  <a:lnTo>
                    <a:pt x="279" y="658"/>
                  </a:lnTo>
                  <a:lnTo>
                    <a:pt x="275" y="660"/>
                  </a:lnTo>
                  <a:lnTo>
                    <a:pt x="272" y="662"/>
                  </a:lnTo>
                  <a:lnTo>
                    <a:pt x="266" y="662"/>
                  </a:lnTo>
                  <a:lnTo>
                    <a:pt x="260" y="664"/>
                  </a:lnTo>
                  <a:lnTo>
                    <a:pt x="254" y="666"/>
                  </a:lnTo>
                  <a:lnTo>
                    <a:pt x="247" y="666"/>
                  </a:lnTo>
                  <a:lnTo>
                    <a:pt x="241" y="668"/>
                  </a:lnTo>
                  <a:lnTo>
                    <a:pt x="232" y="668"/>
                  </a:lnTo>
                  <a:lnTo>
                    <a:pt x="224" y="669"/>
                  </a:lnTo>
                  <a:lnTo>
                    <a:pt x="216" y="669"/>
                  </a:lnTo>
                  <a:lnTo>
                    <a:pt x="207" y="669"/>
                  </a:lnTo>
                  <a:lnTo>
                    <a:pt x="203" y="669"/>
                  </a:lnTo>
                  <a:lnTo>
                    <a:pt x="199" y="669"/>
                  </a:lnTo>
                  <a:lnTo>
                    <a:pt x="194" y="669"/>
                  </a:lnTo>
                  <a:lnTo>
                    <a:pt x="190" y="669"/>
                  </a:lnTo>
                  <a:lnTo>
                    <a:pt x="184" y="668"/>
                  </a:lnTo>
                  <a:lnTo>
                    <a:pt x="180" y="668"/>
                  </a:lnTo>
                  <a:lnTo>
                    <a:pt x="175" y="668"/>
                  </a:lnTo>
                  <a:lnTo>
                    <a:pt x="171" y="668"/>
                  </a:lnTo>
                  <a:lnTo>
                    <a:pt x="165" y="666"/>
                  </a:lnTo>
                  <a:lnTo>
                    <a:pt x="159" y="666"/>
                  </a:lnTo>
                  <a:lnTo>
                    <a:pt x="156" y="666"/>
                  </a:lnTo>
                  <a:lnTo>
                    <a:pt x="150" y="664"/>
                  </a:lnTo>
                  <a:lnTo>
                    <a:pt x="146" y="662"/>
                  </a:lnTo>
                  <a:lnTo>
                    <a:pt x="140" y="662"/>
                  </a:lnTo>
                  <a:lnTo>
                    <a:pt x="135" y="660"/>
                  </a:lnTo>
                  <a:lnTo>
                    <a:pt x="131" y="660"/>
                  </a:lnTo>
                  <a:lnTo>
                    <a:pt x="125" y="658"/>
                  </a:lnTo>
                  <a:lnTo>
                    <a:pt x="121" y="656"/>
                  </a:lnTo>
                  <a:lnTo>
                    <a:pt x="116" y="654"/>
                  </a:lnTo>
                  <a:lnTo>
                    <a:pt x="110" y="652"/>
                  </a:lnTo>
                  <a:lnTo>
                    <a:pt x="106" y="650"/>
                  </a:lnTo>
                  <a:lnTo>
                    <a:pt x="100" y="649"/>
                  </a:lnTo>
                  <a:lnTo>
                    <a:pt x="97" y="645"/>
                  </a:lnTo>
                  <a:lnTo>
                    <a:pt x="91" y="643"/>
                  </a:lnTo>
                  <a:lnTo>
                    <a:pt x="85" y="641"/>
                  </a:lnTo>
                  <a:lnTo>
                    <a:pt x="81" y="637"/>
                  </a:lnTo>
                  <a:lnTo>
                    <a:pt x="76" y="633"/>
                  </a:lnTo>
                  <a:lnTo>
                    <a:pt x="72" y="631"/>
                  </a:lnTo>
                  <a:lnTo>
                    <a:pt x="66" y="628"/>
                  </a:lnTo>
                  <a:lnTo>
                    <a:pt x="62" y="624"/>
                  </a:lnTo>
                  <a:lnTo>
                    <a:pt x="57" y="620"/>
                  </a:lnTo>
                  <a:lnTo>
                    <a:pt x="53" y="616"/>
                  </a:lnTo>
                  <a:lnTo>
                    <a:pt x="49" y="612"/>
                  </a:lnTo>
                  <a:lnTo>
                    <a:pt x="45" y="609"/>
                  </a:lnTo>
                  <a:lnTo>
                    <a:pt x="40" y="603"/>
                  </a:lnTo>
                  <a:lnTo>
                    <a:pt x="38" y="599"/>
                  </a:lnTo>
                  <a:lnTo>
                    <a:pt x="32" y="593"/>
                  </a:lnTo>
                  <a:lnTo>
                    <a:pt x="28" y="590"/>
                  </a:lnTo>
                  <a:lnTo>
                    <a:pt x="24" y="584"/>
                  </a:lnTo>
                  <a:lnTo>
                    <a:pt x="21" y="578"/>
                  </a:lnTo>
                  <a:lnTo>
                    <a:pt x="0" y="603"/>
                  </a:lnTo>
                  <a:lnTo>
                    <a:pt x="0" y="603"/>
                  </a:lnTo>
                  <a:lnTo>
                    <a:pt x="4" y="607"/>
                  </a:lnTo>
                  <a:lnTo>
                    <a:pt x="7" y="610"/>
                  </a:lnTo>
                  <a:lnTo>
                    <a:pt x="15" y="618"/>
                  </a:lnTo>
                  <a:lnTo>
                    <a:pt x="19" y="622"/>
                  </a:lnTo>
                  <a:lnTo>
                    <a:pt x="24" y="626"/>
                  </a:lnTo>
                  <a:lnTo>
                    <a:pt x="28" y="630"/>
                  </a:lnTo>
                  <a:lnTo>
                    <a:pt x="36" y="635"/>
                  </a:lnTo>
                  <a:lnTo>
                    <a:pt x="40" y="639"/>
                  </a:lnTo>
                  <a:lnTo>
                    <a:pt x="47" y="645"/>
                  </a:lnTo>
                  <a:lnTo>
                    <a:pt x="55" y="649"/>
                  </a:lnTo>
                  <a:lnTo>
                    <a:pt x="62" y="654"/>
                  </a:lnTo>
                  <a:lnTo>
                    <a:pt x="68" y="658"/>
                  </a:lnTo>
                  <a:lnTo>
                    <a:pt x="78" y="662"/>
                  </a:lnTo>
                  <a:lnTo>
                    <a:pt x="81" y="664"/>
                  </a:lnTo>
                  <a:lnTo>
                    <a:pt x="85" y="666"/>
                  </a:lnTo>
                  <a:lnTo>
                    <a:pt x="89" y="669"/>
                  </a:lnTo>
                  <a:lnTo>
                    <a:pt x="95" y="671"/>
                  </a:lnTo>
                  <a:lnTo>
                    <a:pt x="99" y="673"/>
                  </a:lnTo>
                  <a:lnTo>
                    <a:pt x="104" y="675"/>
                  </a:lnTo>
                  <a:lnTo>
                    <a:pt x="108" y="677"/>
                  </a:lnTo>
                  <a:lnTo>
                    <a:pt x="114" y="679"/>
                  </a:lnTo>
                  <a:lnTo>
                    <a:pt x="118" y="681"/>
                  </a:lnTo>
                  <a:lnTo>
                    <a:pt x="123" y="683"/>
                  </a:lnTo>
                  <a:lnTo>
                    <a:pt x="129" y="685"/>
                  </a:lnTo>
                  <a:lnTo>
                    <a:pt x="135" y="687"/>
                  </a:lnTo>
                  <a:lnTo>
                    <a:pt x="138" y="687"/>
                  </a:lnTo>
                  <a:lnTo>
                    <a:pt x="144" y="688"/>
                  </a:lnTo>
                  <a:lnTo>
                    <a:pt x="150" y="690"/>
                  </a:lnTo>
                  <a:lnTo>
                    <a:pt x="156" y="690"/>
                  </a:lnTo>
                  <a:lnTo>
                    <a:pt x="159" y="692"/>
                  </a:lnTo>
                  <a:lnTo>
                    <a:pt x="167" y="694"/>
                  </a:lnTo>
                  <a:lnTo>
                    <a:pt x="171" y="694"/>
                  </a:lnTo>
                  <a:lnTo>
                    <a:pt x="178" y="696"/>
                  </a:lnTo>
                  <a:lnTo>
                    <a:pt x="184" y="696"/>
                  </a:lnTo>
                  <a:lnTo>
                    <a:pt x="190" y="696"/>
                  </a:lnTo>
                  <a:lnTo>
                    <a:pt x="195" y="696"/>
                  </a:lnTo>
                  <a:lnTo>
                    <a:pt x="201" y="698"/>
                  </a:lnTo>
                  <a:lnTo>
                    <a:pt x="207" y="696"/>
                  </a:lnTo>
                  <a:lnTo>
                    <a:pt x="214" y="696"/>
                  </a:lnTo>
                  <a:lnTo>
                    <a:pt x="220" y="696"/>
                  </a:lnTo>
                  <a:lnTo>
                    <a:pt x="228" y="696"/>
                  </a:lnTo>
                  <a:lnTo>
                    <a:pt x="232" y="694"/>
                  </a:lnTo>
                  <a:lnTo>
                    <a:pt x="239" y="694"/>
                  </a:lnTo>
                  <a:lnTo>
                    <a:pt x="243" y="694"/>
                  </a:lnTo>
                  <a:lnTo>
                    <a:pt x="251" y="694"/>
                  </a:lnTo>
                  <a:lnTo>
                    <a:pt x="254" y="692"/>
                  </a:lnTo>
                  <a:lnTo>
                    <a:pt x="260" y="692"/>
                  </a:lnTo>
                  <a:lnTo>
                    <a:pt x="266" y="690"/>
                  </a:lnTo>
                  <a:lnTo>
                    <a:pt x="272" y="690"/>
                  </a:lnTo>
                  <a:lnTo>
                    <a:pt x="275" y="688"/>
                  </a:lnTo>
                  <a:lnTo>
                    <a:pt x="279" y="688"/>
                  </a:lnTo>
                  <a:lnTo>
                    <a:pt x="285" y="687"/>
                  </a:lnTo>
                  <a:lnTo>
                    <a:pt x="289" y="687"/>
                  </a:lnTo>
                  <a:lnTo>
                    <a:pt x="296" y="683"/>
                  </a:lnTo>
                  <a:lnTo>
                    <a:pt x="304" y="683"/>
                  </a:lnTo>
                  <a:lnTo>
                    <a:pt x="310" y="679"/>
                  </a:lnTo>
                  <a:lnTo>
                    <a:pt x="317" y="677"/>
                  </a:lnTo>
                  <a:lnTo>
                    <a:pt x="321" y="675"/>
                  </a:lnTo>
                  <a:lnTo>
                    <a:pt x="327" y="671"/>
                  </a:lnTo>
                  <a:lnTo>
                    <a:pt x="332" y="669"/>
                  </a:lnTo>
                  <a:lnTo>
                    <a:pt x="336" y="666"/>
                  </a:lnTo>
                  <a:lnTo>
                    <a:pt x="340" y="664"/>
                  </a:lnTo>
                  <a:lnTo>
                    <a:pt x="344" y="662"/>
                  </a:lnTo>
                  <a:lnTo>
                    <a:pt x="349" y="656"/>
                  </a:lnTo>
                  <a:lnTo>
                    <a:pt x="353" y="650"/>
                  </a:lnTo>
                  <a:lnTo>
                    <a:pt x="355" y="647"/>
                  </a:lnTo>
                  <a:lnTo>
                    <a:pt x="359" y="643"/>
                  </a:lnTo>
                  <a:lnTo>
                    <a:pt x="361" y="637"/>
                  </a:lnTo>
                  <a:lnTo>
                    <a:pt x="361" y="637"/>
                  </a:lnTo>
                  <a:lnTo>
                    <a:pt x="361" y="635"/>
                  </a:lnTo>
                  <a:lnTo>
                    <a:pt x="363" y="633"/>
                  </a:lnTo>
                  <a:lnTo>
                    <a:pt x="367" y="631"/>
                  </a:lnTo>
                  <a:lnTo>
                    <a:pt x="372" y="630"/>
                  </a:lnTo>
                  <a:lnTo>
                    <a:pt x="376" y="626"/>
                  </a:lnTo>
                  <a:lnTo>
                    <a:pt x="384" y="622"/>
                  </a:lnTo>
                  <a:lnTo>
                    <a:pt x="391" y="616"/>
                  </a:lnTo>
                  <a:lnTo>
                    <a:pt x="399" y="610"/>
                  </a:lnTo>
                  <a:lnTo>
                    <a:pt x="401" y="605"/>
                  </a:lnTo>
                  <a:lnTo>
                    <a:pt x="405" y="601"/>
                  </a:lnTo>
                  <a:lnTo>
                    <a:pt x="408" y="597"/>
                  </a:lnTo>
                  <a:lnTo>
                    <a:pt x="412" y="591"/>
                  </a:lnTo>
                  <a:lnTo>
                    <a:pt x="416" y="588"/>
                  </a:lnTo>
                  <a:lnTo>
                    <a:pt x="420" y="582"/>
                  </a:lnTo>
                  <a:lnTo>
                    <a:pt x="424" y="576"/>
                  </a:lnTo>
                  <a:lnTo>
                    <a:pt x="427" y="571"/>
                  </a:lnTo>
                  <a:lnTo>
                    <a:pt x="431" y="565"/>
                  </a:lnTo>
                  <a:lnTo>
                    <a:pt x="435" y="557"/>
                  </a:lnTo>
                  <a:lnTo>
                    <a:pt x="437" y="550"/>
                  </a:lnTo>
                  <a:lnTo>
                    <a:pt x="441" y="544"/>
                  </a:lnTo>
                  <a:lnTo>
                    <a:pt x="443" y="534"/>
                  </a:lnTo>
                  <a:lnTo>
                    <a:pt x="446" y="527"/>
                  </a:lnTo>
                  <a:lnTo>
                    <a:pt x="448" y="519"/>
                  </a:lnTo>
                  <a:lnTo>
                    <a:pt x="450" y="512"/>
                  </a:lnTo>
                  <a:lnTo>
                    <a:pt x="450" y="506"/>
                  </a:lnTo>
                  <a:lnTo>
                    <a:pt x="452" y="502"/>
                  </a:lnTo>
                  <a:lnTo>
                    <a:pt x="452" y="496"/>
                  </a:lnTo>
                  <a:lnTo>
                    <a:pt x="454" y="493"/>
                  </a:lnTo>
                  <a:lnTo>
                    <a:pt x="454" y="487"/>
                  </a:lnTo>
                  <a:lnTo>
                    <a:pt x="454" y="483"/>
                  </a:lnTo>
                  <a:lnTo>
                    <a:pt x="456" y="477"/>
                  </a:lnTo>
                  <a:lnTo>
                    <a:pt x="456" y="474"/>
                  </a:lnTo>
                  <a:lnTo>
                    <a:pt x="456" y="470"/>
                  </a:lnTo>
                  <a:lnTo>
                    <a:pt x="456" y="464"/>
                  </a:lnTo>
                  <a:lnTo>
                    <a:pt x="456" y="460"/>
                  </a:lnTo>
                  <a:lnTo>
                    <a:pt x="456" y="455"/>
                  </a:lnTo>
                  <a:lnTo>
                    <a:pt x="456" y="451"/>
                  </a:lnTo>
                  <a:lnTo>
                    <a:pt x="456" y="447"/>
                  </a:lnTo>
                  <a:lnTo>
                    <a:pt x="456" y="441"/>
                  </a:lnTo>
                  <a:lnTo>
                    <a:pt x="458" y="438"/>
                  </a:lnTo>
                  <a:lnTo>
                    <a:pt x="456" y="434"/>
                  </a:lnTo>
                  <a:lnTo>
                    <a:pt x="456" y="430"/>
                  </a:lnTo>
                  <a:lnTo>
                    <a:pt x="456" y="424"/>
                  </a:lnTo>
                  <a:lnTo>
                    <a:pt x="456" y="420"/>
                  </a:lnTo>
                  <a:lnTo>
                    <a:pt x="456" y="413"/>
                  </a:lnTo>
                  <a:lnTo>
                    <a:pt x="456" y="405"/>
                  </a:lnTo>
                  <a:lnTo>
                    <a:pt x="456" y="398"/>
                  </a:lnTo>
                  <a:lnTo>
                    <a:pt x="454" y="390"/>
                  </a:lnTo>
                  <a:lnTo>
                    <a:pt x="454" y="382"/>
                  </a:lnTo>
                  <a:lnTo>
                    <a:pt x="454" y="377"/>
                  </a:lnTo>
                  <a:lnTo>
                    <a:pt x="452" y="369"/>
                  </a:lnTo>
                  <a:lnTo>
                    <a:pt x="450" y="363"/>
                  </a:lnTo>
                  <a:lnTo>
                    <a:pt x="450" y="356"/>
                  </a:lnTo>
                  <a:lnTo>
                    <a:pt x="448" y="352"/>
                  </a:lnTo>
                  <a:lnTo>
                    <a:pt x="446" y="346"/>
                  </a:lnTo>
                  <a:lnTo>
                    <a:pt x="446" y="341"/>
                  </a:lnTo>
                  <a:lnTo>
                    <a:pt x="444" y="337"/>
                  </a:lnTo>
                  <a:lnTo>
                    <a:pt x="444" y="333"/>
                  </a:lnTo>
                  <a:lnTo>
                    <a:pt x="443" y="325"/>
                  </a:lnTo>
                  <a:lnTo>
                    <a:pt x="443" y="320"/>
                  </a:lnTo>
                  <a:lnTo>
                    <a:pt x="441" y="318"/>
                  </a:lnTo>
                  <a:lnTo>
                    <a:pt x="441" y="316"/>
                  </a:lnTo>
                  <a:lnTo>
                    <a:pt x="441" y="314"/>
                  </a:lnTo>
                  <a:lnTo>
                    <a:pt x="443" y="310"/>
                  </a:lnTo>
                  <a:lnTo>
                    <a:pt x="443" y="306"/>
                  </a:lnTo>
                  <a:lnTo>
                    <a:pt x="444" y="305"/>
                  </a:lnTo>
                  <a:lnTo>
                    <a:pt x="444" y="301"/>
                  </a:lnTo>
                  <a:lnTo>
                    <a:pt x="446" y="297"/>
                  </a:lnTo>
                  <a:lnTo>
                    <a:pt x="446" y="291"/>
                  </a:lnTo>
                  <a:lnTo>
                    <a:pt x="448" y="286"/>
                  </a:lnTo>
                  <a:lnTo>
                    <a:pt x="450" y="282"/>
                  </a:lnTo>
                  <a:lnTo>
                    <a:pt x="452" y="276"/>
                  </a:lnTo>
                  <a:lnTo>
                    <a:pt x="454" y="268"/>
                  </a:lnTo>
                  <a:lnTo>
                    <a:pt x="456" y="263"/>
                  </a:lnTo>
                  <a:lnTo>
                    <a:pt x="458" y="257"/>
                  </a:lnTo>
                  <a:lnTo>
                    <a:pt x="460" y="251"/>
                  </a:lnTo>
                  <a:lnTo>
                    <a:pt x="462" y="246"/>
                  </a:lnTo>
                  <a:lnTo>
                    <a:pt x="463" y="238"/>
                  </a:lnTo>
                  <a:lnTo>
                    <a:pt x="463" y="232"/>
                  </a:lnTo>
                  <a:lnTo>
                    <a:pt x="465" y="225"/>
                  </a:lnTo>
                  <a:lnTo>
                    <a:pt x="467" y="219"/>
                  </a:lnTo>
                  <a:lnTo>
                    <a:pt x="469" y="213"/>
                  </a:lnTo>
                  <a:lnTo>
                    <a:pt x="471" y="208"/>
                  </a:lnTo>
                  <a:lnTo>
                    <a:pt x="473" y="202"/>
                  </a:lnTo>
                  <a:lnTo>
                    <a:pt x="473" y="196"/>
                  </a:lnTo>
                  <a:lnTo>
                    <a:pt x="475" y="190"/>
                  </a:lnTo>
                  <a:lnTo>
                    <a:pt x="475" y="187"/>
                  </a:lnTo>
                  <a:lnTo>
                    <a:pt x="477" y="183"/>
                  </a:lnTo>
                  <a:lnTo>
                    <a:pt x="479" y="175"/>
                  </a:lnTo>
                  <a:lnTo>
                    <a:pt x="481" y="170"/>
                  </a:lnTo>
                  <a:lnTo>
                    <a:pt x="482" y="164"/>
                  </a:lnTo>
                  <a:lnTo>
                    <a:pt x="482" y="158"/>
                  </a:lnTo>
                  <a:lnTo>
                    <a:pt x="482" y="152"/>
                  </a:lnTo>
                  <a:lnTo>
                    <a:pt x="482" y="149"/>
                  </a:lnTo>
                  <a:lnTo>
                    <a:pt x="482" y="145"/>
                  </a:lnTo>
                  <a:lnTo>
                    <a:pt x="482" y="141"/>
                  </a:lnTo>
                  <a:lnTo>
                    <a:pt x="482" y="135"/>
                  </a:lnTo>
                  <a:lnTo>
                    <a:pt x="482" y="132"/>
                  </a:lnTo>
                  <a:lnTo>
                    <a:pt x="482" y="126"/>
                  </a:lnTo>
                  <a:lnTo>
                    <a:pt x="482" y="122"/>
                  </a:lnTo>
                  <a:lnTo>
                    <a:pt x="481" y="116"/>
                  </a:lnTo>
                  <a:lnTo>
                    <a:pt x="481" y="111"/>
                  </a:lnTo>
                  <a:lnTo>
                    <a:pt x="481" y="105"/>
                  </a:lnTo>
                  <a:lnTo>
                    <a:pt x="481" y="101"/>
                  </a:lnTo>
                  <a:lnTo>
                    <a:pt x="479" y="94"/>
                  </a:lnTo>
                  <a:lnTo>
                    <a:pt x="479" y="90"/>
                  </a:lnTo>
                  <a:lnTo>
                    <a:pt x="477" y="84"/>
                  </a:lnTo>
                  <a:lnTo>
                    <a:pt x="477" y="78"/>
                  </a:lnTo>
                  <a:lnTo>
                    <a:pt x="475" y="73"/>
                  </a:lnTo>
                  <a:lnTo>
                    <a:pt x="475" y="69"/>
                  </a:lnTo>
                  <a:lnTo>
                    <a:pt x="473" y="63"/>
                  </a:lnTo>
                  <a:lnTo>
                    <a:pt x="473" y="59"/>
                  </a:lnTo>
                  <a:lnTo>
                    <a:pt x="471" y="54"/>
                  </a:lnTo>
                  <a:lnTo>
                    <a:pt x="469" y="50"/>
                  </a:lnTo>
                  <a:lnTo>
                    <a:pt x="467" y="44"/>
                  </a:lnTo>
                  <a:lnTo>
                    <a:pt x="467" y="42"/>
                  </a:lnTo>
                  <a:lnTo>
                    <a:pt x="463" y="35"/>
                  </a:lnTo>
                  <a:lnTo>
                    <a:pt x="462" y="29"/>
                  </a:lnTo>
                  <a:lnTo>
                    <a:pt x="456" y="23"/>
                  </a:lnTo>
                  <a:lnTo>
                    <a:pt x="450" y="19"/>
                  </a:lnTo>
                  <a:lnTo>
                    <a:pt x="444" y="16"/>
                  </a:lnTo>
                  <a:lnTo>
                    <a:pt x="439" y="12"/>
                  </a:lnTo>
                  <a:lnTo>
                    <a:pt x="433" y="10"/>
                  </a:lnTo>
                  <a:lnTo>
                    <a:pt x="427" y="8"/>
                  </a:lnTo>
                  <a:lnTo>
                    <a:pt x="420" y="4"/>
                  </a:lnTo>
                  <a:lnTo>
                    <a:pt x="414" y="4"/>
                  </a:lnTo>
                  <a:lnTo>
                    <a:pt x="406" y="2"/>
                  </a:lnTo>
                  <a:lnTo>
                    <a:pt x="403" y="0"/>
                  </a:lnTo>
                  <a:lnTo>
                    <a:pt x="397" y="0"/>
                  </a:lnTo>
                  <a:lnTo>
                    <a:pt x="391" y="0"/>
                  </a:lnTo>
                  <a:lnTo>
                    <a:pt x="386" y="0"/>
                  </a:lnTo>
                  <a:lnTo>
                    <a:pt x="384" y="0"/>
                  </a:lnTo>
                  <a:lnTo>
                    <a:pt x="393" y="16"/>
                  </a:lnTo>
                  <a:lnTo>
                    <a:pt x="393" y="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19" name="Freeform 51">
              <a:extLst>
                <a:ext uri="{FF2B5EF4-FFF2-40B4-BE49-F238E27FC236}">
                  <a16:creationId xmlns:a16="http://schemas.microsoft.com/office/drawing/2014/main" id="{02646A4C-9A93-AEF9-CFD3-9E5DAF2EAC6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4" y="3209"/>
              <a:ext cx="68" cy="77"/>
            </a:xfrm>
            <a:custGeom>
              <a:avLst/>
              <a:gdLst>
                <a:gd name="T0" fmla="*/ 2 w 137"/>
                <a:gd name="T1" fmla="*/ 20 h 154"/>
                <a:gd name="T2" fmla="*/ 10 w 137"/>
                <a:gd name="T3" fmla="*/ 20 h 154"/>
                <a:gd name="T4" fmla="*/ 19 w 137"/>
                <a:gd name="T5" fmla="*/ 24 h 154"/>
                <a:gd name="T6" fmla="*/ 29 w 137"/>
                <a:gd name="T7" fmla="*/ 28 h 154"/>
                <a:gd name="T8" fmla="*/ 38 w 137"/>
                <a:gd name="T9" fmla="*/ 32 h 154"/>
                <a:gd name="T10" fmla="*/ 46 w 137"/>
                <a:gd name="T11" fmla="*/ 36 h 154"/>
                <a:gd name="T12" fmla="*/ 57 w 137"/>
                <a:gd name="T13" fmla="*/ 43 h 154"/>
                <a:gd name="T14" fmla="*/ 67 w 137"/>
                <a:gd name="T15" fmla="*/ 53 h 154"/>
                <a:gd name="T16" fmla="*/ 74 w 137"/>
                <a:gd name="T17" fmla="*/ 60 h 154"/>
                <a:gd name="T18" fmla="*/ 82 w 137"/>
                <a:gd name="T19" fmla="*/ 74 h 154"/>
                <a:gd name="T20" fmla="*/ 92 w 137"/>
                <a:gd name="T21" fmla="*/ 87 h 154"/>
                <a:gd name="T22" fmla="*/ 95 w 137"/>
                <a:gd name="T23" fmla="*/ 98 h 154"/>
                <a:gd name="T24" fmla="*/ 99 w 137"/>
                <a:gd name="T25" fmla="*/ 108 h 154"/>
                <a:gd name="T26" fmla="*/ 101 w 137"/>
                <a:gd name="T27" fmla="*/ 117 h 154"/>
                <a:gd name="T28" fmla="*/ 103 w 137"/>
                <a:gd name="T29" fmla="*/ 125 h 154"/>
                <a:gd name="T30" fmla="*/ 105 w 137"/>
                <a:gd name="T31" fmla="*/ 136 h 154"/>
                <a:gd name="T32" fmla="*/ 107 w 137"/>
                <a:gd name="T33" fmla="*/ 148 h 154"/>
                <a:gd name="T34" fmla="*/ 137 w 137"/>
                <a:gd name="T35" fmla="*/ 114 h 154"/>
                <a:gd name="T36" fmla="*/ 135 w 137"/>
                <a:gd name="T37" fmla="*/ 110 h 154"/>
                <a:gd name="T38" fmla="*/ 131 w 137"/>
                <a:gd name="T39" fmla="*/ 98 h 154"/>
                <a:gd name="T40" fmla="*/ 130 w 137"/>
                <a:gd name="T41" fmla="*/ 91 h 154"/>
                <a:gd name="T42" fmla="*/ 126 w 137"/>
                <a:gd name="T43" fmla="*/ 81 h 154"/>
                <a:gd name="T44" fmla="*/ 120 w 137"/>
                <a:gd name="T45" fmla="*/ 72 h 154"/>
                <a:gd name="T46" fmla="*/ 114 w 137"/>
                <a:gd name="T47" fmla="*/ 64 h 154"/>
                <a:gd name="T48" fmla="*/ 105 w 137"/>
                <a:gd name="T49" fmla="*/ 53 h 154"/>
                <a:gd name="T50" fmla="*/ 97 w 137"/>
                <a:gd name="T51" fmla="*/ 43 h 154"/>
                <a:gd name="T52" fmla="*/ 86 w 137"/>
                <a:gd name="T53" fmla="*/ 34 h 154"/>
                <a:gd name="T54" fmla="*/ 74 w 137"/>
                <a:gd name="T55" fmla="*/ 24 h 154"/>
                <a:gd name="T56" fmla="*/ 59 w 137"/>
                <a:gd name="T57" fmla="*/ 15 h 154"/>
                <a:gd name="T58" fmla="*/ 44 w 137"/>
                <a:gd name="T59" fmla="*/ 9 h 154"/>
                <a:gd name="T60" fmla="*/ 35 w 137"/>
                <a:gd name="T61" fmla="*/ 5 h 154"/>
                <a:gd name="T62" fmla="*/ 27 w 137"/>
                <a:gd name="T63" fmla="*/ 3 h 154"/>
                <a:gd name="T64" fmla="*/ 17 w 137"/>
                <a:gd name="T65" fmla="*/ 1 h 154"/>
                <a:gd name="T66" fmla="*/ 8 w 137"/>
                <a:gd name="T67" fmla="*/ 0 h 154"/>
                <a:gd name="T68" fmla="*/ 0 w 137"/>
                <a:gd name="T69" fmla="*/ 2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7" h="154">
                  <a:moveTo>
                    <a:pt x="0" y="20"/>
                  </a:moveTo>
                  <a:lnTo>
                    <a:pt x="2" y="20"/>
                  </a:lnTo>
                  <a:lnTo>
                    <a:pt x="4" y="20"/>
                  </a:lnTo>
                  <a:lnTo>
                    <a:pt x="10" y="20"/>
                  </a:lnTo>
                  <a:lnTo>
                    <a:pt x="17" y="22"/>
                  </a:lnTo>
                  <a:lnTo>
                    <a:pt x="19" y="24"/>
                  </a:lnTo>
                  <a:lnTo>
                    <a:pt x="23" y="26"/>
                  </a:lnTo>
                  <a:lnTo>
                    <a:pt x="29" y="28"/>
                  </a:lnTo>
                  <a:lnTo>
                    <a:pt x="33" y="30"/>
                  </a:lnTo>
                  <a:lnTo>
                    <a:pt x="38" y="32"/>
                  </a:lnTo>
                  <a:lnTo>
                    <a:pt x="42" y="34"/>
                  </a:lnTo>
                  <a:lnTo>
                    <a:pt x="46" y="36"/>
                  </a:lnTo>
                  <a:lnTo>
                    <a:pt x="52" y="39"/>
                  </a:lnTo>
                  <a:lnTo>
                    <a:pt x="57" y="43"/>
                  </a:lnTo>
                  <a:lnTo>
                    <a:pt x="61" y="47"/>
                  </a:lnTo>
                  <a:lnTo>
                    <a:pt x="67" y="53"/>
                  </a:lnTo>
                  <a:lnTo>
                    <a:pt x="71" y="57"/>
                  </a:lnTo>
                  <a:lnTo>
                    <a:pt x="74" y="60"/>
                  </a:lnTo>
                  <a:lnTo>
                    <a:pt x="78" y="68"/>
                  </a:lnTo>
                  <a:lnTo>
                    <a:pt x="82" y="74"/>
                  </a:lnTo>
                  <a:lnTo>
                    <a:pt x="88" y="81"/>
                  </a:lnTo>
                  <a:lnTo>
                    <a:pt x="92" y="87"/>
                  </a:lnTo>
                  <a:lnTo>
                    <a:pt x="95" y="95"/>
                  </a:lnTo>
                  <a:lnTo>
                    <a:pt x="95" y="98"/>
                  </a:lnTo>
                  <a:lnTo>
                    <a:pt x="97" y="102"/>
                  </a:lnTo>
                  <a:lnTo>
                    <a:pt x="99" y="108"/>
                  </a:lnTo>
                  <a:lnTo>
                    <a:pt x="101" y="112"/>
                  </a:lnTo>
                  <a:lnTo>
                    <a:pt x="101" y="117"/>
                  </a:lnTo>
                  <a:lnTo>
                    <a:pt x="103" y="121"/>
                  </a:lnTo>
                  <a:lnTo>
                    <a:pt x="103" y="125"/>
                  </a:lnTo>
                  <a:lnTo>
                    <a:pt x="105" y="131"/>
                  </a:lnTo>
                  <a:lnTo>
                    <a:pt x="105" y="136"/>
                  </a:lnTo>
                  <a:lnTo>
                    <a:pt x="107" y="142"/>
                  </a:lnTo>
                  <a:lnTo>
                    <a:pt x="107" y="148"/>
                  </a:lnTo>
                  <a:lnTo>
                    <a:pt x="107" y="154"/>
                  </a:lnTo>
                  <a:lnTo>
                    <a:pt x="137" y="114"/>
                  </a:lnTo>
                  <a:lnTo>
                    <a:pt x="137" y="114"/>
                  </a:lnTo>
                  <a:lnTo>
                    <a:pt x="135" y="110"/>
                  </a:lnTo>
                  <a:lnTo>
                    <a:pt x="133" y="104"/>
                  </a:lnTo>
                  <a:lnTo>
                    <a:pt x="131" y="98"/>
                  </a:lnTo>
                  <a:lnTo>
                    <a:pt x="131" y="95"/>
                  </a:lnTo>
                  <a:lnTo>
                    <a:pt x="130" y="91"/>
                  </a:lnTo>
                  <a:lnTo>
                    <a:pt x="128" y="85"/>
                  </a:lnTo>
                  <a:lnTo>
                    <a:pt x="126" y="81"/>
                  </a:lnTo>
                  <a:lnTo>
                    <a:pt x="122" y="77"/>
                  </a:lnTo>
                  <a:lnTo>
                    <a:pt x="120" y="72"/>
                  </a:lnTo>
                  <a:lnTo>
                    <a:pt x="116" y="68"/>
                  </a:lnTo>
                  <a:lnTo>
                    <a:pt x="114" y="64"/>
                  </a:lnTo>
                  <a:lnTo>
                    <a:pt x="109" y="58"/>
                  </a:lnTo>
                  <a:lnTo>
                    <a:pt x="105" y="53"/>
                  </a:lnTo>
                  <a:lnTo>
                    <a:pt x="101" y="47"/>
                  </a:lnTo>
                  <a:lnTo>
                    <a:pt x="97" y="43"/>
                  </a:lnTo>
                  <a:lnTo>
                    <a:pt x="92" y="38"/>
                  </a:lnTo>
                  <a:lnTo>
                    <a:pt x="86" y="34"/>
                  </a:lnTo>
                  <a:lnTo>
                    <a:pt x="80" y="28"/>
                  </a:lnTo>
                  <a:lnTo>
                    <a:pt x="74" y="24"/>
                  </a:lnTo>
                  <a:lnTo>
                    <a:pt x="67" y="20"/>
                  </a:lnTo>
                  <a:lnTo>
                    <a:pt x="59" y="15"/>
                  </a:lnTo>
                  <a:lnTo>
                    <a:pt x="52" y="11"/>
                  </a:lnTo>
                  <a:lnTo>
                    <a:pt x="44" y="9"/>
                  </a:lnTo>
                  <a:lnTo>
                    <a:pt x="40" y="7"/>
                  </a:lnTo>
                  <a:lnTo>
                    <a:pt x="35" y="5"/>
                  </a:lnTo>
                  <a:lnTo>
                    <a:pt x="31" y="3"/>
                  </a:lnTo>
                  <a:lnTo>
                    <a:pt x="27" y="3"/>
                  </a:lnTo>
                  <a:lnTo>
                    <a:pt x="21" y="1"/>
                  </a:lnTo>
                  <a:lnTo>
                    <a:pt x="17" y="1"/>
                  </a:lnTo>
                  <a:lnTo>
                    <a:pt x="12" y="0"/>
                  </a:lnTo>
                  <a:lnTo>
                    <a:pt x="8" y="0"/>
                  </a:lnTo>
                  <a:lnTo>
                    <a:pt x="0" y="20"/>
                  </a:lnTo>
                  <a:lnTo>
                    <a:pt x="0" y="2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20" name="Freeform 52">
              <a:extLst>
                <a:ext uri="{FF2B5EF4-FFF2-40B4-BE49-F238E27FC236}">
                  <a16:creationId xmlns:a16="http://schemas.microsoft.com/office/drawing/2014/main" id="{9C6977F5-49CA-CAF4-EB70-69F9BF3A93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6" y="3135"/>
              <a:ext cx="35" cy="74"/>
            </a:xfrm>
            <a:custGeom>
              <a:avLst/>
              <a:gdLst>
                <a:gd name="T0" fmla="*/ 0 w 71"/>
                <a:gd name="T1" fmla="*/ 0 h 149"/>
                <a:gd name="T2" fmla="*/ 4 w 71"/>
                <a:gd name="T3" fmla="*/ 4 h 149"/>
                <a:gd name="T4" fmla="*/ 10 w 71"/>
                <a:gd name="T5" fmla="*/ 10 h 149"/>
                <a:gd name="T6" fmla="*/ 13 w 71"/>
                <a:gd name="T7" fmla="*/ 14 h 149"/>
                <a:gd name="T8" fmla="*/ 17 w 71"/>
                <a:gd name="T9" fmla="*/ 19 h 149"/>
                <a:gd name="T10" fmla="*/ 21 w 71"/>
                <a:gd name="T11" fmla="*/ 25 h 149"/>
                <a:gd name="T12" fmla="*/ 25 w 71"/>
                <a:gd name="T13" fmla="*/ 31 h 149"/>
                <a:gd name="T14" fmla="*/ 27 w 71"/>
                <a:gd name="T15" fmla="*/ 36 h 149"/>
                <a:gd name="T16" fmla="*/ 31 w 71"/>
                <a:gd name="T17" fmla="*/ 42 h 149"/>
                <a:gd name="T18" fmla="*/ 33 w 71"/>
                <a:gd name="T19" fmla="*/ 48 h 149"/>
                <a:gd name="T20" fmla="*/ 36 w 71"/>
                <a:gd name="T21" fmla="*/ 54 h 149"/>
                <a:gd name="T22" fmla="*/ 38 w 71"/>
                <a:gd name="T23" fmla="*/ 59 h 149"/>
                <a:gd name="T24" fmla="*/ 40 w 71"/>
                <a:gd name="T25" fmla="*/ 65 h 149"/>
                <a:gd name="T26" fmla="*/ 42 w 71"/>
                <a:gd name="T27" fmla="*/ 71 h 149"/>
                <a:gd name="T28" fmla="*/ 44 w 71"/>
                <a:gd name="T29" fmla="*/ 76 h 149"/>
                <a:gd name="T30" fmla="*/ 44 w 71"/>
                <a:gd name="T31" fmla="*/ 82 h 149"/>
                <a:gd name="T32" fmla="*/ 46 w 71"/>
                <a:gd name="T33" fmla="*/ 86 h 149"/>
                <a:gd name="T34" fmla="*/ 46 w 71"/>
                <a:gd name="T35" fmla="*/ 93 h 149"/>
                <a:gd name="T36" fmla="*/ 46 w 71"/>
                <a:gd name="T37" fmla="*/ 99 h 149"/>
                <a:gd name="T38" fmla="*/ 44 w 71"/>
                <a:gd name="T39" fmla="*/ 107 h 149"/>
                <a:gd name="T40" fmla="*/ 44 w 71"/>
                <a:gd name="T41" fmla="*/ 112 h 149"/>
                <a:gd name="T42" fmla="*/ 44 w 71"/>
                <a:gd name="T43" fmla="*/ 118 h 149"/>
                <a:gd name="T44" fmla="*/ 44 w 71"/>
                <a:gd name="T45" fmla="*/ 126 h 149"/>
                <a:gd name="T46" fmla="*/ 44 w 71"/>
                <a:gd name="T47" fmla="*/ 131 h 149"/>
                <a:gd name="T48" fmla="*/ 42 w 71"/>
                <a:gd name="T49" fmla="*/ 135 h 149"/>
                <a:gd name="T50" fmla="*/ 42 w 71"/>
                <a:gd name="T51" fmla="*/ 139 h 149"/>
                <a:gd name="T52" fmla="*/ 42 w 71"/>
                <a:gd name="T53" fmla="*/ 145 h 149"/>
                <a:gd name="T54" fmla="*/ 44 w 71"/>
                <a:gd name="T55" fmla="*/ 149 h 149"/>
                <a:gd name="T56" fmla="*/ 46 w 71"/>
                <a:gd name="T57" fmla="*/ 147 h 149"/>
                <a:gd name="T58" fmla="*/ 52 w 71"/>
                <a:gd name="T59" fmla="*/ 141 h 149"/>
                <a:gd name="T60" fmla="*/ 55 w 71"/>
                <a:gd name="T61" fmla="*/ 135 h 149"/>
                <a:gd name="T62" fmla="*/ 59 w 71"/>
                <a:gd name="T63" fmla="*/ 130 h 149"/>
                <a:gd name="T64" fmla="*/ 65 w 71"/>
                <a:gd name="T65" fmla="*/ 124 h 149"/>
                <a:gd name="T66" fmla="*/ 67 w 71"/>
                <a:gd name="T67" fmla="*/ 118 h 149"/>
                <a:gd name="T68" fmla="*/ 69 w 71"/>
                <a:gd name="T69" fmla="*/ 114 h 149"/>
                <a:gd name="T70" fmla="*/ 69 w 71"/>
                <a:gd name="T71" fmla="*/ 107 h 149"/>
                <a:gd name="T72" fmla="*/ 71 w 71"/>
                <a:gd name="T73" fmla="*/ 103 h 149"/>
                <a:gd name="T74" fmla="*/ 71 w 71"/>
                <a:gd name="T75" fmla="*/ 95 h 149"/>
                <a:gd name="T76" fmla="*/ 71 w 71"/>
                <a:gd name="T77" fmla="*/ 88 h 149"/>
                <a:gd name="T78" fmla="*/ 69 w 71"/>
                <a:gd name="T79" fmla="*/ 80 h 149"/>
                <a:gd name="T80" fmla="*/ 69 w 71"/>
                <a:gd name="T81" fmla="*/ 73 h 149"/>
                <a:gd name="T82" fmla="*/ 67 w 71"/>
                <a:gd name="T83" fmla="*/ 67 h 149"/>
                <a:gd name="T84" fmla="*/ 65 w 71"/>
                <a:gd name="T85" fmla="*/ 63 h 149"/>
                <a:gd name="T86" fmla="*/ 63 w 71"/>
                <a:gd name="T87" fmla="*/ 57 h 149"/>
                <a:gd name="T88" fmla="*/ 61 w 71"/>
                <a:gd name="T89" fmla="*/ 54 h 149"/>
                <a:gd name="T90" fmla="*/ 57 w 71"/>
                <a:gd name="T91" fmla="*/ 46 h 149"/>
                <a:gd name="T92" fmla="*/ 53 w 71"/>
                <a:gd name="T93" fmla="*/ 40 h 149"/>
                <a:gd name="T94" fmla="*/ 48 w 71"/>
                <a:gd name="T95" fmla="*/ 33 h 149"/>
                <a:gd name="T96" fmla="*/ 42 w 71"/>
                <a:gd name="T97" fmla="*/ 27 h 149"/>
                <a:gd name="T98" fmla="*/ 36 w 71"/>
                <a:gd name="T99" fmla="*/ 21 h 149"/>
                <a:gd name="T100" fmla="*/ 31 w 71"/>
                <a:gd name="T101" fmla="*/ 17 h 149"/>
                <a:gd name="T102" fmla="*/ 23 w 71"/>
                <a:gd name="T103" fmla="*/ 12 h 149"/>
                <a:gd name="T104" fmla="*/ 19 w 71"/>
                <a:gd name="T105" fmla="*/ 10 h 149"/>
                <a:gd name="T106" fmla="*/ 13 w 71"/>
                <a:gd name="T107" fmla="*/ 6 h 149"/>
                <a:gd name="T108" fmla="*/ 10 w 71"/>
                <a:gd name="T109" fmla="*/ 4 h 149"/>
                <a:gd name="T110" fmla="*/ 2 w 71"/>
                <a:gd name="T111" fmla="*/ 0 h 149"/>
                <a:gd name="T112" fmla="*/ 0 w 71"/>
                <a:gd name="T113" fmla="*/ 0 h 149"/>
                <a:gd name="T114" fmla="*/ 0 w 71"/>
                <a:gd name="T11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1" h="149">
                  <a:moveTo>
                    <a:pt x="0" y="0"/>
                  </a:moveTo>
                  <a:lnTo>
                    <a:pt x="4" y="4"/>
                  </a:lnTo>
                  <a:lnTo>
                    <a:pt x="10" y="10"/>
                  </a:lnTo>
                  <a:lnTo>
                    <a:pt x="13" y="14"/>
                  </a:lnTo>
                  <a:lnTo>
                    <a:pt x="17" y="19"/>
                  </a:lnTo>
                  <a:lnTo>
                    <a:pt x="21" y="25"/>
                  </a:lnTo>
                  <a:lnTo>
                    <a:pt x="25" y="31"/>
                  </a:lnTo>
                  <a:lnTo>
                    <a:pt x="27" y="36"/>
                  </a:lnTo>
                  <a:lnTo>
                    <a:pt x="31" y="42"/>
                  </a:lnTo>
                  <a:lnTo>
                    <a:pt x="33" y="48"/>
                  </a:lnTo>
                  <a:lnTo>
                    <a:pt x="36" y="54"/>
                  </a:lnTo>
                  <a:lnTo>
                    <a:pt x="38" y="59"/>
                  </a:lnTo>
                  <a:lnTo>
                    <a:pt x="40" y="65"/>
                  </a:lnTo>
                  <a:lnTo>
                    <a:pt x="42" y="71"/>
                  </a:lnTo>
                  <a:lnTo>
                    <a:pt x="44" y="76"/>
                  </a:lnTo>
                  <a:lnTo>
                    <a:pt x="44" y="82"/>
                  </a:lnTo>
                  <a:lnTo>
                    <a:pt x="46" y="86"/>
                  </a:lnTo>
                  <a:lnTo>
                    <a:pt x="46" y="93"/>
                  </a:lnTo>
                  <a:lnTo>
                    <a:pt x="46" y="99"/>
                  </a:lnTo>
                  <a:lnTo>
                    <a:pt x="44" y="107"/>
                  </a:lnTo>
                  <a:lnTo>
                    <a:pt x="44" y="112"/>
                  </a:lnTo>
                  <a:lnTo>
                    <a:pt x="44" y="118"/>
                  </a:lnTo>
                  <a:lnTo>
                    <a:pt x="44" y="126"/>
                  </a:lnTo>
                  <a:lnTo>
                    <a:pt x="44" y="131"/>
                  </a:lnTo>
                  <a:lnTo>
                    <a:pt x="42" y="135"/>
                  </a:lnTo>
                  <a:lnTo>
                    <a:pt x="42" y="139"/>
                  </a:lnTo>
                  <a:lnTo>
                    <a:pt x="42" y="145"/>
                  </a:lnTo>
                  <a:lnTo>
                    <a:pt x="44" y="149"/>
                  </a:lnTo>
                  <a:lnTo>
                    <a:pt x="46" y="147"/>
                  </a:lnTo>
                  <a:lnTo>
                    <a:pt x="52" y="141"/>
                  </a:lnTo>
                  <a:lnTo>
                    <a:pt x="55" y="135"/>
                  </a:lnTo>
                  <a:lnTo>
                    <a:pt x="59" y="130"/>
                  </a:lnTo>
                  <a:lnTo>
                    <a:pt x="65" y="124"/>
                  </a:lnTo>
                  <a:lnTo>
                    <a:pt x="67" y="118"/>
                  </a:lnTo>
                  <a:lnTo>
                    <a:pt x="69" y="114"/>
                  </a:lnTo>
                  <a:lnTo>
                    <a:pt x="69" y="107"/>
                  </a:lnTo>
                  <a:lnTo>
                    <a:pt x="71" y="103"/>
                  </a:lnTo>
                  <a:lnTo>
                    <a:pt x="71" y="95"/>
                  </a:lnTo>
                  <a:lnTo>
                    <a:pt x="71" y="88"/>
                  </a:lnTo>
                  <a:lnTo>
                    <a:pt x="69" y="80"/>
                  </a:lnTo>
                  <a:lnTo>
                    <a:pt x="69" y="73"/>
                  </a:lnTo>
                  <a:lnTo>
                    <a:pt x="67" y="67"/>
                  </a:lnTo>
                  <a:lnTo>
                    <a:pt x="65" y="63"/>
                  </a:lnTo>
                  <a:lnTo>
                    <a:pt x="63" y="57"/>
                  </a:lnTo>
                  <a:lnTo>
                    <a:pt x="61" y="54"/>
                  </a:lnTo>
                  <a:lnTo>
                    <a:pt x="57" y="46"/>
                  </a:lnTo>
                  <a:lnTo>
                    <a:pt x="53" y="40"/>
                  </a:lnTo>
                  <a:lnTo>
                    <a:pt x="48" y="33"/>
                  </a:lnTo>
                  <a:lnTo>
                    <a:pt x="42" y="27"/>
                  </a:lnTo>
                  <a:lnTo>
                    <a:pt x="36" y="21"/>
                  </a:lnTo>
                  <a:lnTo>
                    <a:pt x="31" y="17"/>
                  </a:lnTo>
                  <a:lnTo>
                    <a:pt x="23" y="12"/>
                  </a:lnTo>
                  <a:lnTo>
                    <a:pt x="19" y="10"/>
                  </a:lnTo>
                  <a:lnTo>
                    <a:pt x="13" y="6"/>
                  </a:lnTo>
                  <a:lnTo>
                    <a:pt x="10" y="4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21" name="Freeform 53">
              <a:extLst>
                <a:ext uri="{FF2B5EF4-FFF2-40B4-BE49-F238E27FC236}">
                  <a16:creationId xmlns:a16="http://schemas.microsoft.com/office/drawing/2014/main" id="{2FF1F2D7-D1F4-7697-3777-C86A90A56E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7" y="3149"/>
              <a:ext cx="21" cy="40"/>
            </a:xfrm>
            <a:custGeom>
              <a:avLst/>
              <a:gdLst>
                <a:gd name="T0" fmla="*/ 0 w 42"/>
                <a:gd name="T1" fmla="*/ 0 h 80"/>
                <a:gd name="T2" fmla="*/ 0 w 42"/>
                <a:gd name="T3" fmla="*/ 2 h 80"/>
                <a:gd name="T4" fmla="*/ 4 w 42"/>
                <a:gd name="T5" fmla="*/ 6 h 80"/>
                <a:gd name="T6" fmla="*/ 6 w 42"/>
                <a:gd name="T7" fmla="*/ 9 h 80"/>
                <a:gd name="T8" fmla="*/ 8 w 42"/>
                <a:gd name="T9" fmla="*/ 13 h 80"/>
                <a:gd name="T10" fmla="*/ 9 w 42"/>
                <a:gd name="T11" fmla="*/ 17 h 80"/>
                <a:gd name="T12" fmla="*/ 11 w 42"/>
                <a:gd name="T13" fmla="*/ 23 h 80"/>
                <a:gd name="T14" fmla="*/ 13 w 42"/>
                <a:gd name="T15" fmla="*/ 28 h 80"/>
                <a:gd name="T16" fmla="*/ 15 w 42"/>
                <a:gd name="T17" fmla="*/ 32 h 80"/>
                <a:gd name="T18" fmla="*/ 17 w 42"/>
                <a:gd name="T19" fmla="*/ 38 h 80"/>
                <a:gd name="T20" fmla="*/ 19 w 42"/>
                <a:gd name="T21" fmla="*/ 44 h 80"/>
                <a:gd name="T22" fmla="*/ 21 w 42"/>
                <a:gd name="T23" fmla="*/ 47 h 80"/>
                <a:gd name="T24" fmla="*/ 21 w 42"/>
                <a:gd name="T25" fmla="*/ 53 h 80"/>
                <a:gd name="T26" fmla="*/ 21 w 42"/>
                <a:gd name="T27" fmla="*/ 57 h 80"/>
                <a:gd name="T28" fmla="*/ 21 w 42"/>
                <a:gd name="T29" fmla="*/ 61 h 80"/>
                <a:gd name="T30" fmla="*/ 21 w 42"/>
                <a:gd name="T31" fmla="*/ 68 h 80"/>
                <a:gd name="T32" fmla="*/ 21 w 42"/>
                <a:gd name="T33" fmla="*/ 74 h 80"/>
                <a:gd name="T34" fmla="*/ 21 w 42"/>
                <a:gd name="T35" fmla="*/ 76 h 80"/>
                <a:gd name="T36" fmla="*/ 23 w 42"/>
                <a:gd name="T37" fmla="*/ 80 h 80"/>
                <a:gd name="T38" fmla="*/ 25 w 42"/>
                <a:gd name="T39" fmla="*/ 80 h 80"/>
                <a:gd name="T40" fmla="*/ 28 w 42"/>
                <a:gd name="T41" fmla="*/ 78 h 80"/>
                <a:gd name="T42" fmla="*/ 32 w 42"/>
                <a:gd name="T43" fmla="*/ 76 h 80"/>
                <a:gd name="T44" fmla="*/ 36 w 42"/>
                <a:gd name="T45" fmla="*/ 72 h 80"/>
                <a:gd name="T46" fmla="*/ 38 w 42"/>
                <a:gd name="T47" fmla="*/ 66 h 80"/>
                <a:gd name="T48" fmla="*/ 40 w 42"/>
                <a:gd name="T49" fmla="*/ 61 h 80"/>
                <a:gd name="T50" fmla="*/ 40 w 42"/>
                <a:gd name="T51" fmla="*/ 53 h 80"/>
                <a:gd name="T52" fmla="*/ 42 w 42"/>
                <a:gd name="T53" fmla="*/ 47 h 80"/>
                <a:gd name="T54" fmla="*/ 40 w 42"/>
                <a:gd name="T55" fmla="*/ 40 h 80"/>
                <a:gd name="T56" fmla="*/ 40 w 42"/>
                <a:gd name="T57" fmla="*/ 32 h 80"/>
                <a:gd name="T58" fmla="*/ 38 w 42"/>
                <a:gd name="T59" fmla="*/ 25 h 80"/>
                <a:gd name="T60" fmla="*/ 36 w 42"/>
                <a:gd name="T61" fmla="*/ 17 h 80"/>
                <a:gd name="T62" fmla="*/ 30 w 42"/>
                <a:gd name="T63" fmla="*/ 9 h 80"/>
                <a:gd name="T64" fmla="*/ 25 w 42"/>
                <a:gd name="T65" fmla="*/ 6 h 80"/>
                <a:gd name="T66" fmla="*/ 17 w 42"/>
                <a:gd name="T67" fmla="*/ 2 h 80"/>
                <a:gd name="T68" fmla="*/ 13 w 42"/>
                <a:gd name="T69" fmla="*/ 0 h 80"/>
                <a:gd name="T70" fmla="*/ 6 w 42"/>
                <a:gd name="T71" fmla="*/ 0 h 80"/>
                <a:gd name="T72" fmla="*/ 2 w 42"/>
                <a:gd name="T73" fmla="*/ 0 h 80"/>
                <a:gd name="T74" fmla="*/ 0 w 42"/>
                <a:gd name="T75" fmla="*/ 0 h 80"/>
                <a:gd name="T76" fmla="*/ 0 w 42"/>
                <a:gd name="T77" fmla="*/ 0 h 80"/>
                <a:gd name="T78" fmla="*/ 0 w 42"/>
                <a:gd name="T7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80">
                  <a:moveTo>
                    <a:pt x="0" y="0"/>
                  </a:moveTo>
                  <a:lnTo>
                    <a:pt x="0" y="2"/>
                  </a:lnTo>
                  <a:lnTo>
                    <a:pt x="4" y="6"/>
                  </a:lnTo>
                  <a:lnTo>
                    <a:pt x="6" y="9"/>
                  </a:lnTo>
                  <a:lnTo>
                    <a:pt x="8" y="13"/>
                  </a:lnTo>
                  <a:lnTo>
                    <a:pt x="9" y="17"/>
                  </a:lnTo>
                  <a:lnTo>
                    <a:pt x="11" y="23"/>
                  </a:lnTo>
                  <a:lnTo>
                    <a:pt x="13" y="28"/>
                  </a:lnTo>
                  <a:lnTo>
                    <a:pt x="15" y="32"/>
                  </a:lnTo>
                  <a:lnTo>
                    <a:pt x="17" y="38"/>
                  </a:lnTo>
                  <a:lnTo>
                    <a:pt x="19" y="44"/>
                  </a:lnTo>
                  <a:lnTo>
                    <a:pt x="21" y="47"/>
                  </a:lnTo>
                  <a:lnTo>
                    <a:pt x="21" y="53"/>
                  </a:lnTo>
                  <a:lnTo>
                    <a:pt x="21" y="57"/>
                  </a:lnTo>
                  <a:lnTo>
                    <a:pt x="21" y="61"/>
                  </a:lnTo>
                  <a:lnTo>
                    <a:pt x="21" y="68"/>
                  </a:lnTo>
                  <a:lnTo>
                    <a:pt x="21" y="74"/>
                  </a:lnTo>
                  <a:lnTo>
                    <a:pt x="21" y="76"/>
                  </a:lnTo>
                  <a:lnTo>
                    <a:pt x="23" y="80"/>
                  </a:lnTo>
                  <a:lnTo>
                    <a:pt x="25" y="80"/>
                  </a:lnTo>
                  <a:lnTo>
                    <a:pt x="28" y="78"/>
                  </a:lnTo>
                  <a:lnTo>
                    <a:pt x="32" y="76"/>
                  </a:lnTo>
                  <a:lnTo>
                    <a:pt x="36" y="72"/>
                  </a:lnTo>
                  <a:lnTo>
                    <a:pt x="38" y="66"/>
                  </a:lnTo>
                  <a:lnTo>
                    <a:pt x="40" y="61"/>
                  </a:lnTo>
                  <a:lnTo>
                    <a:pt x="40" y="53"/>
                  </a:lnTo>
                  <a:lnTo>
                    <a:pt x="42" y="47"/>
                  </a:lnTo>
                  <a:lnTo>
                    <a:pt x="40" y="40"/>
                  </a:lnTo>
                  <a:lnTo>
                    <a:pt x="40" y="32"/>
                  </a:lnTo>
                  <a:lnTo>
                    <a:pt x="38" y="25"/>
                  </a:lnTo>
                  <a:lnTo>
                    <a:pt x="36" y="17"/>
                  </a:lnTo>
                  <a:lnTo>
                    <a:pt x="30" y="9"/>
                  </a:lnTo>
                  <a:lnTo>
                    <a:pt x="25" y="6"/>
                  </a:lnTo>
                  <a:lnTo>
                    <a:pt x="17" y="2"/>
                  </a:lnTo>
                  <a:lnTo>
                    <a:pt x="13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22" name="Freeform 54">
              <a:extLst>
                <a:ext uri="{FF2B5EF4-FFF2-40B4-BE49-F238E27FC236}">
                  <a16:creationId xmlns:a16="http://schemas.microsoft.com/office/drawing/2014/main" id="{7AA1A8DC-BB8E-DC26-C144-E6086D768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729" y="3144"/>
              <a:ext cx="202" cy="376"/>
            </a:xfrm>
            <a:custGeom>
              <a:avLst/>
              <a:gdLst>
                <a:gd name="T0" fmla="*/ 386 w 405"/>
                <a:gd name="T1" fmla="*/ 0 h 753"/>
                <a:gd name="T2" fmla="*/ 365 w 405"/>
                <a:gd name="T3" fmla="*/ 0 h 753"/>
                <a:gd name="T4" fmla="*/ 336 w 405"/>
                <a:gd name="T5" fmla="*/ 4 h 753"/>
                <a:gd name="T6" fmla="*/ 302 w 405"/>
                <a:gd name="T7" fmla="*/ 10 h 753"/>
                <a:gd name="T8" fmla="*/ 266 w 405"/>
                <a:gd name="T9" fmla="*/ 19 h 753"/>
                <a:gd name="T10" fmla="*/ 226 w 405"/>
                <a:gd name="T11" fmla="*/ 33 h 753"/>
                <a:gd name="T12" fmla="*/ 184 w 405"/>
                <a:gd name="T13" fmla="*/ 50 h 753"/>
                <a:gd name="T14" fmla="*/ 144 w 405"/>
                <a:gd name="T15" fmla="*/ 73 h 753"/>
                <a:gd name="T16" fmla="*/ 106 w 405"/>
                <a:gd name="T17" fmla="*/ 101 h 753"/>
                <a:gd name="T18" fmla="*/ 72 w 405"/>
                <a:gd name="T19" fmla="*/ 135 h 753"/>
                <a:gd name="T20" fmla="*/ 42 w 405"/>
                <a:gd name="T21" fmla="*/ 179 h 753"/>
                <a:gd name="T22" fmla="*/ 23 w 405"/>
                <a:gd name="T23" fmla="*/ 230 h 753"/>
                <a:gd name="T24" fmla="*/ 10 w 405"/>
                <a:gd name="T25" fmla="*/ 285 h 753"/>
                <a:gd name="T26" fmla="*/ 2 w 405"/>
                <a:gd name="T27" fmla="*/ 337 h 753"/>
                <a:gd name="T28" fmla="*/ 0 w 405"/>
                <a:gd name="T29" fmla="*/ 386 h 753"/>
                <a:gd name="T30" fmla="*/ 4 w 405"/>
                <a:gd name="T31" fmla="*/ 432 h 753"/>
                <a:gd name="T32" fmla="*/ 11 w 405"/>
                <a:gd name="T33" fmla="*/ 475 h 753"/>
                <a:gd name="T34" fmla="*/ 23 w 405"/>
                <a:gd name="T35" fmla="*/ 512 h 753"/>
                <a:gd name="T36" fmla="*/ 36 w 405"/>
                <a:gd name="T37" fmla="*/ 546 h 753"/>
                <a:gd name="T38" fmla="*/ 48 w 405"/>
                <a:gd name="T39" fmla="*/ 574 h 753"/>
                <a:gd name="T40" fmla="*/ 61 w 405"/>
                <a:gd name="T41" fmla="*/ 599 h 753"/>
                <a:gd name="T42" fmla="*/ 74 w 405"/>
                <a:gd name="T43" fmla="*/ 622 h 753"/>
                <a:gd name="T44" fmla="*/ 84 w 405"/>
                <a:gd name="T45" fmla="*/ 641 h 753"/>
                <a:gd name="T46" fmla="*/ 59 w 405"/>
                <a:gd name="T47" fmla="*/ 650 h 753"/>
                <a:gd name="T48" fmla="*/ 46 w 405"/>
                <a:gd name="T49" fmla="*/ 679 h 753"/>
                <a:gd name="T50" fmla="*/ 48 w 405"/>
                <a:gd name="T51" fmla="*/ 715 h 753"/>
                <a:gd name="T52" fmla="*/ 51 w 405"/>
                <a:gd name="T53" fmla="*/ 742 h 753"/>
                <a:gd name="T54" fmla="*/ 70 w 405"/>
                <a:gd name="T55" fmla="*/ 749 h 753"/>
                <a:gd name="T56" fmla="*/ 65 w 405"/>
                <a:gd name="T57" fmla="*/ 724 h 753"/>
                <a:gd name="T58" fmla="*/ 67 w 405"/>
                <a:gd name="T59" fmla="*/ 696 h 753"/>
                <a:gd name="T60" fmla="*/ 89 w 405"/>
                <a:gd name="T61" fmla="*/ 677 h 753"/>
                <a:gd name="T62" fmla="*/ 118 w 405"/>
                <a:gd name="T63" fmla="*/ 685 h 753"/>
                <a:gd name="T64" fmla="*/ 125 w 405"/>
                <a:gd name="T65" fmla="*/ 673 h 753"/>
                <a:gd name="T66" fmla="*/ 116 w 405"/>
                <a:gd name="T67" fmla="*/ 650 h 753"/>
                <a:gd name="T68" fmla="*/ 105 w 405"/>
                <a:gd name="T69" fmla="*/ 628 h 753"/>
                <a:gd name="T70" fmla="*/ 89 w 405"/>
                <a:gd name="T71" fmla="*/ 597 h 753"/>
                <a:gd name="T72" fmla="*/ 76 w 405"/>
                <a:gd name="T73" fmla="*/ 563 h 753"/>
                <a:gd name="T74" fmla="*/ 61 w 405"/>
                <a:gd name="T75" fmla="*/ 525 h 753"/>
                <a:gd name="T76" fmla="*/ 48 w 405"/>
                <a:gd name="T77" fmla="*/ 485 h 753"/>
                <a:gd name="T78" fmla="*/ 36 w 405"/>
                <a:gd name="T79" fmla="*/ 441 h 753"/>
                <a:gd name="T80" fmla="*/ 27 w 405"/>
                <a:gd name="T81" fmla="*/ 399 h 753"/>
                <a:gd name="T82" fmla="*/ 25 w 405"/>
                <a:gd name="T83" fmla="*/ 356 h 753"/>
                <a:gd name="T84" fmla="*/ 29 w 405"/>
                <a:gd name="T85" fmla="*/ 314 h 753"/>
                <a:gd name="T86" fmla="*/ 38 w 405"/>
                <a:gd name="T87" fmla="*/ 274 h 753"/>
                <a:gd name="T88" fmla="*/ 57 w 405"/>
                <a:gd name="T89" fmla="*/ 236 h 753"/>
                <a:gd name="T90" fmla="*/ 80 w 405"/>
                <a:gd name="T91" fmla="*/ 202 h 753"/>
                <a:gd name="T92" fmla="*/ 105 w 405"/>
                <a:gd name="T93" fmla="*/ 173 h 753"/>
                <a:gd name="T94" fmla="*/ 131 w 405"/>
                <a:gd name="T95" fmla="*/ 145 h 753"/>
                <a:gd name="T96" fmla="*/ 160 w 405"/>
                <a:gd name="T97" fmla="*/ 122 h 753"/>
                <a:gd name="T98" fmla="*/ 188 w 405"/>
                <a:gd name="T99" fmla="*/ 101 h 753"/>
                <a:gd name="T100" fmla="*/ 219 w 405"/>
                <a:gd name="T101" fmla="*/ 84 h 753"/>
                <a:gd name="T102" fmla="*/ 249 w 405"/>
                <a:gd name="T103" fmla="*/ 69 h 753"/>
                <a:gd name="T104" fmla="*/ 279 w 405"/>
                <a:gd name="T105" fmla="*/ 57 h 753"/>
                <a:gd name="T106" fmla="*/ 308 w 405"/>
                <a:gd name="T107" fmla="*/ 50 h 753"/>
                <a:gd name="T108" fmla="*/ 338 w 405"/>
                <a:gd name="T109" fmla="*/ 42 h 753"/>
                <a:gd name="T110" fmla="*/ 367 w 405"/>
                <a:gd name="T111" fmla="*/ 40 h 753"/>
                <a:gd name="T112" fmla="*/ 393 w 405"/>
                <a:gd name="T113" fmla="*/ 38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05" h="753">
                  <a:moveTo>
                    <a:pt x="401" y="0"/>
                  </a:moveTo>
                  <a:lnTo>
                    <a:pt x="399" y="0"/>
                  </a:lnTo>
                  <a:lnTo>
                    <a:pt x="397" y="0"/>
                  </a:lnTo>
                  <a:lnTo>
                    <a:pt x="392" y="0"/>
                  </a:lnTo>
                  <a:lnTo>
                    <a:pt x="386" y="0"/>
                  </a:lnTo>
                  <a:lnTo>
                    <a:pt x="382" y="0"/>
                  </a:lnTo>
                  <a:lnTo>
                    <a:pt x="378" y="0"/>
                  </a:lnTo>
                  <a:lnTo>
                    <a:pt x="374" y="0"/>
                  </a:lnTo>
                  <a:lnTo>
                    <a:pt x="371" y="0"/>
                  </a:lnTo>
                  <a:lnTo>
                    <a:pt x="365" y="0"/>
                  </a:lnTo>
                  <a:lnTo>
                    <a:pt x="359" y="2"/>
                  </a:lnTo>
                  <a:lnTo>
                    <a:pt x="355" y="2"/>
                  </a:lnTo>
                  <a:lnTo>
                    <a:pt x="350" y="2"/>
                  </a:lnTo>
                  <a:lnTo>
                    <a:pt x="344" y="2"/>
                  </a:lnTo>
                  <a:lnTo>
                    <a:pt x="336" y="4"/>
                  </a:lnTo>
                  <a:lnTo>
                    <a:pt x="331" y="4"/>
                  </a:lnTo>
                  <a:lnTo>
                    <a:pt x="323" y="6"/>
                  </a:lnTo>
                  <a:lnTo>
                    <a:pt x="317" y="6"/>
                  </a:lnTo>
                  <a:lnTo>
                    <a:pt x="310" y="8"/>
                  </a:lnTo>
                  <a:lnTo>
                    <a:pt x="302" y="10"/>
                  </a:lnTo>
                  <a:lnTo>
                    <a:pt x="297" y="12"/>
                  </a:lnTo>
                  <a:lnTo>
                    <a:pt x="289" y="14"/>
                  </a:lnTo>
                  <a:lnTo>
                    <a:pt x="281" y="14"/>
                  </a:lnTo>
                  <a:lnTo>
                    <a:pt x="274" y="17"/>
                  </a:lnTo>
                  <a:lnTo>
                    <a:pt x="266" y="19"/>
                  </a:lnTo>
                  <a:lnTo>
                    <a:pt x="259" y="21"/>
                  </a:lnTo>
                  <a:lnTo>
                    <a:pt x="251" y="23"/>
                  </a:lnTo>
                  <a:lnTo>
                    <a:pt x="243" y="27"/>
                  </a:lnTo>
                  <a:lnTo>
                    <a:pt x="234" y="31"/>
                  </a:lnTo>
                  <a:lnTo>
                    <a:pt x="226" y="33"/>
                  </a:lnTo>
                  <a:lnTo>
                    <a:pt x="219" y="35"/>
                  </a:lnTo>
                  <a:lnTo>
                    <a:pt x="209" y="38"/>
                  </a:lnTo>
                  <a:lnTo>
                    <a:pt x="202" y="42"/>
                  </a:lnTo>
                  <a:lnTo>
                    <a:pt x="192" y="46"/>
                  </a:lnTo>
                  <a:lnTo>
                    <a:pt x="184" y="50"/>
                  </a:lnTo>
                  <a:lnTo>
                    <a:pt x="177" y="54"/>
                  </a:lnTo>
                  <a:lnTo>
                    <a:pt x="169" y="59"/>
                  </a:lnTo>
                  <a:lnTo>
                    <a:pt x="160" y="63"/>
                  </a:lnTo>
                  <a:lnTo>
                    <a:pt x="152" y="67"/>
                  </a:lnTo>
                  <a:lnTo>
                    <a:pt x="144" y="73"/>
                  </a:lnTo>
                  <a:lnTo>
                    <a:pt x="137" y="78"/>
                  </a:lnTo>
                  <a:lnTo>
                    <a:pt x="129" y="82"/>
                  </a:lnTo>
                  <a:lnTo>
                    <a:pt x="120" y="88"/>
                  </a:lnTo>
                  <a:lnTo>
                    <a:pt x="114" y="95"/>
                  </a:lnTo>
                  <a:lnTo>
                    <a:pt x="106" y="101"/>
                  </a:lnTo>
                  <a:lnTo>
                    <a:pt x="99" y="109"/>
                  </a:lnTo>
                  <a:lnTo>
                    <a:pt x="91" y="114"/>
                  </a:lnTo>
                  <a:lnTo>
                    <a:pt x="86" y="120"/>
                  </a:lnTo>
                  <a:lnTo>
                    <a:pt x="80" y="130"/>
                  </a:lnTo>
                  <a:lnTo>
                    <a:pt x="72" y="135"/>
                  </a:lnTo>
                  <a:lnTo>
                    <a:pt x="67" y="145"/>
                  </a:lnTo>
                  <a:lnTo>
                    <a:pt x="59" y="152"/>
                  </a:lnTo>
                  <a:lnTo>
                    <a:pt x="55" y="162"/>
                  </a:lnTo>
                  <a:lnTo>
                    <a:pt x="48" y="169"/>
                  </a:lnTo>
                  <a:lnTo>
                    <a:pt x="42" y="179"/>
                  </a:lnTo>
                  <a:lnTo>
                    <a:pt x="38" y="188"/>
                  </a:lnTo>
                  <a:lnTo>
                    <a:pt x="34" y="198"/>
                  </a:lnTo>
                  <a:lnTo>
                    <a:pt x="30" y="207"/>
                  </a:lnTo>
                  <a:lnTo>
                    <a:pt x="27" y="219"/>
                  </a:lnTo>
                  <a:lnTo>
                    <a:pt x="23" y="230"/>
                  </a:lnTo>
                  <a:lnTo>
                    <a:pt x="19" y="242"/>
                  </a:lnTo>
                  <a:lnTo>
                    <a:pt x="15" y="253"/>
                  </a:lnTo>
                  <a:lnTo>
                    <a:pt x="13" y="263"/>
                  </a:lnTo>
                  <a:lnTo>
                    <a:pt x="11" y="274"/>
                  </a:lnTo>
                  <a:lnTo>
                    <a:pt x="10" y="285"/>
                  </a:lnTo>
                  <a:lnTo>
                    <a:pt x="8" y="297"/>
                  </a:lnTo>
                  <a:lnTo>
                    <a:pt x="6" y="306"/>
                  </a:lnTo>
                  <a:lnTo>
                    <a:pt x="4" y="318"/>
                  </a:lnTo>
                  <a:lnTo>
                    <a:pt x="2" y="329"/>
                  </a:lnTo>
                  <a:lnTo>
                    <a:pt x="2" y="337"/>
                  </a:lnTo>
                  <a:lnTo>
                    <a:pt x="0" y="348"/>
                  </a:lnTo>
                  <a:lnTo>
                    <a:pt x="0" y="358"/>
                  </a:lnTo>
                  <a:lnTo>
                    <a:pt x="0" y="367"/>
                  </a:lnTo>
                  <a:lnTo>
                    <a:pt x="0" y="377"/>
                  </a:lnTo>
                  <a:lnTo>
                    <a:pt x="0" y="386"/>
                  </a:lnTo>
                  <a:lnTo>
                    <a:pt x="0" y="396"/>
                  </a:lnTo>
                  <a:lnTo>
                    <a:pt x="2" y="407"/>
                  </a:lnTo>
                  <a:lnTo>
                    <a:pt x="2" y="415"/>
                  </a:lnTo>
                  <a:lnTo>
                    <a:pt x="2" y="424"/>
                  </a:lnTo>
                  <a:lnTo>
                    <a:pt x="4" y="432"/>
                  </a:lnTo>
                  <a:lnTo>
                    <a:pt x="6" y="441"/>
                  </a:lnTo>
                  <a:lnTo>
                    <a:pt x="8" y="449"/>
                  </a:lnTo>
                  <a:lnTo>
                    <a:pt x="8" y="458"/>
                  </a:lnTo>
                  <a:lnTo>
                    <a:pt x="10" y="466"/>
                  </a:lnTo>
                  <a:lnTo>
                    <a:pt x="11" y="475"/>
                  </a:lnTo>
                  <a:lnTo>
                    <a:pt x="13" y="481"/>
                  </a:lnTo>
                  <a:lnTo>
                    <a:pt x="15" y="489"/>
                  </a:lnTo>
                  <a:lnTo>
                    <a:pt x="19" y="496"/>
                  </a:lnTo>
                  <a:lnTo>
                    <a:pt x="21" y="506"/>
                  </a:lnTo>
                  <a:lnTo>
                    <a:pt x="23" y="512"/>
                  </a:lnTo>
                  <a:lnTo>
                    <a:pt x="25" y="519"/>
                  </a:lnTo>
                  <a:lnTo>
                    <a:pt x="27" y="525"/>
                  </a:lnTo>
                  <a:lnTo>
                    <a:pt x="30" y="534"/>
                  </a:lnTo>
                  <a:lnTo>
                    <a:pt x="32" y="540"/>
                  </a:lnTo>
                  <a:lnTo>
                    <a:pt x="36" y="546"/>
                  </a:lnTo>
                  <a:lnTo>
                    <a:pt x="38" y="551"/>
                  </a:lnTo>
                  <a:lnTo>
                    <a:pt x="40" y="559"/>
                  </a:lnTo>
                  <a:lnTo>
                    <a:pt x="42" y="563"/>
                  </a:lnTo>
                  <a:lnTo>
                    <a:pt x="46" y="569"/>
                  </a:lnTo>
                  <a:lnTo>
                    <a:pt x="48" y="574"/>
                  </a:lnTo>
                  <a:lnTo>
                    <a:pt x="51" y="580"/>
                  </a:lnTo>
                  <a:lnTo>
                    <a:pt x="53" y="586"/>
                  </a:lnTo>
                  <a:lnTo>
                    <a:pt x="55" y="589"/>
                  </a:lnTo>
                  <a:lnTo>
                    <a:pt x="57" y="595"/>
                  </a:lnTo>
                  <a:lnTo>
                    <a:pt x="61" y="599"/>
                  </a:lnTo>
                  <a:lnTo>
                    <a:pt x="63" y="603"/>
                  </a:lnTo>
                  <a:lnTo>
                    <a:pt x="65" y="607"/>
                  </a:lnTo>
                  <a:lnTo>
                    <a:pt x="67" y="612"/>
                  </a:lnTo>
                  <a:lnTo>
                    <a:pt x="70" y="614"/>
                  </a:lnTo>
                  <a:lnTo>
                    <a:pt x="74" y="622"/>
                  </a:lnTo>
                  <a:lnTo>
                    <a:pt x="80" y="628"/>
                  </a:lnTo>
                  <a:lnTo>
                    <a:pt x="82" y="631"/>
                  </a:lnTo>
                  <a:lnTo>
                    <a:pt x="86" y="637"/>
                  </a:lnTo>
                  <a:lnTo>
                    <a:pt x="87" y="643"/>
                  </a:lnTo>
                  <a:lnTo>
                    <a:pt x="84" y="641"/>
                  </a:lnTo>
                  <a:lnTo>
                    <a:pt x="78" y="641"/>
                  </a:lnTo>
                  <a:lnTo>
                    <a:pt x="70" y="641"/>
                  </a:lnTo>
                  <a:lnTo>
                    <a:pt x="65" y="645"/>
                  </a:lnTo>
                  <a:lnTo>
                    <a:pt x="61" y="647"/>
                  </a:lnTo>
                  <a:lnTo>
                    <a:pt x="59" y="650"/>
                  </a:lnTo>
                  <a:lnTo>
                    <a:pt x="55" y="654"/>
                  </a:lnTo>
                  <a:lnTo>
                    <a:pt x="53" y="660"/>
                  </a:lnTo>
                  <a:lnTo>
                    <a:pt x="49" y="666"/>
                  </a:lnTo>
                  <a:lnTo>
                    <a:pt x="48" y="671"/>
                  </a:lnTo>
                  <a:lnTo>
                    <a:pt x="46" y="679"/>
                  </a:lnTo>
                  <a:lnTo>
                    <a:pt x="46" y="685"/>
                  </a:lnTo>
                  <a:lnTo>
                    <a:pt x="46" y="692"/>
                  </a:lnTo>
                  <a:lnTo>
                    <a:pt x="46" y="700"/>
                  </a:lnTo>
                  <a:lnTo>
                    <a:pt x="46" y="707"/>
                  </a:lnTo>
                  <a:lnTo>
                    <a:pt x="48" y="715"/>
                  </a:lnTo>
                  <a:lnTo>
                    <a:pt x="48" y="721"/>
                  </a:lnTo>
                  <a:lnTo>
                    <a:pt x="49" y="728"/>
                  </a:lnTo>
                  <a:lnTo>
                    <a:pt x="49" y="734"/>
                  </a:lnTo>
                  <a:lnTo>
                    <a:pt x="51" y="738"/>
                  </a:lnTo>
                  <a:lnTo>
                    <a:pt x="51" y="742"/>
                  </a:lnTo>
                  <a:lnTo>
                    <a:pt x="51" y="745"/>
                  </a:lnTo>
                  <a:lnTo>
                    <a:pt x="53" y="747"/>
                  </a:lnTo>
                  <a:lnTo>
                    <a:pt x="53" y="749"/>
                  </a:lnTo>
                  <a:lnTo>
                    <a:pt x="72" y="753"/>
                  </a:lnTo>
                  <a:lnTo>
                    <a:pt x="70" y="749"/>
                  </a:lnTo>
                  <a:lnTo>
                    <a:pt x="68" y="743"/>
                  </a:lnTo>
                  <a:lnTo>
                    <a:pt x="67" y="740"/>
                  </a:lnTo>
                  <a:lnTo>
                    <a:pt x="67" y="734"/>
                  </a:lnTo>
                  <a:lnTo>
                    <a:pt x="65" y="730"/>
                  </a:lnTo>
                  <a:lnTo>
                    <a:pt x="65" y="724"/>
                  </a:lnTo>
                  <a:lnTo>
                    <a:pt x="65" y="717"/>
                  </a:lnTo>
                  <a:lnTo>
                    <a:pt x="65" y="713"/>
                  </a:lnTo>
                  <a:lnTo>
                    <a:pt x="65" y="705"/>
                  </a:lnTo>
                  <a:lnTo>
                    <a:pt x="65" y="702"/>
                  </a:lnTo>
                  <a:lnTo>
                    <a:pt x="67" y="696"/>
                  </a:lnTo>
                  <a:lnTo>
                    <a:pt x="70" y="690"/>
                  </a:lnTo>
                  <a:lnTo>
                    <a:pt x="74" y="686"/>
                  </a:lnTo>
                  <a:lnTo>
                    <a:pt x="80" y="683"/>
                  </a:lnTo>
                  <a:lnTo>
                    <a:pt x="84" y="681"/>
                  </a:lnTo>
                  <a:lnTo>
                    <a:pt x="89" y="677"/>
                  </a:lnTo>
                  <a:lnTo>
                    <a:pt x="93" y="677"/>
                  </a:lnTo>
                  <a:lnTo>
                    <a:pt x="99" y="677"/>
                  </a:lnTo>
                  <a:lnTo>
                    <a:pt x="106" y="679"/>
                  </a:lnTo>
                  <a:lnTo>
                    <a:pt x="112" y="683"/>
                  </a:lnTo>
                  <a:lnTo>
                    <a:pt x="118" y="685"/>
                  </a:lnTo>
                  <a:lnTo>
                    <a:pt x="124" y="686"/>
                  </a:lnTo>
                  <a:lnTo>
                    <a:pt x="125" y="685"/>
                  </a:lnTo>
                  <a:lnTo>
                    <a:pt x="127" y="681"/>
                  </a:lnTo>
                  <a:lnTo>
                    <a:pt x="127" y="677"/>
                  </a:lnTo>
                  <a:lnTo>
                    <a:pt x="125" y="673"/>
                  </a:lnTo>
                  <a:lnTo>
                    <a:pt x="124" y="667"/>
                  </a:lnTo>
                  <a:lnTo>
                    <a:pt x="122" y="662"/>
                  </a:lnTo>
                  <a:lnTo>
                    <a:pt x="120" y="658"/>
                  </a:lnTo>
                  <a:lnTo>
                    <a:pt x="118" y="654"/>
                  </a:lnTo>
                  <a:lnTo>
                    <a:pt x="116" y="650"/>
                  </a:lnTo>
                  <a:lnTo>
                    <a:pt x="114" y="647"/>
                  </a:lnTo>
                  <a:lnTo>
                    <a:pt x="112" y="641"/>
                  </a:lnTo>
                  <a:lnTo>
                    <a:pt x="108" y="637"/>
                  </a:lnTo>
                  <a:lnTo>
                    <a:pt x="106" y="631"/>
                  </a:lnTo>
                  <a:lnTo>
                    <a:pt x="105" y="628"/>
                  </a:lnTo>
                  <a:lnTo>
                    <a:pt x="101" y="620"/>
                  </a:lnTo>
                  <a:lnTo>
                    <a:pt x="99" y="614"/>
                  </a:lnTo>
                  <a:lnTo>
                    <a:pt x="95" y="608"/>
                  </a:lnTo>
                  <a:lnTo>
                    <a:pt x="93" y="603"/>
                  </a:lnTo>
                  <a:lnTo>
                    <a:pt x="89" y="597"/>
                  </a:lnTo>
                  <a:lnTo>
                    <a:pt x="87" y="589"/>
                  </a:lnTo>
                  <a:lnTo>
                    <a:pt x="84" y="584"/>
                  </a:lnTo>
                  <a:lnTo>
                    <a:pt x="82" y="578"/>
                  </a:lnTo>
                  <a:lnTo>
                    <a:pt x="78" y="570"/>
                  </a:lnTo>
                  <a:lnTo>
                    <a:pt x="76" y="563"/>
                  </a:lnTo>
                  <a:lnTo>
                    <a:pt x="72" y="555"/>
                  </a:lnTo>
                  <a:lnTo>
                    <a:pt x="70" y="548"/>
                  </a:lnTo>
                  <a:lnTo>
                    <a:pt x="67" y="540"/>
                  </a:lnTo>
                  <a:lnTo>
                    <a:pt x="65" y="532"/>
                  </a:lnTo>
                  <a:lnTo>
                    <a:pt x="61" y="525"/>
                  </a:lnTo>
                  <a:lnTo>
                    <a:pt x="59" y="517"/>
                  </a:lnTo>
                  <a:lnTo>
                    <a:pt x="55" y="510"/>
                  </a:lnTo>
                  <a:lnTo>
                    <a:pt x="51" y="500"/>
                  </a:lnTo>
                  <a:lnTo>
                    <a:pt x="49" y="493"/>
                  </a:lnTo>
                  <a:lnTo>
                    <a:pt x="48" y="485"/>
                  </a:lnTo>
                  <a:lnTo>
                    <a:pt x="44" y="475"/>
                  </a:lnTo>
                  <a:lnTo>
                    <a:pt x="42" y="468"/>
                  </a:lnTo>
                  <a:lnTo>
                    <a:pt x="40" y="458"/>
                  </a:lnTo>
                  <a:lnTo>
                    <a:pt x="38" y="451"/>
                  </a:lnTo>
                  <a:lnTo>
                    <a:pt x="36" y="441"/>
                  </a:lnTo>
                  <a:lnTo>
                    <a:pt x="32" y="434"/>
                  </a:lnTo>
                  <a:lnTo>
                    <a:pt x="30" y="424"/>
                  </a:lnTo>
                  <a:lnTo>
                    <a:pt x="30" y="417"/>
                  </a:lnTo>
                  <a:lnTo>
                    <a:pt x="29" y="407"/>
                  </a:lnTo>
                  <a:lnTo>
                    <a:pt x="27" y="399"/>
                  </a:lnTo>
                  <a:lnTo>
                    <a:pt x="27" y="390"/>
                  </a:lnTo>
                  <a:lnTo>
                    <a:pt x="27" y="382"/>
                  </a:lnTo>
                  <a:lnTo>
                    <a:pt x="25" y="373"/>
                  </a:lnTo>
                  <a:lnTo>
                    <a:pt x="25" y="365"/>
                  </a:lnTo>
                  <a:lnTo>
                    <a:pt x="25" y="356"/>
                  </a:lnTo>
                  <a:lnTo>
                    <a:pt x="25" y="348"/>
                  </a:lnTo>
                  <a:lnTo>
                    <a:pt x="25" y="339"/>
                  </a:lnTo>
                  <a:lnTo>
                    <a:pt x="27" y="331"/>
                  </a:lnTo>
                  <a:lnTo>
                    <a:pt x="27" y="322"/>
                  </a:lnTo>
                  <a:lnTo>
                    <a:pt x="29" y="314"/>
                  </a:lnTo>
                  <a:lnTo>
                    <a:pt x="29" y="304"/>
                  </a:lnTo>
                  <a:lnTo>
                    <a:pt x="30" y="297"/>
                  </a:lnTo>
                  <a:lnTo>
                    <a:pt x="34" y="289"/>
                  </a:lnTo>
                  <a:lnTo>
                    <a:pt x="36" y="282"/>
                  </a:lnTo>
                  <a:lnTo>
                    <a:pt x="38" y="274"/>
                  </a:lnTo>
                  <a:lnTo>
                    <a:pt x="42" y="266"/>
                  </a:lnTo>
                  <a:lnTo>
                    <a:pt x="46" y="259"/>
                  </a:lnTo>
                  <a:lnTo>
                    <a:pt x="49" y="251"/>
                  </a:lnTo>
                  <a:lnTo>
                    <a:pt x="53" y="244"/>
                  </a:lnTo>
                  <a:lnTo>
                    <a:pt x="57" y="236"/>
                  </a:lnTo>
                  <a:lnTo>
                    <a:pt x="61" y="230"/>
                  </a:lnTo>
                  <a:lnTo>
                    <a:pt x="67" y="223"/>
                  </a:lnTo>
                  <a:lnTo>
                    <a:pt x="70" y="215"/>
                  </a:lnTo>
                  <a:lnTo>
                    <a:pt x="76" y="209"/>
                  </a:lnTo>
                  <a:lnTo>
                    <a:pt x="80" y="202"/>
                  </a:lnTo>
                  <a:lnTo>
                    <a:pt x="86" y="196"/>
                  </a:lnTo>
                  <a:lnTo>
                    <a:pt x="89" y="190"/>
                  </a:lnTo>
                  <a:lnTo>
                    <a:pt x="95" y="183"/>
                  </a:lnTo>
                  <a:lnTo>
                    <a:pt x="99" y="177"/>
                  </a:lnTo>
                  <a:lnTo>
                    <a:pt x="105" y="173"/>
                  </a:lnTo>
                  <a:lnTo>
                    <a:pt x="108" y="166"/>
                  </a:lnTo>
                  <a:lnTo>
                    <a:pt x="114" y="162"/>
                  </a:lnTo>
                  <a:lnTo>
                    <a:pt x="120" y="156"/>
                  </a:lnTo>
                  <a:lnTo>
                    <a:pt x="125" y="150"/>
                  </a:lnTo>
                  <a:lnTo>
                    <a:pt x="131" y="145"/>
                  </a:lnTo>
                  <a:lnTo>
                    <a:pt x="137" y="141"/>
                  </a:lnTo>
                  <a:lnTo>
                    <a:pt x="141" y="135"/>
                  </a:lnTo>
                  <a:lnTo>
                    <a:pt x="148" y="131"/>
                  </a:lnTo>
                  <a:lnTo>
                    <a:pt x="152" y="126"/>
                  </a:lnTo>
                  <a:lnTo>
                    <a:pt x="160" y="122"/>
                  </a:lnTo>
                  <a:lnTo>
                    <a:pt x="165" y="116"/>
                  </a:lnTo>
                  <a:lnTo>
                    <a:pt x="171" y="112"/>
                  </a:lnTo>
                  <a:lnTo>
                    <a:pt x="177" y="109"/>
                  </a:lnTo>
                  <a:lnTo>
                    <a:pt x="183" y="105"/>
                  </a:lnTo>
                  <a:lnTo>
                    <a:pt x="188" y="101"/>
                  </a:lnTo>
                  <a:lnTo>
                    <a:pt x="194" y="97"/>
                  </a:lnTo>
                  <a:lnTo>
                    <a:pt x="200" y="93"/>
                  </a:lnTo>
                  <a:lnTo>
                    <a:pt x="207" y="92"/>
                  </a:lnTo>
                  <a:lnTo>
                    <a:pt x="213" y="88"/>
                  </a:lnTo>
                  <a:lnTo>
                    <a:pt x="219" y="84"/>
                  </a:lnTo>
                  <a:lnTo>
                    <a:pt x="224" y="80"/>
                  </a:lnTo>
                  <a:lnTo>
                    <a:pt x="230" y="78"/>
                  </a:lnTo>
                  <a:lnTo>
                    <a:pt x="238" y="74"/>
                  </a:lnTo>
                  <a:lnTo>
                    <a:pt x="243" y="73"/>
                  </a:lnTo>
                  <a:lnTo>
                    <a:pt x="249" y="69"/>
                  </a:lnTo>
                  <a:lnTo>
                    <a:pt x="255" y="67"/>
                  </a:lnTo>
                  <a:lnTo>
                    <a:pt x="260" y="65"/>
                  </a:lnTo>
                  <a:lnTo>
                    <a:pt x="266" y="63"/>
                  </a:lnTo>
                  <a:lnTo>
                    <a:pt x="272" y="59"/>
                  </a:lnTo>
                  <a:lnTo>
                    <a:pt x="279" y="57"/>
                  </a:lnTo>
                  <a:lnTo>
                    <a:pt x="285" y="55"/>
                  </a:lnTo>
                  <a:lnTo>
                    <a:pt x="291" y="54"/>
                  </a:lnTo>
                  <a:lnTo>
                    <a:pt x="297" y="52"/>
                  </a:lnTo>
                  <a:lnTo>
                    <a:pt x="302" y="52"/>
                  </a:lnTo>
                  <a:lnTo>
                    <a:pt x="308" y="50"/>
                  </a:lnTo>
                  <a:lnTo>
                    <a:pt x="316" y="48"/>
                  </a:lnTo>
                  <a:lnTo>
                    <a:pt x="321" y="46"/>
                  </a:lnTo>
                  <a:lnTo>
                    <a:pt x="327" y="46"/>
                  </a:lnTo>
                  <a:lnTo>
                    <a:pt x="331" y="44"/>
                  </a:lnTo>
                  <a:lnTo>
                    <a:pt x="338" y="42"/>
                  </a:lnTo>
                  <a:lnTo>
                    <a:pt x="344" y="42"/>
                  </a:lnTo>
                  <a:lnTo>
                    <a:pt x="350" y="42"/>
                  </a:lnTo>
                  <a:lnTo>
                    <a:pt x="355" y="40"/>
                  </a:lnTo>
                  <a:lnTo>
                    <a:pt x="361" y="40"/>
                  </a:lnTo>
                  <a:lnTo>
                    <a:pt x="367" y="40"/>
                  </a:lnTo>
                  <a:lnTo>
                    <a:pt x="373" y="38"/>
                  </a:lnTo>
                  <a:lnTo>
                    <a:pt x="376" y="38"/>
                  </a:lnTo>
                  <a:lnTo>
                    <a:pt x="382" y="38"/>
                  </a:lnTo>
                  <a:lnTo>
                    <a:pt x="388" y="38"/>
                  </a:lnTo>
                  <a:lnTo>
                    <a:pt x="393" y="38"/>
                  </a:lnTo>
                  <a:lnTo>
                    <a:pt x="399" y="38"/>
                  </a:lnTo>
                  <a:lnTo>
                    <a:pt x="405" y="40"/>
                  </a:lnTo>
                  <a:lnTo>
                    <a:pt x="401" y="0"/>
                  </a:lnTo>
                  <a:lnTo>
                    <a:pt x="401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23" name="Freeform 55">
              <a:extLst>
                <a:ext uri="{FF2B5EF4-FFF2-40B4-BE49-F238E27FC236}">
                  <a16:creationId xmlns:a16="http://schemas.microsoft.com/office/drawing/2014/main" id="{E11FC721-86A9-C5C2-5431-C87DA4F2C46A}"/>
                </a:ext>
              </a:extLst>
            </p:cNvPr>
            <p:cNvSpPr>
              <a:spLocks/>
            </p:cNvSpPr>
            <p:nvPr/>
          </p:nvSpPr>
          <p:spPr bwMode="auto">
            <a:xfrm>
              <a:off x="722" y="3280"/>
              <a:ext cx="212" cy="299"/>
            </a:xfrm>
            <a:custGeom>
              <a:avLst/>
              <a:gdLst>
                <a:gd name="T0" fmla="*/ 85 w 424"/>
                <a:gd name="T1" fmla="*/ 8 h 599"/>
                <a:gd name="T2" fmla="*/ 125 w 424"/>
                <a:gd name="T3" fmla="*/ 19 h 599"/>
                <a:gd name="T4" fmla="*/ 167 w 424"/>
                <a:gd name="T5" fmla="*/ 34 h 599"/>
                <a:gd name="T6" fmla="*/ 209 w 424"/>
                <a:gd name="T7" fmla="*/ 53 h 599"/>
                <a:gd name="T8" fmla="*/ 251 w 424"/>
                <a:gd name="T9" fmla="*/ 78 h 599"/>
                <a:gd name="T10" fmla="*/ 292 w 424"/>
                <a:gd name="T11" fmla="*/ 114 h 599"/>
                <a:gd name="T12" fmla="*/ 323 w 424"/>
                <a:gd name="T13" fmla="*/ 105 h 599"/>
                <a:gd name="T14" fmla="*/ 361 w 424"/>
                <a:gd name="T15" fmla="*/ 70 h 599"/>
                <a:gd name="T16" fmla="*/ 401 w 424"/>
                <a:gd name="T17" fmla="*/ 36 h 599"/>
                <a:gd name="T18" fmla="*/ 410 w 424"/>
                <a:gd name="T19" fmla="*/ 59 h 599"/>
                <a:gd name="T20" fmla="*/ 361 w 424"/>
                <a:gd name="T21" fmla="*/ 108 h 599"/>
                <a:gd name="T22" fmla="*/ 330 w 424"/>
                <a:gd name="T23" fmla="*/ 143 h 599"/>
                <a:gd name="T24" fmla="*/ 340 w 424"/>
                <a:gd name="T25" fmla="*/ 186 h 599"/>
                <a:gd name="T26" fmla="*/ 349 w 424"/>
                <a:gd name="T27" fmla="*/ 226 h 599"/>
                <a:gd name="T28" fmla="*/ 357 w 424"/>
                <a:gd name="T29" fmla="*/ 274 h 599"/>
                <a:gd name="T30" fmla="*/ 365 w 424"/>
                <a:gd name="T31" fmla="*/ 319 h 599"/>
                <a:gd name="T32" fmla="*/ 372 w 424"/>
                <a:gd name="T33" fmla="*/ 365 h 599"/>
                <a:gd name="T34" fmla="*/ 374 w 424"/>
                <a:gd name="T35" fmla="*/ 403 h 599"/>
                <a:gd name="T36" fmla="*/ 367 w 424"/>
                <a:gd name="T37" fmla="*/ 454 h 599"/>
                <a:gd name="T38" fmla="*/ 348 w 424"/>
                <a:gd name="T39" fmla="*/ 508 h 599"/>
                <a:gd name="T40" fmla="*/ 323 w 424"/>
                <a:gd name="T41" fmla="*/ 551 h 599"/>
                <a:gd name="T42" fmla="*/ 289 w 424"/>
                <a:gd name="T43" fmla="*/ 585 h 599"/>
                <a:gd name="T44" fmla="*/ 247 w 424"/>
                <a:gd name="T45" fmla="*/ 578 h 599"/>
                <a:gd name="T46" fmla="*/ 215 w 424"/>
                <a:gd name="T47" fmla="*/ 584 h 599"/>
                <a:gd name="T48" fmla="*/ 177 w 424"/>
                <a:gd name="T49" fmla="*/ 599 h 599"/>
                <a:gd name="T50" fmla="*/ 137 w 424"/>
                <a:gd name="T51" fmla="*/ 572 h 599"/>
                <a:gd name="T52" fmla="*/ 110 w 424"/>
                <a:gd name="T53" fmla="*/ 595 h 599"/>
                <a:gd name="T54" fmla="*/ 76 w 424"/>
                <a:gd name="T55" fmla="*/ 578 h 599"/>
                <a:gd name="T56" fmla="*/ 47 w 424"/>
                <a:gd name="T57" fmla="*/ 561 h 599"/>
                <a:gd name="T58" fmla="*/ 13 w 424"/>
                <a:gd name="T59" fmla="*/ 547 h 599"/>
                <a:gd name="T60" fmla="*/ 0 w 424"/>
                <a:gd name="T61" fmla="*/ 494 h 599"/>
                <a:gd name="T62" fmla="*/ 17 w 424"/>
                <a:gd name="T63" fmla="*/ 454 h 599"/>
                <a:gd name="T64" fmla="*/ 53 w 424"/>
                <a:gd name="T65" fmla="*/ 451 h 599"/>
                <a:gd name="T66" fmla="*/ 57 w 424"/>
                <a:gd name="T67" fmla="*/ 466 h 599"/>
                <a:gd name="T68" fmla="*/ 17 w 424"/>
                <a:gd name="T69" fmla="*/ 489 h 599"/>
                <a:gd name="T70" fmla="*/ 21 w 424"/>
                <a:gd name="T71" fmla="*/ 532 h 599"/>
                <a:gd name="T72" fmla="*/ 53 w 424"/>
                <a:gd name="T73" fmla="*/ 542 h 599"/>
                <a:gd name="T74" fmla="*/ 70 w 424"/>
                <a:gd name="T75" fmla="*/ 551 h 599"/>
                <a:gd name="T76" fmla="*/ 114 w 424"/>
                <a:gd name="T77" fmla="*/ 572 h 599"/>
                <a:gd name="T78" fmla="*/ 154 w 424"/>
                <a:gd name="T79" fmla="*/ 538 h 599"/>
                <a:gd name="T80" fmla="*/ 188 w 424"/>
                <a:gd name="T81" fmla="*/ 578 h 599"/>
                <a:gd name="T82" fmla="*/ 224 w 424"/>
                <a:gd name="T83" fmla="*/ 561 h 599"/>
                <a:gd name="T84" fmla="*/ 237 w 424"/>
                <a:gd name="T85" fmla="*/ 523 h 599"/>
                <a:gd name="T86" fmla="*/ 251 w 424"/>
                <a:gd name="T87" fmla="*/ 563 h 599"/>
                <a:gd name="T88" fmla="*/ 289 w 424"/>
                <a:gd name="T89" fmla="*/ 565 h 599"/>
                <a:gd name="T90" fmla="*/ 315 w 424"/>
                <a:gd name="T91" fmla="*/ 523 h 599"/>
                <a:gd name="T92" fmla="*/ 336 w 424"/>
                <a:gd name="T93" fmla="*/ 477 h 599"/>
                <a:gd name="T94" fmla="*/ 349 w 424"/>
                <a:gd name="T95" fmla="*/ 437 h 599"/>
                <a:gd name="T96" fmla="*/ 355 w 424"/>
                <a:gd name="T97" fmla="*/ 395 h 599"/>
                <a:gd name="T98" fmla="*/ 349 w 424"/>
                <a:gd name="T99" fmla="*/ 357 h 599"/>
                <a:gd name="T100" fmla="*/ 344 w 424"/>
                <a:gd name="T101" fmla="*/ 316 h 599"/>
                <a:gd name="T102" fmla="*/ 336 w 424"/>
                <a:gd name="T103" fmla="*/ 274 h 599"/>
                <a:gd name="T104" fmla="*/ 329 w 424"/>
                <a:gd name="T105" fmla="*/ 232 h 599"/>
                <a:gd name="T106" fmla="*/ 323 w 424"/>
                <a:gd name="T107" fmla="*/ 198 h 599"/>
                <a:gd name="T108" fmla="*/ 313 w 424"/>
                <a:gd name="T109" fmla="*/ 164 h 599"/>
                <a:gd name="T110" fmla="*/ 266 w 424"/>
                <a:gd name="T111" fmla="*/ 124 h 599"/>
                <a:gd name="T112" fmla="*/ 226 w 424"/>
                <a:gd name="T113" fmla="*/ 97 h 599"/>
                <a:gd name="T114" fmla="*/ 182 w 424"/>
                <a:gd name="T115" fmla="*/ 72 h 599"/>
                <a:gd name="T116" fmla="*/ 137 w 424"/>
                <a:gd name="T117" fmla="*/ 53 h 599"/>
                <a:gd name="T118" fmla="*/ 89 w 424"/>
                <a:gd name="T119" fmla="*/ 38 h 599"/>
                <a:gd name="T120" fmla="*/ 40 w 424"/>
                <a:gd name="T121" fmla="*/ 32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24" h="599">
                  <a:moveTo>
                    <a:pt x="49" y="0"/>
                  </a:moveTo>
                  <a:lnTo>
                    <a:pt x="51" y="0"/>
                  </a:lnTo>
                  <a:lnTo>
                    <a:pt x="57" y="2"/>
                  </a:lnTo>
                  <a:lnTo>
                    <a:pt x="61" y="2"/>
                  </a:lnTo>
                  <a:lnTo>
                    <a:pt x="66" y="4"/>
                  </a:lnTo>
                  <a:lnTo>
                    <a:pt x="72" y="4"/>
                  </a:lnTo>
                  <a:lnTo>
                    <a:pt x="80" y="8"/>
                  </a:lnTo>
                  <a:lnTo>
                    <a:pt x="85" y="8"/>
                  </a:lnTo>
                  <a:lnTo>
                    <a:pt x="93" y="12"/>
                  </a:lnTo>
                  <a:lnTo>
                    <a:pt x="97" y="12"/>
                  </a:lnTo>
                  <a:lnTo>
                    <a:pt x="102" y="13"/>
                  </a:lnTo>
                  <a:lnTo>
                    <a:pt x="106" y="13"/>
                  </a:lnTo>
                  <a:lnTo>
                    <a:pt x="112" y="15"/>
                  </a:lnTo>
                  <a:lnTo>
                    <a:pt x="116" y="15"/>
                  </a:lnTo>
                  <a:lnTo>
                    <a:pt x="121" y="17"/>
                  </a:lnTo>
                  <a:lnTo>
                    <a:pt x="125" y="19"/>
                  </a:lnTo>
                  <a:lnTo>
                    <a:pt x="131" y="21"/>
                  </a:lnTo>
                  <a:lnTo>
                    <a:pt x="135" y="23"/>
                  </a:lnTo>
                  <a:lnTo>
                    <a:pt x="140" y="25"/>
                  </a:lnTo>
                  <a:lnTo>
                    <a:pt x="146" y="27"/>
                  </a:lnTo>
                  <a:lnTo>
                    <a:pt x="152" y="29"/>
                  </a:lnTo>
                  <a:lnTo>
                    <a:pt x="156" y="31"/>
                  </a:lnTo>
                  <a:lnTo>
                    <a:pt x="161" y="32"/>
                  </a:lnTo>
                  <a:lnTo>
                    <a:pt x="167" y="34"/>
                  </a:lnTo>
                  <a:lnTo>
                    <a:pt x="173" y="36"/>
                  </a:lnTo>
                  <a:lnTo>
                    <a:pt x="177" y="40"/>
                  </a:lnTo>
                  <a:lnTo>
                    <a:pt x="182" y="42"/>
                  </a:lnTo>
                  <a:lnTo>
                    <a:pt x="188" y="44"/>
                  </a:lnTo>
                  <a:lnTo>
                    <a:pt x="194" y="46"/>
                  </a:lnTo>
                  <a:lnTo>
                    <a:pt x="199" y="48"/>
                  </a:lnTo>
                  <a:lnTo>
                    <a:pt x="203" y="51"/>
                  </a:lnTo>
                  <a:lnTo>
                    <a:pt x="209" y="53"/>
                  </a:lnTo>
                  <a:lnTo>
                    <a:pt x="215" y="57"/>
                  </a:lnTo>
                  <a:lnTo>
                    <a:pt x="218" y="59"/>
                  </a:lnTo>
                  <a:lnTo>
                    <a:pt x="226" y="61"/>
                  </a:lnTo>
                  <a:lnTo>
                    <a:pt x="230" y="65"/>
                  </a:lnTo>
                  <a:lnTo>
                    <a:pt x="235" y="69"/>
                  </a:lnTo>
                  <a:lnTo>
                    <a:pt x="241" y="70"/>
                  </a:lnTo>
                  <a:lnTo>
                    <a:pt x="245" y="74"/>
                  </a:lnTo>
                  <a:lnTo>
                    <a:pt x="251" y="78"/>
                  </a:lnTo>
                  <a:lnTo>
                    <a:pt x="256" y="82"/>
                  </a:lnTo>
                  <a:lnTo>
                    <a:pt x="260" y="84"/>
                  </a:lnTo>
                  <a:lnTo>
                    <a:pt x="264" y="88"/>
                  </a:lnTo>
                  <a:lnTo>
                    <a:pt x="270" y="91"/>
                  </a:lnTo>
                  <a:lnTo>
                    <a:pt x="273" y="95"/>
                  </a:lnTo>
                  <a:lnTo>
                    <a:pt x="281" y="103"/>
                  </a:lnTo>
                  <a:lnTo>
                    <a:pt x="291" y="110"/>
                  </a:lnTo>
                  <a:lnTo>
                    <a:pt x="292" y="114"/>
                  </a:lnTo>
                  <a:lnTo>
                    <a:pt x="296" y="118"/>
                  </a:lnTo>
                  <a:lnTo>
                    <a:pt x="300" y="122"/>
                  </a:lnTo>
                  <a:lnTo>
                    <a:pt x="304" y="126"/>
                  </a:lnTo>
                  <a:lnTo>
                    <a:pt x="306" y="126"/>
                  </a:lnTo>
                  <a:lnTo>
                    <a:pt x="308" y="122"/>
                  </a:lnTo>
                  <a:lnTo>
                    <a:pt x="313" y="116"/>
                  </a:lnTo>
                  <a:lnTo>
                    <a:pt x="321" y="110"/>
                  </a:lnTo>
                  <a:lnTo>
                    <a:pt x="323" y="105"/>
                  </a:lnTo>
                  <a:lnTo>
                    <a:pt x="327" y="101"/>
                  </a:lnTo>
                  <a:lnTo>
                    <a:pt x="332" y="97"/>
                  </a:lnTo>
                  <a:lnTo>
                    <a:pt x="336" y="93"/>
                  </a:lnTo>
                  <a:lnTo>
                    <a:pt x="340" y="89"/>
                  </a:lnTo>
                  <a:lnTo>
                    <a:pt x="346" y="84"/>
                  </a:lnTo>
                  <a:lnTo>
                    <a:pt x="349" y="80"/>
                  </a:lnTo>
                  <a:lnTo>
                    <a:pt x="355" y="74"/>
                  </a:lnTo>
                  <a:lnTo>
                    <a:pt x="361" y="70"/>
                  </a:lnTo>
                  <a:lnTo>
                    <a:pt x="365" y="65"/>
                  </a:lnTo>
                  <a:lnTo>
                    <a:pt x="368" y="61"/>
                  </a:lnTo>
                  <a:lnTo>
                    <a:pt x="374" y="57"/>
                  </a:lnTo>
                  <a:lnTo>
                    <a:pt x="380" y="51"/>
                  </a:lnTo>
                  <a:lnTo>
                    <a:pt x="384" y="48"/>
                  </a:lnTo>
                  <a:lnTo>
                    <a:pt x="389" y="44"/>
                  </a:lnTo>
                  <a:lnTo>
                    <a:pt x="393" y="42"/>
                  </a:lnTo>
                  <a:lnTo>
                    <a:pt x="401" y="36"/>
                  </a:lnTo>
                  <a:lnTo>
                    <a:pt x="408" y="32"/>
                  </a:lnTo>
                  <a:lnTo>
                    <a:pt x="412" y="29"/>
                  </a:lnTo>
                  <a:lnTo>
                    <a:pt x="418" y="31"/>
                  </a:lnTo>
                  <a:lnTo>
                    <a:pt x="422" y="36"/>
                  </a:lnTo>
                  <a:lnTo>
                    <a:pt x="424" y="42"/>
                  </a:lnTo>
                  <a:lnTo>
                    <a:pt x="420" y="50"/>
                  </a:lnTo>
                  <a:lnTo>
                    <a:pt x="414" y="57"/>
                  </a:lnTo>
                  <a:lnTo>
                    <a:pt x="410" y="59"/>
                  </a:lnTo>
                  <a:lnTo>
                    <a:pt x="406" y="63"/>
                  </a:lnTo>
                  <a:lnTo>
                    <a:pt x="401" y="69"/>
                  </a:lnTo>
                  <a:lnTo>
                    <a:pt x="395" y="74"/>
                  </a:lnTo>
                  <a:lnTo>
                    <a:pt x="389" y="80"/>
                  </a:lnTo>
                  <a:lnTo>
                    <a:pt x="382" y="88"/>
                  </a:lnTo>
                  <a:lnTo>
                    <a:pt x="374" y="95"/>
                  </a:lnTo>
                  <a:lnTo>
                    <a:pt x="368" y="103"/>
                  </a:lnTo>
                  <a:lnTo>
                    <a:pt x="361" y="108"/>
                  </a:lnTo>
                  <a:lnTo>
                    <a:pt x="353" y="116"/>
                  </a:lnTo>
                  <a:lnTo>
                    <a:pt x="346" y="122"/>
                  </a:lnTo>
                  <a:lnTo>
                    <a:pt x="342" y="127"/>
                  </a:lnTo>
                  <a:lnTo>
                    <a:pt x="336" y="133"/>
                  </a:lnTo>
                  <a:lnTo>
                    <a:pt x="332" y="137"/>
                  </a:lnTo>
                  <a:lnTo>
                    <a:pt x="330" y="139"/>
                  </a:lnTo>
                  <a:lnTo>
                    <a:pt x="330" y="141"/>
                  </a:lnTo>
                  <a:lnTo>
                    <a:pt x="330" y="143"/>
                  </a:lnTo>
                  <a:lnTo>
                    <a:pt x="332" y="148"/>
                  </a:lnTo>
                  <a:lnTo>
                    <a:pt x="332" y="154"/>
                  </a:lnTo>
                  <a:lnTo>
                    <a:pt x="334" y="160"/>
                  </a:lnTo>
                  <a:lnTo>
                    <a:pt x="336" y="165"/>
                  </a:lnTo>
                  <a:lnTo>
                    <a:pt x="338" y="175"/>
                  </a:lnTo>
                  <a:lnTo>
                    <a:pt x="338" y="179"/>
                  </a:lnTo>
                  <a:lnTo>
                    <a:pt x="340" y="183"/>
                  </a:lnTo>
                  <a:lnTo>
                    <a:pt x="340" y="186"/>
                  </a:lnTo>
                  <a:lnTo>
                    <a:pt x="342" y="192"/>
                  </a:lnTo>
                  <a:lnTo>
                    <a:pt x="342" y="196"/>
                  </a:lnTo>
                  <a:lnTo>
                    <a:pt x="344" y="200"/>
                  </a:lnTo>
                  <a:lnTo>
                    <a:pt x="344" y="205"/>
                  </a:lnTo>
                  <a:lnTo>
                    <a:pt x="346" y="211"/>
                  </a:lnTo>
                  <a:lnTo>
                    <a:pt x="348" y="217"/>
                  </a:lnTo>
                  <a:lnTo>
                    <a:pt x="349" y="221"/>
                  </a:lnTo>
                  <a:lnTo>
                    <a:pt x="349" y="226"/>
                  </a:lnTo>
                  <a:lnTo>
                    <a:pt x="351" y="232"/>
                  </a:lnTo>
                  <a:lnTo>
                    <a:pt x="351" y="238"/>
                  </a:lnTo>
                  <a:lnTo>
                    <a:pt x="353" y="243"/>
                  </a:lnTo>
                  <a:lnTo>
                    <a:pt x="353" y="249"/>
                  </a:lnTo>
                  <a:lnTo>
                    <a:pt x="355" y="257"/>
                  </a:lnTo>
                  <a:lnTo>
                    <a:pt x="357" y="262"/>
                  </a:lnTo>
                  <a:lnTo>
                    <a:pt x="357" y="268"/>
                  </a:lnTo>
                  <a:lnTo>
                    <a:pt x="357" y="274"/>
                  </a:lnTo>
                  <a:lnTo>
                    <a:pt x="359" y="279"/>
                  </a:lnTo>
                  <a:lnTo>
                    <a:pt x="361" y="285"/>
                  </a:lnTo>
                  <a:lnTo>
                    <a:pt x="361" y="291"/>
                  </a:lnTo>
                  <a:lnTo>
                    <a:pt x="363" y="297"/>
                  </a:lnTo>
                  <a:lnTo>
                    <a:pt x="365" y="302"/>
                  </a:lnTo>
                  <a:lnTo>
                    <a:pt x="365" y="308"/>
                  </a:lnTo>
                  <a:lnTo>
                    <a:pt x="365" y="316"/>
                  </a:lnTo>
                  <a:lnTo>
                    <a:pt x="365" y="319"/>
                  </a:lnTo>
                  <a:lnTo>
                    <a:pt x="367" y="327"/>
                  </a:lnTo>
                  <a:lnTo>
                    <a:pt x="368" y="331"/>
                  </a:lnTo>
                  <a:lnTo>
                    <a:pt x="368" y="338"/>
                  </a:lnTo>
                  <a:lnTo>
                    <a:pt x="368" y="342"/>
                  </a:lnTo>
                  <a:lnTo>
                    <a:pt x="370" y="350"/>
                  </a:lnTo>
                  <a:lnTo>
                    <a:pt x="370" y="354"/>
                  </a:lnTo>
                  <a:lnTo>
                    <a:pt x="372" y="359"/>
                  </a:lnTo>
                  <a:lnTo>
                    <a:pt x="372" y="365"/>
                  </a:lnTo>
                  <a:lnTo>
                    <a:pt x="372" y="371"/>
                  </a:lnTo>
                  <a:lnTo>
                    <a:pt x="372" y="375"/>
                  </a:lnTo>
                  <a:lnTo>
                    <a:pt x="372" y="380"/>
                  </a:lnTo>
                  <a:lnTo>
                    <a:pt x="374" y="384"/>
                  </a:lnTo>
                  <a:lnTo>
                    <a:pt x="374" y="390"/>
                  </a:lnTo>
                  <a:lnTo>
                    <a:pt x="374" y="394"/>
                  </a:lnTo>
                  <a:lnTo>
                    <a:pt x="374" y="399"/>
                  </a:lnTo>
                  <a:lnTo>
                    <a:pt x="374" y="403"/>
                  </a:lnTo>
                  <a:lnTo>
                    <a:pt x="374" y="409"/>
                  </a:lnTo>
                  <a:lnTo>
                    <a:pt x="374" y="414"/>
                  </a:lnTo>
                  <a:lnTo>
                    <a:pt x="374" y="422"/>
                  </a:lnTo>
                  <a:lnTo>
                    <a:pt x="372" y="428"/>
                  </a:lnTo>
                  <a:lnTo>
                    <a:pt x="372" y="433"/>
                  </a:lnTo>
                  <a:lnTo>
                    <a:pt x="370" y="441"/>
                  </a:lnTo>
                  <a:lnTo>
                    <a:pt x="368" y="447"/>
                  </a:lnTo>
                  <a:lnTo>
                    <a:pt x="367" y="454"/>
                  </a:lnTo>
                  <a:lnTo>
                    <a:pt x="365" y="460"/>
                  </a:lnTo>
                  <a:lnTo>
                    <a:pt x="363" y="468"/>
                  </a:lnTo>
                  <a:lnTo>
                    <a:pt x="361" y="473"/>
                  </a:lnTo>
                  <a:lnTo>
                    <a:pt x="359" y="481"/>
                  </a:lnTo>
                  <a:lnTo>
                    <a:pt x="357" y="487"/>
                  </a:lnTo>
                  <a:lnTo>
                    <a:pt x="353" y="494"/>
                  </a:lnTo>
                  <a:lnTo>
                    <a:pt x="351" y="500"/>
                  </a:lnTo>
                  <a:lnTo>
                    <a:pt x="348" y="508"/>
                  </a:lnTo>
                  <a:lnTo>
                    <a:pt x="346" y="513"/>
                  </a:lnTo>
                  <a:lnTo>
                    <a:pt x="342" y="519"/>
                  </a:lnTo>
                  <a:lnTo>
                    <a:pt x="340" y="525"/>
                  </a:lnTo>
                  <a:lnTo>
                    <a:pt x="336" y="530"/>
                  </a:lnTo>
                  <a:lnTo>
                    <a:pt x="332" y="536"/>
                  </a:lnTo>
                  <a:lnTo>
                    <a:pt x="330" y="542"/>
                  </a:lnTo>
                  <a:lnTo>
                    <a:pt x="327" y="547"/>
                  </a:lnTo>
                  <a:lnTo>
                    <a:pt x="323" y="551"/>
                  </a:lnTo>
                  <a:lnTo>
                    <a:pt x="321" y="555"/>
                  </a:lnTo>
                  <a:lnTo>
                    <a:pt x="317" y="561"/>
                  </a:lnTo>
                  <a:lnTo>
                    <a:pt x="315" y="565"/>
                  </a:lnTo>
                  <a:lnTo>
                    <a:pt x="308" y="572"/>
                  </a:lnTo>
                  <a:lnTo>
                    <a:pt x="304" y="578"/>
                  </a:lnTo>
                  <a:lnTo>
                    <a:pt x="298" y="582"/>
                  </a:lnTo>
                  <a:lnTo>
                    <a:pt x="294" y="585"/>
                  </a:lnTo>
                  <a:lnTo>
                    <a:pt x="289" y="585"/>
                  </a:lnTo>
                  <a:lnTo>
                    <a:pt x="285" y="585"/>
                  </a:lnTo>
                  <a:lnTo>
                    <a:pt x="279" y="585"/>
                  </a:lnTo>
                  <a:lnTo>
                    <a:pt x="275" y="585"/>
                  </a:lnTo>
                  <a:lnTo>
                    <a:pt x="270" y="585"/>
                  </a:lnTo>
                  <a:lnTo>
                    <a:pt x="264" y="584"/>
                  </a:lnTo>
                  <a:lnTo>
                    <a:pt x="260" y="582"/>
                  </a:lnTo>
                  <a:lnTo>
                    <a:pt x="256" y="582"/>
                  </a:lnTo>
                  <a:lnTo>
                    <a:pt x="247" y="578"/>
                  </a:lnTo>
                  <a:lnTo>
                    <a:pt x="243" y="576"/>
                  </a:lnTo>
                  <a:lnTo>
                    <a:pt x="237" y="572"/>
                  </a:lnTo>
                  <a:lnTo>
                    <a:pt x="237" y="572"/>
                  </a:lnTo>
                  <a:lnTo>
                    <a:pt x="234" y="574"/>
                  </a:lnTo>
                  <a:lnTo>
                    <a:pt x="228" y="576"/>
                  </a:lnTo>
                  <a:lnTo>
                    <a:pt x="224" y="580"/>
                  </a:lnTo>
                  <a:lnTo>
                    <a:pt x="218" y="582"/>
                  </a:lnTo>
                  <a:lnTo>
                    <a:pt x="215" y="584"/>
                  </a:lnTo>
                  <a:lnTo>
                    <a:pt x="209" y="587"/>
                  </a:lnTo>
                  <a:lnTo>
                    <a:pt x="203" y="589"/>
                  </a:lnTo>
                  <a:lnTo>
                    <a:pt x="197" y="591"/>
                  </a:lnTo>
                  <a:lnTo>
                    <a:pt x="192" y="593"/>
                  </a:lnTo>
                  <a:lnTo>
                    <a:pt x="188" y="597"/>
                  </a:lnTo>
                  <a:lnTo>
                    <a:pt x="182" y="597"/>
                  </a:lnTo>
                  <a:lnTo>
                    <a:pt x="178" y="599"/>
                  </a:lnTo>
                  <a:lnTo>
                    <a:pt x="177" y="599"/>
                  </a:lnTo>
                  <a:lnTo>
                    <a:pt x="175" y="599"/>
                  </a:lnTo>
                  <a:lnTo>
                    <a:pt x="171" y="597"/>
                  </a:lnTo>
                  <a:lnTo>
                    <a:pt x="165" y="593"/>
                  </a:lnTo>
                  <a:lnTo>
                    <a:pt x="157" y="587"/>
                  </a:lnTo>
                  <a:lnTo>
                    <a:pt x="152" y="584"/>
                  </a:lnTo>
                  <a:lnTo>
                    <a:pt x="146" y="578"/>
                  </a:lnTo>
                  <a:lnTo>
                    <a:pt x="140" y="574"/>
                  </a:lnTo>
                  <a:lnTo>
                    <a:pt x="137" y="572"/>
                  </a:lnTo>
                  <a:lnTo>
                    <a:pt x="137" y="570"/>
                  </a:lnTo>
                  <a:lnTo>
                    <a:pt x="135" y="572"/>
                  </a:lnTo>
                  <a:lnTo>
                    <a:pt x="133" y="574"/>
                  </a:lnTo>
                  <a:lnTo>
                    <a:pt x="129" y="578"/>
                  </a:lnTo>
                  <a:lnTo>
                    <a:pt x="127" y="584"/>
                  </a:lnTo>
                  <a:lnTo>
                    <a:pt x="121" y="587"/>
                  </a:lnTo>
                  <a:lnTo>
                    <a:pt x="116" y="593"/>
                  </a:lnTo>
                  <a:lnTo>
                    <a:pt x="110" y="595"/>
                  </a:lnTo>
                  <a:lnTo>
                    <a:pt x="104" y="595"/>
                  </a:lnTo>
                  <a:lnTo>
                    <a:pt x="100" y="593"/>
                  </a:lnTo>
                  <a:lnTo>
                    <a:pt x="97" y="591"/>
                  </a:lnTo>
                  <a:lnTo>
                    <a:pt x="93" y="589"/>
                  </a:lnTo>
                  <a:lnTo>
                    <a:pt x="89" y="587"/>
                  </a:lnTo>
                  <a:lnTo>
                    <a:pt x="83" y="584"/>
                  </a:lnTo>
                  <a:lnTo>
                    <a:pt x="80" y="582"/>
                  </a:lnTo>
                  <a:lnTo>
                    <a:pt x="76" y="578"/>
                  </a:lnTo>
                  <a:lnTo>
                    <a:pt x="72" y="576"/>
                  </a:lnTo>
                  <a:lnTo>
                    <a:pt x="66" y="572"/>
                  </a:lnTo>
                  <a:lnTo>
                    <a:pt x="62" y="568"/>
                  </a:lnTo>
                  <a:lnTo>
                    <a:pt x="59" y="566"/>
                  </a:lnTo>
                  <a:lnTo>
                    <a:pt x="55" y="565"/>
                  </a:lnTo>
                  <a:lnTo>
                    <a:pt x="53" y="561"/>
                  </a:lnTo>
                  <a:lnTo>
                    <a:pt x="51" y="559"/>
                  </a:lnTo>
                  <a:lnTo>
                    <a:pt x="47" y="561"/>
                  </a:lnTo>
                  <a:lnTo>
                    <a:pt x="42" y="565"/>
                  </a:lnTo>
                  <a:lnTo>
                    <a:pt x="36" y="565"/>
                  </a:lnTo>
                  <a:lnTo>
                    <a:pt x="32" y="565"/>
                  </a:lnTo>
                  <a:lnTo>
                    <a:pt x="28" y="563"/>
                  </a:lnTo>
                  <a:lnTo>
                    <a:pt x="23" y="559"/>
                  </a:lnTo>
                  <a:lnTo>
                    <a:pt x="19" y="555"/>
                  </a:lnTo>
                  <a:lnTo>
                    <a:pt x="15" y="551"/>
                  </a:lnTo>
                  <a:lnTo>
                    <a:pt x="13" y="547"/>
                  </a:lnTo>
                  <a:lnTo>
                    <a:pt x="11" y="542"/>
                  </a:lnTo>
                  <a:lnTo>
                    <a:pt x="7" y="536"/>
                  </a:lnTo>
                  <a:lnTo>
                    <a:pt x="5" y="530"/>
                  </a:lnTo>
                  <a:lnTo>
                    <a:pt x="4" y="523"/>
                  </a:lnTo>
                  <a:lnTo>
                    <a:pt x="4" y="517"/>
                  </a:lnTo>
                  <a:lnTo>
                    <a:pt x="2" y="509"/>
                  </a:lnTo>
                  <a:lnTo>
                    <a:pt x="0" y="502"/>
                  </a:lnTo>
                  <a:lnTo>
                    <a:pt x="0" y="494"/>
                  </a:lnTo>
                  <a:lnTo>
                    <a:pt x="0" y="489"/>
                  </a:lnTo>
                  <a:lnTo>
                    <a:pt x="0" y="483"/>
                  </a:lnTo>
                  <a:lnTo>
                    <a:pt x="2" y="475"/>
                  </a:lnTo>
                  <a:lnTo>
                    <a:pt x="4" y="470"/>
                  </a:lnTo>
                  <a:lnTo>
                    <a:pt x="7" y="466"/>
                  </a:lnTo>
                  <a:lnTo>
                    <a:pt x="9" y="462"/>
                  </a:lnTo>
                  <a:lnTo>
                    <a:pt x="13" y="458"/>
                  </a:lnTo>
                  <a:lnTo>
                    <a:pt x="17" y="454"/>
                  </a:lnTo>
                  <a:lnTo>
                    <a:pt x="23" y="454"/>
                  </a:lnTo>
                  <a:lnTo>
                    <a:pt x="26" y="451"/>
                  </a:lnTo>
                  <a:lnTo>
                    <a:pt x="32" y="451"/>
                  </a:lnTo>
                  <a:lnTo>
                    <a:pt x="36" y="449"/>
                  </a:lnTo>
                  <a:lnTo>
                    <a:pt x="42" y="449"/>
                  </a:lnTo>
                  <a:lnTo>
                    <a:pt x="45" y="449"/>
                  </a:lnTo>
                  <a:lnTo>
                    <a:pt x="49" y="449"/>
                  </a:lnTo>
                  <a:lnTo>
                    <a:pt x="53" y="451"/>
                  </a:lnTo>
                  <a:lnTo>
                    <a:pt x="57" y="451"/>
                  </a:lnTo>
                  <a:lnTo>
                    <a:pt x="62" y="452"/>
                  </a:lnTo>
                  <a:lnTo>
                    <a:pt x="64" y="452"/>
                  </a:lnTo>
                  <a:lnTo>
                    <a:pt x="66" y="456"/>
                  </a:lnTo>
                  <a:lnTo>
                    <a:pt x="68" y="464"/>
                  </a:lnTo>
                  <a:lnTo>
                    <a:pt x="70" y="468"/>
                  </a:lnTo>
                  <a:lnTo>
                    <a:pt x="64" y="466"/>
                  </a:lnTo>
                  <a:lnTo>
                    <a:pt x="57" y="466"/>
                  </a:lnTo>
                  <a:lnTo>
                    <a:pt x="49" y="466"/>
                  </a:lnTo>
                  <a:lnTo>
                    <a:pt x="42" y="468"/>
                  </a:lnTo>
                  <a:lnTo>
                    <a:pt x="34" y="470"/>
                  </a:lnTo>
                  <a:lnTo>
                    <a:pt x="26" y="475"/>
                  </a:lnTo>
                  <a:lnTo>
                    <a:pt x="23" y="477"/>
                  </a:lnTo>
                  <a:lnTo>
                    <a:pt x="21" y="479"/>
                  </a:lnTo>
                  <a:lnTo>
                    <a:pt x="17" y="483"/>
                  </a:lnTo>
                  <a:lnTo>
                    <a:pt x="17" y="489"/>
                  </a:lnTo>
                  <a:lnTo>
                    <a:pt x="15" y="494"/>
                  </a:lnTo>
                  <a:lnTo>
                    <a:pt x="15" y="500"/>
                  </a:lnTo>
                  <a:lnTo>
                    <a:pt x="15" y="506"/>
                  </a:lnTo>
                  <a:lnTo>
                    <a:pt x="17" y="511"/>
                  </a:lnTo>
                  <a:lnTo>
                    <a:pt x="17" y="517"/>
                  </a:lnTo>
                  <a:lnTo>
                    <a:pt x="19" y="523"/>
                  </a:lnTo>
                  <a:lnTo>
                    <a:pt x="19" y="527"/>
                  </a:lnTo>
                  <a:lnTo>
                    <a:pt x="21" y="532"/>
                  </a:lnTo>
                  <a:lnTo>
                    <a:pt x="24" y="536"/>
                  </a:lnTo>
                  <a:lnTo>
                    <a:pt x="26" y="540"/>
                  </a:lnTo>
                  <a:lnTo>
                    <a:pt x="28" y="544"/>
                  </a:lnTo>
                  <a:lnTo>
                    <a:pt x="30" y="546"/>
                  </a:lnTo>
                  <a:lnTo>
                    <a:pt x="36" y="546"/>
                  </a:lnTo>
                  <a:lnTo>
                    <a:pt x="42" y="544"/>
                  </a:lnTo>
                  <a:lnTo>
                    <a:pt x="47" y="544"/>
                  </a:lnTo>
                  <a:lnTo>
                    <a:pt x="53" y="542"/>
                  </a:lnTo>
                  <a:lnTo>
                    <a:pt x="55" y="540"/>
                  </a:lnTo>
                  <a:lnTo>
                    <a:pt x="61" y="538"/>
                  </a:lnTo>
                  <a:lnTo>
                    <a:pt x="61" y="536"/>
                  </a:lnTo>
                  <a:lnTo>
                    <a:pt x="62" y="536"/>
                  </a:lnTo>
                  <a:lnTo>
                    <a:pt x="62" y="538"/>
                  </a:lnTo>
                  <a:lnTo>
                    <a:pt x="66" y="544"/>
                  </a:lnTo>
                  <a:lnTo>
                    <a:pt x="68" y="547"/>
                  </a:lnTo>
                  <a:lnTo>
                    <a:pt x="70" y="551"/>
                  </a:lnTo>
                  <a:lnTo>
                    <a:pt x="72" y="555"/>
                  </a:lnTo>
                  <a:lnTo>
                    <a:pt x="76" y="561"/>
                  </a:lnTo>
                  <a:lnTo>
                    <a:pt x="81" y="568"/>
                  </a:lnTo>
                  <a:lnTo>
                    <a:pt x="89" y="574"/>
                  </a:lnTo>
                  <a:lnTo>
                    <a:pt x="97" y="578"/>
                  </a:lnTo>
                  <a:lnTo>
                    <a:pt x="104" y="576"/>
                  </a:lnTo>
                  <a:lnTo>
                    <a:pt x="108" y="574"/>
                  </a:lnTo>
                  <a:lnTo>
                    <a:pt x="114" y="572"/>
                  </a:lnTo>
                  <a:lnTo>
                    <a:pt x="118" y="568"/>
                  </a:lnTo>
                  <a:lnTo>
                    <a:pt x="121" y="566"/>
                  </a:lnTo>
                  <a:lnTo>
                    <a:pt x="125" y="563"/>
                  </a:lnTo>
                  <a:lnTo>
                    <a:pt x="129" y="559"/>
                  </a:lnTo>
                  <a:lnTo>
                    <a:pt x="135" y="555"/>
                  </a:lnTo>
                  <a:lnTo>
                    <a:pt x="138" y="551"/>
                  </a:lnTo>
                  <a:lnTo>
                    <a:pt x="146" y="544"/>
                  </a:lnTo>
                  <a:lnTo>
                    <a:pt x="154" y="538"/>
                  </a:lnTo>
                  <a:lnTo>
                    <a:pt x="157" y="534"/>
                  </a:lnTo>
                  <a:lnTo>
                    <a:pt x="159" y="532"/>
                  </a:lnTo>
                  <a:lnTo>
                    <a:pt x="154" y="568"/>
                  </a:lnTo>
                  <a:lnTo>
                    <a:pt x="173" y="584"/>
                  </a:lnTo>
                  <a:lnTo>
                    <a:pt x="175" y="582"/>
                  </a:lnTo>
                  <a:lnTo>
                    <a:pt x="180" y="580"/>
                  </a:lnTo>
                  <a:lnTo>
                    <a:pt x="182" y="580"/>
                  </a:lnTo>
                  <a:lnTo>
                    <a:pt x="188" y="578"/>
                  </a:lnTo>
                  <a:lnTo>
                    <a:pt x="192" y="576"/>
                  </a:lnTo>
                  <a:lnTo>
                    <a:pt x="197" y="576"/>
                  </a:lnTo>
                  <a:lnTo>
                    <a:pt x="201" y="572"/>
                  </a:lnTo>
                  <a:lnTo>
                    <a:pt x="205" y="572"/>
                  </a:lnTo>
                  <a:lnTo>
                    <a:pt x="209" y="568"/>
                  </a:lnTo>
                  <a:lnTo>
                    <a:pt x="215" y="568"/>
                  </a:lnTo>
                  <a:lnTo>
                    <a:pt x="220" y="565"/>
                  </a:lnTo>
                  <a:lnTo>
                    <a:pt x="224" y="561"/>
                  </a:lnTo>
                  <a:lnTo>
                    <a:pt x="226" y="555"/>
                  </a:lnTo>
                  <a:lnTo>
                    <a:pt x="228" y="549"/>
                  </a:lnTo>
                  <a:lnTo>
                    <a:pt x="228" y="544"/>
                  </a:lnTo>
                  <a:lnTo>
                    <a:pt x="232" y="536"/>
                  </a:lnTo>
                  <a:lnTo>
                    <a:pt x="232" y="530"/>
                  </a:lnTo>
                  <a:lnTo>
                    <a:pt x="234" y="527"/>
                  </a:lnTo>
                  <a:lnTo>
                    <a:pt x="235" y="523"/>
                  </a:lnTo>
                  <a:lnTo>
                    <a:pt x="237" y="523"/>
                  </a:lnTo>
                  <a:lnTo>
                    <a:pt x="239" y="525"/>
                  </a:lnTo>
                  <a:lnTo>
                    <a:pt x="241" y="528"/>
                  </a:lnTo>
                  <a:lnTo>
                    <a:pt x="243" y="536"/>
                  </a:lnTo>
                  <a:lnTo>
                    <a:pt x="247" y="544"/>
                  </a:lnTo>
                  <a:lnTo>
                    <a:pt x="247" y="549"/>
                  </a:lnTo>
                  <a:lnTo>
                    <a:pt x="249" y="555"/>
                  </a:lnTo>
                  <a:lnTo>
                    <a:pt x="251" y="561"/>
                  </a:lnTo>
                  <a:lnTo>
                    <a:pt x="251" y="563"/>
                  </a:lnTo>
                  <a:lnTo>
                    <a:pt x="254" y="565"/>
                  </a:lnTo>
                  <a:lnTo>
                    <a:pt x="256" y="566"/>
                  </a:lnTo>
                  <a:lnTo>
                    <a:pt x="262" y="568"/>
                  </a:lnTo>
                  <a:lnTo>
                    <a:pt x="266" y="568"/>
                  </a:lnTo>
                  <a:lnTo>
                    <a:pt x="273" y="570"/>
                  </a:lnTo>
                  <a:lnTo>
                    <a:pt x="279" y="568"/>
                  </a:lnTo>
                  <a:lnTo>
                    <a:pt x="287" y="566"/>
                  </a:lnTo>
                  <a:lnTo>
                    <a:pt x="289" y="565"/>
                  </a:lnTo>
                  <a:lnTo>
                    <a:pt x="294" y="559"/>
                  </a:lnTo>
                  <a:lnTo>
                    <a:pt x="298" y="553"/>
                  </a:lnTo>
                  <a:lnTo>
                    <a:pt x="304" y="546"/>
                  </a:lnTo>
                  <a:lnTo>
                    <a:pt x="306" y="542"/>
                  </a:lnTo>
                  <a:lnTo>
                    <a:pt x="308" y="536"/>
                  </a:lnTo>
                  <a:lnTo>
                    <a:pt x="310" y="532"/>
                  </a:lnTo>
                  <a:lnTo>
                    <a:pt x="313" y="527"/>
                  </a:lnTo>
                  <a:lnTo>
                    <a:pt x="315" y="523"/>
                  </a:lnTo>
                  <a:lnTo>
                    <a:pt x="319" y="517"/>
                  </a:lnTo>
                  <a:lnTo>
                    <a:pt x="321" y="511"/>
                  </a:lnTo>
                  <a:lnTo>
                    <a:pt x="325" y="508"/>
                  </a:lnTo>
                  <a:lnTo>
                    <a:pt x="327" y="500"/>
                  </a:lnTo>
                  <a:lnTo>
                    <a:pt x="329" y="494"/>
                  </a:lnTo>
                  <a:lnTo>
                    <a:pt x="330" y="489"/>
                  </a:lnTo>
                  <a:lnTo>
                    <a:pt x="332" y="483"/>
                  </a:lnTo>
                  <a:lnTo>
                    <a:pt x="336" y="477"/>
                  </a:lnTo>
                  <a:lnTo>
                    <a:pt x="338" y="471"/>
                  </a:lnTo>
                  <a:lnTo>
                    <a:pt x="340" y="466"/>
                  </a:lnTo>
                  <a:lnTo>
                    <a:pt x="342" y="462"/>
                  </a:lnTo>
                  <a:lnTo>
                    <a:pt x="344" y="456"/>
                  </a:lnTo>
                  <a:lnTo>
                    <a:pt x="346" y="451"/>
                  </a:lnTo>
                  <a:lnTo>
                    <a:pt x="348" y="447"/>
                  </a:lnTo>
                  <a:lnTo>
                    <a:pt x="349" y="441"/>
                  </a:lnTo>
                  <a:lnTo>
                    <a:pt x="349" y="437"/>
                  </a:lnTo>
                  <a:lnTo>
                    <a:pt x="351" y="433"/>
                  </a:lnTo>
                  <a:lnTo>
                    <a:pt x="353" y="430"/>
                  </a:lnTo>
                  <a:lnTo>
                    <a:pt x="355" y="426"/>
                  </a:lnTo>
                  <a:lnTo>
                    <a:pt x="355" y="420"/>
                  </a:lnTo>
                  <a:lnTo>
                    <a:pt x="355" y="416"/>
                  </a:lnTo>
                  <a:lnTo>
                    <a:pt x="355" y="411"/>
                  </a:lnTo>
                  <a:lnTo>
                    <a:pt x="355" y="405"/>
                  </a:lnTo>
                  <a:lnTo>
                    <a:pt x="355" y="395"/>
                  </a:lnTo>
                  <a:lnTo>
                    <a:pt x="353" y="388"/>
                  </a:lnTo>
                  <a:lnTo>
                    <a:pt x="353" y="384"/>
                  </a:lnTo>
                  <a:lnTo>
                    <a:pt x="353" y="380"/>
                  </a:lnTo>
                  <a:lnTo>
                    <a:pt x="353" y="376"/>
                  </a:lnTo>
                  <a:lnTo>
                    <a:pt x="353" y="371"/>
                  </a:lnTo>
                  <a:lnTo>
                    <a:pt x="351" y="367"/>
                  </a:lnTo>
                  <a:lnTo>
                    <a:pt x="351" y="361"/>
                  </a:lnTo>
                  <a:lnTo>
                    <a:pt x="349" y="357"/>
                  </a:lnTo>
                  <a:lnTo>
                    <a:pt x="349" y="352"/>
                  </a:lnTo>
                  <a:lnTo>
                    <a:pt x="349" y="348"/>
                  </a:lnTo>
                  <a:lnTo>
                    <a:pt x="349" y="342"/>
                  </a:lnTo>
                  <a:lnTo>
                    <a:pt x="348" y="336"/>
                  </a:lnTo>
                  <a:lnTo>
                    <a:pt x="348" y="333"/>
                  </a:lnTo>
                  <a:lnTo>
                    <a:pt x="346" y="327"/>
                  </a:lnTo>
                  <a:lnTo>
                    <a:pt x="346" y="321"/>
                  </a:lnTo>
                  <a:lnTo>
                    <a:pt x="344" y="316"/>
                  </a:lnTo>
                  <a:lnTo>
                    <a:pt x="344" y="310"/>
                  </a:lnTo>
                  <a:lnTo>
                    <a:pt x="342" y="306"/>
                  </a:lnTo>
                  <a:lnTo>
                    <a:pt x="342" y="300"/>
                  </a:lnTo>
                  <a:lnTo>
                    <a:pt x="340" y="295"/>
                  </a:lnTo>
                  <a:lnTo>
                    <a:pt x="340" y="291"/>
                  </a:lnTo>
                  <a:lnTo>
                    <a:pt x="340" y="283"/>
                  </a:lnTo>
                  <a:lnTo>
                    <a:pt x="338" y="278"/>
                  </a:lnTo>
                  <a:lnTo>
                    <a:pt x="336" y="274"/>
                  </a:lnTo>
                  <a:lnTo>
                    <a:pt x="336" y="268"/>
                  </a:lnTo>
                  <a:lnTo>
                    <a:pt x="334" y="262"/>
                  </a:lnTo>
                  <a:lnTo>
                    <a:pt x="334" y="257"/>
                  </a:lnTo>
                  <a:lnTo>
                    <a:pt x="332" y="253"/>
                  </a:lnTo>
                  <a:lnTo>
                    <a:pt x="332" y="247"/>
                  </a:lnTo>
                  <a:lnTo>
                    <a:pt x="330" y="241"/>
                  </a:lnTo>
                  <a:lnTo>
                    <a:pt x="330" y="238"/>
                  </a:lnTo>
                  <a:lnTo>
                    <a:pt x="329" y="232"/>
                  </a:lnTo>
                  <a:lnTo>
                    <a:pt x="329" y="228"/>
                  </a:lnTo>
                  <a:lnTo>
                    <a:pt x="327" y="222"/>
                  </a:lnTo>
                  <a:lnTo>
                    <a:pt x="327" y="219"/>
                  </a:lnTo>
                  <a:lnTo>
                    <a:pt x="325" y="215"/>
                  </a:lnTo>
                  <a:lnTo>
                    <a:pt x="325" y="211"/>
                  </a:lnTo>
                  <a:lnTo>
                    <a:pt x="325" y="205"/>
                  </a:lnTo>
                  <a:lnTo>
                    <a:pt x="323" y="202"/>
                  </a:lnTo>
                  <a:lnTo>
                    <a:pt x="323" y="198"/>
                  </a:lnTo>
                  <a:lnTo>
                    <a:pt x="321" y="194"/>
                  </a:lnTo>
                  <a:lnTo>
                    <a:pt x="321" y="188"/>
                  </a:lnTo>
                  <a:lnTo>
                    <a:pt x="319" y="183"/>
                  </a:lnTo>
                  <a:lnTo>
                    <a:pt x="317" y="177"/>
                  </a:lnTo>
                  <a:lnTo>
                    <a:pt x="317" y="173"/>
                  </a:lnTo>
                  <a:lnTo>
                    <a:pt x="317" y="169"/>
                  </a:lnTo>
                  <a:lnTo>
                    <a:pt x="317" y="167"/>
                  </a:lnTo>
                  <a:lnTo>
                    <a:pt x="313" y="164"/>
                  </a:lnTo>
                  <a:lnTo>
                    <a:pt x="308" y="158"/>
                  </a:lnTo>
                  <a:lnTo>
                    <a:pt x="304" y="152"/>
                  </a:lnTo>
                  <a:lnTo>
                    <a:pt x="298" y="148"/>
                  </a:lnTo>
                  <a:lnTo>
                    <a:pt x="292" y="145"/>
                  </a:lnTo>
                  <a:lnTo>
                    <a:pt x="287" y="139"/>
                  </a:lnTo>
                  <a:lnTo>
                    <a:pt x="281" y="135"/>
                  </a:lnTo>
                  <a:lnTo>
                    <a:pt x="273" y="129"/>
                  </a:lnTo>
                  <a:lnTo>
                    <a:pt x="266" y="124"/>
                  </a:lnTo>
                  <a:lnTo>
                    <a:pt x="258" y="118"/>
                  </a:lnTo>
                  <a:lnTo>
                    <a:pt x="254" y="114"/>
                  </a:lnTo>
                  <a:lnTo>
                    <a:pt x="249" y="112"/>
                  </a:lnTo>
                  <a:lnTo>
                    <a:pt x="245" y="108"/>
                  </a:lnTo>
                  <a:lnTo>
                    <a:pt x="239" y="107"/>
                  </a:lnTo>
                  <a:lnTo>
                    <a:pt x="235" y="103"/>
                  </a:lnTo>
                  <a:lnTo>
                    <a:pt x="232" y="99"/>
                  </a:lnTo>
                  <a:lnTo>
                    <a:pt x="226" y="97"/>
                  </a:lnTo>
                  <a:lnTo>
                    <a:pt x="222" y="93"/>
                  </a:lnTo>
                  <a:lnTo>
                    <a:pt x="215" y="89"/>
                  </a:lnTo>
                  <a:lnTo>
                    <a:pt x="211" y="88"/>
                  </a:lnTo>
                  <a:lnTo>
                    <a:pt x="205" y="84"/>
                  </a:lnTo>
                  <a:lnTo>
                    <a:pt x="199" y="82"/>
                  </a:lnTo>
                  <a:lnTo>
                    <a:pt x="194" y="78"/>
                  </a:lnTo>
                  <a:lnTo>
                    <a:pt x="190" y="76"/>
                  </a:lnTo>
                  <a:lnTo>
                    <a:pt x="182" y="72"/>
                  </a:lnTo>
                  <a:lnTo>
                    <a:pt x="178" y="70"/>
                  </a:lnTo>
                  <a:lnTo>
                    <a:pt x="173" y="67"/>
                  </a:lnTo>
                  <a:lnTo>
                    <a:pt x="165" y="65"/>
                  </a:lnTo>
                  <a:lnTo>
                    <a:pt x="159" y="63"/>
                  </a:lnTo>
                  <a:lnTo>
                    <a:pt x="154" y="61"/>
                  </a:lnTo>
                  <a:lnTo>
                    <a:pt x="148" y="57"/>
                  </a:lnTo>
                  <a:lnTo>
                    <a:pt x="142" y="55"/>
                  </a:lnTo>
                  <a:lnTo>
                    <a:pt x="137" y="53"/>
                  </a:lnTo>
                  <a:lnTo>
                    <a:pt x="131" y="51"/>
                  </a:lnTo>
                  <a:lnTo>
                    <a:pt x="125" y="50"/>
                  </a:lnTo>
                  <a:lnTo>
                    <a:pt x="119" y="48"/>
                  </a:lnTo>
                  <a:lnTo>
                    <a:pt x="112" y="44"/>
                  </a:lnTo>
                  <a:lnTo>
                    <a:pt x="106" y="44"/>
                  </a:lnTo>
                  <a:lnTo>
                    <a:pt x="100" y="40"/>
                  </a:lnTo>
                  <a:lnTo>
                    <a:pt x="95" y="40"/>
                  </a:lnTo>
                  <a:lnTo>
                    <a:pt x="89" y="38"/>
                  </a:lnTo>
                  <a:lnTo>
                    <a:pt x="83" y="36"/>
                  </a:lnTo>
                  <a:lnTo>
                    <a:pt x="76" y="36"/>
                  </a:lnTo>
                  <a:lnTo>
                    <a:pt x="70" y="34"/>
                  </a:lnTo>
                  <a:lnTo>
                    <a:pt x="64" y="32"/>
                  </a:lnTo>
                  <a:lnTo>
                    <a:pt x="59" y="32"/>
                  </a:lnTo>
                  <a:lnTo>
                    <a:pt x="53" y="32"/>
                  </a:lnTo>
                  <a:lnTo>
                    <a:pt x="47" y="32"/>
                  </a:lnTo>
                  <a:lnTo>
                    <a:pt x="40" y="32"/>
                  </a:lnTo>
                  <a:lnTo>
                    <a:pt x="36" y="32"/>
                  </a:lnTo>
                  <a:lnTo>
                    <a:pt x="49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24" name="Freeform 56">
              <a:extLst>
                <a:ext uri="{FF2B5EF4-FFF2-40B4-BE49-F238E27FC236}">
                  <a16:creationId xmlns:a16="http://schemas.microsoft.com/office/drawing/2014/main" id="{CE01735E-BA91-B93C-CD47-AFBEB3379A8B}"/>
                </a:ext>
              </a:extLst>
            </p:cNvPr>
            <p:cNvSpPr>
              <a:spLocks/>
            </p:cNvSpPr>
            <p:nvPr/>
          </p:nvSpPr>
          <p:spPr bwMode="auto">
            <a:xfrm>
              <a:off x="873" y="3297"/>
              <a:ext cx="409" cy="302"/>
            </a:xfrm>
            <a:custGeom>
              <a:avLst/>
              <a:gdLst>
                <a:gd name="T0" fmla="*/ 36 w 819"/>
                <a:gd name="T1" fmla="*/ 529 h 605"/>
                <a:gd name="T2" fmla="*/ 72 w 819"/>
                <a:gd name="T3" fmla="*/ 546 h 605"/>
                <a:gd name="T4" fmla="*/ 114 w 819"/>
                <a:gd name="T5" fmla="*/ 557 h 605"/>
                <a:gd name="T6" fmla="*/ 146 w 819"/>
                <a:gd name="T7" fmla="*/ 563 h 605"/>
                <a:gd name="T8" fmla="*/ 181 w 819"/>
                <a:gd name="T9" fmla="*/ 567 h 605"/>
                <a:gd name="T10" fmla="*/ 219 w 819"/>
                <a:gd name="T11" fmla="*/ 565 h 605"/>
                <a:gd name="T12" fmla="*/ 253 w 819"/>
                <a:gd name="T13" fmla="*/ 561 h 605"/>
                <a:gd name="T14" fmla="*/ 287 w 819"/>
                <a:gd name="T15" fmla="*/ 557 h 605"/>
                <a:gd name="T16" fmla="*/ 321 w 819"/>
                <a:gd name="T17" fmla="*/ 550 h 605"/>
                <a:gd name="T18" fmla="*/ 373 w 819"/>
                <a:gd name="T19" fmla="*/ 536 h 605"/>
                <a:gd name="T20" fmla="*/ 411 w 819"/>
                <a:gd name="T21" fmla="*/ 529 h 605"/>
                <a:gd name="T22" fmla="*/ 378 w 819"/>
                <a:gd name="T23" fmla="*/ 561 h 605"/>
                <a:gd name="T24" fmla="*/ 394 w 819"/>
                <a:gd name="T25" fmla="*/ 567 h 605"/>
                <a:gd name="T26" fmla="*/ 432 w 819"/>
                <a:gd name="T27" fmla="*/ 567 h 605"/>
                <a:gd name="T28" fmla="*/ 475 w 819"/>
                <a:gd name="T29" fmla="*/ 561 h 605"/>
                <a:gd name="T30" fmla="*/ 519 w 819"/>
                <a:gd name="T31" fmla="*/ 551 h 605"/>
                <a:gd name="T32" fmla="*/ 555 w 819"/>
                <a:gd name="T33" fmla="*/ 519 h 605"/>
                <a:gd name="T34" fmla="*/ 576 w 819"/>
                <a:gd name="T35" fmla="*/ 485 h 605"/>
                <a:gd name="T36" fmla="*/ 595 w 819"/>
                <a:gd name="T37" fmla="*/ 439 h 605"/>
                <a:gd name="T38" fmla="*/ 614 w 819"/>
                <a:gd name="T39" fmla="*/ 390 h 605"/>
                <a:gd name="T40" fmla="*/ 629 w 819"/>
                <a:gd name="T41" fmla="*/ 339 h 605"/>
                <a:gd name="T42" fmla="*/ 643 w 819"/>
                <a:gd name="T43" fmla="*/ 287 h 605"/>
                <a:gd name="T44" fmla="*/ 654 w 819"/>
                <a:gd name="T45" fmla="*/ 240 h 605"/>
                <a:gd name="T46" fmla="*/ 663 w 819"/>
                <a:gd name="T47" fmla="*/ 202 h 605"/>
                <a:gd name="T48" fmla="*/ 665 w 819"/>
                <a:gd name="T49" fmla="*/ 156 h 605"/>
                <a:gd name="T50" fmla="*/ 656 w 819"/>
                <a:gd name="T51" fmla="*/ 105 h 605"/>
                <a:gd name="T52" fmla="*/ 643 w 819"/>
                <a:gd name="T53" fmla="*/ 59 h 605"/>
                <a:gd name="T54" fmla="*/ 629 w 819"/>
                <a:gd name="T55" fmla="*/ 23 h 605"/>
                <a:gd name="T56" fmla="*/ 644 w 819"/>
                <a:gd name="T57" fmla="*/ 0 h 605"/>
                <a:gd name="T58" fmla="*/ 669 w 819"/>
                <a:gd name="T59" fmla="*/ 27 h 605"/>
                <a:gd name="T60" fmla="*/ 684 w 819"/>
                <a:gd name="T61" fmla="*/ 57 h 605"/>
                <a:gd name="T62" fmla="*/ 692 w 819"/>
                <a:gd name="T63" fmla="*/ 97 h 605"/>
                <a:gd name="T64" fmla="*/ 690 w 819"/>
                <a:gd name="T65" fmla="*/ 135 h 605"/>
                <a:gd name="T66" fmla="*/ 688 w 819"/>
                <a:gd name="T67" fmla="*/ 187 h 605"/>
                <a:gd name="T68" fmla="*/ 682 w 819"/>
                <a:gd name="T69" fmla="*/ 228 h 605"/>
                <a:gd name="T70" fmla="*/ 675 w 819"/>
                <a:gd name="T71" fmla="*/ 270 h 605"/>
                <a:gd name="T72" fmla="*/ 665 w 819"/>
                <a:gd name="T73" fmla="*/ 322 h 605"/>
                <a:gd name="T74" fmla="*/ 650 w 819"/>
                <a:gd name="T75" fmla="*/ 377 h 605"/>
                <a:gd name="T76" fmla="*/ 633 w 819"/>
                <a:gd name="T77" fmla="*/ 432 h 605"/>
                <a:gd name="T78" fmla="*/ 612 w 819"/>
                <a:gd name="T79" fmla="*/ 481 h 605"/>
                <a:gd name="T80" fmla="*/ 587 w 819"/>
                <a:gd name="T81" fmla="*/ 525 h 605"/>
                <a:gd name="T82" fmla="*/ 563 w 819"/>
                <a:gd name="T83" fmla="*/ 551 h 605"/>
                <a:gd name="T84" fmla="*/ 532 w 819"/>
                <a:gd name="T85" fmla="*/ 565 h 605"/>
                <a:gd name="T86" fmla="*/ 494 w 819"/>
                <a:gd name="T87" fmla="*/ 578 h 605"/>
                <a:gd name="T88" fmla="*/ 460 w 819"/>
                <a:gd name="T89" fmla="*/ 589 h 605"/>
                <a:gd name="T90" fmla="*/ 424 w 819"/>
                <a:gd name="T91" fmla="*/ 597 h 605"/>
                <a:gd name="T92" fmla="*/ 390 w 819"/>
                <a:gd name="T93" fmla="*/ 603 h 605"/>
                <a:gd name="T94" fmla="*/ 357 w 819"/>
                <a:gd name="T95" fmla="*/ 603 h 605"/>
                <a:gd name="T96" fmla="*/ 321 w 819"/>
                <a:gd name="T97" fmla="*/ 586 h 605"/>
                <a:gd name="T98" fmla="*/ 291 w 819"/>
                <a:gd name="T99" fmla="*/ 588 h 605"/>
                <a:gd name="T100" fmla="*/ 257 w 819"/>
                <a:gd name="T101" fmla="*/ 591 h 605"/>
                <a:gd name="T102" fmla="*/ 213 w 819"/>
                <a:gd name="T103" fmla="*/ 595 h 605"/>
                <a:gd name="T104" fmla="*/ 165 w 819"/>
                <a:gd name="T105" fmla="*/ 595 h 605"/>
                <a:gd name="T106" fmla="*/ 118 w 819"/>
                <a:gd name="T107" fmla="*/ 591 h 605"/>
                <a:gd name="T108" fmla="*/ 72 w 819"/>
                <a:gd name="T109" fmla="*/ 584 h 605"/>
                <a:gd name="T110" fmla="*/ 32 w 819"/>
                <a:gd name="T111" fmla="*/ 570 h 605"/>
                <a:gd name="T112" fmla="*/ 0 w 819"/>
                <a:gd name="T113" fmla="*/ 542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19" h="605">
                  <a:moveTo>
                    <a:pt x="15" y="515"/>
                  </a:moveTo>
                  <a:lnTo>
                    <a:pt x="17" y="517"/>
                  </a:lnTo>
                  <a:lnTo>
                    <a:pt x="21" y="519"/>
                  </a:lnTo>
                  <a:lnTo>
                    <a:pt x="27" y="523"/>
                  </a:lnTo>
                  <a:lnTo>
                    <a:pt x="29" y="525"/>
                  </a:lnTo>
                  <a:lnTo>
                    <a:pt x="32" y="527"/>
                  </a:lnTo>
                  <a:lnTo>
                    <a:pt x="36" y="529"/>
                  </a:lnTo>
                  <a:lnTo>
                    <a:pt x="40" y="531"/>
                  </a:lnTo>
                  <a:lnTo>
                    <a:pt x="46" y="534"/>
                  </a:lnTo>
                  <a:lnTo>
                    <a:pt x="49" y="536"/>
                  </a:lnTo>
                  <a:lnTo>
                    <a:pt x="55" y="538"/>
                  </a:lnTo>
                  <a:lnTo>
                    <a:pt x="61" y="542"/>
                  </a:lnTo>
                  <a:lnTo>
                    <a:pt x="67" y="544"/>
                  </a:lnTo>
                  <a:lnTo>
                    <a:pt x="72" y="546"/>
                  </a:lnTo>
                  <a:lnTo>
                    <a:pt x="80" y="548"/>
                  </a:lnTo>
                  <a:lnTo>
                    <a:pt x="87" y="551"/>
                  </a:lnTo>
                  <a:lnTo>
                    <a:pt x="93" y="551"/>
                  </a:lnTo>
                  <a:lnTo>
                    <a:pt x="101" y="555"/>
                  </a:lnTo>
                  <a:lnTo>
                    <a:pt x="106" y="555"/>
                  </a:lnTo>
                  <a:lnTo>
                    <a:pt x="110" y="557"/>
                  </a:lnTo>
                  <a:lnTo>
                    <a:pt x="114" y="557"/>
                  </a:lnTo>
                  <a:lnTo>
                    <a:pt x="118" y="559"/>
                  </a:lnTo>
                  <a:lnTo>
                    <a:pt x="122" y="559"/>
                  </a:lnTo>
                  <a:lnTo>
                    <a:pt x="127" y="559"/>
                  </a:lnTo>
                  <a:lnTo>
                    <a:pt x="131" y="561"/>
                  </a:lnTo>
                  <a:lnTo>
                    <a:pt x="137" y="561"/>
                  </a:lnTo>
                  <a:lnTo>
                    <a:pt x="141" y="563"/>
                  </a:lnTo>
                  <a:lnTo>
                    <a:pt x="146" y="563"/>
                  </a:lnTo>
                  <a:lnTo>
                    <a:pt x="150" y="563"/>
                  </a:lnTo>
                  <a:lnTo>
                    <a:pt x="156" y="565"/>
                  </a:lnTo>
                  <a:lnTo>
                    <a:pt x="160" y="565"/>
                  </a:lnTo>
                  <a:lnTo>
                    <a:pt x="165" y="565"/>
                  </a:lnTo>
                  <a:lnTo>
                    <a:pt x="171" y="565"/>
                  </a:lnTo>
                  <a:lnTo>
                    <a:pt x="175" y="567"/>
                  </a:lnTo>
                  <a:lnTo>
                    <a:pt x="181" y="567"/>
                  </a:lnTo>
                  <a:lnTo>
                    <a:pt x="186" y="567"/>
                  </a:lnTo>
                  <a:lnTo>
                    <a:pt x="190" y="567"/>
                  </a:lnTo>
                  <a:lnTo>
                    <a:pt x="198" y="567"/>
                  </a:lnTo>
                  <a:lnTo>
                    <a:pt x="202" y="567"/>
                  </a:lnTo>
                  <a:lnTo>
                    <a:pt x="207" y="567"/>
                  </a:lnTo>
                  <a:lnTo>
                    <a:pt x="213" y="565"/>
                  </a:lnTo>
                  <a:lnTo>
                    <a:pt x="219" y="565"/>
                  </a:lnTo>
                  <a:lnTo>
                    <a:pt x="222" y="565"/>
                  </a:lnTo>
                  <a:lnTo>
                    <a:pt x="228" y="565"/>
                  </a:lnTo>
                  <a:lnTo>
                    <a:pt x="234" y="563"/>
                  </a:lnTo>
                  <a:lnTo>
                    <a:pt x="240" y="563"/>
                  </a:lnTo>
                  <a:lnTo>
                    <a:pt x="243" y="563"/>
                  </a:lnTo>
                  <a:lnTo>
                    <a:pt x="249" y="563"/>
                  </a:lnTo>
                  <a:lnTo>
                    <a:pt x="253" y="561"/>
                  </a:lnTo>
                  <a:lnTo>
                    <a:pt x="259" y="561"/>
                  </a:lnTo>
                  <a:lnTo>
                    <a:pt x="264" y="561"/>
                  </a:lnTo>
                  <a:lnTo>
                    <a:pt x="268" y="559"/>
                  </a:lnTo>
                  <a:lnTo>
                    <a:pt x="274" y="559"/>
                  </a:lnTo>
                  <a:lnTo>
                    <a:pt x="279" y="559"/>
                  </a:lnTo>
                  <a:lnTo>
                    <a:pt x="283" y="557"/>
                  </a:lnTo>
                  <a:lnTo>
                    <a:pt x="287" y="557"/>
                  </a:lnTo>
                  <a:lnTo>
                    <a:pt x="293" y="555"/>
                  </a:lnTo>
                  <a:lnTo>
                    <a:pt x="297" y="555"/>
                  </a:lnTo>
                  <a:lnTo>
                    <a:pt x="300" y="553"/>
                  </a:lnTo>
                  <a:lnTo>
                    <a:pt x="304" y="553"/>
                  </a:lnTo>
                  <a:lnTo>
                    <a:pt x="310" y="551"/>
                  </a:lnTo>
                  <a:lnTo>
                    <a:pt x="314" y="551"/>
                  </a:lnTo>
                  <a:lnTo>
                    <a:pt x="321" y="550"/>
                  </a:lnTo>
                  <a:lnTo>
                    <a:pt x="331" y="548"/>
                  </a:lnTo>
                  <a:lnTo>
                    <a:pt x="338" y="546"/>
                  </a:lnTo>
                  <a:lnTo>
                    <a:pt x="346" y="544"/>
                  </a:lnTo>
                  <a:lnTo>
                    <a:pt x="354" y="542"/>
                  </a:lnTo>
                  <a:lnTo>
                    <a:pt x="359" y="540"/>
                  </a:lnTo>
                  <a:lnTo>
                    <a:pt x="365" y="538"/>
                  </a:lnTo>
                  <a:lnTo>
                    <a:pt x="373" y="536"/>
                  </a:lnTo>
                  <a:lnTo>
                    <a:pt x="378" y="534"/>
                  </a:lnTo>
                  <a:lnTo>
                    <a:pt x="384" y="534"/>
                  </a:lnTo>
                  <a:lnTo>
                    <a:pt x="388" y="532"/>
                  </a:lnTo>
                  <a:lnTo>
                    <a:pt x="394" y="532"/>
                  </a:lnTo>
                  <a:lnTo>
                    <a:pt x="401" y="531"/>
                  </a:lnTo>
                  <a:lnTo>
                    <a:pt x="407" y="529"/>
                  </a:lnTo>
                  <a:lnTo>
                    <a:pt x="411" y="529"/>
                  </a:lnTo>
                  <a:lnTo>
                    <a:pt x="413" y="531"/>
                  </a:lnTo>
                  <a:lnTo>
                    <a:pt x="411" y="534"/>
                  </a:lnTo>
                  <a:lnTo>
                    <a:pt x="407" y="540"/>
                  </a:lnTo>
                  <a:lnTo>
                    <a:pt x="401" y="546"/>
                  </a:lnTo>
                  <a:lnTo>
                    <a:pt x="394" y="551"/>
                  </a:lnTo>
                  <a:lnTo>
                    <a:pt x="386" y="555"/>
                  </a:lnTo>
                  <a:lnTo>
                    <a:pt x="378" y="561"/>
                  </a:lnTo>
                  <a:lnTo>
                    <a:pt x="374" y="563"/>
                  </a:lnTo>
                  <a:lnTo>
                    <a:pt x="373" y="565"/>
                  </a:lnTo>
                  <a:lnTo>
                    <a:pt x="374" y="565"/>
                  </a:lnTo>
                  <a:lnTo>
                    <a:pt x="376" y="565"/>
                  </a:lnTo>
                  <a:lnTo>
                    <a:pt x="382" y="565"/>
                  </a:lnTo>
                  <a:lnTo>
                    <a:pt x="390" y="567"/>
                  </a:lnTo>
                  <a:lnTo>
                    <a:pt x="394" y="567"/>
                  </a:lnTo>
                  <a:lnTo>
                    <a:pt x="397" y="567"/>
                  </a:lnTo>
                  <a:lnTo>
                    <a:pt x="403" y="567"/>
                  </a:lnTo>
                  <a:lnTo>
                    <a:pt x="407" y="567"/>
                  </a:lnTo>
                  <a:lnTo>
                    <a:pt x="413" y="567"/>
                  </a:lnTo>
                  <a:lnTo>
                    <a:pt x="418" y="567"/>
                  </a:lnTo>
                  <a:lnTo>
                    <a:pt x="424" y="567"/>
                  </a:lnTo>
                  <a:lnTo>
                    <a:pt x="432" y="567"/>
                  </a:lnTo>
                  <a:lnTo>
                    <a:pt x="435" y="565"/>
                  </a:lnTo>
                  <a:lnTo>
                    <a:pt x="443" y="565"/>
                  </a:lnTo>
                  <a:lnTo>
                    <a:pt x="449" y="563"/>
                  </a:lnTo>
                  <a:lnTo>
                    <a:pt x="454" y="563"/>
                  </a:lnTo>
                  <a:lnTo>
                    <a:pt x="462" y="563"/>
                  </a:lnTo>
                  <a:lnTo>
                    <a:pt x="468" y="563"/>
                  </a:lnTo>
                  <a:lnTo>
                    <a:pt x="475" y="561"/>
                  </a:lnTo>
                  <a:lnTo>
                    <a:pt x="483" y="561"/>
                  </a:lnTo>
                  <a:lnTo>
                    <a:pt x="489" y="559"/>
                  </a:lnTo>
                  <a:lnTo>
                    <a:pt x="494" y="557"/>
                  </a:lnTo>
                  <a:lnTo>
                    <a:pt x="500" y="555"/>
                  </a:lnTo>
                  <a:lnTo>
                    <a:pt x="508" y="555"/>
                  </a:lnTo>
                  <a:lnTo>
                    <a:pt x="513" y="553"/>
                  </a:lnTo>
                  <a:lnTo>
                    <a:pt x="519" y="551"/>
                  </a:lnTo>
                  <a:lnTo>
                    <a:pt x="525" y="548"/>
                  </a:lnTo>
                  <a:lnTo>
                    <a:pt x="530" y="546"/>
                  </a:lnTo>
                  <a:lnTo>
                    <a:pt x="536" y="542"/>
                  </a:lnTo>
                  <a:lnTo>
                    <a:pt x="542" y="538"/>
                  </a:lnTo>
                  <a:lnTo>
                    <a:pt x="547" y="531"/>
                  </a:lnTo>
                  <a:lnTo>
                    <a:pt x="553" y="525"/>
                  </a:lnTo>
                  <a:lnTo>
                    <a:pt x="555" y="519"/>
                  </a:lnTo>
                  <a:lnTo>
                    <a:pt x="557" y="515"/>
                  </a:lnTo>
                  <a:lnTo>
                    <a:pt x="561" y="510"/>
                  </a:lnTo>
                  <a:lnTo>
                    <a:pt x="565" y="506"/>
                  </a:lnTo>
                  <a:lnTo>
                    <a:pt x="566" y="500"/>
                  </a:lnTo>
                  <a:lnTo>
                    <a:pt x="568" y="496"/>
                  </a:lnTo>
                  <a:lnTo>
                    <a:pt x="572" y="491"/>
                  </a:lnTo>
                  <a:lnTo>
                    <a:pt x="576" y="485"/>
                  </a:lnTo>
                  <a:lnTo>
                    <a:pt x="578" y="479"/>
                  </a:lnTo>
                  <a:lnTo>
                    <a:pt x="582" y="474"/>
                  </a:lnTo>
                  <a:lnTo>
                    <a:pt x="584" y="468"/>
                  </a:lnTo>
                  <a:lnTo>
                    <a:pt x="585" y="460"/>
                  </a:lnTo>
                  <a:lnTo>
                    <a:pt x="589" y="455"/>
                  </a:lnTo>
                  <a:lnTo>
                    <a:pt x="591" y="447"/>
                  </a:lnTo>
                  <a:lnTo>
                    <a:pt x="595" y="439"/>
                  </a:lnTo>
                  <a:lnTo>
                    <a:pt x="597" y="434"/>
                  </a:lnTo>
                  <a:lnTo>
                    <a:pt x="601" y="426"/>
                  </a:lnTo>
                  <a:lnTo>
                    <a:pt x="603" y="420"/>
                  </a:lnTo>
                  <a:lnTo>
                    <a:pt x="604" y="413"/>
                  </a:lnTo>
                  <a:lnTo>
                    <a:pt x="608" y="405"/>
                  </a:lnTo>
                  <a:lnTo>
                    <a:pt x="610" y="398"/>
                  </a:lnTo>
                  <a:lnTo>
                    <a:pt x="614" y="390"/>
                  </a:lnTo>
                  <a:lnTo>
                    <a:pt x="616" y="384"/>
                  </a:lnTo>
                  <a:lnTo>
                    <a:pt x="618" y="377"/>
                  </a:lnTo>
                  <a:lnTo>
                    <a:pt x="620" y="369"/>
                  </a:lnTo>
                  <a:lnTo>
                    <a:pt x="622" y="361"/>
                  </a:lnTo>
                  <a:lnTo>
                    <a:pt x="625" y="354"/>
                  </a:lnTo>
                  <a:lnTo>
                    <a:pt x="627" y="346"/>
                  </a:lnTo>
                  <a:lnTo>
                    <a:pt x="629" y="339"/>
                  </a:lnTo>
                  <a:lnTo>
                    <a:pt x="631" y="331"/>
                  </a:lnTo>
                  <a:lnTo>
                    <a:pt x="633" y="323"/>
                  </a:lnTo>
                  <a:lnTo>
                    <a:pt x="635" y="318"/>
                  </a:lnTo>
                  <a:lnTo>
                    <a:pt x="637" y="308"/>
                  </a:lnTo>
                  <a:lnTo>
                    <a:pt x="639" y="301"/>
                  </a:lnTo>
                  <a:lnTo>
                    <a:pt x="641" y="295"/>
                  </a:lnTo>
                  <a:lnTo>
                    <a:pt x="643" y="287"/>
                  </a:lnTo>
                  <a:lnTo>
                    <a:pt x="644" y="282"/>
                  </a:lnTo>
                  <a:lnTo>
                    <a:pt x="646" y="274"/>
                  </a:lnTo>
                  <a:lnTo>
                    <a:pt x="648" y="266"/>
                  </a:lnTo>
                  <a:lnTo>
                    <a:pt x="650" y="261"/>
                  </a:lnTo>
                  <a:lnTo>
                    <a:pt x="652" y="253"/>
                  </a:lnTo>
                  <a:lnTo>
                    <a:pt x="654" y="247"/>
                  </a:lnTo>
                  <a:lnTo>
                    <a:pt x="654" y="240"/>
                  </a:lnTo>
                  <a:lnTo>
                    <a:pt x="656" y="234"/>
                  </a:lnTo>
                  <a:lnTo>
                    <a:pt x="658" y="228"/>
                  </a:lnTo>
                  <a:lnTo>
                    <a:pt x="658" y="223"/>
                  </a:lnTo>
                  <a:lnTo>
                    <a:pt x="660" y="217"/>
                  </a:lnTo>
                  <a:lnTo>
                    <a:pt x="662" y="211"/>
                  </a:lnTo>
                  <a:lnTo>
                    <a:pt x="662" y="207"/>
                  </a:lnTo>
                  <a:lnTo>
                    <a:pt x="663" y="202"/>
                  </a:lnTo>
                  <a:lnTo>
                    <a:pt x="663" y="196"/>
                  </a:lnTo>
                  <a:lnTo>
                    <a:pt x="665" y="192"/>
                  </a:lnTo>
                  <a:lnTo>
                    <a:pt x="665" y="185"/>
                  </a:lnTo>
                  <a:lnTo>
                    <a:pt x="667" y="179"/>
                  </a:lnTo>
                  <a:lnTo>
                    <a:pt x="667" y="169"/>
                  </a:lnTo>
                  <a:lnTo>
                    <a:pt x="667" y="164"/>
                  </a:lnTo>
                  <a:lnTo>
                    <a:pt x="665" y="156"/>
                  </a:lnTo>
                  <a:lnTo>
                    <a:pt x="665" y="150"/>
                  </a:lnTo>
                  <a:lnTo>
                    <a:pt x="663" y="141"/>
                  </a:lnTo>
                  <a:lnTo>
                    <a:pt x="663" y="135"/>
                  </a:lnTo>
                  <a:lnTo>
                    <a:pt x="662" y="128"/>
                  </a:lnTo>
                  <a:lnTo>
                    <a:pt x="660" y="120"/>
                  </a:lnTo>
                  <a:lnTo>
                    <a:pt x="658" y="112"/>
                  </a:lnTo>
                  <a:lnTo>
                    <a:pt x="656" y="105"/>
                  </a:lnTo>
                  <a:lnTo>
                    <a:pt x="654" y="99"/>
                  </a:lnTo>
                  <a:lnTo>
                    <a:pt x="652" y="92"/>
                  </a:lnTo>
                  <a:lnTo>
                    <a:pt x="650" y="84"/>
                  </a:lnTo>
                  <a:lnTo>
                    <a:pt x="648" y="78"/>
                  </a:lnTo>
                  <a:lnTo>
                    <a:pt x="646" y="73"/>
                  </a:lnTo>
                  <a:lnTo>
                    <a:pt x="644" y="65"/>
                  </a:lnTo>
                  <a:lnTo>
                    <a:pt x="643" y="59"/>
                  </a:lnTo>
                  <a:lnTo>
                    <a:pt x="639" y="52"/>
                  </a:lnTo>
                  <a:lnTo>
                    <a:pt x="637" y="46"/>
                  </a:lnTo>
                  <a:lnTo>
                    <a:pt x="635" y="42"/>
                  </a:lnTo>
                  <a:lnTo>
                    <a:pt x="633" y="35"/>
                  </a:lnTo>
                  <a:lnTo>
                    <a:pt x="633" y="31"/>
                  </a:lnTo>
                  <a:lnTo>
                    <a:pt x="631" y="27"/>
                  </a:lnTo>
                  <a:lnTo>
                    <a:pt x="629" y="23"/>
                  </a:lnTo>
                  <a:lnTo>
                    <a:pt x="627" y="14"/>
                  </a:lnTo>
                  <a:lnTo>
                    <a:pt x="627" y="10"/>
                  </a:lnTo>
                  <a:lnTo>
                    <a:pt x="627" y="6"/>
                  </a:lnTo>
                  <a:lnTo>
                    <a:pt x="631" y="4"/>
                  </a:lnTo>
                  <a:lnTo>
                    <a:pt x="635" y="2"/>
                  </a:lnTo>
                  <a:lnTo>
                    <a:pt x="641" y="0"/>
                  </a:lnTo>
                  <a:lnTo>
                    <a:pt x="644" y="0"/>
                  </a:lnTo>
                  <a:lnTo>
                    <a:pt x="650" y="2"/>
                  </a:lnTo>
                  <a:lnTo>
                    <a:pt x="652" y="2"/>
                  </a:lnTo>
                  <a:lnTo>
                    <a:pt x="656" y="6"/>
                  </a:lnTo>
                  <a:lnTo>
                    <a:pt x="658" y="10"/>
                  </a:lnTo>
                  <a:lnTo>
                    <a:pt x="663" y="14"/>
                  </a:lnTo>
                  <a:lnTo>
                    <a:pt x="665" y="19"/>
                  </a:lnTo>
                  <a:lnTo>
                    <a:pt x="669" y="27"/>
                  </a:lnTo>
                  <a:lnTo>
                    <a:pt x="671" y="31"/>
                  </a:lnTo>
                  <a:lnTo>
                    <a:pt x="675" y="35"/>
                  </a:lnTo>
                  <a:lnTo>
                    <a:pt x="677" y="38"/>
                  </a:lnTo>
                  <a:lnTo>
                    <a:pt x="679" y="44"/>
                  </a:lnTo>
                  <a:lnTo>
                    <a:pt x="681" y="48"/>
                  </a:lnTo>
                  <a:lnTo>
                    <a:pt x="682" y="54"/>
                  </a:lnTo>
                  <a:lnTo>
                    <a:pt x="684" y="57"/>
                  </a:lnTo>
                  <a:lnTo>
                    <a:pt x="686" y="63"/>
                  </a:lnTo>
                  <a:lnTo>
                    <a:pt x="686" y="67"/>
                  </a:lnTo>
                  <a:lnTo>
                    <a:pt x="688" y="71"/>
                  </a:lnTo>
                  <a:lnTo>
                    <a:pt x="690" y="76"/>
                  </a:lnTo>
                  <a:lnTo>
                    <a:pt x="692" y="80"/>
                  </a:lnTo>
                  <a:lnTo>
                    <a:pt x="692" y="88"/>
                  </a:lnTo>
                  <a:lnTo>
                    <a:pt x="692" y="97"/>
                  </a:lnTo>
                  <a:lnTo>
                    <a:pt x="692" y="103"/>
                  </a:lnTo>
                  <a:lnTo>
                    <a:pt x="694" y="111"/>
                  </a:lnTo>
                  <a:lnTo>
                    <a:pt x="692" y="116"/>
                  </a:lnTo>
                  <a:lnTo>
                    <a:pt x="692" y="122"/>
                  </a:lnTo>
                  <a:lnTo>
                    <a:pt x="692" y="126"/>
                  </a:lnTo>
                  <a:lnTo>
                    <a:pt x="692" y="130"/>
                  </a:lnTo>
                  <a:lnTo>
                    <a:pt x="690" y="135"/>
                  </a:lnTo>
                  <a:lnTo>
                    <a:pt x="690" y="137"/>
                  </a:lnTo>
                  <a:lnTo>
                    <a:pt x="819" y="36"/>
                  </a:lnTo>
                  <a:lnTo>
                    <a:pt x="815" y="74"/>
                  </a:lnTo>
                  <a:lnTo>
                    <a:pt x="690" y="181"/>
                  </a:lnTo>
                  <a:lnTo>
                    <a:pt x="688" y="181"/>
                  </a:lnTo>
                  <a:lnTo>
                    <a:pt x="688" y="183"/>
                  </a:lnTo>
                  <a:lnTo>
                    <a:pt x="688" y="187"/>
                  </a:lnTo>
                  <a:lnTo>
                    <a:pt x="686" y="192"/>
                  </a:lnTo>
                  <a:lnTo>
                    <a:pt x="686" y="200"/>
                  </a:lnTo>
                  <a:lnTo>
                    <a:pt x="684" y="207"/>
                  </a:lnTo>
                  <a:lnTo>
                    <a:pt x="684" y="211"/>
                  </a:lnTo>
                  <a:lnTo>
                    <a:pt x="682" y="217"/>
                  </a:lnTo>
                  <a:lnTo>
                    <a:pt x="682" y="221"/>
                  </a:lnTo>
                  <a:lnTo>
                    <a:pt x="682" y="228"/>
                  </a:lnTo>
                  <a:lnTo>
                    <a:pt x="681" y="232"/>
                  </a:lnTo>
                  <a:lnTo>
                    <a:pt x="681" y="238"/>
                  </a:lnTo>
                  <a:lnTo>
                    <a:pt x="679" y="244"/>
                  </a:lnTo>
                  <a:lnTo>
                    <a:pt x="679" y="251"/>
                  </a:lnTo>
                  <a:lnTo>
                    <a:pt x="677" y="257"/>
                  </a:lnTo>
                  <a:lnTo>
                    <a:pt x="677" y="264"/>
                  </a:lnTo>
                  <a:lnTo>
                    <a:pt x="675" y="270"/>
                  </a:lnTo>
                  <a:lnTo>
                    <a:pt x="675" y="278"/>
                  </a:lnTo>
                  <a:lnTo>
                    <a:pt x="673" y="283"/>
                  </a:lnTo>
                  <a:lnTo>
                    <a:pt x="671" y="291"/>
                  </a:lnTo>
                  <a:lnTo>
                    <a:pt x="669" y="299"/>
                  </a:lnTo>
                  <a:lnTo>
                    <a:pt x="667" y="306"/>
                  </a:lnTo>
                  <a:lnTo>
                    <a:pt x="667" y="314"/>
                  </a:lnTo>
                  <a:lnTo>
                    <a:pt x="665" y="322"/>
                  </a:lnTo>
                  <a:lnTo>
                    <a:pt x="663" y="329"/>
                  </a:lnTo>
                  <a:lnTo>
                    <a:pt x="662" y="339"/>
                  </a:lnTo>
                  <a:lnTo>
                    <a:pt x="660" y="346"/>
                  </a:lnTo>
                  <a:lnTo>
                    <a:pt x="658" y="354"/>
                  </a:lnTo>
                  <a:lnTo>
                    <a:pt x="654" y="361"/>
                  </a:lnTo>
                  <a:lnTo>
                    <a:pt x="654" y="369"/>
                  </a:lnTo>
                  <a:lnTo>
                    <a:pt x="650" y="377"/>
                  </a:lnTo>
                  <a:lnTo>
                    <a:pt x="648" y="384"/>
                  </a:lnTo>
                  <a:lnTo>
                    <a:pt x="646" y="392"/>
                  </a:lnTo>
                  <a:lnTo>
                    <a:pt x="644" y="401"/>
                  </a:lnTo>
                  <a:lnTo>
                    <a:pt x="641" y="409"/>
                  </a:lnTo>
                  <a:lnTo>
                    <a:pt x="639" y="417"/>
                  </a:lnTo>
                  <a:lnTo>
                    <a:pt x="637" y="424"/>
                  </a:lnTo>
                  <a:lnTo>
                    <a:pt x="633" y="432"/>
                  </a:lnTo>
                  <a:lnTo>
                    <a:pt x="631" y="439"/>
                  </a:lnTo>
                  <a:lnTo>
                    <a:pt x="627" y="447"/>
                  </a:lnTo>
                  <a:lnTo>
                    <a:pt x="625" y="455"/>
                  </a:lnTo>
                  <a:lnTo>
                    <a:pt x="622" y="462"/>
                  </a:lnTo>
                  <a:lnTo>
                    <a:pt x="618" y="468"/>
                  </a:lnTo>
                  <a:lnTo>
                    <a:pt x="616" y="475"/>
                  </a:lnTo>
                  <a:lnTo>
                    <a:pt x="612" y="481"/>
                  </a:lnTo>
                  <a:lnTo>
                    <a:pt x="610" y="489"/>
                  </a:lnTo>
                  <a:lnTo>
                    <a:pt x="604" y="494"/>
                  </a:lnTo>
                  <a:lnTo>
                    <a:pt x="603" y="502"/>
                  </a:lnTo>
                  <a:lnTo>
                    <a:pt x="599" y="508"/>
                  </a:lnTo>
                  <a:lnTo>
                    <a:pt x="595" y="513"/>
                  </a:lnTo>
                  <a:lnTo>
                    <a:pt x="591" y="519"/>
                  </a:lnTo>
                  <a:lnTo>
                    <a:pt x="587" y="525"/>
                  </a:lnTo>
                  <a:lnTo>
                    <a:pt x="584" y="529"/>
                  </a:lnTo>
                  <a:lnTo>
                    <a:pt x="580" y="534"/>
                  </a:lnTo>
                  <a:lnTo>
                    <a:pt x="574" y="538"/>
                  </a:lnTo>
                  <a:lnTo>
                    <a:pt x="570" y="542"/>
                  </a:lnTo>
                  <a:lnTo>
                    <a:pt x="566" y="546"/>
                  </a:lnTo>
                  <a:lnTo>
                    <a:pt x="563" y="551"/>
                  </a:lnTo>
                  <a:lnTo>
                    <a:pt x="563" y="551"/>
                  </a:lnTo>
                  <a:lnTo>
                    <a:pt x="561" y="551"/>
                  </a:lnTo>
                  <a:lnTo>
                    <a:pt x="557" y="551"/>
                  </a:lnTo>
                  <a:lnTo>
                    <a:pt x="553" y="555"/>
                  </a:lnTo>
                  <a:lnTo>
                    <a:pt x="547" y="555"/>
                  </a:lnTo>
                  <a:lnTo>
                    <a:pt x="544" y="559"/>
                  </a:lnTo>
                  <a:lnTo>
                    <a:pt x="538" y="561"/>
                  </a:lnTo>
                  <a:lnTo>
                    <a:pt x="532" y="565"/>
                  </a:lnTo>
                  <a:lnTo>
                    <a:pt x="525" y="567"/>
                  </a:lnTo>
                  <a:lnTo>
                    <a:pt x="517" y="570"/>
                  </a:lnTo>
                  <a:lnTo>
                    <a:pt x="511" y="570"/>
                  </a:lnTo>
                  <a:lnTo>
                    <a:pt x="508" y="572"/>
                  </a:lnTo>
                  <a:lnTo>
                    <a:pt x="504" y="574"/>
                  </a:lnTo>
                  <a:lnTo>
                    <a:pt x="500" y="576"/>
                  </a:lnTo>
                  <a:lnTo>
                    <a:pt x="494" y="578"/>
                  </a:lnTo>
                  <a:lnTo>
                    <a:pt x="489" y="580"/>
                  </a:lnTo>
                  <a:lnTo>
                    <a:pt x="485" y="580"/>
                  </a:lnTo>
                  <a:lnTo>
                    <a:pt x="479" y="584"/>
                  </a:lnTo>
                  <a:lnTo>
                    <a:pt x="475" y="584"/>
                  </a:lnTo>
                  <a:lnTo>
                    <a:pt x="470" y="586"/>
                  </a:lnTo>
                  <a:lnTo>
                    <a:pt x="466" y="588"/>
                  </a:lnTo>
                  <a:lnTo>
                    <a:pt x="460" y="589"/>
                  </a:lnTo>
                  <a:lnTo>
                    <a:pt x="454" y="591"/>
                  </a:lnTo>
                  <a:lnTo>
                    <a:pt x="451" y="591"/>
                  </a:lnTo>
                  <a:lnTo>
                    <a:pt x="445" y="593"/>
                  </a:lnTo>
                  <a:lnTo>
                    <a:pt x="439" y="595"/>
                  </a:lnTo>
                  <a:lnTo>
                    <a:pt x="435" y="595"/>
                  </a:lnTo>
                  <a:lnTo>
                    <a:pt x="430" y="597"/>
                  </a:lnTo>
                  <a:lnTo>
                    <a:pt x="424" y="597"/>
                  </a:lnTo>
                  <a:lnTo>
                    <a:pt x="418" y="599"/>
                  </a:lnTo>
                  <a:lnTo>
                    <a:pt x="414" y="599"/>
                  </a:lnTo>
                  <a:lnTo>
                    <a:pt x="409" y="599"/>
                  </a:lnTo>
                  <a:lnTo>
                    <a:pt x="403" y="601"/>
                  </a:lnTo>
                  <a:lnTo>
                    <a:pt x="397" y="601"/>
                  </a:lnTo>
                  <a:lnTo>
                    <a:pt x="394" y="601"/>
                  </a:lnTo>
                  <a:lnTo>
                    <a:pt x="390" y="603"/>
                  </a:lnTo>
                  <a:lnTo>
                    <a:pt x="384" y="603"/>
                  </a:lnTo>
                  <a:lnTo>
                    <a:pt x="380" y="605"/>
                  </a:lnTo>
                  <a:lnTo>
                    <a:pt x="374" y="603"/>
                  </a:lnTo>
                  <a:lnTo>
                    <a:pt x="369" y="603"/>
                  </a:lnTo>
                  <a:lnTo>
                    <a:pt x="365" y="603"/>
                  </a:lnTo>
                  <a:lnTo>
                    <a:pt x="361" y="603"/>
                  </a:lnTo>
                  <a:lnTo>
                    <a:pt x="357" y="603"/>
                  </a:lnTo>
                  <a:lnTo>
                    <a:pt x="352" y="601"/>
                  </a:lnTo>
                  <a:lnTo>
                    <a:pt x="348" y="601"/>
                  </a:lnTo>
                  <a:lnTo>
                    <a:pt x="346" y="599"/>
                  </a:lnTo>
                  <a:lnTo>
                    <a:pt x="338" y="597"/>
                  </a:lnTo>
                  <a:lnTo>
                    <a:pt x="331" y="593"/>
                  </a:lnTo>
                  <a:lnTo>
                    <a:pt x="325" y="589"/>
                  </a:lnTo>
                  <a:lnTo>
                    <a:pt x="321" y="586"/>
                  </a:lnTo>
                  <a:lnTo>
                    <a:pt x="319" y="586"/>
                  </a:lnTo>
                  <a:lnTo>
                    <a:pt x="317" y="586"/>
                  </a:lnTo>
                  <a:lnTo>
                    <a:pt x="314" y="586"/>
                  </a:lnTo>
                  <a:lnTo>
                    <a:pt x="310" y="588"/>
                  </a:lnTo>
                  <a:lnTo>
                    <a:pt x="302" y="588"/>
                  </a:lnTo>
                  <a:lnTo>
                    <a:pt x="297" y="588"/>
                  </a:lnTo>
                  <a:lnTo>
                    <a:pt x="291" y="588"/>
                  </a:lnTo>
                  <a:lnTo>
                    <a:pt x="287" y="589"/>
                  </a:lnTo>
                  <a:lnTo>
                    <a:pt x="281" y="589"/>
                  </a:lnTo>
                  <a:lnTo>
                    <a:pt x="278" y="591"/>
                  </a:lnTo>
                  <a:lnTo>
                    <a:pt x="272" y="591"/>
                  </a:lnTo>
                  <a:lnTo>
                    <a:pt x="268" y="591"/>
                  </a:lnTo>
                  <a:lnTo>
                    <a:pt x="262" y="591"/>
                  </a:lnTo>
                  <a:lnTo>
                    <a:pt x="257" y="591"/>
                  </a:lnTo>
                  <a:lnTo>
                    <a:pt x="251" y="591"/>
                  </a:lnTo>
                  <a:lnTo>
                    <a:pt x="245" y="591"/>
                  </a:lnTo>
                  <a:lnTo>
                    <a:pt x="240" y="593"/>
                  </a:lnTo>
                  <a:lnTo>
                    <a:pt x="234" y="593"/>
                  </a:lnTo>
                  <a:lnTo>
                    <a:pt x="226" y="593"/>
                  </a:lnTo>
                  <a:lnTo>
                    <a:pt x="221" y="595"/>
                  </a:lnTo>
                  <a:lnTo>
                    <a:pt x="213" y="595"/>
                  </a:lnTo>
                  <a:lnTo>
                    <a:pt x="207" y="595"/>
                  </a:lnTo>
                  <a:lnTo>
                    <a:pt x="200" y="595"/>
                  </a:lnTo>
                  <a:lnTo>
                    <a:pt x="194" y="595"/>
                  </a:lnTo>
                  <a:lnTo>
                    <a:pt x="186" y="595"/>
                  </a:lnTo>
                  <a:lnTo>
                    <a:pt x="181" y="595"/>
                  </a:lnTo>
                  <a:lnTo>
                    <a:pt x="173" y="595"/>
                  </a:lnTo>
                  <a:lnTo>
                    <a:pt x="165" y="595"/>
                  </a:lnTo>
                  <a:lnTo>
                    <a:pt x="160" y="595"/>
                  </a:lnTo>
                  <a:lnTo>
                    <a:pt x="152" y="595"/>
                  </a:lnTo>
                  <a:lnTo>
                    <a:pt x="146" y="595"/>
                  </a:lnTo>
                  <a:lnTo>
                    <a:pt x="139" y="593"/>
                  </a:lnTo>
                  <a:lnTo>
                    <a:pt x="131" y="593"/>
                  </a:lnTo>
                  <a:lnTo>
                    <a:pt x="126" y="593"/>
                  </a:lnTo>
                  <a:lnTo>
                    <a:pt x="118" y="591"/>
                  </a:lnTo>
                  <a:lnTo>
                    <a:pt x="110" y="591"/>
                  </a:lnTo>
                  <a:lnTo>
                    <a:pt x="105" y="589"/>
                  </a:lnTo>
                  <a:lnTo>
                    <a:pt x="97" y="589"/>
                  </a:lnTo>
                  <a:lnTo>
                    <a:pt x="89" y="588"/>
                  </a:lnTo>
                  <a:lnTo>
                    <a:pt x="84" y="588"/>
                  </a:lnTo>
                  <a:lnTo>
                    <a:pt x="78" y="586"/>
                  </a:lnTo>
                  <a:lnTo>
                    <a:pt x="72" y="584"/>
                  </a:lnTo>
                  <a:lnTo>
                    <a:pt x="65" y="582"/>
                  </a:lnTo>
                  <a:lnTo>
                    <a:pt x="61" y="580"/>
                  </a:lnTo>
                  <a:lnTo>
                    <a:pt x="53" y="578"/>
                  </a:lnTo>
                  <a:lnTo>
                    <a:pt x="49" y="576"/>
                  </a:lnTo>
                  <a:lnTo>
                    <a:pt x="44" y="574"/>
                  </a:lnTo>
                  <a:lnTo>
                    <a:pt x="38" y="572"/>
                  </a:lnTo>
                  <a:lnTo>
                    <a:pt x="32" y="570"/>
                  </a:lnTo>
                  <a:lnTo>
                    <a:pt x="29" y="567"/>
                  </a:lnTo>
                  <a:lnTo>
                    <a:pt x="25" y="565"/>
                  </a:lnTo>
                  <a:lnTo>
                    <a:pt x="19" y="561"/>
                  </a:lnTo>
                  <a:lnTo>
                    <a:pt x="15" y="559"/>
                  </a:lnTo>
                  <a:lnTo>
                    <a:pt x="11" y="555"/>
                  </a:lnTo>
                  <a:lnTo>
                    <a:pt x="4" y="548"/>
                  </a:lnTo>
                  <a:lnTo>
                    <a:pt x="0" y="542"/>
                  </a:lnTo>
                  <a:lnTo>
                    <a:pt x="15" y="515"/>
                  </a:lnTo>
                  <a:lnTo>
                    <a:pt x="15" y="5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25" name="Freeform 57">
              <a:extLst>
                <a:ext uri="{FF2B5EF4-FFF2-40B4-BE49-F238E27FC236}">
                  <a16:creationId xmlns:a16="http://schemas.microsoft.com/office/drawing/2014/main" id="{427F6429-54D5-5DAD-BC7A-F242714FBF7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" y="3558"/>
              <a:ext cx="432" cy="390"/>
            </a:xfrm>
            <a:custGeom>
              <a:avLst/>
              <a:gdLst>
                <a:gd name="T0" fmla="*/ 57 w 865"/>
                <a:gd name="T1" fmla="*/ 49 h 781"/>
                <a:gd name="T2" fmla="*/ 44 w 865"/>
                <a:gd name="T3" fmla="*/ 105 h 781"/>
                <a:gd name="T4" fmla="*/ 42 w 865"/>
                <a:gd name="T5" fmla="*/ 152 h 781"/>
                <a:gd name="T6" fmla="*/ 48 w 865"/>
                <a:gd name="T7" fmla="*/ 211 h 781"/>
                <a:gd name="T8" fmla="*/ 59 w 865"/>
                <a:gd name="T9" fmla="*/ 272 h 781"/>
                <a:gd name="T10" fmla="*/ 72 w 865"/>
                <a:gd name="T11" fmla="*/ 331 h 781"/>
                <a:gd name="T12" fmla="*/ 86 w 865"/>
                <a:gd name="T13" fmla="*/ 382 h 781"/>
                <a:gd name="T14" fmla="*/ 91 w 865"/>
                <a:gd name="T15" fmla="*/ 422 h 781"/>
                <a:gd name="T16" fmla="*/ 53 w 865"/>
                <a:gd name="T17" fmla="*/ 490 h 781"/>
                <a:gd name="T18" fmla="*/ 34 w 865"/>
                <a:gd name="T19" fmla="*/ 544 h 781"/>
                <a:gd name="T20" fmla="*/ 40 w 865"/>
                <a:gd name="T21" fmla="*/ 597 h 781"/>
                <a:gd name="T22" fmla="*/ 293 w 865"/>
                <a:gd name="T23" fmla="*/ 557 h 781"/>
                <a:gd name="T24" fmla="*/ 340 w 865"/>
                <a:gd name="T25" fmla="*/ 553 h 781"/>
                <a:gd name="T26" fmla="*/ 394 w 865"/>
                <a:gd name="T27" fmla="*/ 555 h 781"/>
                <a:gd name="T28" fmla="*/ 451 w 865"/>
                <a:gd name="T29" fmla="*/ 570 h 781"/>
                <a:gd name="T30" fmla="*/ 500 w 865"/>
                <a:gd name="T31" fmla="*/ 595 h 781"/>
                <a:gd name="T32" fmla="*/ 536 w 865"/>
                <a:gd name="T33" fmla="*/ 591 h 781"/>
                <a:gd name="T34" fmla="*/ 580 w 865"/>
                <a:gd name="T35" fmla="*/ 570 h 781"/>
                <a:gd name="T36" fmla="*/ 637 w 865"/>
                <a:gd name="T37" fmla="*/ 559 h 781"/>
                <a:gd name="T38" fmla="*/ 684 w 865"/>
                <a:gd name="T39" fmla="*/ 557 h 781"/>
                <a:gd name="T40" fmla="*/ 728 w 865"/>
                <a:gd name="T41" fmla="*/ 561 h 781"/>
                <a:gd name="T42" fmla="*/ 798 w 865"/>
                <a:gd name="T43" fmla="*/ 580 h 781"/>
                <a:gd name="T44" fmla="*/ 850 w 865"/>
                <a:gd name="T45" fmla="*/ 622 h 781"/>
                <a:gd name="T46" fmla="*/ 865 w 865"/>
                <a:gd name="T47" fmla="*/ 677 h 781"/>
                <a:gd name="T48" fmla="*/ 840 w 865"/>
                <a:gd name="T49" fmla="*/ 726 h 781"/>
                <a:gd name="T50" fmla="*/ 776 w 865"/>
                <a:gd name="T51" fmla="*/ 770 h 781"/>
                <a:gd name="T52" fmla="*/ 722 w 865"/>
                <a:gd name="T53" fmla="*/ 781 h 781"/>
                <a:gd name="T54" fmla="*/ 658 w 865"/>
                <a:gd name="T55" fmla="*/ 774 h 781"/>
                <a:gd name="T56" fmla="*/ 584 w 865"/>
                <a:gd name="T57" fmla="*/ 741 h 781"/>
                <a:gd name="T58" fmla="*/ 601 w 865"/>
                <a:gd name="T59" fmla="*/ 726 h 781"/>
                <a:gd name="T60" fmla="*/ 650 w 865"/>
                <a:gd name="T61" fmla="*/ 753 h 781"/>
                <a:gd name="T62" fmla="*/ 715 w 865"/>
                <a:gd name="T63" fmla="*/ 760 h 781"/>
                <a:gd name="T64" fmla="*/ 776 w 865"/>
                <a:gd name="T65" fmla="*/ 743 h 781"/>
                <a:gd name="T66" fmla="*/ 825 w 865"/>
                <a:gd name="T67" fmla="*/ 711 h 781"/>
                <a:gd name="T68" fmla="*/ 844 w 865"/>
                <a:gd name="T69" fmla="*/ 656 h 781"/>
                <a:gd name="T70" fmla="*/ 817 w 865"/>
                <a:gd name="T71" fmla="*/ 614 h 781"/>
                <a:gd name="T72" fmla="*/ 759 w 865"/>
                <a:gd name="T73" fmla="*/ 591 h 781"/>
                <a:gd name="T74" fmla="*/ 709 w 865"/>
                <a:gd name="T75" fmla="*/ 585 h 781"/>
                <a:gd name="T76" fmla="*/ 654 w 865"/>
                <a:gd name="T77" fmla="*/ 587 h 781"/>
                <a:gd name="T78" fmla="*/ 597 w 865"/>
                <a:gd name="T79" fmla="*/ 597 h 781"/>
                <a:gd name="T80" fmla="*/ 538 w 865"/>
                <a:gd name="T81" fmla="*/ 618 h 781"/>
                <a:gd name="T82" fmla="*/ 510 w 865"/>
                <a:gd name="T83" fmla="*/ 618 h 781"/>
                <a:gd name="T84" fmla="*/ 453 w 865"/>
                <a:gd name="T85" fmla="*/ 589 h 781"/>
                <a:gd name="T86" fmla="*/ 403 w 865"/>
                <a:gd name="T87" fmla="*/ 578 h 781"/>
                <a:gd name="T88" fmla="*/ 340 w 865"/>
                <a:gd name="T89" fmla="*/ 576 h 781"/>
                <a:gd name="T90" fmla="*/ 262 w 865"/>
                <a:gd name="T91" fmla="*/ 589 h 781"/>
                <a:gd name="T92" fmla="*/ 202 w 865"/>
                <a:gd name="T93" fmla="*/ 614 h 781"/>
                <a:gd name="T94" fmla="*/ 154 w 865"/>
                <a:gd name="T95" fmla="*/ 642 h 781"/>
                <a:gd name="T96" fmla="*/ 183 w 865"/>
                <a:gd name="T97" fmla="*/ 606 h 781"/>
                <a:gd name="T98" fmla="*/ 137 w 865"/>
                <a:gd name="T99" fmla="*/ 614 h 781"/>
                <a:gd name="T100" fmla="*/ 76 w 865"/>
                <a:gd name="T101" fmla="*/ 622 h 781"/>
                <a:gd name="T102" fmla="*/ 19 w 865"/>
                <a:gd name="T103" fmla="*/ 614 h 781"/>
                <a:gd name="T104" fmla="*/ 0 w 865"/>
                <a:gd name="T105" fmla="*/ 559 h 781"/>
                <a:gd name="T106" fmla="*/ 17 w 865"/>
                <a:gd name="T107" fmla="*/ 507 h 781"/>
                <a:gd name="T108" fmla="*/ 48 w 865"/>
                <a:gd name="T109" fmla="*/ 454 h 781"/>
                <a:gd name="T110" fmla="*/ 63 w 865"/>
                <a:gd name="T111" fmla="*/ 412 h 781"/>
                <a:gd name="T112" fmla="*/ 48 w 865"/>
                <a:gd name="T113" fmla="*/ 363 h 781"/>
                <a:gd name="T114" fmla="*/ 32 w 865"/>
                <a:gd name="T115" fmla="*/ 310 h 781"/>
                <a:gd name="T116" fmla="*/ 17 w 865"/>
                <a:gd name="T117" fmla="*/ 255 h 781"/>
                <a:gd name="T118" fmla="*/ 6 w 865"/>
                <a:gd name="T119" fmla="*/ 202 h 781"/>
                <a:gd name="T120" fmla="*/ 0 w 865"/>
                <a:gd name="T121" fmla="*/ 152 h 781"/>
                <a:gd name="T122" fmla="*/ 10 w 865"/>
                <a:gd name="T123" fmla="*/ 93 h 781"/>
                <a:gd name="T124" fmla="*/ 27 w 865"/>
                <a:gd name="T125" fmla="*/ 42 h 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65" h="781">
                  <a:moveTo>
                    <a:pt x="88" y="17"/>
                  </a:moveTo>
                  <a:lnTo>
                    <a:pt x="86" y="17"/>
                  </a:lnTo>
                  <a:lnTo>
                    <a:pt x="82" y="19"/>
                  </a:lnTo>
                  <a:lnTo>
                    <a:pt x="76" y="21"/>
                  </a:lnTo>
                  <a:lnTo>
                    <a:pt x="70" y="29"/>
                  </a:lnTo>
                  <a:lnTo>
                    <a:pt x="67" y="32"/>
                  </a:lnTo>
                  <a:lnTo>
                    <a:pt x="63" y="38"/>
                  </a:lnTo>
                  <a:lnTo>
                    <a:pt x="59" y="42"/>
                  </a:lnTo>
                  <a:lnTo>
                    <a:pt x="59" y="46"/>
                  </a:lnTo>
                  <a:lnTo>
                    <a:pt x="57" y="49"/>
                  </a:lnTo>
                  <a:lnTo>
                    <a:pt x="55" y="55"/>
                  </a:lnTo>
                  <a:lnTo>
                    <a:pt x="53" y="61"/>
                  </a:lnTo>
                  <a:lnTo>
                    <a:pt x="51" y="67"/>
                  </a:lnTo>
                  <a:lnTo>
                    <a:pt x="50" y="72"/>
                  </a:lnTo>
                  <a:lnTo>
                    <a:pt x="48" y="78"/>
                  </a:lnTo>
                  <a:lnTo>
                    <a:pt x="48" y="86"/>
                  </a:lnTo>
                  <a:lnTo>
                    <a:pt x="46" y="93"/>
                  </a:lnTo>
                  <a:lnTo>
                    <a:pt x="46" y="97"/>
                  </a:lnTo>
                  <a:lnTo>
                    <a:pt x="44" y="101"/>
                  </a:lnTo>
                  <a:lnTo>
                    <a:pt x="44" y="105"/>
                  </a:lnTo>
                  <a:lnTo>
                    <a:pt x="44" y="110"/>
                  </a:lnTo>
                  <a:lnTo>
                    <a:pt x="44" y="114"/>
                  </a:lnTo>
                  <a:lnTo>
                    <a:pt x="42" y="118"/>
                  </a:lnTo>
                  <a:lnTo>
                    <a:pt x="42" y="122"/>
                  </a:lnTo>
                  <a:lnTo>
                    <a:pt x="42" y="127"/>
                  </a:lnTo>
                  <a:lnTo>
                    <a:pt x="42" y="131"/>
                  </a:lnTo>
                  <a:lnTo>
                    <a:pt x="42" y="137"/>
                  </a:lnTo>
                  <a:lnTo>
                    <a:pt x="42" y="143"/>
                  </a:lnTo>
                  <a:lnTo>
                    <a:pt x="42" y="148"/>
                  </a:lnTo>
                  <a:lnTo>
                    <a:pt x="42" y="152"/>
                  </a:lnTo>
                  <a:lnTo>
                    <a:pt x="42" y="158"/>
                  </a:lnTo>
                  <a:lnTo>
                    <a:pt x="42" y="163"/>
                  </a:lnTo>
                  <a:lnTo>
                    <a:pt x="44" y="169"/>
                  </a:lnTo>
                  <a:lnTo>
                    <a:pt x="44" y="175"/>
                  </a:lnTo>
                  <a:lnTo>
                    <a:pt x="44" y="181"/>
                  </a:lnTo>
                  <a:lnTo>
                    <a:pt x="44" y="186"/>
                  </a:lnTo>
                  <a:lnTo>
                    <a:pt x="46" y="194"/>
                  </a:lnTo>
                  <a:lnTo>
                    <a:pt x="46" y="200"/>
                  </a:lnTo>
                  <a:lnTo>
                    <a:pt x="48" y="205"/>
                  </a:lnTo>
                  <a:lnTo>
                    <a:pt x="48" y="211"/>
                  </a:lnTo>
                  <a:lnTo>
                    <a:pt x="50" y="217"/>
                  </a:lnTo>
                  <a:lnTo>
                    <a:pt x="50" y="222"/>
                  </a:lnTo>
                  <a:lnTo>
                    <a:pt x="51" y="230"/>
                  </a:lnTo>
                  <a:lnTo>
                    <a:pt x="51" y="236"/>
                  </a:lnTo>
                  <a:lnTo>
                    <a:pt x="53" y="241"/>
                  </a:lnTo>
                  <a:lnTo>
                    <a:pt x="55" y="247"/>
                  </a:lnTo>
                  <a:lnTo>
                    <a:pt x="55" y="255"/>
                  </a:lnTo>
                  <a:lnTo>
                    <a:pt x="57" y="260"/>
                  </a:lnTo>
                  <a:lnTo>
                    <a:pt x="59" y="266"/>
                  </a:lnTo>
                  <a:lnTo>
                    <a:pt x="59" y="272"/>
                  </a:lnTo>
                  <a:lnTo>
                    <a:pt x="61" y="279"/>
                  </a:lnTo>
                  <a:lnTo>
                    <a:pt x="61" y="285"/>
                  </a:lnTo>
                  <a:lnTo>
                    <a:pt x="65" y="291"/>
                  </a:lnTo>
                  <a:lnTo>
                    <a:pt x="65" y="297"/>
                  </a:lnTo>
                  <a:lnTo>
                    <a:pt x="67" y="302"/>
                  </a:lnTo>
                  <a:lnTo>
                    <a:pt x="67" y="308"/>
                  </a:lnTo>
                  <a:lnTo>
                    <a:pt x="69" y="314"/>
                  </a:lnTo>
                  <a:lnTo>
                    <a:pt x="69" y="319"/>
                  </a:lnTo>
                  <a:lnTo>
                    <a:pt x="70" y="325"/>
                  </a:lnTo>
                  <a:lnTo>
                    <a:pt x="72" y="331"/>
                  </a:lnTo>
                  <a:lnTo>
                    <a:pt x="74" y="336"/>
                  </a:lnTo>
                  <a:lnTo>
                    <a:pt x="74" y="340"/>
                  </a:lnTo>
                  <a:lnTo>
                    <a:pt x="76" y="346"/>
                  </a:lnTo>
                  <a:lnTo>
                    <a:pt x="78" y="352"/>
                  </a:lnTo>
                  <a:lnTo>
                    <a:pt x="80" y="357"/>
                  </a:lnTo>
                  <a:lnTo>
                    <a:pt x="80" y="361"/>
                  </a:lnTo>
                  <a:lnTo>
                    <a:pt x="82" y="365"/>
                  </a:lnTo>
                  <a:lnTo>
                    <a:pt x="84" y="371"/>
                  </a:lnTo>
                  <a:lnTo>
                    <a:pt x="84" y="374"/>
                  </a:lnTo>
                  <a:lnTo>
                    <a:pt x="86" y="382"/>
                  </a:lnTo>
                  <a:lnTo>
                    <a:pt x="88" y="390"/>
                  </a:lnTo>
                  <a:lnTo>
                    <a:pt x="89" y="395"/>
                  </a:lnTo>
                  <a:lnTo>
                    <a:pt x="91" y="401"/>
                  </a:lnTo>
                  <a:lnTo>
                    <a:pt x="93" y="405"/>
                  </a:lnTo>
                  <a:lnTo>
                    <a:pt x="93" y="411"/>
                  </a:lnTo>
                  <a:lnTo>
                    <a:pt x="95" y="412"/>
                  </a:lnTo>
                  <a:lnTo>
                    <a:pt x="95" y="414"/>
                  </a:lnTo>
                  <a:lnTo>
                    <a:pt x="95" y="416"/>
                  </a:lnTo>
                  <a:lnTo>
                    <a:pt x="93" y="418"/>
                  </a:lnTo>
                  <a:lnTo>
                    <a:pt x="91" y="422"/>
                  </a:lnTo>
                  <a:lnTo>
                    <a:pt x="89" y="428"/>
                  </a:lnTo>
                  <a:lnTo>
                    <a:pt x="86" y="433"/>
                  </a:lnTo>
                  <a:lnTo>
                    <a:pt x="82" y="439"/>
                  </a:lnTo>
                  <a:lnTo>
                    <a:pt x="78" y="447"/>
                  </a:lnTo>
                  <a:lnTo>
                    <a:pt x="74" y="454"/>
                  </a:lnTo>
                  <a:lnTo>
                    <a:pt x="69" y="462"/>
                  </a:lnTo>
                  <a:lnTo>
                    <a:pt x="65" y="469"/>
                  </a:lnTo>
                  <a:lnTo>
                    <a:pt x="59" y="477"/>
                  </a:lnTo>
                  <a:lnTo>
                    <a:pt x="55" y="487"/>
                  </a:lnTo>
                  <a:lnTo>
                    <a:pt x="53" y="490"/>
                  </a:lnTo>
                  <a:lnTo>
                    <a:pt x="51" y="494"/>
                  </a:lnTo>
                  <a:lnTo>
                    <a:pt x="48" y="498"/>
                  </a:lnTo>
                  <a:lnTo>
                    <a:pt x="46" y="504"/>
                  </a:lnTo>
                  <a:lnTo>
                    <a:pt x="44" y="507"/>
                  </a:lnTo>
                  <a:lnTo>
                    <a:pt x="42" y="511"/>
                  </a:lnTo>
                  <a:lnTo>
                    <a:pt x="40" y="515"/>
                  </a:lnTo>
                  <a:lnTo>
                    <a:pt x="40" y="521"/>
                  </a:lnTo>
                  <a:lnTo>
                    <a:pt x="36" y="528"/>
                  </a:lnTo>
                  <a:lnTo>
                    <a:pt x="34" y="536"/>
                  </a:lnTo>
                  <a:lnTo>
                    <a:pt x="34" y="544"/>
                  </a:lnTo>
                  <a:lnTo>
                    <a:pt x="34" y="553"/>
                  </a:lnTo>
                  <a:lnTo>
                    <a:pt x="32" y="559"/>
                  </a:lnTo>
                  <a:lnTo>
                    <a:pt x="32" y="565"/>
                  </a:lnTo>
                  <a:lnTo>
                    <a:pt x="34" y="570"/>
                  </a:lnTo>
                  <a:lnTo>
                    <a:pt x="34" y="578"/>
                  </a:lnTo>
                  <a:lnTo>
                    <a:pt x="34" y="582"/>
                  </a:lnTo>
                  <a:lnTo>
                    <a:pt x="36" y="585"/>
                  </a:lnTo>
                  <a:lnTo>
                    <a:pt x="38" y="589"/>
                  </a:lnTo>
                  <a:lnTo>
                    <a:pt x="40" y="593"/>
                  </a:lnTo>
                  <a:lnTo>
                    <a:pt x="40" y="597"/>
                  </a:lnTo>
                  <a:lnTo>
                    <a:pt x="42" y="599"/>
                  </a:lnTo>
                  <a:lnTo>
                    <a:pt x="211" y="589"/>
                  </a:lnTo>
                  <a:lnTo>
                    <a:pt x="268" y="563"/>
                  </a:lnTo>
                  <a:lnTo>
                    <a:pt x="268" y="563"/>
                  </a:lnTo>
                  <a:lnTo>
                    <a:pt x="270" y="563"/>
                  </a:lnTo>
                  <a:lnTo>
                    <a:pt x="274" y="561"/>
                  </a:lnTo>
                  <a:lnTo>
                    <a:pt x="278" y="561"/>
                  </a:lnTo>
                  <a:lnTo>
                    <a:pt x="283" y="559"/>
                  </a:lnTo>
                  <a:lnTo>
                    <a:pt x="291" y="559"/>
                  </a:lnTo>
                  <a:lnTo>
                    <a:pt x="293" y="557"/>
                  </a:lnTo>
                  <a:lnTo>
                    <a:pt x="297" y="557"/>
                  </a:lnTo>
                  <a:lnTo>
                    <a:pt x="302" y="557"/>
                  </a:lnTo>
                  <a:lnTo>
                    <a:pt x="306" y="557"/>
                  </a:lnTo>
                  <a:lnTo>
                    <a:pt x="310" y="557"/>
                  </a:lnTo>
                  <a:lnTo>
                    <a:pt x="316" y="555"/>
                  </a:lnTo>
                  <a:lnTo>
                    <a:pt x="319" y="555"/>
                  </a:lnTo>
                  <a:lnTo>
                    <a:pt x="325" y="555"/>
                  </a:lnTo>
                  <a:lnTo>
                    <a:pt x="329" y="553"/>
                  </a:lnTo>
                  <a:lnTo>
                    <a:pt x="335" y="553"/>
                  </a:lnTo>
                  <a:lnTo>
                    <a:pt x="340" y="553"/>
                  </a:lnTo>
                  <a:lnTo>
                    <a:pt x="346" y="553"/>
                  </a:lnTo>
                  <a:lnTo>
                    <a:pt x="350" y="553"/>
                  </a:lnTo>
                  <a:lnTo>
                    <a:pt x="356" y="553"/>
                  </a:lnTo>
                  <a:lnTo>
                    <a:pt x="361" y="553"/>
                  </a:lnTo>
                  <a:lnTo>
                    <a:pt x="367" y="553"/>
                  </a:lnTo>
                  <a:lnTo>
                    <a:pt x="373" y="553"/>
                  </a:lnTo>
                  <a:lnTo>
                    <a:pt x="378" y="553"/>
                  </a:lnTo>
                  <a:lnTo>
                    <a:pt x="384" y="553"/>
                  </a:lnTo>
                  <a:lnTo>
                    <a:pt x="390" y="555"/>
                  </a:lnTo>
                  <a:lnTo>
                    <a:pt x="394" y="555"/>
                  </a:lnTo>
                  <a:lnTo>
                    <a:pt x="401" y="555"/>
                  </a:lnTo>
                  <a:lnTo>
                    <a:pt x="405" y="557"/>
                  </a:lnTo>
                  <a:lnTo>
                    <a:pt x="413" y="557"/>
                  </a:lnTo>
                  <a:lnTo>
                    <a:pt x="416" y="559"/>
                  </a:lnTo>
                  <a:lnTo>
                    <a:pt x="424" y="561"/>
                  </a:lnTo>
                  <a:lnTo>
                    <a:pt x="430" y="561"/>
                  </a:lnTo>
                  <a:lnTo>
                    <a:pt x="435" y="565"/>
                  </a:lnTo>
                  <a:lnTo>
                    <a:pt x="439" y="565"/>
                  </a:lnTo>
                  <a:lnTo>
                    <a:pt x="445" y="568"/>
                  </a:lnTo>
                  <a:lnTo>
                    <a:pt x="451" y="570"/>
                  </a:lnTo>
                  <a:lnTo>
                    <a:pt x="456" y="572"/>
                  </a:lnTo>
                  <a:lnTo>
                    <a:pt x="462" y="574"/>
                  </a:lnTo>
                  <a:lnTo>
                    <a:pt x="466" y="578"/>
                  </a:lnTo>
                  <a:lnTo>
                    <a:pt x="472" y="580"/>
                  </a:lnTo>
                  <a:lnTo>
                    <a:pt x="477" y="582"/>
                  </a:lnTo>
                  <a:lnTo>
                    <a:pt x="481" y="585"/>
                  </a:lnTo>
                  <a:lnTo>
                    <a:pt x="485" y="587"/>
                  </a:lnTo>
                  <a:lnTo>
                    <a:pt x="489" y="589"/>
                  </a:lnTo>
                  <a:lnTo>
                    <a:pt x="494" y="591"/>
                  </a:lnTo>
                  <a:lnTo>
                    <a:pt x="500" y="595"/>
                  </a:lnTo>
                  <a:lnTo>
                    <a:pt x="508" y="601"/>
                  </a:lnTo>
                  <a:lnTo>
                    <a:pt x="511" y="603"/>
                  </a:lnTo>
                  <a:lnTo>
                    <a:pt x="515" y="606"/>
                  </a:lnTo>
                  <a:lnTo>
                    <a:pt x="519" y="606"/>
                  </a:lnTo>
                  <a:lnTo>
                    <a:pt x="519" y="608"/>
                  </a:lnTo>
                  <a:lnTo>
                    <a:pt x="521" y="606"/>
                  </a:lnTo>
                  <a:lnTo>
                    <a:pt x="525" y="603"/>
                  </a:lnTo>
                  <a:lnTo>
                    <a:pt x="527" y="599"/>
                  </a:lnTo>
                  <a:lnTo>
                    <a:pt x="530" y="595"/>
                  </a:lnTo>
                  <a:lnTo>
                    <a:pt x="536" y="591"/>
                  </a:lnTo>
                  <a:lnTo>
                    <a:pt x="542" y="589"/>
                  </a:lnTo>
                  <a:lnTo>
                    <a:pt x="544" y="585"/>
                  </a:lnTo>
                  <a:lnTo>
                    <a:pt x="548" y="584"/>
                  </a:lnTo>
                  <a:lnTo>
                    <a:pt x="551" y="582"/>
                  </a:lnTo>
                  <a:lnTo>
                    <a:pt x="555" y="580"/>
                  </a:lnTo>
                  <a:lnTo>
                    <a:pt x="561" y="578"/>
                  </a:lnTo>
                  <a:lnTo>
                    <a:pt x="565" y="576"/>
                  </a:lnTo>
                  <a:lnTo>
                    <a:pt x="568" y="574"/>
                  </a:lnTo>
                  <a:lnTo>
                    <a:pt x="576" y="572"/>
                  </a:lnTo>
                  <a:lnTo>
                    <a:pt x="580" y="570"/>
                  </a:lnTo>
                  <a:lnTo>
                    <a:pt x="586" y="568"/>
                  </a:lnTo>
                  <a:lnTo>
                    <a:pt x="591" y="566"/>
                  </a:lnTo>
                  <a:lnTo>
                    <a:pt x="599" y="565"/>
                  </a:lnTo>
                  <a:lnTo>
                    <a:pt x="606" y="563"/>
                  </a:lnTo>
                  <a:lnTo>
                    <a:pt x="612" y="563"/>
                  </a:lnTo>
                  <a:lnTo>
                    <a:pt x="616" y="561"/>
                  </a:lnTo>
                  <a:lnTo>
                    <a:pt x="620" y="561"/>
                  </a:lnTo>
                  <a:lnTo>
                    <a:pt x="625" y="561"/>
                  </a:lnTo>
                  <a:lnTo>
                    <a:pt x="629" y="561"/>
                  </a:lnTo>
                  <a:lnTo>
                    <a:pt x="637" y="559"/>
                  </a:lnTo>
                  <a:lnTo>
                    <a:pt x="646" y="559"/>
                  </a:lnTo>
                  <a:lnTo>
                    <a:pt x="650" y="557"/>
                  </a:lnTo>
                  <a:lnTo>
                    <a:pt x="654" y="557"/>
                  </a:lnTo>
                  <a:lnTo>
                    <a:pt x="660" y="557"/>
                  </a:lnTo>
                  <a:lnTo>
                    <a:pt x="664" y="557"/>
                  </a:lnTo>
                  <a:lnTo>
                    <a:pt x="667" y="557"/>
                  </a:lnTo>
                  <a:lnTo>
                    <a:pt x="673" y="557"/>
                  </a:lnTo>
                  <a:lnTo>
                    <a:pt x="677" y="557"/>
                  </a:lnTo>
                  <a:lnTo>
                    <a:pt x="681" y="557"/>
                  </a:lnTo>
                  <a:lnTo>
                    <a:pt x="684" y="557"/>
                  </a:lnTo>
                  <a:lnTo>
                    <a:pt x="690" y="557"/>
                  </a:lnTo>
                  <a:lnTo>
                    <a:pt x="694" y="557"/>
                  </a:lnTo>
                  <a:lnTo>
                    <a:pt x="698" y="559"/>
                  </a:lnTo>
                  <a:lnTo>
                    <a:pt x="702" y="559"/>
                  </a:lnTo>
                  <a:lnTo>
                    <a:pt x="705" y="559"/>
                  </a:lnTo>
                  <a:lnTo>
                    <a:pt x="711" y="559"/>
                  </a:lnTo>
                  <a:lnTo>
                    <a:pt x="715" y="559"/>
                  </a:lnTo>
                  <a:lnTo>
                    <a:pt x="719" y="559"/>
                  </a:lnTo>
                  <a:lnTo>
                    <a:pt x="722" y="561"/>
                  </a:lnTo>
                  <a:lnTo>
                    <a:pt x="728" y="561"/>
                  </a:lnTo>
                  <a:lnTo>
                    <a:pt x="732" y="563"/>
                  </a:lnTo>
                  <a:lnTo>
                    <a:pt x="740" y="563"/>
                  </a:lnTo>
                  <a:lnTo>
                    <a:pt x="747" y="565"/>
                  </a:lnTo>
                  <a:lnTo>
                    <a:pt x="755" y="566"/>
                  </a:lnTo>
                  <a:lnTo>
                    <a:pt x="764" y="568"/>
                  </a:lnTo>
                  <a:lnTo>
                    <a:pt x="770" y="570"/>
                  </a:lnTo>
                  <a:lnTo>
                    <a:pt x="778" y="574"/>
                  </a:lnTo>
                  <a:lnTo>
                    <a:pt x="785" y="576"/>
                  </a:lnTo>
                  <a:lnTo>
                    <a:pt x="793" y="578"/>
                  </a:lnTo>
                  <a:lnTo>
                    <a:pt x="798" y="580"/>
                  </a:lnTo>
                  <a:lnTo>
                    <a:pt x="804" y="582"/>
                  </a:lnTo>
                  <a:lnTo>
                    <a:pt x="810" y="585"/>
                  </a:lnTo>
                  <a:lnTo>
                    <a:pt x="816" y="589"/>
                  </a:lnTo>
                  <a:lnTo>
                    <a:pt x="821" y="591"/>
                  </a:lnTo>
                  <a:lnTo>
                    <a:pt x="825" y="593"/>
                  </a:lnTo>
                  <a:lnTo>
                    <a:pt x="831" y="597"/>
                  </a:lnTo>
                  <a:lnTo>
                    <a:pt x="835" y="601"/>
                  </a:lnTo>
                  <a:lnTo>
                    <a:pt x="840" y="608"/>
                  </a:lnTo>
                  <a:lnTo>
                    <a:pt x="846" y="614"/>
                  </a:lnTo>
                  <a:lnTo>
                    <a:pt x="850" y="622"/>
                  </a:lnTo>
                  <a:lnTo>
                    <a:pt x="852" y="627"/>
                  </a:lnTo>
                  <a:lnTo>
                    <a:pt x="855" y="633"/>
                  </a:lnTo>
                  <a:lnTo>
                    <a:pt x="857" y="639"/>
                  </a:lnTo>
                  <a:lnTo>
                    <a:pt x="859" y="644"/>
                  </a:lnTo>
                  <a:lnTo>
                    <a:pt x="861" y="650"/>
                  </a:lnTo>
                  <a:lnTo>
                    <a:pt x="863" y="656"/>
                  </a:lnTo>
                  <a:lnTo>
                    <a:pt x="865" y="663"/>
                  </a:lnTo>
                  <a:lnTo>
                    <a:pt x="865" y="667"/>
                  </a:lnTo>
                  <a:lnTo>
                    <a:pt x="865" y="671"/>
                  </a:lnTo>
                  <a:lnTo>
                    <a:pt x="865" y="677"/>
                  </a:lnTo>
                  <a:lnTo>
                    <a:pt x="865" y="682"/>
                  </a:lnTo>
                  <a:lnTo>
                    <a:pt x="863" y="686"/>
                  </a:lnTo>
                  <a:lnTo>
                    <a:pt x="863" y="692"/>
                  </a:lnTo>
                  <a:lnTo>
                    <a:pt x="861" y="696"/>
                  </a:lnTo>
                  <a:lnTo>
                    <a:pt x="861" y="701"/>
                  </a:lnTo>
                  <a:lnTo>
                    <a:pt x="855" y="705"/>
                  </a:lnTo>
                  <a:lnTo>
                    <a:pt x="852" y="713"/>
                  </a:lnTo>
                  <a:lnTo>
                    <a:pt x="848" y="717"/>
                  </a:lnTo>
                  <a:lnTo>
                    <a:pt x="844" y="722"/>
                  </a:lnTo>
                  <a:lnTo>
                    <a:pt x="840" y="726"/>
                  </a:lnTo>
                  <a:lnTo>
                    <a:pt x="835" y="732"/>
                  </a:lnTo>
                  <a:lnTo>
                    <a:pt x="829" y="737"/>
                  </a:lnTo>
                  <a:lnTo>
                    <a:pt x="823" y="741"/>
                  </a:lnTo>
                  <a:lnTo>
                    <a:pt x="817" y="747"/>
                  </a:lnTo>
                  <a:lnTo>
                    <a:pt x="812" y="753"/>
                  </a:lnTo>
                  <a:lnTo>
                    <a:pt x="804" y="756"/>
                  </a:lnTo>
                  <a:lnTo>
                    <a:pt x="797" y="760"/>
                  </a:lnTo>
                  <a:lnTo>
                    <a:pt x="787" y="766"/>
                  </a:lnTo>
                  <a:lnTo>
                    <a:pt x="779" y="770"/>
                  </a:lnTo>
                  <a:lnTo>
                    <a:pt x="776" y="770"/>
                  </a:lnTo>
                  <a:lnTo>
                    <a:pt x="770" y="774"/>
                  </a:lnTo>
                  <a:lnTo>
                    <a:pt x="766" y="774"/>
                  </a:lnTo>
                  <a:lnTo>
                    <a:pt x="760" y="775"/>
                  </a:lnTo>
                  <a:lnTo>
                    <a:pt x="755" y="777"/>
                  </a:lnTo>
                  <a:lnTo>
                    <a:pt x="751" y="777"/>
                  </a:lnTo>
                  <a:lnTo>
                    <a:pt x="745" y="779"/>
                  </a:lnTo>
                  <a:lnTo>
                    <a:pt x="740" y="781"/>
                  </a:lnTo>
                  <a:lnTo>
                    <a:pt x="734" y="781"/>
                  </a:lnTo>
                  <a:lnTo>
                    <a:pt x="728" y="781"/>
                  </a:lnTo>
                  <a:lnTo>
                    <a:pt x="722" y="781"/>
                  </a:lnTo>
                  <a:lnTo>
                    <a:pt x="717" y="781"/>
                  </a:lnTo>
                  <a:lnTo>
                    <a:pt x="711" y="781"/>
                  </a:lnTo>
                  <a:lnTo>
                    <a:pt x="705" y="781"/>
                  </a:lnTo>
                  <a:lnTo>
                    <a:pt x="698" y="781"/>
                  </a:lnTo>
                  <a:lnTo>
                    <a:pt x="694" y="781"/>
                  </a:lnTo>
                  <a:lnTo>
                    <a:pt x="686" y="779"/>
                  </a:lnTo>
                  <a:lnTo>
                    <a:pt x="679" y="779"/>
                  </a:lnTo>
                  <a:lnTo>
                    <a:pt x="673" y="777"/>
                  </a:lnTo>
                  <a:lnTo>
                    <a:pt x="665" y="777"/>
                  </a:lnTo>
                  <a:lnTo>
                    <a:pt x="658" y="774"/>
                  </a:lnTo>
                  <a:lnTo>
                    <a:pt x="652" y="772"/>
                  </a:lnTo>
                  <a:lnTo>
                    <a:pt x="645" y="770"/>
                  </a:lnTo>
                  <a:lnTo>
                    <a:pt x="637" y="768"/>
                  </a:lnTo>
                  <a:lnTo>
                    <a:pt x="629" y="766"/>
                  </a:lnTo>
                  <a:lnTo>
                    <a:pt x="622" y="762"/>
                  </a:lnTo>
                  <a:lnTo>
                    <a:pt x="614" y="758"/>
                  </a:lnTo>
                  <a:lnTo>
                    <a:pt x="608" y="755"/>
                  </a:lnTo>
                  <a:lnTo>
                    <a:pt x="599" y="751"/>
                  </a:lnTo>
                  <a:lnTo>
                    <a:pt x="591" y="747"/>
                  </a:lnTo>
                  <a:lnTo>
                    <a:pt x="584" y="741"/>
                  </a:lnTo>
                  <a:lnTo>
                    <a:pt x="576" y="737"/>
                  </a:lnTo>
                  <a:lnTo>
                    <a:pt x="567" y="692"/>
                  </a:lnTo>
                  <a:lnTo>
                    <a:pt x="567" y="696"/>
                  </a:lnTo>
                  <a:lnTo>
                    <a:pt x="570" y="698"/>
                  </a:lnTo>
                  <a:lnTo>
                    <a:pt x="574" y="701"/>
                  </a:lnTo>
                  <a:lnTo>
                    <a:pt x="578" y="705"/>
                  </a:lnTo>
                  <a:lnTo>
                    <a:pt x="584" y="711"/>
                  </a:lnTo>
                  <a:lnTo>
                    <a:pt x="591" y="717"/>
                  </a:lnTo>
                  <a:lnTo>
                    <a:pt x="599" y="724"/>
                  </a:lnTo>
                  <a:lnTo>
                    <a:pt x="601" y="726"/>
                  </a:lnTo>
                  <a:lnTo>
                    <a:pt x="605" y="728"/>
                  </a:lnTo>
                  <a:lnTo>
                    <a:pt x="610" y="732"/>
                  </a:lnTo>
                  <a:lnTo>
                    <a:pt x="614" y="736"/>
                  </a:lnTo>
                  <a:lnTo>
                    <a:pt x="620" y="737"/>
                  </a:lnTo>
                  <a:lnTo>
                    <a:pt x="624" y="741"/>
                  </a:lnTo>
                  <a:lnTo>
                    <a:pt x="629" y="743"/>
                  </a:lnTo>
                  <a:lnTo>
                    <a:pt x="635" y="747"/>
                  </a:lnTo>
                  <a:lnTo>
                    <a:pt x="639" y="749"/>
                  </a:lnTo>
                  <a:lnTo>
                    <a:pt x="645" y="751"/>
                  </a:lnTo>
                  <a:lnTo>
                    <a:pt x="650" y="753"/>
                  </a:lnTo>
                  <a:lnTo>
                    <a:pt x="658" y="755"/>
                  </a:lnTo>
                  <a:lnTo>
                    <a:pt x="662" y="756"/>
                  </a:lnTo>
                  <a:lnTo>
                    <a:pt x="669" y="758"/>
                  </a:lnTo>
                  <a:lnTo>
                    <a:pt x="675" y="760"/>
                  </a:lnTo>
                  <a:lnTo>
                    <a:pt x="683" y="762"/>
                  </a:lnTo>
                  <a:lnTo>
                    <a:pt x="688" y="762"/>
                  </a:lnTo>
                  <a:lnTo>
                    <a:pt x="694" y="762"/>
                  </a:lnTo>
                  <a:lnTo>
                    <a:pt x="702" y="762"/>
                  </a:lnTo>
                  <a:lnTo>
                    <a:pt x="707" y="762"/>
                  </a:lnTo>
                  <a:lnTo>
                    <a:pt x="715" y="760"/>
                  </a:lnTo>
                  <a:lnTo>
                    <a:pt x="721" y="760"/>
                  </a:lnTo>
                  <a:lnTo>
                    <a:pt x="726" y="758"/>
                  </a:lnTo>
                  <a:lnTo>
                    <a:pt x="734" y="758"/>
                  </a:lnTo>
                  <a:lnTo>
                    <a:pt x="740" y="756"/>
                  </a:lnTo>
                  <a:lnTo>
                    <a:pt x="747" y="755"/>
                  </a:lnTo>
                  <a:lnTo>
                    <a:pt x="751" y="753"/>
                  </a:lnTo>
                  <a:lnTo>
                    <a:pt x="759" y="751"/>
                  </a:lnTo>
                  <a:lnTo>
                    <a:pt x="764" y="749"/>
                  </a:lnTo>
                  <a:lnTo>
                    <a:pt x="770" y="745"/>
                  </a:lnTo>
                  <a:lnTo>
                    <a:pt x="776" y="743"/>
                  </a:lnTo>
                  <a:lnTo>
                    <a:pt x="781" y="741"/>
                  </a:lnTo>
                  <a:lnTo>
                    <a:pt x="787" y="737"/>
                  </a:lnTo>
                  <a:lnTo>
                    <a:pt x="791" y="736"/>
                  </a:lnTo>
                  <a:lnTo>
                    <a:pt x="797" y="732"/>
                  </a:lnTo>
                  <a:lnTo>
                    <a:pt x="802" y="730"/>
                  </a:lnTo>
                  <a:lnTo>
                    <a:pt x="806" y="726"/>
                  </a:lnTo>
                  <a:lnTo>
                    <a:pt x="810" y="724"/>
                  </a:lnTo>
                  <a:lnTo>
                    <a:pt x="814" y="720"/>
                  </a:lnTo>
                  <a:lnTo>
                    <a:pt x="819" y="717"/>
                  </a:lnTo>
                  <a:lnTo>
                    <a:pt x="825" y="711"/>
                  </a:lnTo>
                  <a:lnTo>
                    <a:pt x="833" y="703"/>
                  </a:lnTo>
                  <a:lnTo>
                    <a:pt x="836" y="698"/>
                  </a:lnTo>
                  <a:lnTo>
                    <a:pt x="840" y="692"/>
                  </a:lnTo>
                  <a:lnTo>
                    <a:pt x="840" y="684"/>
                  </a:lnTo>
                  <a:lnTo>
                    <a:pt x="842" y="679"/>
                  </a:lnTo>
                  <a:lnTo>
                    <a:pt x="844" y="673"/>
                  </a:lnTo>
                  <a:lnTo>
                    <a:pt x="844" y="669"/>
                  </a:lnTo>
                  <a:lnTo>
                    <a:pt x="844" y="663"/>
                  </a:lnTo>
                  <a:lnTo>
                    <a:pt x="844" y="660"/>
                  </a:lnTo>
                  <a:lnTo>
                    <a:pt x="844" y="656"/>
                  </a:lnTo>
                  <a:lnTo>
                    <a:pt x="844" y="650"/>
                  </a:lnTo>
                  <a:lnTo>
                    <a:pt x="842" y="646"/>
                  </a:lnTo>
                  <a:lnTo>
                    <a:pt x="840" y="642"/>
                  </a:lnTo>
                  <a:lnTo>
                    <a:pt x="838" y="639"/>
                  </a:lnTo>
                  <a:lnTo>
                    <a:pt x="836" y="635"/>
                  </a:lnTo>
                  <a:lnTo>
                    <a:pt x="833" y="629"/>
                  </a:lnTo>
                  <a:lnTo>
                    <a:pt x="829" y="625"/>
                  </a:lnTo>
                  <a:lnTo>
                    <a:pt x="825" y="622"/>
                  </a:lnTo>
                  <a:lnTo>
                    <a:pt x="821" y="618"/>
                  </a:lnTo>
                  <a:lnTo>
                    <a:pt x="817" y="614"/>
                  </a:lnTo>
                  <a:lnTo>
                    <a:pt x="816" y="610"/>
                  </a:lnTo>
                  <a:lnTo>
                    <a:pt x="810" y="608"/>
                  </a:lnTo>
                  <a:lnTo>
                    <a:pt x="806" y="606"/>
                  </a:lnTo>
                  <a:lnTo>
                    <a:pt x="800" y="603"/>
                  </a:lnTo>
                  <a:lnTo>
                    <a:pt x="795" y="601"/>
                  </a:lnTo>
                  <a:lnTo>
                    <a:pt x="789" y="599"/>
                  </a:lnTo>
                  <a:lnTo>
                    <a:pt x="783" y="597"/>
                  </a:lnTo>
                  <a:lnTo>
                    <a:pt x="776" y="595"/>
                  </a:lnTo>
                  <a:lnTo>
                    <a:pt x="768" y="593"/>
                  </a:lnTo>
                  <a:lnTo>
                    <a:pt x="759" y="591"/>
                  </a:lnTo>
                  <a:lnTo>
                    <a:pt x="751" y="589"/>
                  </a:lnTo>
                  <a:lnTo>
                    <a:pt x="747" y="589"/>
                  </a:lnTo>
                  <a:lnTo>
                    <a:pt x="741" y="589"/>
                  </a:lnTo>
                  <a:lnTo>
                    <a:pt x="738" y="587"/>
                  </a:lnTo>
                  <a:lnTo>
                    <a:pt x="732" y="587"/>
                  </a:lnTo>
                  <a:lnTo>
                    <a:pt x="728" y="587"/>
                  </a:lnTo>
                  <a:lnTo>
                    <a:pt x="722" y="587"/>
                  </a:lnTo>
                  <a:lnTo>
                    <a:pt x="719" y="587"/>
                  </a:lnTo>
                  <a:lnTo>
                    <a:pt x="715" y="587"/>
                  </a:lnTo>
                  <a:lnTo>
                    <a:pt x="709" y="585"/>
                  </a:lnTo>
                  <a:lnTo>
                    <a:pt x="703" y="585"/>
                  </a:lnTo>
                  <a:lnTo>
                    <a:pt x="698" y="585"/>
                  </a:lnTo>
                  <a:lnTo>
                    <a:pt x="692" y="585"/>
                  </a:lnTo>
                  <a:lnTo>
                    <a:pt x="686" y="585"/>
                  </a:lnTo>
                  <a:lnTo>
                    <a:pt x="683" y="585"/>
                  </a:lnTo>
                  <a:lnTo>
                    <a:pt x="677" y="585"/>
                  </a:lnTo>
                  <a:lnTo>
                    <a:pt x="671" y="587"/>
                  </a:lnTo>
                  <a:lnTo>
                    <a:pt x="665" y="587"/>
                  </a:lnTo>
                  <a:lnTo>
                    <a:pt x="660" y="587"/>
                  </a:lnTo>
                  <a:lnTo>
                    <a:pt x="654" y="587"/>
                  </a:lnTo>
                  <a:lnTo>
                    <a:pt x="648" y="589"/>
                  </a:lnTo>
                  <a:lnTo>
                    <a:pt x="643" y="589"/>
                  </a:lnTo>
                  <a:lnTo>
                    <a:pt x="637" y="589"/>
                  </a:lnTo>
                  <a:lnTo>
                    <a:pt x="631" y="591"/>
                  </a:lnTo>
                  <a:lnTo>
                    <a:pt x="625" y="593"/>
                  </a:lnTo>
                  <a:lnTo>
                    <a:pt x="620" y="593"/>
                  </a:lnTo>
                  <a:lnTo>
                    <a:pt x="614" y="593"/>
                  </a:lnTo>
                  <a:lnTo>
                    <a:pt x="608" y="595"/>
                  </a:lnTo>
                  <a:lnTo>
                    <a:pt x="603" y="597"/>
                  </a:lnTo>
                  <a:lnTo>
                    <a:pt x="597" y="597"/>
                  </a:lnTo>
                  <a:lnTo>
                    <a:pt x="591" y="599"/>
                  </a:lnTo>
                  <a:lnTo>
                    <a:pt x="584" y="601"/>
                  </a:lnTo>
                  <a:lnTo>
                    <a:pt x="580" y="603"/>
                  </a:lnTo>
                  <a:lnTo>
                    <a:pt x="572" y="604"/>
                  </a:lnTo>
                  <a:lnTo>
                    <a:pt x="567" y="606"/>
                  </a:lnTo>
                  <a:lnTo>
                    <a:pt x="561" y="608"/>
                  </a:lnTo>
                  <a:lnTo>
                    <a:pt x="555" y="610"/>
                  </a:lnTo>
                  <a:lnTo>
                    <a:pt x="549" y="612"/>
                  </a:lnTo>
                  <a:lnTo>
                    <a:pt x="544" y="614"/>
                  </a:lnTo>
                  <a:lnTo>
                    <a:pt x="538" y="618"/>
                  </a:lnTo>
                  <a:lnTo>
                    <a:pt x="534" y="622"/>
                  </a:lnTo>
                  <a:lnTo>
                    <a:pt x="532" y="622"/>
                  </a:lnTo>
                  <a:lnTo>
                    <a:pt x="532" y="625"/>
                  </a:lnTo>
                  <a:lnTo>
                    <a:pt x="532" y="627"/>
                  </a:lnTo>
                  <a:lnTo>
                    <a:pt x="530" y="627"/>
                  </a:lnTo>
                  <a:lnTo>
                    <a:pt x="527" y="627"/>
                  </a:lnTo>
                  <a:lnTo>
                    <a:pt x="523" y="627"/>
                  </a:lnTo>
                  <a:lnTo>
                    <a:pt x="519" y="625"/>
                  </a:lnTo>
                  <a:lnTo>
                    <a:pt x="513" y="622"/>
                  </a:lnTo>
                  <a:lnTo>
                    <a:pt x="510" y="618"/>
                  </a:lnTo>
                  <a:lnTo>
                    <a:pt x="508" y="616"/>
                  </a:lnTo>
                  <a:lnTo>
                    <a:pt x="502" y="612"/>
                  </a:lnTo>
                  <a:lnTo>
                    <a:pt x="498" y="610"/>
                  </a:lnTo>
                  <a:lnTo>
                    <a:pt x="491" y="606"/>
                  </a:lnTo>
                  <a:lnTo>
                    <a:pt x="487" y="604"/>
                  </a:lnTo>
                  <a:lnTo>
                    <a:pt x="479" y="601"/>
                  </a:lnTo>
                  <a:lnTo>
                    <a:pt x="473" y="597"/>
                  </a:lnTo>
                  <a:lnTo>
                    <a:pt x="466" y="593"/>
                  </a:lnTo>
                  <a:lnTo>
                    <a:pt x="458" y="591"/>
                  </a:lnTo>
                  <a:lnTo>
                    <a:pt x="453" y="589"/>
                  </a:lnTo>
                  <a:lnTo>
                    <a:pt x="449" y="589"/>
                  </a:lnTo>
                  <a:lnTo>
                    <a:pt x="445" y="587"/>
                  </a:lnTo>
                  <a:lnTo>
                    <a:pt x="441" y="585"/>
                  </a:lnTo>
                  <a:lnTo>
                    <a:pt x="435" y="584"/>
                  </a:lnTo>
                  <a:lnTo>
                    <a:pt x="430" y="584"/>
                  </a:lnTo>
                  <a:lnTo>
                    <a:pt x="424" y="582"/>
                  </a:lnTo>
                  <a:lnTo>
                    <a:pt x="420" y="582"/>
                  </a:lnTo>
                  <a:lnTo>
                    <a:pt x="415" y="580"/>
                  </a:lnTo>
                  <a:lnTo>
                    <a:pt x="409" y="578"/>
                  </a:lnTo>
                  <a:lnTo>
                    <a:pt x="403" y="578"/>
                  </a:lnTo>
                  <a:lnTo>
                    <a:pt x="397" y="578"/>
                  </a:lnTo>
                  <a:lnTo>
                    <a:pt x="392" y="578"/>
                  </a:lnTo>
                  <a:lnTo>
                    <a:pt x="386" y="576"/>
                  </a:lnTo>
                  <a:lnTo>
                    <a:pt x="380" y="576"/>
                  </a:lnTo>
                  <a:lnTo>
                    <a:pt x="373" y="576"/>
                  </a:lnTo>
                  <a:lnTo>
                    <a:pt x="367" y="576"/>
                  </a:lnTo>
                  <a:lnTo>
                    <a:pt x="361" y="576"/>
                  </a:lnTo>
                  <a:lnTo>
                    <a:pt x="354" y="576"/>
                  </a:lnTo>
                  <a:lnTo>
                    <a:pt x="348" y="576"/>
                  </a:lnTo>
                  <a:lnTo>
                    <a:pt x="340" y="576"/>
                  </a:lnTo>
                  <a:lnTo>
                    <a:pt x="333" y="576"/>
                  </a:lnTo>
                  <a:lnTo>
                    <a:pt x="325" y="578"/>
                  </a:lnTo>
                  <a:lnTo>
                    <a:pt x="318" y="578"/>
                  </a:lnTo>
                  <a:lnTo>
                    <a:pt x="310" y="578"/>
                  </a:lnTo>
                  <a:lnTo>
                    <a:pt x="302" y="580"/>
                  </a:lnTo>
                  <a:lnTo>
                    <a:pt x="295" y="582"/>
                  </a:lnTo>
                  <a:lnTo>
                    <a:pt x="287" y="584"/>
                  </a:lnTo>
                  <a:lnTo>
                    <a:pt x="280" y="585"/>
                  </a:lnTo>
                  <a:lnTo>
                    <a:pt x="270" y="587"/>
                  </a:lnTo>
                  <a:lnTo>
                    <a:pt x="262" y="589"/>
                  </a:lnTo>
                  <a:lnTo>
                    <a:pt x="253" y="593"/>
                  </a:lnTo>
                  <a:lnTo>
                    <a:pt x="243" y="595"/>
                  </a:lnTo>
                  <a:lnTo>
                    <a:pt x="236" y="597"/>
                  </a:lnTo>
                  <a:lnTo>
                    <a:pt x="226" y="601"/>
                  </a:lnTo>
                  <a:lnTo>
                    <a:pt x="219" y="604"/>
                  </a:lnTo>
                  <a:lnTo>
                    <a:pt x="217" y="604"/>
                  </a:lnTo>
                  <a:lnTo>
                    <a:pt x="215" y="606"/>
                  </a:lnTo>
                  <a:lnTo>
                    <a:pt x="211" y="608"/>
                  </a:lnTo>
                  <a:lnTo>
                    <a:pt x="207" y="612"/>
                  </a:lnTo>
                  <a:lnTo>
                    <a:pt x="202" y="614"/>
                  </a:lnTo>
                  <a:lnTo>
                    <a:pt x="198" y="620"/>
                  </a:lnTo>
                  <a:lnTo>
                    <a:pt x="192" y="623"/>
                  </a:lnTo>
                  <a:lnTo>
                    <a:pt x="186" y="627"/>
                  </a:lnTo>
                  <a:lnTo>
                    <a:pt x="181" y="631"/>
                  </a:lnTo>
                  <a:lnTo>
                    <a:pt x="175" y="635"/>
                  </a:lnTo>
                  <a:lnTo>
                    <a:pt x="169" y="639"/>
                  </a:lnTo>
                  <a:lnTo>
                    <a:pt x="166" y="641"/>
                  </a:lnTo>
                  <a:lnTo>
                    <a:pt x="160" y="642"/>
                  </a:lnTo>
                  <a:lnTo>
                    <a:pt x="158" y="644"/>
                  </a:lnTo>
                  <a:lnTo>
                    <a:pt x="154" y="642"/>
                  </a:lnTo>
                  <a:lnTo>
                    <a:pt x="154" y="642"/>
                  </a:lnTo>
                  <a:lnTo>
                    <a:pt x="154" y="637"/>
                  </a:lnTo>
                  <a:lnTo>
                    <a:pt x="156" y="631"/>
                  </a:lnTo>
                  <a:lnTo>
                    <a:pt x="162" y="625"/>
                  </a:lnTo>
                  <a:lnTo>
                    <a:pt x="167" y="620"/>
                  </a:lnTo>
                  <a:lnTo>
                    <a:pt x="173" y="614"/>
                  </a:lnTo>
                  <a:lnTo>
                    <a:pt x="179" y="610"/>
                  </a:lnTo>
                  <a:lnTo>
                    <a:pt x="183" y="606"/>
                  </a:lnTo>
                  <a:lnTo>
                    <a:pt x="185" y="606"/>
                  </a:lnTo>
                  <a:lnTo>
                    <a:pt x="183" y="606"/>
                  </a:lnTo>
                  <a:lnTo>
                    <a:pt x="179" y="606"/>
                  </a:lnTo>
                  <a:lnTo>
                    <a:pt x="175" y="606"/>
                  </a:lnTo>
                  <a:lnTo>
                    <a:pt x="171" y="608"/>
                  </a:lnTo>
                  <a:lnTo>
                    <a:pt x="167" y="608"/>
                  </a:lnTo>
                  <a:lnTo>
                    <a:pt x="164" y="610"/>
                  </a:lnTo>
                  <a:lnTo>
                    <a:pt x="158" y="610"/>
                  </a:lnTo>
                  <a:lnTo>
                    <a:pt x="154" y="610"/>
                  </a:lnTo>
                  <a:lnTo>
                    <a:pt x="148" y="612"/>
                  </a:lnTo>
                  <a:lnTo>
                    <a:pt x="143" y="614"/>
                  </a:lnTo>
                  <a:lnTo>
                    <a:pt x="137" y="614"/>
                  </a:lnTo>
                  <a:lnTo>
                    <a:pt x="131" y="614"/>
                  </a:lnTo>
                  <a:lnTo>
                    <a:pt x="126" y="616"/>
                  </a:lnTo>
                  <a:lnTo>
                    <a:pt x="120" y="618"/>
                  </a:lnTo>
                  <a:lnTo>
                    <a:pt x="112" y="618"/>
                  </a:lnTo>
                  <a:lnTo>
                    <a:pt x="107" y="618"/>
                  </a:lnTo>
                  <a:lnTo>
                    <a:pt x="101" y="618"/>
                  </a:lnTo>
                  <a:lnTo>
                    <a:pt x="95" y="620"/>
                  </a:lnTo>
                  <a:lnTo>
                    <a:pt x="88" y="622"/>
                  </a:lnTo>
                  <a:lnTo>
                    <a:pt x="82" y="622"/>
                  </a:lnTo>
                  <a:lnTo>
                    <a:pt x="76" y="622"/>
                  </a:lnTo>
                  <a:lnTo>
                    <a:pt x="72" y="623"/>
                  </a:lnTo>
                  <a:lnTo>
                    <a:pt x="67" y="623"/>
                  </a:lnTo>
                  <a:lnTo>
                    <a:pt x="61" y="625"/>
                  </a:lnTo>
                  <a:lnTo>
                    <a:pt x="55" y="625"/>
                  </a:lnTo>
                  <a:lnTo>
                    <a:pt x="53" y="627"/>
                  </a:lnTo>
                  <a:lnTo>
                    <a:pt x="46" y="627"/>
                  </a:lnTo>
                  <a:lnTo>
                    <a:pt x="42" y="627"/>
                  </a:lnTo>
                  <a:lnTo>
                    <a:pt x="32" y="625"/>
                  </a:lnTo>
                  <a:lnTo>
                    <a:pt x="25" y="622"/>
                  </a:lnTo>
                  <a:lnTo>
                    <a:pt x="19" y="614"/>
                  </a:lnTo>
                  <a:lnTo>
                    <a:pt x="12" y="608"/>
                  </a:lnTo>
                  <a:lnTo>
                    <a:pt x="8" y="603"/>
                  </a:lnTo>
                  <a:lnTo>
                    <a:pt x="6" y="599"/>
                  </a:lnTo>
                  <a:lnTo>
                    <a:pt x="4" y="593"/>
                  </a:lnTo>
                  <a:lnTo>
                    <a:pt x="2" y="587"/>
                  </a:lnTo>
                  <a:lnTo>
                    <a:pt x="0" y="582"/>
                  </a:lnTo>
                  <a:lnTo>
                    <a:pt x="0" y="576"/>
                  </a:lnTo>
                  <a:lnTo>
                    <a:pt x="0" y="568"/>
                  </a:lnTo>
                  <a:lnTo>
                    <a:pt x="0" y="563"/>
                  </a:lnTo>
                  <a:lnTo>
                    <a:pt x="0" y="559"/>
                  </a:lnTo>
                  <a:lnTo>
                    <a:pt x="0" y="555"/>
                  </a:lnTo>
                  <a:lnTo>
                    <a:pt x="0" y="549"/>
                  </a:lnTo>
                  <a:lnTo>
                    <a:pt x="4" y="545"/>
                  </a:lnTo>
                  <a:lnTo>
                    <a:pt x="4" y="540"/>
                  </a:lnTo>
                  <a:lnTo>
                    <a:pt x="6" y="536"/>
                  </a:lnTo>
                  <a:lnTo>
                    <a:pt x="8" y="530"/>
                  </a:lnTo>
                  <a:lnTo>
                    <a:pt x="12" y="525"/>
                  </a:lnTo>
                  <a:lnTo>
                    <a:pt x="13" y="519"/>
                  </a:lnTo>
                  <a:lnTo>
                    <a:pt x="15" y="513"/>
                  </a:lnTo>
                  <a:lnTo>
                    <a:pt x="17" y="507"/>
                  </a:lnTo>
                  <a:lnTo>
                    <a:pt x="21" y="502"/>
                  </a:lnTo>
                  <a:lnTo>
                    <a:pt x="23" y="496"/>
                  </a:lnTo>
                  <a:lnTo>
                    <a:pt x="27" y="490"/>
                  </a:lnTo>
                  <a:lnTo>
                    <a:pt x="31" y="485"/>
                  </a:lnTo>
                  <a:lnTo>
                    <a:pt x="34" y="479"/>
                  </a:lnTo>
                  <a:lnTo>
                    <a:pt x="36" y="473"/>
                  </a:lnTo>
                  <a:lnTo>
                    <a:pt x="40" y="468"/>
                  </a:lnTo>
                  <a:lnTo>
                    <a:pt x="42" y="464"/>
                  </a:lnTo>
                  <a:lnTo>
                    <a:pt x="46" y="458"/>
                  </a:lnTo>
                  <a:lnTo>
                    <a:pt x="48" y="454"/>
                  </a:lnTo>
                  <a:lnTo>
                    <a:pt x="51" y="449"/>
                  </a:lnTo>
                  <a:lnTo>
                    <a:pt x="53" y="445"/>
                  </a:lnTo>
                  <a:lnTo>
                    <a:pt x="57" y="443"/>
                  </a:lnTo>
                  <a:lnTo>
                    <a:pt x="61" y="435"/>
                  </a:lnTo>
                  <a:lnTo>
                    <a:pt x="65" y="430"/>
                  </a:lnTo>
                  <a:lnTo>
                    <a:pt x="67" y="428"/>
                  </a:lnTo>
                  <a:lnTo>
                    <a:pt x="69" y="426"/>
                  </a:lnTo>
                  <a:lnTo>
                    <a:pt x="67" y="424"/>
                  </a:lnTo>
                  <a:lnTo>
                    <a:pt x="65" y="418"/>
                  </a:lnTo>
                  <a:lnTo>
                    <a:pt x="63" y="412"/>
                  </a:lnTo>
                  <a:lnTo>
                    <a:pt x="61" y="407"/>
                  </a:lnTo>
                  <a:lnTo>
                    <a:pt x="59" y="399"/>
                  </a:lnTo>
                  <a:lnTo>
                    <a:pt x="57" y="393"/>
                  </a:lnTo>
                  <a:lnTo>
                    <a:pt x="55" y="390"/>
                  </a:lnTo>
                  <a:lnTo>
                    <a:pt x="53" y="386"/>
                  </a:lnTo>
                  <a:lnTo>
                    <a:pt x="51" y="380"/>
                  </a:lnTo>
                  <a:lnTo>
                    <a:pt x="51" y="376"/>
                  </a:lnTo>
                  <a:lnTo>
                    <a:pt x="50" y="373"/>
                  </a:lnTo>
                  <a:lnTo>
                    <a:pt x="48" y="367"/>
                  </a:lnTo>
                  <a:lnTo>
                    <a:pt x="48" y="363"/>
                  </a:lnTo>
                  <a:lnTo>
                    <a:pt x="46" y="357"/>
                  </a:lnTo>
                  <a:lnTo>
                    <a:pt x="44" y="352"/>
                  </a:lnTo>
                  <a:lnTo>
                    <a:pt x="44" y="348"/>
                  </a:lnTo>
                  <a:lnTo>
                    <a:pt x="40" y="342"/>
                  </a:lnTo>
                  <a:lnTo>
                    <a:pt x="40" y="336"/>
                  </a:lnTo>
                  <a:lnTo>
                    <a:pt x="38" y="333"/>
                  </a:lnTo>
                  <a:lnTo>
                    <a:pt x="36" y="327"/>
                  </a:lnTo>
                  <a:lnTo>
                    <a:pt x="34" y="321"/>
                  </a:lnTo>
                  <a:lnTo>
                    <a:pt x="34" y="316"/>
                  </a:lnTo>
                  <a:lnTo>
                    <a:pt x="32" y="310"/>
                  </a:lnTo>
                  <a:lnTo>
                    <a:pt x="31" y="304"/>
                  </a:lnTo>
                  <a:lnTo>
                    <a:pt x="29" y="298"/>
                  </a:lnTo>
                  <a:lnTo>
                    <a:pt x="29" y="293"/>
                  </a:lnTo>
                  <a:lnTo>
                    <a:pt x="25" y="287"/>
                  </a:lnTo>
                  <a:lnTo>
                    <a:pt x="25" y="281"/>
                  </a:lnTo>
                  <a:lnTo>
                    <a:pt x="23" y="276"/>
                  </a:lnTo>
                  <a:lnTo>
                    <a:pt x="21" y="270"/>
                  </a:lnTo>
                  <a:lnTo>
                    <a:pt x="19" y="264"/>
                  </a:lnTo>
                  <a:lnTo>
                    <a:pt x="19" y="259"/>
                  </a:lnTo>
                  <a:lnTo>
                    <a:pt x="17" y="255"/>
                  </a:lnTo>
                  <a:lnTo>
                    <a:pt x="15" y="249"/>
                  </a:lnTo>
                  <a:lnTo>
                    <a:pt x="15" y="243"/>
                  </a:lnTo>
                  <a:lnTo>
                    <a:pt x="13" y="238"/>
                  </a:lnTo>
                  <a:lnTo>
                    <a:pt x="12" y="232"/>
                  </a:lnTo>
                  <a:lnTo>
                    <a:pt x="12" y="228"/>
                  </a:lnTo>
                  <a:lnTo>
                    <a:pt x="10" y="221"/>
                  </a:lnTo>
                  <a:lnTo>
                    <a:pt x="10" y="217"/>
                  </a:lnTo>
                  <a:lnTo>
                    <a:pt x="8" y="211"/>
                  </a:lnTo>
                  <a:lnTo>
                    <a:pt x="6" y="207"/>
                  </a:lnTo>
                  <a:lnTo>
                    <a:pt x="6" y="202"/>
                  </a:lnTo>
                  <a:lnTo>
                    <a:pt x="4" y="198"/>
                  </a:lnTo>
                  <a:lnTo>
                    <a:pt x="4" y="192"/>
                  </a:lnTo>
                  <a:lnTo>
                    <a:pt x="4" y="188"/>
                  </a:lnTo>
                  <a:lnTo>
                    <a:pt x="4" y="184"/>
                  </a:lnTo>
                  <a:lnTo>
                    <a:pt x="2" y="179"/>
                  </a:lnTo>
                  <a:lnTo>
                    <a:pt x="2" y="175"/>
                  </a:lnTo>
                  <a:lnTo>
                    <a:pt x="2" y="173"/>
                  </a:lnTo>
                  <a:lnTo>
                    <a:pt x="2" y="165"/>
                  </a:lnTo>
                  <a:lnTo>
                    <a:pt x="2" y="160"/>
                  </a:lnTo>
                  <a:lnTo>
                    <a:pt x="0" y="152"/>
                  </a:lnTo>
                  <a:lnTo>
                    <a:pt x="0" y="146"/>
                  </a:lnTo>
                  <a:lnTo>
                    <a:pt x="2" y="141"/>
                  </a:lnTo>
                  <a:lnTo>
                    <a:pt x="2" y="135"/>
                  </a:lnTo>
                  <a:lnTo>
                    <a:pt x="2" y="127"/>
                  </a:lnTo>
                  <a:lnTo>
                    <a:pt x="4" y="124"/>
                  </a:lnTo>
                  <a:lnTo>
                    <a:pt x="4" y="116"/>
                  </a:lnTo>
                  <a:lnTo>
                    <a:pt x="6" y="112"/>
                  </a:lnTo>
                  <a:lnTo>
                    <a:pt x="6" y="105"/>
                  </a:lnTo>
                  <a:lnTo>
                    <a:pt x="8" y="99"/>
                  </a:lnTo>
                  <a:lnTo>
                    <a:pt x="10" y="93"/>
                  </a:lnTo>
                  <a:lnTo>
                    <a:pt x="12" y="87"/>
                  </a:lnTo>
                  <a:lnTo>
                    <a:pt x="12" y="84"/>
                  </a:lnTo>
                  <a:lnTo>
                    <a:pt x="13" y="78"/>
                  </a:lnTo>
                  <a:lnTo>
                    <a:pt x="15" y="72"/>
                  </a:lnTo>
                  <a:lnTo>
                    <a:pt x="17" y="68"/>
                  </a:lnTo>
                  <a:lnTo>
                    <a:pt x="19" y="63"/>
                  </a:lnTo>
                  <a:lnTo>
                    <a:pt x="21" y="59"/>
                  </a:lnTo>
                  <a:lnTo>
                    <a:pt x="23" y="53"/>
                  </a:lnTo>
                  <a:lnTo>
                    <a:pt x="23" y="49"/>
                  </a:lnTo>
                  <a:lnTo>
                    <a:pt x="27" y="42"/>
                  </a:lnTo>
                  <a:lnTo>
                    <a:pt x="31" y="38"/>
                  </a:lnTo>
                  <a:lnTo>
                    <a:pt x="31" y="32"/>
                  </a:lnTo>
                  <a:lnTo>
                    <a:pt x="34" y="29"/>
                  </a:lnTo>
                  <a:lnTo>
                    <a:pt x="34" y="25"/>
                  </a:lnTo>
                  <a:lnTo>
                    <a:pt x="36" y="25"/>
                  </a:lnTo>
                  <a:lnTo>
                    <a:pt x="53" y="30"/>
                  </a:lnTo>
                  <a:lnTo>
                    <a:pt x="101" y="0"/>
                  </a:lnTo>
                  <a:lnTo>
                    <a:pt x="88" y="17"/>
                  </a:lnTo>
                  <a:lnTo>
                    <a:pt x="88" y="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26" name="Freeform 58">
              <a:extLst>
                <a:ext uri="{FF2B5EF4-FFF2-40B4-BE49-F238E27FC236}">
                  <a16:creationId xmlns:a16="http://schemas.microsoft.com/office/drawing/2014/main" id="{715C7EAE-99EC-9FC1-B960-818CEF773A97}"/>
                </a:ext>
              </a:extLst>
            </p:cNvPr>
            <p:cNvSpPr>
              <a:spLocks/>
            </p:cNvSpPr>
            <p:nvPr/>
          </p:nvSpPr>
          <p:spPr bwMode="auto">
            <a:xfrm>
              <a:off x="978" y="3694"/>
              <a:ext cx="75" cy="169"/>
            </a:xfrm>
            <a:custGeom>
              <a:avLst/>
              <a:gdLst>
                <a:gd name="T0" fmla="*/ 2 w 150"/>
                <a:gd name="T1" fmla="*/ 306 h 336"/>
                <a:gd name="T2" fmla="*/ 8 w 150"/>
                <a:gd name="T3" fmla="*/ 294 h 336"/>
                <a:gd name="T4" fmla="*/ 21 w 150"/>
                <a:gd name="T5" fmla="*/ 277 h 336"/>
                <a:gd name="T6" fmla="*/ 29 w 150"/>
                <a:gd name="T7" fmla="*/ 256 h 336"/>
                <a:gd name="T8" fmla="*/ 32 w 150"/>
                <a:gd name="T9" fmla="*/ 245 h 336"/>
                <a:gd name="T10" fmla="*/ 36 w 150"/>
                <a:gd name="T11" fmla="*/ 230 h 336"/>
                <a:gd name="T12" fmla="*/ 36 w 150"/>
                <a:gd name="T13" fmla="*/ 216 h 336"/>
                <a:gd name="T14" fmla="*/ 36 w 150"/>
                <a:gd name="T15" fmla="*/ 201 h 336"/>
                <a:gd name="T16" fmla="*/ 34 w 150"/>
                <a:gd name="T17" fmla="*/ 186 h 336"/>
                <a:gd name="T18" fmla="*/ 32 w 150"/>
                <a:gd name="T19" fmla="*/ 173 h 336"/>
                <a:gd name="T20" fmla="*/ 30 w 150"/>
                <a:gd name="T21" fmla="*/ 159 h 336"/>
                <a:gd name="T22" fmla="*/ 27 w 150"/>
                <a:gd name="T23" fmla="*/ 144 h 336"/>
                <a:gd name="T24" fmla="*/ 21 w 150"/>
                <a:gd name="T25" fmla="*/ 127 h 336"/>
                <a:gd name="T26" fmla="*/ 17 w 150"/>
                <a:gd name="T27" fmla="*/ 112 h 336"/>
                <a:gd name="T28" fmla="*/ 29 w 150"/>
                <a:gd name="T29" fmla="*/ 43 h 336"/>
                <a:gd name="T30" fmla="*/ 40 w 150"/>
                <a:gd name="T31" fmla="*/ 55 h 336"/>
                <a:gd name="T32" fmla="*/ 57 w 150"/>
                <a:gd name="T33" fmla="*/ 59 h 336"/>
                <a:gd name="T34" fmla="*/ 70 w 150"/>
                <a:gd name="T35" fmla="*/ 57 h 336"/>
                <a:gd name="T36" fmla="*/ 86 w 150"/>
                <a:gd name="T37" fmla="*/ 45 h 336"/>
                <a:gd name="T38" fmla="*/ 105 w 150"/>
                <a:gd name="T39" fmla="*/ 32 h 336"/>
                <a:gd name="T40" fmla="*/ 124 w 150"/>
                <a:gd name="T41" fmla="*/ 19 h 336"/>
                <a:gd name="T42" fmla="*/ 141 w 150"/>
                <a:gd name="T43" fmla="*/ 7 h 336"/>
                <a:gd name="T44" fmla="*/ 148 w 150"/>
                <a:gd name="T45" fmla="*/ 0 h 336"/>
                <a:gd name="T46" fmla="*/ 150 w 150"/>
                <a:gd name="T47" fmla="*/ 5 h 336"/>
                <a:gd name="T48" fmla="*/ 146 w 150"/>
                <a:gd name="T49" fmla="*/ 21 h 336"/>
                <a:gd name="T50" fmla="*/ 139 w 150"/>
                <a:gd name="T51" fmla="*/ 34 h 336"/>
                <a:gd name="T52" fmla="*/ 129 w 150"/>
                <a:gd name="T53" fmla="*/ 47 h 336"/>
                <a:gd name="T54" fmla="*/ 116 w 150"/>
                <a:gd name="T55" fmla="*/ 61 h 336"/>
                <a:gd name="T56" fmla="*/ 97 w 150"/>
                <a:gd name="T57" fmla="*/ 70 h 336"/>
                <a:gd name="T58" fmla="*/ 80 w 150"/>
                <a:gd name="T59" fmla="*/ 80 h 336"/>
                <a:gd name="T60" fmla="*/ 63 w 150"/>
                <a:gd name="T61" fmla="*/ 85 h 336"/>
                <a:gd name="T62" fmla="*/ 51 w 150"/>
                <a:gd name="T63" fmla="*/ 89 h 336"/>
                <a:gd name="T64" fmla="*/ 49 w 150"/>
                <a:gd name="T65" fmla="*/ 133 h 336"/>
                <a:gd name="T66" fmla="*/ 55 w 150"/>
                <a:gd name="T67" fmla="*/ 144 h 336"/>
                <a:gd name="T68" fmla="*/ 61 w 150"/>
                <a:gd name="T69" fmla="*/ 157 h 336"/>
                <a:gd name="T70" fmla="*/ 65 w 150"/>
                <a:gd name="T71" fmla="*/ 171 h 336"/>
                <a:gd name="T72" fmla="*/ 65 w 150"/>
                <a:gd name="T73" fmla="*/ 184 h 336"/>
                <a:gd name="T74" fmla="*/ 67 w 150"/>
                <a:gd name="T75" fmla="*/ 201 h 336"/>
                <a:gd name="T76" fmla="*/ 67 w 150"/>
                <a:gd name="T77" fmla="*/ 220 h 336"/>
                <a:gd name="T78" fmla="*/ 67 w 150"/>
                <a:gd name="T79" fmla="*/ 239 h 336"/>
                <a:gd name="T80" fmla="*/ 63 w 150"/>
                <a:gd name="T81" fmla="*/ 256 h 336"/>
                <a:gd name="T82" fmla="*/ 61 w 150"/>
                <a:gd name="T83" fmla="*/ 273 h 336"/>
                <a:gd name="T84" fmla="*/ 57 w 150"/>
                <a:gd name="T85" fmla="*/ 287 h 336"/>
                <a:gd name="T86" fmla="*/ 53 w 150"/>
                <a:gd name="T87" fmla="*/ 302 h 336"/>
                <a:gd name="T88" fmla="*/ 46 w 150"/>
                <a:gd name="T89" fmla="*/ 321 h 336"/>
                <a:gd name="T90" fmla="*/ 42 w 150"/>
                <a:gd name="T91" fmla="*/ 334 h 336"/>
                <a:gd name="T92" fmla="*/ 0 w 150"/>
                <a:gd name="T93" fmla="*/ 308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0" h="336">
                  <a:moveTo>
                    <a:pt x="0" y="308"/>
                  </a:moveTo>
                  <a:lnTo>
                    <a:pt x="0" y="308"/>
                  </a:lnTo>
                  <a:lnTo>
                    <a:pt x="2" y="306"/>
                  </a:lnTo>
                  <a:lnTo>
                    <a:pt x="4" y="304"/>
                  </a:lnTo>
                  <a:lnTo>
                    <a:pt x="6" y="300"/>
                  </a:lnTo>
                  <a:lnTo>
                    <a:pt x="8" y="294"/>
                  </a:lnTo>
                  <a:lnTo>
                    <a:pt x="11" y="289"/>
                  </a:lnTo>
                  <a:lnTo>
                    <a:pt x="15" y="283"/>
                  </a:lnTo>
                  <a:lnTo>
                    <a:pt x="21" y="277"/>
                  </a:lnTo>
                  <a:lnTo>
                    <a:pt x="23" y="270"/>
                  </a:lnTo>
                  <a:lnTo>
                    <a:pt x="27" y="262"/>
                  </a:lnTo>
                  <a:lnTo>
                    <a:pt x="29" y="256"/>
                  </a:lnTo>
                  <a:lnTo>
                    <a:pt x="29" y="252"/>
                  </a:lnTo>
                  <a:lnTo>
                    <a:pt x="30" y="249"/>
                  </a:lnTo>
                  <a:lnTo>
                    <a:pt x="32" y="245"/>
                  </a:lnTo>
                  <a:lnTo>
                    <a:pt x="34" y="239"/>
                  </a:lnTo>
                  <a:lnTo>
                    <a:pt x="34" y="233"/>
                  </a:lnTo>
                  <a:lnTo>
                    <a:pt x="36" y="230"/>
                  </a:lnTo>
                  <a:lnTo>
                    <a:pt x="36" y="226"/>
                  </a:lnTo>
                  <a:lnTo>
                    <a:pt x="36" y="220"/>
                  </a:lnTo>
                  <a:lnTo>
                    <a:pt x="36" y="216"/>
                  </a:lnTo>
                  <a:lnTo>
                    <a:pt x="36" y="211"/>
                  </a:lnTo>
                  <a:lnTo>
                    <a:pt x="38" y="207"/>
                  </a:lnTo>
                  <a:lnTo>
                    <a:pt x="36" y="201"/>
                  </a:lnTo>
                  <a:lnTo>
                    <a:pt x="36" y="197"/>
                  </a:lnTo>
                  <a:lnTo>
                    <a:pt x="36" y="192"/>
                  </a:lnTo>
                  <a:lnTo>
                    <a:pt x="34" y="186"/>
                  </a:lnTo>
                  <a:lnTo>
                    <a:pt x="34" y="182"/>
                  </a:lnTo>
                  <a:lnTo>
                    <a:pt x="32" y="176"/>
                  </a:lnTo>
                  <a:lnTo>
                    <a:pt x="32" y="173"/>
                  </a:lnTo>
                  <a:lnTo>
                    <a:pt x="32" y="169"/>
                  </a:lnTo>
                  <a:lnTo>
                    <a:pt x="30" y="165"/>
                  </a:lnTo>
                  <a:lnTo>
                    <a:pt x="30" y="159"/>
                  </a:lnTo>
                  <a:lnTo>
                    <a:pt x="29" y="156"/>
                  </a:lnTo>
                  <a:lnTo>
                    <a:pt x="29" y="152"/>
                  </a:lnTo>
                  <a:lnTo>
                    <a:pt x="27" y="144"/>
                  </a:lnTo>
                  <a:lnTo>
                    <a:pt x="25" y="138"/>
                  </a:lnTo>
                  <a:lnTo>
                    <a:pt x="23" y="133"/>
                  </a:lnTo>
                  <a:lnTo>
                    <a:pt x="21" y="127"/>
                  </a:lnTo>
                  <a:lnTo>
                    <a:pt x="19" y="121"/>
                  </a:lnTo>
                  <a:lnTo>
                    <a:pt x="19" y="118"/>
                  </a:lnTo>
                  <a:lnTo>
                    <a:pt x="17" y="112"/>
                  </a:lnTo>
                  <a:lnTo>
                    <a:pt x="17" y="110"/>
                  </a:lnTo>
                  <a:lnTo>
                    <a:pt x="29" y="42"/>
                  </a:lnTo>
                  <a:lnTo>
                    <a:pt x="29" y="43"/>
                  </a:lnTo>
                  <a:lnTo>
                    <a:pt x="30" y="45"/>
                  </a:lnTo>
                  <a:lnTo>
                    <a:pt x="34" y="49"/>
                  </a:lnTo>
                  <a:lnTo>
                    <a:pt x="40" y="55"/>
                  </a:lnTo>
                  <a:lnTo>
                    <a:pt x="46" y="57"/>
                  </a:lnTo>
                  <a:lnTo>
                    <a:pt x="53" y="59"/>
                  </a:lnTo>
                  <a:lnTo>
                    <a:pt x="57" y="59"/>
                  </a:lnTo>
                  <a:lnTo>
                    <a:pt x="61" y="59"/>
                  </a:lnTo>
                  <a:lnTo>
                    <a:pt x="65" y="59"/>
                  </a:lnTo>
                  <a:lnTo>
                    <a:pt x="70" y="57"/>
                  </a:lnTo>
                  <a:lnTo>
                    <a:pt x="74" y="53"/>
                  </a:lnTo>
                  <a:lnTo>
                    <a:pt x="80" y="49"/>
                  </a:lnTo>
                  <a:lnTo>
                    <a:pt x="86" y="45"/>
                  </a:lnTo>
                  <a:lnTo>
                    <a:pt x="91" y="42"/>
                  </a:lnTo>
                  <a:lnTo>
                    <a:pt x="99" y="38"/>
                  </a:lnTo>
                  <a:lnTo>
                    <a:pt x="105" y="32"/>
                  </a:lnTo>
                  <a:lnTo>
                    <a:pt x="112" y="28"/>
                  </a:lnTo>
                  <a:lnTo>
                    <a:pt x="118" y="23"/>
                  </a:lnTo>
                  <a:lnTo>
                    <a:pt x="124" y="19"/>
                  </a:lnTo>
                  <a:lnTo>
                    <a:pt x="129" y="13"/>
                  </a:lnTo>
                  <a:lnTo>
                    <a:pt x="135" y="9"/>
                  </a:lnTo>
                  <a:lnTo>
                    <a:pt x="141" y="7"/>
                  </a:lnTo>
                  <a:lnTo>
                    <a:pt x="144" y="4"/>
                  </a:lnTo>
                  <a:lnTo>
                    <a:pt x="146" y="2"/>
                  </a:lnTo>
                  <a:lnTo>
                    <a:pt x="148" y="0"/>
                  </a:lnTo>
                  <a:lnTo>
                    <a:pt x="150" y="0"/>
                  </a:lnTo>
                  <a:lnTo>
                    <a:pt x="150" y="2"/>
                  </a:lnTo>
                  <a:lnTo>
                    <a:pt x="150" y="5"/>
                  </a:lnTo>
                  <a:lnTo>
                    <a:pt x="148" y="9"/>
                  </a:lnTo>
                  <a:lnTo>
                    <a:pt x="146" y="17"/>
                  </a:lnTo>
                  <a:lnTo>
                    <a:pt x="146" y="21"/>
                  </a:lnTo>
                  <a:lnTo>
                    <a:pt x="144" y="24"/>
                  </a:lnTo>
                  <a:lnTo>
                    <a:pt x="143" y="30"/>
                  </a:lnTo>
                  <a:lnTo>
                    <a:pt x="139" y="34"/>
                  </a:lnTo>
                  <a:lnTo>
                    <a:pt x="137" y="38"/>
                  </a:lnTo>
                  <a:lnTo>
                    <a:pt x="133" y="43"/>
                  </a:lnTo>
                  <a:lnTo>
                    <a:pt x="129" y="47"/>
                  </a:lnTo>
                  <a:lnTo>
                    <a:pt x="127" y="53"/>
                  </a:lnTo>
                  <a:lnTo>
                    <a:pt x="122" y="57"/>
                  </a:lnTo>
                  <a:lnTo>
                    <a:pt x="116" y="61"/>
                  </a:lnTo>
                  <a:lnTo>
                    <a:pt x="110" y="64"/>
                  </a:lnTo>
                  <a:lnTo>
                    <a:pt x="105" y="68"/>
                  </a:lnTo>
                  <a:lnTo>
                    <a:pt x="97" y="70"/>
                  </a:lnTo>
                  <a:lnTo>
                    <a:pt x="91" y="74"/>
                  </a:lnTo>
                  <a:lnTo>
                    <a:pt x="86" y="76"/>
                  </a:lnTo>
                  <a:lnTo>
                    <a:pt x="80" y="80"/>
                  </a:lnTo>
                  <a:lnTo>
                    <a:pt x="74" y="81"/>
                  </a:lnTo>
                  <a:lnTo>
                    <a:pt x="68" y="83"/>
                  </a:lnTo>
                  <a:lnTo>
                    <a:pt x="63" y="85"/>
                  </a:lnTo>
                  <a:lnTo>
                    <a:pt x="59" y="87"/>
                  </a:lnTo>
                  <a:lnTo>
                    <a:pt x="53" y="87"/>
                  </a:lnTo>
                  <a:lnTo>
                    <a:pt x="51" y="89"/>
                  </a:lnTo>
                  <a:lnTo>
                    <a:pt x="44" y="127"/>
                  </a:lnTo>
                  <a:lnTo>
                    <a:pt x="48" y="129"/>
                  </a:lnTo>
                  <a:lnTo>
                    <a:pt x="49" y="133"/>
                  </a:lnTo>
                  <a:lnTo>
                    <a:pt x="51" y="135"/>
                  </a:lnTo>
                  <a:lnTo>
                    <a:pt x="53" y="138"/>
                  </a:lnTo>
                  <a:lnTo>
                    <a:pt x="55" y="144"/>
                  </a:lnTo>
                  <a:lnTo>
                    <a:pt x="57" y="148"/>
                  </a:lnTo>
                  <a:lnTo>
                    <a:pt x="59" y="156"/>
                  </a:lnTo>
                  <a:lnTo>
                    <a:pt x="61" y="157"/>
                  </a:lnTo>
                  <a:lnTo>
                    <a:pt x="61" y="161"/>
                  </a:lnTo>
                  <a:lnTo>
                    <a:pt x="63" y="165"/>
                  </a:lnTo>
                  <a:lnTo>
                    <a:pt x="65" y="171"/>
                  </a:lnTo>
                  <a:lnTo>
                    <a:pt x="65" y="175"/>
                  </a:lnTo>
                  <a:lnTo>
                    <a:pt x="65" y="178"/>
                  </a:lnTo>
                  <a:lnTo>
                    <a:pt x="65" y="184"/>
                  </a:lnTo>
                  <a:lnTo>
                    <a:pt x="67" y="190"/>
                  </a:lnTo>
                  <a:lnTo>
                    <a:pt x="67" y="195"/>
                  </a:lnTo>
                  <a:lnTo>
                    <a:pt x="67" y="201"/>
                  </a:lnTo>
                  <a:lnTo>
                    <a:pt x="67" y="207"/>
                  </a:lnTo>
                  <a:lnTo>
                    <a:pt x="68" y="214"/>
                  </a:lnTo>
                  <a:lnTo>
                    <a:pt x="67" y="220"/>
                  </a:lnTo>
                  <a:lnTo>
                    <a:pt x="67" y="226"/>
                  </a:lnTo>
                  <a:lnTo>
                    <a:pt x="67" y="232"/>
                  </a:lnTo>
                  <a:lnTo>
                    <a:pt x="67" y="239"/>
                  </a:lnTo>
                  <a:lnTo>
                    <a:pt x="65" y="245"/>
                  </a:lnTo>
                  <a:lnTo>
                    <a:pt x="65" y="251"/>
                  </a:lnTo>
                  <a:lnTo>
                    <a:pt x="63" y="256"/>
                  </a:lnTo>
                  <a:lnTo>
                    <a:pt x="63" y="262"/>
                  </a:lnTo>
                  <a:lnTo>
                    <a:pt x="61" y="268"/>
                  </a:lnTo>
                  <a:lnTo>
                    <a:pt x="61" y="273"/>
                  </a:lnTo>
                  <a:lnTo>
                    <a:pt x="59" y="277"/>
                  </a:lnTo>
                  <a:lnTo>
                    <a:pt x="59" y="283"/>
                  </a:lnTo>
                  <a:lnTo>
                    <a:pt x="57" y="287"/>
                  </a:lnTo>
                  <a:lnTo>
                    <a:pt x="57" y="292"/>
                  </a:lnTo>
                  <a:lnTo>
                    <a:pt x="55" y="296"/>
                  </a:lnTo>
                  <a:lnTo>
                    <a:pt x="53" y="302"/>
                  </a:lnTo>
                  <a:lnTo>
                    <a:pt x="51" y="308"/>
                  </a:lnTo>
                  <a:lnTo>
                    <a:pt x="49" y="315"/>
                  </a:lnTo>
                  <a:lnTo>
                    <a:pt x="46" y="321"/>
                  </a:lnTo>
                  <a:lnTo>
                    <a:pt x="44" y="327"/>
                  </a:lnTo>
                  <a:lnTo>
                    <a:pt x="42" y="330"/>
                  </a:lnTo>
                  <a:lnTo>
                    <a:pt x="42" y="334"/>
                  </a:lnTo>
                  <a:lnTo>
                    <a:pt x="40" y="336"/>
                  </a:lnTo>
                  <a:lnTo>
                    <a:pt x="40" y="336"/>
                  </a:lnTo>
                  <a:lnTo>
                    <a:pt x="0" y="308"/>
                  </a:lnTo>
                  <a:lnTo>
                    <a:pt x="0" y="3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27" name="Freeform 59">
              <a:extLst>
                <a:ext uri="{FF2B5EF4-FFF2-40B4-BE49-F238E27FC236}">
                  <a16:creationId xmlns:a16="http://schemas.microsoft.com/office/drawing/2014/main" id="{87AF1A35-432B-510D-F2AD-2B532DB289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2" y="3570"/>
              <a:ext cx="61" cy="283"/>
            </a:xfrm>
            <a:custGeom>
              <a:avLst/>
              <a:gdLst>
                <a:gd name="T0" fmla="*/ 72 w 124"/>
                <a:gd name="T1" fmla="*/ 112 h 566"/>
                <a:gd name="T2" fmla="*/ 70 w 124"/>
                <a:gd name="T3" fmla="*/ 135 h 566"/>
                <a:gd name="T4" fmla="*/ 70 w 124"/>
                <a:gd name="T5" fmla="*/ 156 h 566"/>
                <a:gd name="T6" fmla="*/ 69 w 124"/>
                <a:gd name="T7" fmla="*/ 178 h 566"/>
                <a:gd name="T8" fmla="*/ 65 w 124"/>
                <a:gd name="T9" fmla="*/ 199 h 566"/>
                <a:gd name="T10" fmla="*/ 61 w 124"/>
                <a:gd name="T11" fmla="*/ 218 h 566"/>
                <a:gd name="T12" fmla="*/ 57 w 124"/>
                <a:gd name="T13" fmla="*/ 237 h 566"/>
                <a:gd name="T14" fmla="*/ 53 w 124"/>
                <a:gd name="T15" fmla="*/ 254 h 566"/>
                <a:gd name="T16" fmla="*/ 48 w 124"/>
                <a:gd name="T17" fmla="*/ 279 h 566"/>
                <a:gd name="T18" fmla="*/ 38 w 124"/>
                <a:gd name="T19" fmla="*/ 304 h 566"/>
                <a:gd name="T20" fmla="*/ 32 w 124"/>
                <a:gd name="T21" fmla="*/ 323 h 566"/>
                <a:gd name="T22" fmla="*/ 29 w 124"/>
                <a:gd name="T23" fmla="*/ 334 h 566"/>
                <a:gd name="T24" fmla="*/ 12 w 124"/>
                <a:gd name="T25" fmla="*/ 344 h 566"/>
                <a:gd name="T26" fmla="*/ 2 w 124"/>
                <a:gd name="T27" fmla="*/ 359 h 566"/>
                <a:gd name="T28" fmla="*/ 19 w 124"/>
                <a:gd name="T29" fmla="*/ 361 h 566"/>
                <a:gd name="T30" fmla="*/ 31 w 124"/>
                <a:gd name="T31" fmla="*/ 357 h 566"/>
                <a:gd name="T32" fmla="*/ 34 w 124"/>
                <a:gd name="T33" fmla="*/ 370 h 566"/>
                <a:gd name="T34" fmla="*/ 42 w 124"/>
                <a:gd name="T35" fmla="*/ 391 h 566"/>
                <a:gd name="T36" fmla="*/ 50 w 124"/>
                <a:gd name="T37" fmla="*/ 418 h 566"/>
                <a:gd name="T38" fmla="*/ 55 w 124"/>
                <a:gd name="T39" fmla="*/ 450 h 566"/>
                <a:gd name="T40" fmla="*/ 61 w 124"/>
                <a:gd name="T41" fmla="*/ 482 h 566"/>
                <a:gd name="T42" fmla="*/ 61 w 124"/>
                <a:gd name="T43" fmla="*/ 511 h 566"/>
                <a:gd name="T44" fmla="*/ 59 w 124"/>
                <a:gd name="T45" fmla="*/ 538 h 566"/>
                <a:gd name="T46" fmla="*/ 95 w 124"/>
                <a:gd name="T47" fmla="*/ 564 h 566"/>
                <a:gd name="T48" fmla="*/ 97 w 124"/>
                <a:gd name="T49" fmla="*/ 549 h 566"/>
                <a:gd name="T50" fmla="*/ 99 w 124"/>
                <a:gd name="T51" fmla="*/ 526 h 566"/>
                <a:gd name="T52" fmla="*/ 99 w 124"/>
                <a:gd name="T53" fmla="*/ 500 h 566"/>
                <a:gd name="T54" fmla="*/ 97 w 124"/>
                <a:gd name="T55" fmla="*/ 479 h 566"/>
                <a:gd name="T56" fmla="*/ 93 w 124"/>
                <a:gd name="T57" fmla="*/ 454 h 566"/>
                <a:gd name="T58" fmla="*/ 89 w 124"/>
                <a:gd name="T59" fmla="*/ 437 h 566"/>
                <a:gd name="T60" fmla="*/ 84 w 124"/>
                <a:gd name="T61" fmla="*/ 420 h 566"/>
                <a:gd name="T62" fmla="*/ 78 w 124"/>
                <a:gd name="T63" fmla="*/ 403 h 566"/>
                <a:gd name="T64" fmla="*/ 69 w 124"/>
                <a:gd name="T65" fmla="*/ 386 h 566"/>
                <a:gd name="T66" fmla="*/ 53 w 124"/>
                <a:gd name="T67" fmla="*/ 365 h 566"/>
                <a:gd name="T68" fmla="*/ 51 w 124"/>
                <a:gd name="T69" fmla="*/ 351 h 566"/>
                <a:gd name="T70" fmla="*/ 61 w 124"/>
                <a:gd name="T71" fmla="*/ 327 h 566"/>
                <a:gd name="T72" fmla="*/ 72 w 124"/>
                <a:gd name="T73" fmla="*/ 304 h 566"/>
                <a:gd name="T74" fmla="*/ 82 w 124"/>
                <a:gd name="T75" fmla="*/ 281 h 566"/>
                <a:gd name="T76" fmla="*/ 89 w 124"/>
                <a:gd name="T77" fmla="*/ 256 h 566"/>
                <a:gd name="T78" fmla="*/ 99 w 124"/>
                <a:gd name="T79" fmla="*/ 230 h 566"/>
                <a:gd name="T80" fmla="*/ 107 w 124"/>
                <a:gd name="T81" fmla="*/ 201 h 566"/>
                <a:gd name="T82" fmla="*/ 114 w 124"/>
                <a:gd name="T83" fmla="*/ 173 h 566"/>
                <a:gd name="T84" fmla="*/ 118 w 124"/>
                <a:gd name="T85" fmla="*/ 142 h 566"/>
                <a:gd name="T86" fmla="*/ 124 w 124"/>
                <a:gd name="T87" fmla="*/ 114 h 566"/>
                <a:gd name="T88" fmla="*/ 124 w 124"/>
                <a:gd name="T89" fmla="*/ 83 h 566"/>
                <a:gd name="T90" fmla="*/ 120 w 124"/>
                <a:gd name="T91" fmla="*/ 55 h 566"/>
                <a:gd name="T92" fmla="*/ 114 w 124"/>
                <a:gd name="T93" fmla="*/ 28 h 566"/>
                <a:gd name="T94" fmla="*/ 105 w 124"/>
                <a:gd name="T95" fmla="*/ 4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4" h="566">
                  <a:moveTo>
                    <a:pt x="65" y="15"/>
                  </a:moveTo>
                  <a:lnTo>
                    <a:pt x="72" y="100"/>
                  </a:lnTo>
                  <a:lnTo>
                    <a:pt x="72" y="106"/>
                  </a:lnTo>
                  <a:lnTo>
                    <a:pt x="72" y="112"/>
                  </a:lnTo>
                  <a:lnTo>
                    <a:pt x="72" y="118"/>
                  </a:lnTo>
                  <a:lnTo>
                    <a:pt x="72" y="123"/>
                  </a:lnTo>
                  <a:lnTo>
                    <a:pt x="70" y="129"/>
                  </a:lnTo>
                  <a:lnTo>
                    <a:pt x="70" y="135"/>
                  </a:lnTo>
                  <a:lnTo>
                    <a:pt x="70" y="138"/>
                  </a:lnTo>
                  <a:lnTo>
                    <a:pt x="70" y="146"/>
                  </a:lnTo>
                  <a:lnTo>
                    <a:pt x="70" y="152"/>
                  </a:lnTo>
                  <a:lnTo>
                    <a:pt x="70" y="156"/>
                  </a:lnTo>
                  <a:lnTo>
                    <a:pt x="69" y="161"/>
                  </a:lnTo>
                  <a:lnTo>
                    <a:pt x="69" y="167"/>
                  </a:lnTo>
                  <a:lnTo>
                    <a:pt x="69" y="173"/>
                  </a:lnTo>
                  <a:lnTo>
                    <a:pt x="69" y="178"/>
                  </a:lnTo>
                  <a:lnTo>
                    <a:pt x="67" y="184"/>
                  </a:lnTo>
                  <a:lnTo>
                    <a:pt x="67" y="188"/>
                  </a:lnTo>
                  <a:lnTo>
                    <a:pt x="67" y="194"/>
                  </a:lnTo>
                  <a:lnTo>
                    <a:pt x="65" y="199"/>
                  </a:lnTo>
                  <a:lnTo>
                    <a:pt x="65" y="203"/>
                  </a:lnTo>
                  <a:lnTo>
                    <a:pt x="63" y="209"/>
                  </a:lnTo>
                  <a:lnTo>
                    <a:pt x="61" y="213"/>
                  </a:lnTo>
                  <a:lnTo>
                    <a:pt x="61" y="218"/>
                  </a:lnTo>
                  <a:lnTo>
                    <a:pt x="61" y="222"/>
                  </a:lnTo>
                  <a:lnTo>
                    <a:pt x="59" y="228"/>
                  </a:lnTo>
                  <a:lnTo>
                    <a:pt x="59" y="232"/>
                  </a:lnTo>
                  <a:lnTo>
                    <a:pt x="57" y="237"/>
                  </a:lnTo>
                  <a:lnTo>
                    <a:pt x="55" y="241"/>
                  </a:lnTo>
                  <a:lnTo>
                    <a:pt x="55" y="245"/>
                  </a:lnTo>
                  <a:lnTo>
                    <a:pt x="53" y="251"/>
                  </a:lnTo>
                  <a:lnTo>
                    <a:pt x="53" y="254"/>
                  </a:lnTo>
                  <a:lnTo>
                    <a:pt x="51" y="258"/>
                  </a:lnTo>
                  <a:lnTo>
                    <a:pt x="51" y="264"/>
                  </a:lnTo>
                  <a:lnTo>
                    <a:pt x="50" y="270"/>
                  </a:lnTo>
                  <a:lnTo>
                    <a:pt x="48" y="279"/>
                  </a:lnTo>
                  <a:lnTo>
                    <a:pt x="46" y="285"/>
                  </a:lnTo>
                  <a:lnTo>
                    <a:pt x="42" y="292"/>
                  </a:lnTo>
                  <a:lnTo>
                    <a:pt x="40" y="298"/>
                  </a:lnTo>
                  <a:lnTo>
                    <a:pt x="38" y="304"/>
                  </a:lnTo>
                  <a:lnTo>
                    <a:pt x="38" y="310"/>
                  </a:lnTo>
                  <a:lnTo>
                    <a:pt x="36" y="315"/>
                  </a:lnTo>
                  <a:lnTo>
                    <a:pt x="34" y="319"/>
                  </a:lnTo>
                  <a:lnTo>
                    <a:pt x="32" y="323"/>
                  </a:lnTo>
                  <a:lnTo>
                    <a:pt x="31" y="325"/>
                  </a:lnTo>
                  <a:lnTo>
                    <a:pt x="31" y="329"/>
                  </a:lnTo>
                  <a:lnTo>
                    <a:pt x="29" y="332"/>
                  </a:lnTo>
                  <a:lnTo>
                    <a:pt x="29" y="334"/>
                  </a:lnTo>
                  <a:lnTo>
                    <a:pt x="27" y="334"/>
                  </a:lnTo>
                  <a:lnTo>
                    <a:pt x="23" y="336"/>
                  </a:lnTo>
                  <a:lnTo>
                    <a:pt x="17" y="338"/>
                  </a:lnTo>
                  <a:lnTo>
                    <a:pt x="12" y="344"/>
                  </a:lnTo>
                  <a:lnTo>
                    <a:pt x="6" y="348"/>
                  </a:lnTo>
                  <a:lnTo>
                    <a:pt x="2" y="351"/>
                  </a:lnTo>
                  <a:lnTo>
                    <a:pt x="0" y="355"/>
                  </a:lnTo>
                  <a:lnTo>
                    <a:pt x="2" y="359"/>
                  </a:lnTo>
                  <a:lnTo>
                    <a:pt x="4" y="361"/>
                  </a:lnTo>
                  <a:lnTo>
                    <a:pt x="10" y="363"/>
                  </a:lnTo>
                  <a:lnTo>
                    <a:pt x="13" y="361"/>
                  </a:lnTo>
                  <a:lnTo>
                    <a:pt x="19" y="361"/>
                  </a:lnTo>
                  <a:lnTo>
                    <a:pt x="23" y="361"/>
                  </a:lnTo>
                  <a:lnTo>
                    <a:pt x="27" y="359"/>
                  </a:lnTo>
                  <a:lnTo>
                    <a:pt x="31" y="357"/>
                  </a:lnTo>
                  <a:lnTo>
                    <a:pt x="31" y="357"/>
                  </a:lnTo>
                  <a:lnTo>
                    <a:pt x="31" y="359"/>
                  </a:lnTo>
                  <a:lnTo>
                    <a:pt x="32" y="363"/>
                  </a:lnTo>
                  <a:lnTo>
                    <a:pt x="34" y="365"/>
                  </a:lnTo>
                  <a:lnTo>
                    <a:pt x="34" y="370"/>
                  </a:lnTo>
                  <a:lnTo>
                    <a:pt x="36" y="374"/>
                  </a:lnTo>
                  <a:lnTo>
                    <a:pt x="38" y="380"/>
                  </a:lnTo>
                  <a:lnTo>
                    <a:pt x="40" y="386"/>
                  </a:lnTo>
                  <a:lnTo>
                    <a:pt x="42" y="391"/>
                  </a:lnTo>
                  <a:lnTo>
                    <a:pt x="44" y="397"/>
                  </a:lnTo>
                  <a:lnTo>
                    <a:pt x="46" y="405"/>
                  </a:lnTo>
                  <a:lnTo>
                    <a:pt x="48" y="412"/>
                  </a:lnTo>
                  <a:lnTo>
                    <a:pt x="50" y="418"/>
                  </a:lnTo>
                  <a:lnTo>
                    <a:pt x="51" y="425"/>
                  </a:lnTo>
                  <a:lnTo>
                    <a:pt x="53" y="435"/>
                  </a:lnTo>
                  <a:lnTo>
                    <a:pt x="53" y="441"/>
                  </a:lnTo>
                  <a:lnTo>
                    <a:pt x="55" y="450"/>
                  </a:lnTo>
                  <a:lnTo>
                    <a:pt x="57" y="458"/>
                  </a:lnTo>
                  <a:lnTo>
                    <a:pt x="59" y="465"/>
                  </a:lnTo>
                  <a:lnTo>
                    <a:pt x="59" y="475"/>
                  </a:lnTo>
                  <a:lnTo>
                    <a:pt x="61" y="482"/>
                  </a:lnTo>
                  <a:lnTo>
                    <a:pt x="61" y="490"/>
                  </a:lnTo>
                  <a:lnTo>
                    <a:pt x="63" y="498"/>
                  </a:lnTo>
                  <a:lnTo>
                    <a:pt x="61" y="505"/>
                  </a:lnTo>
                  <a:lnTo>
                    <a:pt x="61" y="511"/>
                  </a:lnTo>
                  <a:lnTo>
                    <a:pt x="61" y="519"/>
                  </a:lnTo>
                  <a:lnTo>
                    <a:pt x="61" y="526"/>
                  </a:lnTo>
                  <a:lnTo>
                    <a:pt x="59" y="532"/>
                  </a:lnTo>
                  <a:lnTo>
                    <a:pt x="59" y="538"/>
                  </a:lnTo>
                  <a:lnTo>
                    <a:pt x="55" y="543"/>
                  </a:lnTo>
                  <a:lnTo>
                    <a:pt x="53" y="549"/>
                  </a:lnTo>
                  <a:lnTo>
                    <a:pt x="95" y="566"/>
                  </a:lnTo>
                  <a:lnTo>
                    <a:pt x="95" y="564"/>
                  </a:lnTo>
                  <a:lnTo>
                    <a:pt x="95" y="560"/>
                  </a:lnTo>
                  <a:lnTo>
                    <a:pt x="95" y="557"/>
                  </a:lnTo>
                  <a:lnTo>
                    <a:pt x="95" y="553"/>
                  </a:lnTo>
                  <a:lnTo>
                    <a:pt x="97" y="549"/>
                  </a:lnTo>
                  <a:lnTo>
                    <a:pt x="97" y="543"/>
                  </a:lnTo>
                  <a:lnTo>
                    <a:pt x="97" y="538"/>
                  </a:lnTo>
                  <a:lnTo>
                    <a:pt x="99" y="532"/>
                  </a:lnTo>
                  <a:lnTo>
                    <a:pt x="99" y="526"/>
                  </a:lnTo>
                  <a:lnTo>
                    <a:pt x="99" y="520"/>
                  </a:lnTo>
                  <a:lnTo>
                    <a:pt x="99" y="515"/>
                  </a:lnTo>
                  <a:lnTo>
                    <a:pt x="99" y="507"/>
                  </a:lnTo>
                  <a:lnTo>
                    <a:pt x="99" y="500"/>
                  </a:lnTo>
                  <a:lnTo>
                    <a:pt x="99" y="492"/>
                  </a:lnTo>
                  <a:lnTo>
                    <a:pt x="99" y="488"/>
                  </a:lnTo>
                  <a:lnTo>
                    <a:pt x="97" y="484"/>
                  </a:lnTo>
                  <a:lnTo>
                    <a:pt x="97" y="479"/>
                  </a:lnTo>
                  <a:lnTo>
                    <a:pt x="97" y="475"/>
                  </a:lnTo>
                  <a:lnTo>
                    <a:pt x="95" y="467"/>
                  </a:lnTo>
                  <a:lnTo>
                    <a:pt x="95" y="460"/>
                  </a:lnTo>
                  <a:lnTo>
                    <a:pt x="93" y="454"/>
                  </a:lnTo>
                  <a:lnTo>
                    <a:pt x="93" y="450"/>
                  </a:lnTo>
                  <a:lnTo>
                    <a:pt x="91" y="446"/>
                  </a:lnTo>
                  <a:lnTo>
                    <a:pt x="91" y="441"/>
                  </a:lnTo>
                  <a:lnTo>
                    <a:pt x="89" y="437"/>
                  </a:lnTo>
                  <a:lnTo>
                    <a:pt x="89" y="433"/>
                  </a:lnTo>
                  <a:lnTo>
                    <a:pt x="88" y="429"/>
                  </a:lnTo>
                  <a:lnTo>
                    <a:pt x="86" y="425"/>
                  </a:lnTo>
                  <a:lnTo>
                    <a:pt x="84" y="420"/>
                  </a:lnTo>
                  <a:lnTo>
                    <a:pt x="82" y="416"/>
                  </a:lnTo>
                  <a:lnTo>
                    <a:pt x="82" y="410"/>
                  </a:lnTo>
                  <a:lnTo>
                    <a:pt x="80" y="406"/>
                  </a:lnTo>
                  <a:lnTo>
                    <a:pt x="78" y="403"/>
                  </a:lnTo>
                  <a:lnTo>
                    <a:pt x="74" y="399"/>
                  </a:lnTo>
                  <a:lnTo>
                    <a:pt x="72" y="393"/>
                  </a:lnTo>
                  <a:lnTo>
                    <a:pt x="70" y="389"/>
                  </a:lnTo>
                  <a:lnTo>
                    <a:pt x="69" y="386"/>
                  </a:lnTo>
                  <a:lnTo>
                    <a:pt x="67" y="382"/>
                  </a:lnTo>
                  <a:lnTo>
                    <a:pt x="63" y="376"/>
                  </a:lnTo>
                  <a:lnTo>
                    <a:pt x="61" y="372"/>
                  </a:lnTo>
                  <a:lnTo>
                    <a:pt x="53" y="365"/>
                  </a:lnTo>
                  <a:lnTo>
                    <a:pt x="50" y="357"/>
                  </a:lnTo>
                  <a:lnTo>
                    <a:pt x="50" y="357"/>
                  </a:lnTo>
                  <a:lnTo>
                    <a:pt x="50" y="355"/>
                  </a:lnTo>
                  <a:lnTo>
                    <a:pt x="51" y="351"/>
                  </a:lnTo>
                  <a:lnTo>
                    <a:pt x="53" y="348"/>
                  </a:lnTo>
                  <a:lnTo>
                    <a:pt x="55" y="340"/>
                  </a:lnTo>
                  <a:lnTo>
                    <a:pt x="59" y="334"/>
                  </a:lnTo>
                  <a:lnTo>
                    <a:pt x="61" y="327"/>
                  </a:lnTo>
                  <a:lnTo>
                    <a:pt x="67" y="319"/>
                  </a:lnTo>
                  <a:lnTo>
                    <a:pt x="69" y="313"/>
                  </a:lnTo>
                  <a:lnTo>
                    <a:pt x="70" y="308"/>
                  </a:lnTo>
                  <a:lnTo>
                    <a:pt x="72" y="304"/>
                  </a:lnTo>
                  <a:lnTo>
                    <a:pt x="74" y="298"/>
                  </a:lnTo>
                  <a:lnTo>
                    <a:pt x="76" y="291"/>
                  </a:lnTo>
                  <a:lnTo>
                    <a:pt x="78" y="287"/>
                  </a:lnTo>
                  <a:lnTo>
                    <a:pt x="82" y="281"/>
                  </a:lnTo>
                  <a:lnTo>
                    <a:pt x="84" y="275"/>
                  </a:lnTo>
                  <a:lnTo>
                    <a:pt x="86" y="270"/>
                  </a:lnTo>
                  <a:lnTo>
                    <a:pt x="88" y="262"/>
                  </a:lnTo>
                  <a:lnTo>
                    <a:pt x="89" y="256"/>
                  </a:lnTo>
                  <a:lnTo>
                    <a:pt x="93" y="251"/>
                  </a:lnTo>
                  <a:lnTo>
                    <a:pt x="95" y="243"/>
                  </a:lnTo>
                  <a:lnTo>
                    <a:pt x="97" y="237"/>
                  </a:lnTo>
                  <a:lnTo>
                    <a:pt x="99" y="230"/>
                  </a:lnTo>
                  <a:lnTo>
                    <a:pt x="103" y="224"/>
                  </a:lnTo>
                  <a:lnTo>
                    <a:pt x="103" y="216"/>
                  </a:lnTo>
                  <a:lnTo>
                    <a:pt x="105" y="209"/>
                  </a:lnTo>
                  <a:lnTo>
                    <a:pt x="107" y="201"/>
                  </a:lnTo>
                  <a:lnTo>
                    <a:pt x="108" y="194"/>
                  </a:lnTo>
                  <a:lnTo>
                    <a:pt x="110" y="186"/>
                  </a:lnTo>
                  <a:lnTo>
                    <a:pt x="112" y="180"/>
                  </a:lnTo>
                  <a:lnTo>
                    <a:pt x="114" y="173"/>
                  </a:lnTo>
                  <a:lnTo>
                    <a:pt x="116" y="165"/>
                  </a:lnTo>
                  <a:lnTo>
                    <a:pt x="116" y="158"/>
                  </a:lnTo>
                  <a:lnTo>
                    <a:pt x="118" y="150"/>
                  </a:lnTo>
                  <a:lnTo>
                    <a:pt x="118" y="142"/>
                  </a:lnTo>
                  <a:lnTo>
                    <a:pt x="120" y="137"/>
                  </a:lnTo>
                  <a:lnTo>
                    <a:pt x="122" y="127"/>
                  </a:lnTo>
                  <a:lnTo>
                    <a:pt x="122" y="119"/>
                  </a:lnTo>
                  <a:lnTo>
                    <a:pt x="124" y="114"/>
                  </a:lnTo>
                  <a:lnTo>
                    <a:pt x="124" y="106"/>
                  </a:lnTo>
                  <a:lnTo>
                    <a:pt x="124" y="99"/>
                  </a:lnTo>
                  <a:lnTo>
                    <a:pt x="124" y="91"/>
                  </a:lnTo>
                  <a:lnTo>
                    <a:pt x="124" y="83"/>
                  </a:lnTo>
                  <a:lnTo>
                    <a:pt x="124" y="76"/>
                  </a:lnTo>
                  <a:lnTo>
                    <a:pt x="122" y="70"/>
                  </a:lnTo>
                  <a:lnTo>
                    <a:pt x="122" y="62"/>
                  </a:lnTo>
                  <a:lnTo>
                    <a:pt x="120" y="55"/>
                  </a:lnTo>
                  <a:lnTo>
                    <a:pt x="120" y="49"/>
                  </a:lnTo>
                  <a:lnTo>
                    <a:pt x="118" y="42"/>
                  </a:lnTo>
                  <a:lnTo>
                    <a:pt x="116" y="36"/>
                  </a:lnTo>
                  <a:lnTo>
                    <a:pt x="114" y="28"/>
                  </a:lnTo>
                  <a:lnTo>
                    <a:pt x="112" y="23"/>
                  </a:lnTo>
                  <a:lnTo>
                    <a:pt x="110" y="15"/>
                  </a:lnTo>
                  <a:lnTo>
                    <a:pt x="108" y="9"/>
                  </a:lnTo>
                  <a:lnTo>
                    <a:pt x="105" y="4"/>
                  </a:lnTo>
                  <a:lnTo>
                    <a:pt x="103" y="0"/>
                  </a:lnTo>
                  <a:lnTo>
                    <a:pt x="65" y="15"/>
                  </a:lnTo>
                  <a:lnTo>
                    <a:pt x="65" y="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28" name="Freeform 60">
              <a:extLst>
                <a:ext uri="{FF2B5EF4-FFF2-40B4-BE49-F238E27FC236}">
                  <a16:creationId xmlns:a16="http://schemas.microsoft.com/office/drawing/2014/main" id="{F583C8F2-8BC7-876C-F182-B3ED1032D714}"/>
                </a:ext>
              </a:extLst>
            </p:cNvPr>
            <p:cNvSpPr>
              <a:spLocks/>
            </p:cNvSpPr>
            <p:nvPr/>
          </p:nvSpPr>
          <p:spPr bwMode="auto">
            <a:xfrm>
              <a:off x="761" y="3864"/>
              <a:ext cx="279" cy="109"/>
            </a:xfrm>
            <a:custGeom>
              <a:avLst/>
              <a:gdLst>
                <a:gd name="T0" fmla="*/ 34 w 557"/>
                <a:gd name="T1" fmla="*/ 13 h 219"/>
                <a:gd name="T2" fmla="*/ 26 w 557"/>
                <a:gd name="T3" fmla="*/ 34 h 219"/>
                <a:gd name="T4" fmla="*/ 30 w 557"/>
                <a:gd name="T5" fmla="*/ 65 h 219"/>
                <a:gd name="T6" fmla="*/ 59 w 557"/>
                <a:gd name="T7" fmla="*/ 86 h 219"/>
                <a:gd name="T8" fmla="*/ 83 w 557"/>
                <a:gd name="T9" fmla="*/ 95 h 219"/>
                <a:gd name="T10" fmla="*/ 118 w 557"/>
                <a:gd name="T11" fmla="*/ 101 h 219"/>
                <a:gd name="T12" fmla="*/ 129 w 557"/>
                <a:gd name="T13" fmla="*/ 106 h 219"/>
                <a:gd name="T14" fmla="*/ 144 w 557"/>
                <a:gd name="T15" fmla="*/ 129 h 219"/>
                <a:gd name="T16" fmla="*/ 169 w 557"/>
                <a:gd name="T17" fmla="*/ 150 h 219"/>
                <a:gd name="T18" fmla="*/ 201 w 557"/>
                <a:gd name="T19" fmla="*/ 171 h 219"/>
                <a:gd name="T20" fmla="*/ 228 w 557"/>
                <a:gd name="T21" fmla="*/ 182 h 219"/>
                <a:gd name="T22" fmla="*/ 251 w 557"/>
                <a:gd name="T23" fmla="*/ 190 h 219"/>
                <a:gd name="T24" fmla="*/ 281 w 557"/>
                <a:gd name="T25" fmla="*/ 194 h 219"/>
                <a:gd name="T26" fmla="*/ 313 w 557"/>
                <a:gd name="T27" fmla="*/ 196 h 219"/>
                <a:gd name="T28" fmla="*/ 346 w 557"/>
                <a:gd name="T29" fmla="*/ 196 h 219"/>
                <a:gd name="T30" fmla="*/ 376 w 557"/>
                <a:gd name="T31" fmla="*/ 194 h 219"/>
                <a:gd name="T32" fmla="*/ 401 w 557"/>
                <a:gd name="T33" fmla="*/ 190 h 219"/>
                <a:gd name="T34" fmla="*/ 424 w 557"/>
                <a:gd name="T35" fmla="*/ 184 h 219"/>
                <a:gd name="T36" fmla="*/ 458 w 557"/>
                <a:gd name="T37" fmla="*/ 175 h 219"/>
                <a:gd name="T38" fmla="*/ 486 w 557"/>
                <a:gd name="T39" fmla="*/ 163 h 219"/>
                <a:gd name="T40" fmla="*/ 505 w 557"/>
                <a:gd name="T41" fmla="*/ 150 h 219"/>
                <a:gd name="T42" fmla="*/ 522 w 557"/>
                <a:gd name="T43" fmla="*/ 127 h 219"/>
                <a:gd name="T44" fmla="*/ 526 w 557"/>
                <a:gd name="T45" fmla="*/ 95 h 219"/>
                <a:gd name="T46" fmla="*/ 522 w 557"/>
                <a:gd name="T47" fmla="*/ 65 h 219"/>
                <a:gd name="T48" fmla="*/ 515 w 557"/>
                <a:gd name="T49" fmla="*/ 44 h 219"/>
                <a:gd name="T50" fmla="*/ 498 w 557"/>
                <a:gd name="T51" fmla="*/ 15 h 219"/>
                <a:gd name="T52" fmla="*/ 507 w 557"/>
                <a:gd name="T53" fmla="*/ 10 h 219"/>
                <a:gd name="T54" fmla="*/ 528 w 557"/>
                <a:gd name="T55" fmla="*/ 34 h 219"/>
                <a:gd name="T56" fmla="*/ 543 w 557"/>
                <a:gd name="T57" fmla="*/ 59 h 219"/>
                <a:gd name="T58" fmla="*/ 553 w 557"/>
                <a:gd name="T59" fmla="*/ 87 h 219"/>
                <a:gd name="T60" fmla="*/ 555 w 557"/>
                <a:gd name="T61" fmla="*/ 118 h 219"/>
                <a:gd name="T62" fmla="*/ 543 w 557"/>
                <a:gd name="T63" fmla="*/ 148 h 219"/>
                <a:gd name="T64" fmla="*/ 522 w 557"/>
                <a:gd name="T65" fmla="*/ 175 h 219"/>
                <a:gd name="T66" fmla="*/ 490 w 557"/>
                <a:gd name="T67" fmla="*/ 194 h 219"/>
                <a:gd name="T68" fmla="*/ 462 w 557"/>
                <a:gd name="T69" fmla="*/ 203 h 219"/>
                <a:gd name="T70" fmla="*/ 439 w 557"/>
                <a:gd name="T71" fmla="*/ 209 h 219"/>
                <a:gd name="T72" fmla="*/ 416 w 557"/>
                <a:gd name="T73" fmla="*/ 213 h 219"/>
                <a:gd name="T74" fmla="*/ 393 w 557"/>
                <a:gd name="T75" fmla="*/ 217 h 219"/>
                <a:gd name="T76" fmla="*/ 368 w 557"/>
                <a:gd name="T77" fmla="*/ 219 h 219"/>
                <a:gd name="T78" fmla="*/ 344 w 557"/>
                <a:gd name="T79" fmla="*/ 219 h 219"/>
                <a:gd name="T80" fmla="*/ 319 w 557"/>
                <a:gd name="T81" fmla="*/ 219 h 219"/>
                <a:gd name="T82" fmla="*/ 292 w 557"/>
                <a:gd name="T83" fmla="*/ 217 h 219"/>
                <a:gd name="T84" fmla="*/ 270 w 557"/>
                <a:gd name="T85" fmla="*/ 215 h 219"/>
                <a:gd name="T86" fmla="*/ 235 w 557"/>
                <a:gd name="T87" fmla="*/ 207 h 219"/>
                <a:gd name="T88" fmla="*/ 197 w 557"/>
                <a:gd name="T89" fmla="*/ 196 h 219"/>
                <a:gd name="T90" fmla="*/ 167 w 557"/>
                <a:gd name="T91" fmla="*/ 179 h 219"/>
                <a:gd name="T92" fmla="*/ 142 w 557"/>
                <a:gd name="T93" fmla="*/ 160 h 219"/>
                <a:gd name="T94" fmla="*/ 121 w 557"/>
                <a:gd name="T95" fmla="*/ 137 h 219"/>
                <a:gd name="T96" fmla="*/ 108 w 557"/>
                <a:gd name="T97" fmla="*/ 122 h 219"/>
                <a:gd name="T98" fmla="*/ 79 w 557"/>
                <a:gd name="T99" fmla="*/ 118 h 219"/>
                <a:gd name="T100" fmla="*/ 55 w 557"/>
                <a:gd name="T101" fmla="*/ 112 h 219"/>
                <a:gd name="T102" fmla="*/ 17 w 557"/>
                <a:gd name="T103" fmla="*/ 89 h 219"/>
                <a:gd name="T104" fmla="*/ 0 w 557"/>
                <a:gd name="T105" fmla="*/ 51 h 219"/>
                <a:gd name="T106" fmla="*/ 2 w 557"/>
                <a:gd name="T107" fmla="*/ 21 h 219"/>
                <a:gd name="T108" fmla="*/ 13 w 557"/>
                <a:gd name="T109" fmla="*/ 2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57" h="219">
                  <a:moveTo>
                    <a:pt x="43" y="2"/>
                  </a:moveTo>
                  <a:lnTo>
                    <a:pt x="41" y="4"/>
                  </a:lnTo>
                  <a:lnTo>
                    <a:pt x="38" y="8"/>
                  </a:lnTo>
                  <a:lnTo>
                    <a:pt x="36" y="10"/>
                  </a:lnTo>
                  <a:lnTo>
                    <a:pt x="34" y="13"/>
                  </a:lnTo>
                  <a:lnTo>
                    <a:pt x="32" y="17"/>
                  </a:lnTo>
                  <a:lnTo>
                    <a:pt x="30" y="21"/>
                  </a:lnTo>
                  <a:lnTo>
                    <a:pt x="28" y="25"/>
                  </a:lnTo>
                  <a:lnTo>
                    <a:pt x="26" y="30"/>
                  </a:lnTo>
                  <a:lnTo>
                    <a:pt x="26" y="34"/>
                  </a:lnTo>
                  <a:lnTo>
                    <a:pt x="26" y="42"/>
                  </a:lnTo>
                  <a:lnTo>
                    <a:pt x="26" y="48"/>
                  </a:lnTo>
                  <a:lnTo>
                    <a:pt x="26" y="53"/>
                  </a:lnTo>
                  <a:lnTo>
                    <a:pt x="28" y="59"/>
                  </a:lnTo>
                  <a:lnTo>
                    <a:pt x="30" y="65"/>
                  </a:lnTo>
                  <a:lnTo>
                    <a:pt x="34" y="70"/>
                  </a:lnTo>
                  <a:lnTo>
                    <a:pt x="40" y="74"/>
                  </a:lnTo>
                  <a:lnTo>
                    <a:pt x="43" y="78"/>
                  </a:lnTo>
                  <a:lnTo>
                    <a:pt x="51" y="84"/>
                  </a:lnTo>
                  <a:lnTo>
                    <a:pt x="59" y="86"/>
                  </a:lnTo>
                  <a:lnTo>
                    <a:pt x="66" y="89"/>
                  </a:lnTo>
                  <a:lnTo>
                    <a:pt x="70" y="91"/>
                  </a:lnTo>
                  <a:lnTo>
                    <a:pt x="76" y="93"/>
                  </a:lnTo>
                  <a:lnTo>
                    <a:pt x="79" y="93"/>
                  </a:lnTo>
                  <a:lnTo>
                    <a:pt x="83" y="95"/>
                  </a:lnTo>
                  <a:lnTo>
                    <a:pt x="91" y="97"/>
                  </a:lnTo>
                  <a:lnTo>
                    <a:pt x="99" y="99"/>
                  </a:lnTo>
                  <a:lnTo>
                    <a:pt x="106" y="99"/>
                  </a:lnTo>
                  <a:lnTo>
                    <a:pt x="112" y="101"/>
                  </a:lnTo>
                  <a:lnTo>
                    <a:pt x="118" y="101"/>
                  </a:lnTo>
                  <a:lnTo>
                    <a:pt x="123" y="103"/>
                  </a:lnTo>
                  <a:lnTo>
                    <a:pt x="125" y="103"/>
                  </a:lnTo>
                  <a:lnTo>
                    <a:pt x="127" y="103"/>
                  </a:lnTo>
                  <a:lnTo>
                    <a:pt x="127" y="105"/>
                  </a:lnTo>
                  <a:lnTo>
                    <a:pt x="129" y="106"/>
                  </a:lnTo>
                  <a:lnTo>
                    <a:pt x="131" y="110"/>
                  </a:lnTo>
                  <a:lnTo>
                    <a:pt x="137" y="118"/>
                  </a:lnTo>
                  <a:lnTo>
                    <a:pt x="138" y="122"/>
                  </a:lnTo>
                  <a:lnTo>
                    <a:pt x="140" y="125"/>
                  </a:lnTo>
                  <a:lnTo>
                    <a:pt x="144" y="129"/>
                  </a:lnTo>
                  <a:lnTo>
                    <a:pt x="148" y="133"/>
                  </a:lnTo>
                  <a:lnTo>
                    <a:pt x="152" y="137"/>
                  </a:lnTo>
                  <a:lnTo>
                    <a:pt x="157" y="141"/>
                  </a:lnTo>
                  <a:lnTo>
                    <a:pt x="161" y="146"/>
                  </a:lnTo>
                  <a:lnTo>
                    <a:pt x="169" y="150"/>
                  </a:lnTo>
                  <a:lnTo>
                    <a:pt x="173" y="154"/>
                  </a:lnTo>
                  <a:lnTo>
                    <a:pt x="180" y="160"/>
                  </a:lnTo>
                  <a:lnTo>
                    <a:pt x="186" y="163"/>
                  </a:lnTo>
                  <a:lnTo>
                    <a:pt x="194" y="167"/>
                  </a:lnTo>
                  <a:lnTo>
                    <a:pt x="201" y="171"/>
                  </a:lnTo>
                  <a:lnTo>
                    <a:pt x="209" y="175"/>
                  </a:lnTo>
                  <a:lnTo>
                    <a:pt x="214" y="177"/>
                  </a:lnTo>
                  <a:lnTo>
                    <a:pt x="218" y="179"/>
                  </a:lnTo>
                  <a:lnTo>
                    <a:pt x="222" y="181"/>
                  </a:lnTo>
                  <a:lnTo>
                    <a:pt x="228" y="182"/>
                  </a:lnTo>
                  <a:lnTo>
                    <a:pt x="232" y="184"/>
                  </a:lnTo>
                  <a:lnTo>
                    <a:pt x="237" y="186"/>
                  </a:lnTo>
                  <a:lnTo>
                    <a:pt x="241" y="186"/>
                  </a:lnTo>
                  <a:lnTo>
                    <a:pt x="247" y="188"/>
                  </a:lnTo>
                  <a:lnTo>
                    <a:pt x="251" y="190"/>
                  </a:lnTo>
                  <a:lnTo>
                    <a:pt x="258" y="190"/>
                  </a:lnTo>
                  <a:lnTo>
                    <a:pt x="262" y="192"/>
                  </a:lnTo>
                  <a:lnTo>
                    <a:pt x="270" y="194"/>
                  </a:lnTo>
                  <a:lnTo>
                    <a:pt x="275" y="194"/>
                  </a:lnTo>
                  <a:lnTo>
                    <a:pt x="281" y="194"/>
                  </a:lnTo>
                  <a:lnTo>
                    <a:pt x="287" y="194"/>
                  </a:lnTo>
                  <a:lnTo>
                    <a:pt x="294" y="196"/>
                  </a:lnTo>
                  <a:lnTo>
                    <a:pt x="300" y="196"/>
                  </a:lnTo>
                  <a:lnTo>
                    <a:pt x="308" y="196"/>
                  </a:lnTo>
                  <a:lnTo>
                    <a:pt x="313" y="196"/>
                  </a:lnTo>
                  <a:lnTo>
                    <a:pt x="321" y="198"/>
                  </a:lnTo>
                  <a:lnTo>
                    <a:pt x="327" y="196"/>
                  </a:lnTo>
                  <a:lnTo>
                    <a:pt x="332" y="196"/>
                  </a:lnTo>
                  <a:lnTo>
                    <a:pt x="340" y="196"/>
                  </a:lnTo>
                  <a:lnTo>
                    <a:pt x="346" y="196"/>
                  </a:lnTo>
                  <a:lnTo>
                    <a:pt x="351" y="194"/>
                  </a:lnTo>
                  <a:lnTo>
                    <a:pt x="357" y="194"/>
                  </a:lnTo>
                  <a:lnTo>
                    <a:pt x="365" y="194"/>
                  </a:lnTo>
                  <a:lnTo>
                    <a:pt x="370" y="194"/>
                  </a:lnTo>
                  <a:lnTo>
                    <a:pt x="376" y="194"/>
                  </a:lnTo>
                  <a:lnTo>
                    <a:pt x="382" y="192"/>
                  </a:lnTo>
                  <a:lnTo>
                    <a:pt x="386" y="192"/>
                  </a:lnTo>
                  <a:lnTo>
                    <a:pt x="391" y="190"/>
                  </a:lnTo>
                  <a:lnTo>
                    <a:pt x="397" y="190"/>
                  </a:lnTo>
                  <a:lnTo>
                    <a:pt x="401" y="190"/>
                  </a:lnTo>
                  <a:lnTo>
                    <a:pt x="406" y="188"/>
                  </a:lnTo>
                  <a:lnTo>
                    <a:pt x="412" y="188"/>
                  </a:lnTo>
                  <a:lnTo>
                    <a:pt x="416" y="186"/>
                  </a:lnTo>
                  <a:lnTo>
                    <a:pt x="420" y="186"/>
                  </a:lnTo>
                  <a:lnTo>
                    <a:pt x="424" y="184"/>
                  </a:lnTo>
                  <a:lnTo>
                    <a:pt x="429" y="184"/>
                  </a:lnTo>
                  <a:lnTo>
                    <a:pt x="437" y="182"/>
                  </a:lnTo>
                  <a:lnTo>
                    <a:pt x="444" y="181"/>
                  </a:lnTo>
                  <a:lnTo>
                    <a:pt x="450" y="179"/>
                  </a:lnTo>
                  <a:lnTo>
                    <a:pt x="458" y="175"/>
                  </a:lnTo>
                  <a:lnTo>
                    <a:pt x="463" y="173"/>
                  </a:lnTo>
                  <a:lnTo>
                    <a:pt x="471" y="171"/>
                  </a:lnTo>
                  <a:lnTo>
                    <a:pt x="475" y="169"/>
                  </a:lnTo>
                  <a:lnTo>
                    <a:pt x="481" y="165"/>
                  </a:lnTo>
                  <a:lnTo>
                    <a:pt x="486" y="163"/>
                  </a:lnTo>
                  <a:lnTo>
                    <a:pt x="490" y="162"/>
                  </a:lnTo>
                  <a:lnTo>
                    <a:pt x="494" y="158"/>
                  </a:lnTo>
                  <a:lnTo>
                    <a:pt x="498" y="156"/>
                  </a:lnTo>
                  <a:lnTo>
                    <a:pt x="501" y="154"/>
                  </a:lnTo>
                  <a:lnTo>
                    <a:pt x="505" y="150"/>
                  </a:lnTo>
                  <a:lnTo>
                    <a:pt x="509" y="146"/>
                  </a:lnTo>
                  <a:lnTo>
                    <a:pt x="515" y="141"/>
                  </a:lnTo>
                  <a:lnTo>
                    <a:pt x="519" y="137"/>
                  </a:lnTo>
                  <a:lnTo>
                    <a:pt x="520" y="133"/>
                  </a:lnTo>
                  <a:lnTo>
                    <a:pt x="522" y="127"/>
                  </a:lnTo>
                  <a:lnTo>
                    <a:pt x="524" y="124"/>
                  </a:lnTo>
                  <a:lnTo>
                    <a:pt x="526" y="116"/>
                  </a:lnTo>
                  <a:lnTo>
                    <a:pt x="526" y="110"/>
                  </a:lnTo>
                  <a:lnTo>
                    <a:pt x="526" y="103"/>
                  </a:lnTo>
                  <a:lnTo>
                    <a:pt x="526" y="95"/>
                  </a:lnTo>
                  <a:lnTo>
                    <a:pt x="526" y="87"/>
                  </a:lnTo>
                  <a:lnTo>
                    <a:pt x="526" y="80"/>
                  </a:lnTo>
                  <a:lnTo>
                    <a:pt x="524" y="74"/>
                  </a:lnTo>
                  <a:lnTo>
                    <a:pt x="522" y="70"/>
                  </a:lnTo>
                  <a:lnTo>
                    <a:pt x="522" y="65"/>
                  </a:lnTo>
                  <a:lnTo>
                    <a:pt x="520" y="61"/>
                  </a:lnTo>
                  <a:lnTo>
                    <a:pt x="519" y="55"/>
                  </a:lnTo>
                  <a:lnTo>
                    <a:pt x="517" y="51"/>
                  </a:lnTo>
                  <a:lnTo>
                    <a:pt x="515" y="48"/>
                  </a:lnTo>
                  <a:lnTo>
                    <a:pt x="515" y="44"/>
                  </a:lnTo>
                  <a:lnTo>
                    <a:pt x="511" y="38"/>
                  </a:lnTo>
                  <a:lnTo>
                    <a:pt x="509" y="34"/>
                  </a:lnTo>
                  <a:lnTo>
                    <a:pt x="507" y="29"/>
                  </a:lnTo>
                  <a:lnTo>
                    <a:pt x="503" y="25"/>
                  </a:lnTo>
                  <a:lnTo>
                    <a:pt x="498" y="15"/>
                  </a:lnTo>
                  <a:lnTo>
                    <a:pt x="490" y="10"/>
                  </a:lnTo>
                  <a:lnTo>
                    <a:pt x="498" y="0"/>
                  </a:lnTo>
                  <a:lnTo>
                    <a:pt x="500" y="2"/>
                  </a:lnTo>
                  <a:lnTo>
                    <a:pt x="503" y="6"/>
                  </a:lnTo>
                  <a:lnTo>
                    <a:pt x="507" y="10"/>
                  </a:lnTo>
                  <a:lnTo>
                    <a:pt x="513" y="15"/>
                  </a:lnTo>
                  <a:lnTo>
                    <a:pt x="519" y="23"/>
                  </a:lnTo>
                  <a:lnTo>
                    <a:pt x="522" y="27"/>
                  </a:lnTo>
                  <a:lnTo>
                    <a:pt x="526" y="30"/>
                  </a:lnTo>
                  <a:lnTo>
                    <a:pt x="528" y="34"/>
                  </a:lnTo>
                  <a:lnTo>
                    <a:pt x="532" y="40"/>
                  </a:lnTo>
                  <a:lnTo>
                    <a:pt x="536" y="44"/>
                  </a:lnTo>
                  <a:lnTo>
                    <a:pt x="538" y="48"/>
                  </a:lnTo>
                  <a:lnTo>
                    <a:pt x="539" y="53"/>
                  </a:lnTo>
                  <a:lnTo>
                    <a:pt x="543" y="59"/>
                  </a:lnTo>
                  <a:lnTo>
                    <a:pt x="545" y="63"/>
                  </a:lnTo>
                  <a:lnTo>
                    <a:pt x="547" y="70"/>
                  </a:lnTo>
                  <a:lnTo>
                    <a:pt x="551" y="76"/>
                  </a:lnTo>
                  <a:lnTo>
                    <a:pt x="553" y="82"/>
                  </a:lnTo>
                  <a:lnTo>
                    <a:pt x="553" y="87"/>
                  </a:lnTo>
                  <a:lnTo>
                    <a:pt x="555" y="93"/>
                  </a:lnTo>
                  <a:lnTo>
                    <a:pt x="555" y="99"/>
                  </a:lnTo>
                  <a:lnTo>
                    <a:pt x="557" y="105"/>
                  </a:lnTo>
                  <a:lnTo>
                    <a:pt x="555" y="112"/>
                  </a:lnTo>
                  <a:lnTo>
                    <a:pt x="555" y="118"/>
                  </a:lnTo>
                  <a:lnTo>
                    <a:pt x="555" y="124"/>
                  </a:lnTo>
                  <a:lnTo>
                    <a:pt x="553" y="131"/>
                  </a:lnTo>
                  <a:lnTo>
                    <a:pt x="551" y="137"/>
                  </a:lnTo>
                  <a:lnTo>
                    <a:pt x="547" y="143"/>
                  </a:lnTo>
                  <a:lnTo>
                    <a:pt x="543" y="148"/>
                  </a:lnTo>
                  <a:lnTo>
                    <a:pt x="539" y="154"/>
                  </a:lnTo>
                  <a:lnTo>
                    <a:pt x="536" y="158"/>
                  </a:lnTo>
                  <a:lnTo>
                    <a:pt x="532" y="163"/>
                  </a:lnTo>
                  <a:lnTo>
                    <a:pt x="526" y="169"/>
                  </a:lnTo>
                  <a:lnTo>
                    <a:pt x="522" y="175"/>
                  </a:lnTo>
                  <a:lnTo>
                    <a:pt x="517" y="179"/>
                  </a:lnTo>
                  <a:lnTo>
                    <a:pt x="511" y="182"/>
                  </a:lnTo>
                  <a:lnTo>
                    <a:pt x="503" y="186"/>
                  </a:lnTo>
                  <a:lnTo>
                    <a:pt x="498" y="190"/>
                  </a:lnTo>
                  <a:lnTo>
                    <a:pt x="490" y="194"/>
                  </a:lnTo>
                  <a:lnTo>
                    <a:pt x="484" y="196"/>
                  </a:lnTo>
                  <a:lnTo>
                    <a:pt x="477" y="200"/>
                  </a:lnTo>
                  <a:lnTo>
                    <a:pt x="469" y="203"/>
                  </a:lnTo>
                  <a:lnTo>
                    <a:pt x="465" y="203"/>
                  </a:lnTo>
                  <a:lnTo>
                    <a:pt x="462" y="203"/>
                  </a:lnTo>
                  <a:lnTo>
                    <a:pt x="456" y="205"/>
                  </a:lnTo>
                  <a:lnTo>
                    <a:pt x="452" y="207"/>
                  </a:lnTo>
                  <a:lnTo>
                    <a:pt x="448" y="207"/>
                  </a:lnTo>
                  <a:lnTo>
                    <a:pt x="444" y="209"/>
                  </a:lnTo>
                  <a:lnTo>
                    <a:pt x="439" y="209"/>
                  </a:lnTo>
                  <a:lnTo>
                    <a:pt x="435" y="211"/>
                  </a:lnTo>
                  <a:lnTo>
                    <a:pt x="431" y="211"/>
                  </a:lnTo>
                  <a:lnTo>
                    <a:pt x="425" y="211"/>
                  </a:lnTo>
                  <a:lnTo>
                    <a:pt x="422" y="213"/>
                  </a:lnTo>
                  <a:lnTo>
                    <a:pt x="416" y="213"/>
                  </a:lnTo>
                  <a:lnTo>
                    <a:pt x="412" y="215"/>
                  </a:lnTo>
                  <a:lnTo>
                    <a:pt x="408" y="215"/>
                  </a:lnTo>
                  <a:lnTo>
                    <a:pt x="403" y="215"/>
                  </a:lnTo>
                  <a:lnTo>
                    <a:pt x="399" y="217"/>
                  </a:lnTo>
                  <a:lnTo>
                    <a:pt x="393" y="217"/>
                  </a:lnTo>
                  <a:lnTo>
                    <a:pt x="389" y="217"/>
                  </a:lnTo>
                  <a:lnTo>
                    <a:pt x="384" y="217"/>
                  </a:lnTo>
                  <a:lnTo>
                    <a:pt x="380" y="219"/>
                  </a:lnTo>
                  <a:lnTo>
                    <a:pt x="374" y="219"/>
                  </a:lnTo>
                  <a:lnTo>
                    <a:pt x="368" y="219"/>
                  </a:lnTo>
                  <a:lnTo>
                    <a:pt x="365" y="219"/>
                  </a:lnTo>
                  <a:lnTo>
                    <a:pt x="359" y="219"/>
                  </a:lnTo>
                  <a:lnTo>
                    <a:pt x="355" y="219"/>
                  </a:lnTo>
                  <a:lnTo>
                    <a:pt x="349" y="219"/>
                  </a:lnTo>
                  <a:lnTo>
                    <a:pt x="344" y="219"/>
                  </a:lnTo>
                  <a:lnTo>
                    <a:pt x="340" y="219"/>
                  </a:lnTo>
                  <a:lnTo>
                    <a:pt x="334" y="219"/>
                  </a:lnTo>
                  <a:lnTo>
                    <a:pt x="328" y="219"/>
                  </a:lnTo>
                  <a:lnTo>
                    <a:pt x="323" y="219"/>
                  </a:lnTo>
                  <a:lnTo>
                    <a:pt x="319" y="219"/>
                  </a:lnTo>
                  <a:lnTo>
                    <a:pt x="313" y="219"/>
                  </a:lnTo>
                  <a:lnTo>
                    <a:pt x="308" y="219"/>
                  </a:lnTo>
                  <a:lnTo>
                    <a:pt x="302" y="219"/>
                  </a:lnTo>
                  <a:lnTo>
                    <a:pt x="298" y="219"/>
                  </a:lnTo>
                  <a:lnTo>
                    <a:pt x="292" y="217"/>
                  </a:lnTo>
                  <a:lnTo>
                    <a:pt x="289" y="217"/>
                  </a:lnTo>
                  <a:lnTo>
                    <a:pt x="283" y="217"/>
                  </a:lnTo>
                  <a:lnTo>
                    <a:pt x="279" y="217"/>
                  </a:lnTo>
                  <a:lnTo>
                    <a:pt x="273" y="215"/>
                  </a:lnTo>
                  <a:lnTo>
                    <a:pt x="270" y="215"/>
                  </a:lnTo>
                  <a:lnTo>
                    <a:pt x="264" y="213"/>
                  </a:lnTo>
                  <a:lnTo>
                    <a:pt x="260" y="213"/>
                  </a:lnTo>
                  <a:lnTo>
                    <a:pt x="251" y="211"/>
                  </a:lnTo>
                  <a:lnTo>
                    <a:pt x="243" y="211"/>
                  </a:lnTo>
                  <a:lnTo>
                    <a:pt x="235" y="207"/>
                  </a:lnTo>
                  <a:lnTo>
                    <a:pt x="228" y="205"/>
                  </a:lnTo>
                  <a:lnTo>
                    <a:pt x="220" y="203"/>
                  </a:lnTo>
                  <a:lnTo>
                    <a:pt x="213" y="201"/>
                  </a:lnTo>
                  <a:lnTo>
                    <a:pt x="205" y="198"/>
                  </a:lnTo>
                  <a:lnTo>
                    <a:pt x="197" y="196"/>
                  </a:lnTo>
                  <a:lnTo>
                    <a:pt x="192" y="192"/>
                  </a:lnTo>
                  <a:lnTo>
                    <a:pt x="186" y="190"/>
                  </a:lnTo>
                  <a:lnTo>
                    <a:pt x="178" y="186"/>
                  </a:lnTo>
                  <a:lnTo>
                    <a:pt x="173" y="182"/>
                  </a:lnTo>
                  <a:lnTo>
                    <a:pt x="167" y="179"/>
                  </a:lnTo>
                  <a:lnTo>
                    <a:pt x="161" y="177"/>
                  </a:lnTo>
                  <a:lnTo>
                    <a:pt x="157" y="171"/>
                  </a:lnTo>
                  <a:lnTo>
                    <a:pt x="152" y="167"/>
                  </a:lnTo>
                  <a:lnTo>
                    <a:pt x="148" y="163"/>
                  </a:lnTo>
                  <a:lnTo>
                    <a:pt x="142" y="160"/>
                  </a:lnTo>
                  <a:lnTo>
                    <a:pt x="138" y="156"/>
                  </a:lnTo>
                  <a:lnTo>
                    <a:pt x="133" y="150"/>
                  </a:lnTo>
                  <a:lnTo>
                    <a:pt x="129" y="146"/>
                  </a:lnTo>
                  <a:lnTo>
                    <a:pt x="125" y="141"/>
                  </a:lnTo>
                  <a:lnTo>
                    <a:pt x="121" y="137"/>
                  </a:lnTo>
                  <a:lnTo>
                    <a:pt x="118" y="133"/>
                  </a:lnTo>
                  <a:lnTo>
                    <a:pt x="114" y="127"/>
                  </a:lnTo>
                  <a:lnTo>
                    <a:pt x="112" y="124"/>
                  </a:lnTo>
                  <a:lnTo>
                    <a:pt x="110" y="122"/>
                  </a:lnTo>
                  <a:lnTo>
                    <a:pt x="108" y="122"/>
                  </a:lnTo>
                  <a:lnTo>
                    <a:pt x="104" y="122"/>
                  </a:lnTo>
                  <a:lnTo>
                    <a:pt x="100" y="122"/>
                  </a:lnTo>
                  <a:lnTo>
                    <a:pt x="93" y="122"/>
                  </a:lnTo>
                  <a:lnTo>
                    <a:pt x="87" y="120"/>
                  </a:lnTo>
                  <a:lnTo>
                    <a:pt x="79" y="118"/>
                  </a:lnTo>
                  <a:lnTo>
                    <a:pt x="72" y="118"/>
                  </a:lnTo>
                  <a:lnTo>
                    <a:pt x="68" y="116"/>
                  </a:lnTo>
                  <a:lnTo>
                    <a:pt x="64" y="116"/>
                  </a:lnTo>
                  <a:lnTo>
                    <a:pt x="59" y="114"/>
                  </a:lnTo>
                  <a:lnTo>
                    <a:pt x="55" y="112"/>
                  </a:lnTo>
                  <a:lnTo>
                    <a:pt x="47" y="108"/>
                  </a:lnTo>
                  <a:lnTo>
                    <a:pt x="40" y="106"/>
                  </a:lnTo>
                  <a:lnTo>
                    <a:pt x="30" y="101"/>
                  </a:lnTo>
                  <a:lnTo>
                    <a:pt x="24" y="95"/>
                  </a:lnTo>
                  <a:lnTo>
                    <a:pt x="17" y="89"/>
                  </a:lnTo>
                  <a:lnTo>
                    <a:pt x="13" y="84"/>
                  </a:lnTo>
                  <a:lnTo>
                    <a:pt x="7" y="74"/>
                  </a:lnTo>
                  <a:lnTo>
                    <a:pt x="3" y="67"/>
                  </a:lnTo>
                  <a:lnTo>
                    <a:pt x="2" y="59"/>
                  </a:lnTo>
                  <a:lnTo>
                    <a:pt x="0" y="51"/>
                  </a:lnTo>
                  <a:lnTo>
                    <a:pt x="0" y="44"/>
                  </a:lnTo>
                  <a:lnTo>
                    <a:pt x="0" y="38"/>
                  </a:lnTo>
                  <a:lnTo>
                    <a:pt x="0" y="30"/>
                  </a:lnTo>
                  <a:lnTo>
                    <a:pt x="2" y="27"/>
                  </a:lnTo>
                  <a:lnTo>
                    <a:pt x="2" y="21"/>
                  </a:lnTo>
                  <a:lnTo>
                    <a:pt x="5" y="15"/>
                  </a:lnTo>
                  <a:lnTo>
                    <a:pt x="5" y="11"/>
                  </a:lnTo>
                  <a:lnTo>
                    <a:pt x="7" y="10"/>
                  </a:lnTo>
                  <a:lnTo>
                    <a:pt x="11" y="4"/>
                  </a:lnTo>
                  <a:lnTo>
                    <a:pt x="13" y="2"/>
                  </a:lnTo>
                  <a:lnTo>
                    <a:pt x="43" y="2"/>
                  </a:lnTo>
                  <a:lnTo>
                    <a:pt x="43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243" name="Freeform 75">
              <a:extLst>
                <a:ext uri="{FF2B5EF4-FFF2-40B4-BE49-F238E27FC236}">
                  <a16:creationId xmlns:a16="http://schemas.microsoft.com/office/drawing/2014/main" id="{87471BBA-861C-536A-1DF8-F430774A6E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3" y="3122"/>
              <a:ext cx="20" cy="25"/>
            </a:xfrm>
            <a:custGeom>
              <a:avLst/>
              <a:gdLst>
                <a:gd name="T0" fmla="*/ 18 w 40"/>
                <a:gd name="T1" fmla="*/ 9 h 49"/>
                <a:gd name="T2" fmla="*/ 16 w 40"/>
                <a:gd name="T3" fmla="*/ 9 h 49"/>
                <a:gd name="T4" fmla="*/ 14 w 40"/>
                <a:gd name="T5" fmla="*/ 11 h 49"/>
                <a:gd name="T6" fmla="*/ 10 w 40"/>
                <a:gd name="T7" fmla="*/ 15 h 49"/>
                <a:gd name="T8" fmla="*/ 6 w 40"/>
                <a:gd name="T9" fmla="*/ 21 h 49"/>
                <a:gd name="T10" fmla="*/ 2 w 40"/>
                <a:gd name="T11" fmla="*/ 24 h 49"/>
                <a:gd name="T12" fmla="*/ 0 w 40"/>
                <a:gd name="T13" fmla="*/ 30 h 49"/>
                <a:gd name="T14" fmla="*/ 0 w 40"/>
                <a:gd name="T15" fmla="*/ 36 h 49"/>
                <a:gd name="T16" fmla="*/ 0 w 40"/>
                <a:gd name="T17" fmla="*/ 41 h 49"/>
                <a:gd name="T18" fmla="*/ 6 w 40"/>
                <a:gd name="T19" fmla="*/ 45 h 49"/>
                <a:gd name="T20" fmla="*/ 12 w 40"/>
                <a:gd name="T21" fmla="*/ 49 h 49"/>
                <a:gd name="T22" fmla="*/ 16 w 40"/>
                <a:gd name="T23" fmla="*/ 47 h 49"/>
                <a:gd name="T24" fmla="*/ 21 w 40"/>
                <a:gd name="T25" fmla="*/ 43 h 49"/>
                <a:gd name="T26" fmla="*/ 23 w 40"/>
                <a:gd name="T27" fmla="*/ 38 h 49"/>
                <a:gd name="T28" fmla="*/ 27 w 40"/>
                <a:gd name="T29" fmla="*/ 34 h 49"/>
                <a:gd name="T30" fmla="*/ 29 w 40"/>
                <a:gd name="T31" fmla="*/ 28 h 49"/>
                <a:gd name="T32" fmla="*/ 33 w 40"/>
                <a:gd name="T33" fmla="*/ 24 h 49"/>
                <a:gd name="T34" fmla="*/ 37 w 40"/>
                <a:gd name="T35" fmla="*/ 17 h 49"/>
                <a:gd name="T36" fmla="*/ 38 w 40"/>
                <a:gd name="T37" fmla="*/ 13 h 49"/>
                <a:gd name="T38" fmla="*/ 40 w 40"/>
                <a:gd name="T39" fmla="*/ 7 h 49"/>
                <a:gd name="T40" fmla="*/ 40 w 40"/>
                <a:gd name="T41" fmla="*/ 3 h 49"/>
                <a:gd name="T42" fmla="*/ 37 w 40"/>
                <a:gd name="T43" fmla="*/ 0 h 49"/>
                <a:gd name="T44" fmla="*/ 33 w 40"/>
                <a:gd name="T45" fmla="*/ 0 h 49"/>
                <a:gd name="T46" fmla="*/ 31 w 40"/>
                <a:gd name="T47" fmla="*/ 0 h 49"/>
                <a:gd name="T48" fmla="*/ 27 w 40"/>
                <a:gd name="T49" fmla="*/ 2 h 49"/>
                <a:gd name="T50" fmla="*/ 21 w 40"/>
                <a:gd name="T51" fmla="*/ 3 h 49"/>
                <a:gd name="T52" fmla="*/ 18 w 40"/>
                <a:gd name="T53" fmla="*/ 9 h 49"/>
                <a:gd name="T54" fmla="*/ 18 w 40"/>
                <a:gd name="T55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" h="49">
                  <a:moveTo>
                    <a:pt x="18" y="9"/>
                  </a:moveTo>
                  <a:lnTo>
                    <a:pt x="16" y="9"/>
                  </a:lnTo>
                  <a:lnTo>
                    <a:pt x="14" y="11"/>
                  </a:lnTo>
                  <a:lnTo>
                    <a:pt x="10" y="15"/>
                  </a:lnTo>
                  <a:lnTo>
                    <a:pt x="6" y="21"/>
                  </a:lnTo>
                  <a:lnTo>
                    <a:pt x="2" y="24"/>
                  </a:lnTo>
                  <a:lnTo>
                    <a:pt x="0" y="30"/>
                  </a:lnTo>
                  <a:lnTo>
                    <a:pt x="0" y="36"/>
                  </a:lnTo>
                  <a:lnTo>
                    <a:pt x="0" y="41"/>
                  </a:lnTo>
                  <a:lnTo>
                    <a:pt x="6" y="45"/>
                  </a:lnTo>
                  <a:lnTo>
                    <a:pt x="12" y="49"/>
                  </a:lnTo>
                  <a:lnTo>
                    <a:pt x="16" y="47"/>
                  </a:lnTo>
                  <a:lnTo>
                    <a:pt x="21" y="43"/>
                  </a:lnTo>
                  <a:lnTo>
                    <a:pt x="23" y="38"/>
                  </a:lnTo>
                  <a:lnTo>
                    <a:pt x="27" y="34"/>
                  </a:lnTo>
                  <a:lnTo>
                    <a:pt x="29" y="28"/>
                  </a:lnTo>
                  <a:lnTo>
                    <a:pt x="33" y="24"/>
                  </a:lnTo>
                  <a:lnTo>
                    <a:pt x="37" y="17"/>
                  </a:lnTo>
                  <a:lnTo>
                    <a:pt x="38" y="13"/>
                  </a:lnTo>
                  <a:lnTo>
                    <a:pt x="40" y="7"/>
                  </a:lnTo>
                  <a:lnTo>
                    <a:pt x="40" y="3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31" y="0"/>
                  </a:lnTo>
                  <a:lnTo>
                    <a:pt x="27" y="2"/>
                  </a:lnTo>
                  <a:lnTo>
                    <a:pt x="21" y="3"/>
                  </a:lnTo>
                  <a:lnTo>
                    <a:pt x="18" y="9"/>
                  </a:lnTo>
                  <a:lnTo>
                    <a:pt x="18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9246" name="Text Box 78">
            <a:extLst>
              <a:ext uri="{FF2B5EF4-FFF2-40B4-BE49-F238E27FC236}">
                <a16:creationId xmlns:a16="http://schemas.microsoft.com/office/drawing/2014/main" id="{C1B6A253-1E21-0D66-2833-0049BBFA85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81200" y="4695825"/>
            <a:ext cx="6781800" cy="124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“Fist-to-Fives” – </a:t>
            </a:r>
            <a:r>
              <a:rPr lang="en-US" altLang="en-US" sz="1900" i="1">
                <a:latin typeface="Arial" panose="020B0604020202020204" pitchFamily="34" charset="0"/>
              </a:rPr>
              <a:t>a quick way of assessing agreement.</a:t>
            </a:r>
          </a:p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Closed Fist – </a:t>
            </a:r>
            <a:r>
              <a:rPr lang="en-US" altLang="en-US" sz="1900" i="1">
                <a:latin typeface="Arial" panose="020B0604020202020204" pitchFamily="34" charset="0"/>
              </a:rPr>
              <a:t>I disagree with this idea and will fight to oppose it</a:t>
            </a:r>
          </a:p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Open Hand – </a:t>
            </a:r>
            <a:r>
              <a:rPr lang="en-US" altLang="en-US" sz="1900" i="1">
                <a:latin typeface="Arial" panose="020B0604020202020204" pitchFamily="34" charset="0"/>
              </a:rPr>
              <a:t>I agree with this idea and will fight to promote it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7431</TotalTime>
  <Words>907</Words>
  <Application>Microsoft Office PowerPoint</Application>
  <PresentationFormat>On-screen Show (4:3)</PresentationFormat>
  <Paragraphs>127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Times New Roman</vt:lpstr>
      <vt:lpstr>Arial</vt:lpstr>
      <vt:lpstr>Symbol</vt:lpstr>
      <vt:lpstr>Copperplate Gothic Bold</vt:lpstr>
      <vt:lpstr>Batang</vt:lpstr>
      <vt:lpstr>JPMorgan</vt:lpstr>
      <vt:lpstr>PowerPoint Presentation</vt:lpstr>
      <vt:lpstr>Objectives</vt:lpstr>
      <vt:lpstr>“Open-Narrow-Close”</vt:lpstr>
      <vt:lpstr>Brainstorming Steps</vt:lpstr>
      <vt:lpstr>Attribute Listing</vt:lpstr>
      <vt:lpstr>Other Idea Generation Techniques</vt:lpstr>
      <vt:lpstr>Decision Making</vt:lpstr>
      <vt:lpstr>Decision Making</vt:lpstr>
      <vt:lpstr>Decision Making</vt:lpstr>
      <vt:lpstr>Exercises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161</cp:revision>
  <cp:lastPrinted>1998-11-12T16:48:12Z</cp:lastPrinted>
  <dcterms:created xsi:type="dcterms:W3CDTF">1998-10-26T20:45:45Z</dcterms:created>
  <dcterms:modified xsi:type="dcterms:W3CDTF">2026-07-24T18:13:09Z</dcterms:modified>
</cp:coreProperties>
</file>