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1089600" cy="402336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672">
          <p15:clr>
            <a:srgbClr val="A4A3A4"/>
          </p15:clr>
        </p15:guide>
        <p15:guide id="2" pos="97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8" d="100"/>
          <a:sy n="18" d="100"/>
        </p:scale>
        <p:origin x="2982" y="102"/>
      </p:cViewPr>
      <p:guideLst>
        <p:guide orient="horz" pos="12672"/>
        <p:guide pos="97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35870-C577-44DC-1542-2CA02BE99E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6200" y="6584950"/>
            <a:ext cx="23317200" cy="1400651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758476-A71C-8B5E-1FCE-9FEB6999AF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86200" y="21131213"/>
            <a:ext cx="23317200" cy="971391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802C8D-BBA2-1F55-F74F-DFAF980C2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39696E-D781-01B7-7B31-6783570F8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8D433-B29C-12CD-8AB9-9ED2402E7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474404-DFF5-4E2F-BACB-91C846C9B3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2967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4CD756-A26B-6E03-EF31-0DCABB33B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CBB0B7-EDC6-0B82-795D-AA6090201D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2A049B-DA5A-70A4-1DD2-B93585B79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F9E500-D94C-ECD4-C4D8-52D7D060F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9D7A13-A73D-09FA-E98F-5D578E526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44D00-BE70-430D-A732-565D53AC94B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7253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FCBCD1-C8BA-DDF5-5FAB-BEE79047DB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22151975" y="3576638"/>
            <a:ext cx="6605588" cy="32186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928549-3276-4761-F0F3-0A3CCD5A12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332038" y="3576638"/>
            <a:ext cx="19667537" cy="32186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7FC801-7C43-FDF8-4DA3-F91C1D3EE0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2DC74B-4B5C-7309-BFCA-70EA9FB76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EEA43-F191-9220-50B7-72FA8526A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D174C-0E37-4E60-83E0-D654F0BF9A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7751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E5975-65F7-538D-1155-3C8766CC6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A4872-C77B-65B8-820B-98BFF52233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ABA79F-4F27-D5C2-5390-96EB750CC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2525D-3D51-F5E9-B028-6AE36902C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E8818-81EA-8EF8-CA58-930C96EA2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8DFC0-6A12-4C32-8DEE-4CD44E3C2E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5172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9E5EB-0048-8077-B1D6-A0026516E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0900" y="10029825"/>
            <a:ext cx="26814463" cy="1673701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99164F-DBFF-F6B8-BA37-B0730B19A9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20900" y="26925588"/>
            <a:ext cx="26814463" cy="880110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1F127F-D142-9262-A16F-46B5E48E4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80B646-58D5-66FE-DDEF-26DBA8662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F8C1F8-C223-D1E4-CDA6-0144E500A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D0CDCC-CC17-4E2B-B824-12519EA50B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968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E725E-BF38-0074-2244-43D943AC7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227C3B-49FC-18D1-DFC3-6306F59F3D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32038" y="11622088"/>
            <a:ext cx="13136562" cy="24141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9D8BA6-B718-1B12-41E9-BE8FD3E5E6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5621000" y="11622088"/>
            <a:ext cx="13136563" cy="24141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C8DA7D-14BF-5956-7724-6C2C166D0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0FF81D-3097-E862-B49F-87719B649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F0E7CE-5022-1916-C539-E977227E5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B4A980-1452-4C15-9511-ECC81A5920E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435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977D4-ED13-DF66-7D32-D64B0F2E8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1538" y="2141538"/>
            <a:ext cx="26814462" cy="77771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A0E0CC-E227-17C2-5668-A521B2CFBA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1538" y="9863138"/>
            <a:ext cx="13152437" cy="48339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94232E-E90C-B263-BC00-A5ACCF7496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141538" y="14697075"/>
            <a:ext cx="13152437" cy="2161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E91BF0-92DF-7870-B234-D991FE8DCC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5738475" y="9863138"/>
            <a:ext cx="13217525" cy="48339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C028DC-4EBE-EE12-A9D9-AF1217B0D3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5738475" y="14697075"/>
            <a:ext cx="13217525" cy="21615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5A064C-9707-4DA1-2E8D-506FE9EFA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1CAF4F-2782-0BB1-CA5B-407840DFA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209925-1A2D-0BD2-D4D1-A2BED76B2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329D04-2160-4F2B-8156-0B434612D9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3981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00375-E674-644F-750E-A2C68B092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AE525-978A-6EB8-42E6-5A859E0E9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EE32B2-BAE9-B8F0-7FE3-3C5E70C09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9DA6FD-83F2-0775-86E1-441D02377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B972DD-E3C4-4689-97C9-D6F15A5F59A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9378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CC38E5-2C9B-BAB0-946B-A300A6471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EA3D62-5AF1-4A47-538D-C6D33C1645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8A2FEE-4DB0-C91E-B77E-4C9990193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5BC27-08CC-49F6-B521-A3326727F9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3451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DB846-1F65-208E-FC59-8A01559A0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1538" y="2682875"/>
            <a:ext cx="10026650" cy="9386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92BF96-1F6C-6059-D77A-24C9C9A847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17525" y="5792788"/>
            <a:ext cx="15738475" cy="285924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BFAC5D-6361-5667-F84E-635FACEC4B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41538" y="12069763"/>
            <a:ext cx="10026650" cy="22361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A8CB0D-F151-A782-1D18-48AA70381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7696AF-42EB-61CF-188A-8C200FDFE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119FF4-AC8A-853E-0F25-B09C96032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9E938A-AD3E-4939-B39E-11E0946B9D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0150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9189A-3422-FEFB-3A88-5C20C07B1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1538" y="2682875"/>
            <a:ext cx="10026650" cy="9386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05F7B1-9EB9-C1AC-F3EC-3E8D959363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3217525" y="5792788"/>
            <a:ext cx="15738475" cy="28592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4D2B1E-01F4-EA02-9620-FE37B20B32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141538" y="12069763"/>
            <a:ext cx="10026650" cy="22361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EB78AB-32C5-531F-CB1C-C578B2C77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47583E-D6CC-63DF-5930-845607318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9FD155-7E28-86F5-E387-A8C1775E6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34E958-DA60-423E-9667-3294E79ABD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186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186E71B-4861-CBDD-C3D1-5B808DAFF1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332038" y="3576638"/>
            <a:ext cx="26425525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07544" tIns="203772" rIns="407544" bIns="20377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368567F-CF8A-ACE0-B739-171D754A55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332038" y="11622088"/>
            <a:ext cx="26425525" cy="2414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07544" tIns="203772" rIns="407544" bIns="2037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72E66A1C-DE3B-4347-9FBF-FB3FB6C7A7CD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332038" y="36656963"/>
            <a:ext cx="6477000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07544" tIns="203772" rIns="407544" bIns="203772" numCol="1" anchor="t" anchorCtr="0" compatLnSpc="1">
            <a:prstTxWarp prst="textNoShape">
              <a:avLst/>
            </a:prstTxWarp>
          </a:bodyPr>
          <a:lstStyle>
            <a:lvl1pPr defTabSz="4075113">
              <a:defRPr sz="6300"/>
            </a:lvl1pPr>
          </a:lstStyle>
          <a:p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88D521F-008C-2F2E-E8E4-60994E117E9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0621963" y="36656963"/>
            <a:ext cx="9845675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07544" tIns="203772" rIns="407544" bIns="203772" numCol="1" anchor="t" anchorCtr="0" compatLnSpc="1">
            <a:prstTxWarp prst="textNoShape">
              <a:avLst/>
            </a:prstTxWarp>
          </a:bodyPr>
          <a:lstStyle>
            <a:lvl1pPr algn="ctr" defTabSz="4075113">
              <a:defRPr sz="6300"/>
            </a:lvl1pPr>
          </a:lstStyle>
          <a:p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C970C31-1CE6-773E-1763-B2F767F6585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2280563" y="36656963"/>
            <a:ext cx="6477000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07544" tIns="203772" rIns="407544" bIns="203772" numCol="1" anchor="t" anchorCtr="0" compatLnSpc="1">
            <a:prstTxWarp prst="textNoShape">
              <a:avLst/>
            </a:prstTxWarp>
          </a:bodyPr>
          <a:lstStyle>
            <a:lvl1pPr algn="r" defTabSz="4075113">
              <a:defRPr sz="6300"/>
            </a:lvl1pPr>
          </a:lstStyle>
          <a:p>
            <a:fld id="{A6B92CED-A1EC-4703-913F-A343C75E3FC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075113" rtl="0" eaLnBrk="0" fontAlgn="base" hangingPunct="0">
        <a:spcBef>
          <a:spcPct val="0"/>
        </a:spcBef>
        <a:spcAft>
          <a:spcPct val="0"/>
        </a:spcAft>
        <a:defRPr sz="19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075113" rtl="0" eaLnBrk="0" fontAlgn="base" hangingPunct="0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Times New Roman" panose="02020603050405020304" pitchFamily="18" charset="0"/>
        </a:defRPr>
      </a:lvl2pPr>
      <a:lvl3pPr algn="ctr" defTabSz="4075113" rtl="0" eaLnBrk="0" fontAlgn="base" hangingPunct="0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Times New Roman" panose="02020603050405020304" pitchFamily="18" charset="0"/>
        </a:defRPr>
      </a:lvl3pPr>
      <a:lvl4pPr algn="ctr" defTabSz="4075113" rtl="0" eaLnBrk="0" fontAlgn="base" hangingPunct="0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Times New Roman" panose="02020603050405020304" pitchFamily="18" charset="0"/>
        </a:defRPr>
      </a:lvl4pPr>
      <a:lvl5pPr algn="ctr" defTabSz="4075113" rtl="0" eaLnBrk="0" fontAlgn="base" hangingPunct="0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Times New Roman" panose="02020603050405020304" pitchFamily="18" charset="0"/>
        </a:defRPr>
      </a:lvl5pPr>
      <a:lvl6pPr marL="457200" algn="ctr" defTabSz="4075113" rtl="0" eaLnBrk="0" fontAlgn="base" hangingPunct="0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Times New Roman" panose="02020603050405020304" pitchFamily="18" charset="0"/>
        </a:defRPr>
      </a:lvl6pPr>
      <a:lvl7pPr marL="914400" algn="ctr" defTabSz="4075113" rtl="0" eaLnBrk="0" fontAlgn="base" hangingPunct="0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defTabSz="4075113" rtl="0" eaLnBrk="0" fontAlgn="base" hangingPunct="0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defTabSz="4075113" rtl="0" eaLnBrk="0" fontAlgn="base" hangingPunct="0">
        <a:spcBef>
          <a:spcPct val="0"/>
        </a:spcBef>
        <a:spcAft>
          <a:spcPct val="0"/>
        </a:spcAft>
        <a:defRPr sz="196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1528763" indent="-1528763" algn="l" defTabSz="4075113" rtl="0" eaLnBrk="0" fontAlgn="base" hangingPunct="0">
        <a:spcBef>
          <a:spcPct val="20000"/>
        </a:spcBef>
        <a:spcAft>
          <a:spcPct val="0"/>
        </a:spcAft>
        <a:buChar char="•"/>
        <a:defRPr sz="14300" kern="1200">
          <a:solidFill>
            <a:schemeClr val="tx1"/>
          </a:solidFill>
          <a:latin typeface="+mn-lt"/>
          <a:ea typeface="+mn-ea"/>
          <a:cs typeface="+mn-cs"/>
        </a:defRPr>
      </a:lvl1pPr>
      <a:lvl2pPr marL="3309938" indent="-1271588" algn="l" defTabSz="4075113" rtl="0" eaLnBrk="0" fontAlgn="base" hangingPunct="0">
        <a:spcBef>
          <a:spcPct val="20000"/>
        </a:spcBef>
        <a:spcAft>
          <a:spcPct val="0"/>
        </a:spcAft>
        <a:buChar char="–"/>
        <a:defRPr sz="12500" kern="1200">
          <a:solidFill>
            <a:schemeClr val="tx1"/>
          </a:solidFill>
          <a:latin typeface="+mn-lt"/>
          <a:ea typeface="+mn-ea"/>
          <a:cs typeface="+mn-cs"/>
        </a:defRPr>
      </a:lvl2pPr>
      <a:lvl3pPr marL="5094288" indent="-1019175" algn="l" defTabSz="4075113" rtl="0" eaLnBrk="0" fontAlgn="base" hangingPunct="0">
        <a:spcBef>
          <a:spcPct val="20000"/>
        </a:spcBef>
        <a:spcAft>
          <a:spcPct val="0"/>
        </a:spcAft>
        <a:buChar char="•"/>
        <a:defRPr sz="10700" kern="1200">
          <a:solidFill>
            <a:schemeClr val="tx1"/>
          </a:solidFill>
          <a:latin typeface="+mn-lt"/>
          <a:ea typeface="+mn-ea"/>
          <a:cs typeface="+mn-cs"/>
        </a:defRPr>
      </a:lvl3pPr>
      <a:lvl4pPr marL="7132638" indent="-1019175" algn="l" defTabSz="4075113" rtl="0" eaLnBrk="0" fontAlgn="base" hangingPunct="0">
        <a:spcBef>
          <a:spcPct val="20000"/>
        </a:spcBef>
        <a:spcAft>
          <a:spcPct val="0"/>
        </a:spcAft>
        <a:buChar char="–"/>
        <a:defRPr sz="8900" kern="1200">
          <a:solidFill>
            <a:schemeClr val="tx1"/>
          </a:solidFill>
          <a:latin typeface="+mn-lt"/>
          <a:ea typeface="+mn-ea"/>
          <a:cs typeface="+mn-cs"/>
        </a:defRPr>
      </a:lvl4pPr>
      <a:lvl5pPr marL="9169400" indent="-1017588" algn="l" defTabSz="4075113" rtl="0" eaLnBrk="0" fontAlgn="base" hangingPunct="0">
        <a:spcBef>
          <a:spcPct val="20000"/>
        </a:spcBef>
        <a:spcAft>
          <a:spcPct val="0"/>
        </a:spcAft>
        <a:buChar char="»"/>
        <a:defRPr sz="8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" name="Rectangle 614">
            <a:extLst>
              <a:ext uri="{FF2B5EF4-FFF2-40B4-BE49-F238E27FC236}">
                <a16:creationId xmlns:a16="http://schemas.microsoft.com/office/drawing/2014/main" id="{8E4A210A-E4C9-B869-60F8-7018DD519E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7200" y="1004888"/>
            <a:ext cx="118110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6700" b="1" i="1">
                <a:solidFill>
                  <a:srgbClr val="CF0F30"/>
                </a:solidFill>
                <a:latin typeface="Arial" panose="020B0604020202020204" pitchFamily="34" charset="0"/>
              </a:rPr>
              <a:t>Quality Function Deployment</a:t>
            </a:r>
          </a:p>
          <a:p>
            <a:r>
              <a:rPr lang="en-US" altLang="en-US" sz="6700" b="1" i="1">
                <a:solidFill>
                  <a:srgbClr val="CF0F30"/>
                </a:solidFill>
                <a:latin typeface="Arial" panose="020B0604020202020204" pitchFamily="34" charset="0"/>
              </a:rPr>
              <a:t>- The House of Quality</a:t>
            </a:r>
            <a:endParaRPr lang="en-US" altLang="en-US" sz="10700"/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0E89D040-5325-D9BE-A12B-5CF6E97DCA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77813" y="14974888"/>
            <a:ext cx="4686300" cy="15373350"/>
          </a:xfrm>
          <a:prstGeom prst="rect">
            <a:avLst/>
          </a:prstGeom>
          <a:solidFill>
            <a:srgbClr val="FFFFFF"/>
          </a:solidFill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6" name="Rectangle 8">
            <a:extLst>
              <a:ext uri="{FF2B5EF4-FFF2-40B4-BE49-F238E27FC236}">
                <a16:creationId xmlns:a16="http://schemas.microsoft.com/office/drawing/2014/main" id="{619E3493-A856-C906-7AEE-0423A87C50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20663" y="8088313"/>
            <a:ext cx="4800600" cy="6886575"/>
          </a:xfrm>
          <a:prstGeom prst="rect">
            <a:avLst/>
          </a:prstGeom>
          <a:solidFill>
            <a:srgbClr val="FFFFFF"/>
          </a:solidFill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7" name="Rectangle 9">
            <a:extLst>
              <a:ext uri="{FF2B5EF4-FFF2-40B4-BE49-F238E27FC236}">
                <a16:creationId xmlns:a16="http://schemas.microsoft.com/office/drawing/2014/main" id="{1761B276-3418-5C17-2D6F-921877AAE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4863" y="30364113"/>
            <a:ext cx="16017875" cy="3792537"/>
          </a:xfrm>
          <a:prstGeom prst="rect">
            <a:avLst/>
          </a:prstGeom>
          <a:solidFill>
            <a:srgbClr val="FFFFFF"/>
          </a:solidFill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8" name="Rectangle 10">
            <a:extLst>
              <a:ext uri="{FF2B5EF4-FFF2-40B4-BE49-F238E27FC236}">
                <a16:creationId xmlns:a16="http://schemas.microsoft.com/office/drawing/2014/main" id="{38C4587A-885C-E892-AAB0-FB4D62737D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438" y="30308550"/>
            <a:ext cx="8861425" cy="3903663"/>
          </a:xfrm>
          <a:prstGeom prst="rect">
            <a:avLst/>
          </a:prstGeom>
          <a:solidFill>
            <a:srgbClr val="FFFFFF"/>
          </a:solidFill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9" name="Rectangle 11">
            <a:extLst>
              <a:ext uri="{FF2B5EF4-FFF2-40B4-BE49-F238E27FC236}">
                <a16:creationId xmlns:a16="http://schemas.microsoft.com/office/drawing/2014/main" id="{D2167B4E-28A7-79C9-A8B4-342D5688B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438" y="14905038"/>
            <a:ext cx="8861425" cy="15430500"/>
          </a:xfrm>
          <a:prstGeom prst="rect">
            <a:avLst/>
          </a:prstGeom>
          <a:solidFill>
            <a:srgbClr val="FFFFFF"/>
          </a:solidFill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0" name="Rectangle 12">
            <a:extLst>
              <a:ext uri="{FF2B5EF4-FFF2-40B4-BE49-F238E27FC236}">
                <a16:creationId xmlns:a16="http://schemas.microsoft.com/office/drawing/2014/main" id="{7386A95E-0C72-E184-F2F3-53982275A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64700" y="8102600"/>
            <a:ext cx="16006763" cy="6888163"/>
          </a:xfrm>
          <a:prstGeom prst="rect">
            <a:avLst/>
          </a:prstGeom>
          <a:solidFill>
            <a:srgbClr val="FFFFFF"/>
          </a:solidFill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1" name="Rectangle 13">
            <a:extLst>
              <a:ext uri="{FF2B5EF4-FFF2-40B4-BE49-F238E27FC236}">
                <a16:creationId xmlns:a16="http://schemas.microsoft.com/office/drawing/2014/main" id="{FF80033C-5EAB-50B0-2F3C-2D8444063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438" y="8102600"/>
            <a:ext cx="8861425" cy="6888163"/>
          </a:xfrm>
          <a:prstGeom prst="rect">
            <a:avLst/>
          </a:prstGeom>
          <a:solidFill>
            <a:srgbClr val="FFFFFF"/>
          </a:solidFill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2" name="Rectangle 14">
            <a:extLst>
              <a:ext uri="{FF2B5EF4-FFF2-40B4-BE49-F238E27FC236}">
                <a16:creationId xmlns:a16="http://schemas.microsoft.com/office/drawing/2014/main" id="{C21CF31A-F2D6-63FB-9362-AB49553842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4863" y="30335538"/>
            <a:ext cx="15990887" cy="1236662"/>
          </a:xfrm>
          <a:prstGeom prst="rect">
            <a:avLst/>
          </a:prstGeom>
          <a:solidFill>
            <a:srgbClr val="FFFFFF"/>
          </a:solidFill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3" name="Rectangle 15">
            <a:extLst>
              <a:ext uri="{FF2B5EF4-FFF2-40B4-BE49-F238E27FC236}">
                <a16:creationId xmlns:a16="http://schemas.microsoft.com/office/drawing/2014/main" id="{9820927A-DFB6-54BF-CDFA-8EFB17BFFD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4863" y="34150300"/>
            <a:ext cx="16017875" cy="4294188"/>
          </a:xfrm>
          <a:prstGeom prst="rect">
            <a:avLst/>
          </a:prstGeom>
          <a:solidFill>
            <a:srgbClr val="FFFFFF"/>
          </a:solidFill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4" name="Rectangle 16">
            <a:extLst>
              <a:ext uri="{FF2B5EF4-FFF2-40B4-BE49-F238E27FC236}">
                <a16:creationId xmlns:a16="http://schemas.microsoft.com/office/drawing/2014/main" id="{BE729994-6F91-2693-CE50-55E63DB04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438" y="34150300"/>
            <a:ext cx="8861425" cy="4294188"/>
          </a:xfrm>
          <a:prstGeom prst="rect">
            <a:avLst/>
          </a:prstGeom>
          <a:solidFill>
            <a:srgbClr val="FFFFFF"/>
          </a:solidFill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</a:p>
          <a:p>
            <a:pPr algn="ctr"/>
            <a:endParaRPr lang="en-US" altLang="en-US"/>
          </a:p>
        </p:txBody>
      </p:sp>
      <p:sp>
        <p:nvSpPr>
          <p:cNvPr id="2088" name="Rectangle 40">
            <a:extLst>
              <a:ext uri="{FF2B5EF4-FFF2-40B4-BE49-F238E27FC236}">
                <a16:creationId xmlns:a16="http://schemas.microsoft.com/office/drawing/2014/main" id="{24C809B3-E1A8-6178-4E57-7FFBD82D5B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3588" y="9478963"/>
            <a:ext cx="836612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96" name="Line 48">
            <a:extLst>
              <a:ext uri="{FF2B5EF4-FFF2-40B4-BE49-F238E27FC236}">
                <a16:creationId xmlns:a16="http://schemas.microsoft.com/office/drawing/2014/main" id="{F440A5BB-F266-9DFC-9B02-3BE5C9389AA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7345025" y="1884363"/>
            <a:ext cx="7685088" cy="62182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3" name="Line 55">
            <a:extLst>
              <a:ext uri="{FF2B5EF4-FFF2-40B4-BE49-F238E27FC236}">
                <a16:creationId xmlns:a16="http://schemas.microsoft.com/office/drawing/2014/main" id="{BA8B04C5-7055-1EFF-AC89-B03D21B2A8D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449050" y="2270125"/>
            <a:ext cx="7212013" cy="57959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4" name="Line 56">
            <a:extLst>
              <a:ext uri="{FF2B5EF4-FFF2-40B4-BE49-F238E27FC236}">
                <a16:creationId xmlns:a16="http://schemas.microsoft.com/office/drawing/2014/main" id="{F3F2A5E6-C5F7-38F8-8BDF-06E44E77C98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717588" y="3144838"/>
            <a:ext cx="5983287" cy="49323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5" name="Line 57">
            <a:extLst>
              <a:ext uri="{FF2B5EF4-FFF2-40B4-BE49-F238E27FC236}">
                <a16:creationId xmlns:a16="http://schemas.microsoft.com/office/drawing/2014/main" id="{9683D59A-1A45-54D4-5EE4-7C088462D0C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393988" y="3860800"/>
            <a:ext cx="5211762" cy="42052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6" name="Line 58">
            <a:extLst>
              <a:ext uri="{FF2B5EF4-FFF2-40B4-BE49-F238E27FC236}">
                <a16:creationId xmlns:a16="http://schemas.microsoft.com/office/drawing/2014/main" id="{F4781835-3CDF-3B42-A386-9C791732A57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632363" y="4794250"/>
            <a:ext cx="4046537" cy="3302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7" name="Line 59">
            <a:extLst>
              <a:ext uri="{FF2B5EF4-FFF2-40B4-BE49-F238E27FC236}">
                <a16:creationId xmlns:a16="http://schemas.microsoft.com/office/drawing/2014/main" id="{B35E3C10-F18E-B2B0-5C39-29F3FD56F43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905663" y="5684838"/>
            <a:ext cx="2911475" cy="24114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0" name="Freeform 62">
            <a:extLst>
              <a:ext uri="{FF2B5EF4-FFF2-40B4-BE49-F238E27FC236}">
                <a16:creationId xmlns:a16="http://schemas.microsoft.com/office/drawing/2014/main" id="{F7DBACDF-2610-CE41-46BB-B3441FF8CD63}"/>
              </a:ext>
            </a:extLst>
          </p:cNvPr>
          <p:cNvSpPr>
            <a:spLocks/>
          </p:cNvSpPr>
          <p:nvPr/>
        </p:nvSpPr>
        <p:spPr bwMode="auto">
          <a:xfrm>
            <a:off x="9683750" y="1530350"/>
            <a:ext cx="16051213" cy="6565900"/>
          </a:xfrm>
          <a:custGeom>
            <a:avLst/>
            <a:gdLst>
              <a:gd name="T0" fmla="*/ 636 w 1271"/>
              <a:gd name="T1" fmla="*/ 0 h 941"/>
              <a:gd name="T2" fmla="*/ 1270 w 1271"/>
              <a:gd name="T3" fmla="*/ 940 h 941"/>
              <a:gd name="T4" fmla="*/ 0 w 1271"/>
              <a:gd name="T5" fmla="*/ 940 h 941"/>
              <a:gd name="T6" fmla="*/ 636 w 1271"/>
              <a:gd name="T7" fmla="*/ 0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71" h="941">
                <a:moveTo>
                  <a:pt x="636" y="0"/>
                </a:moveTo>
                <a:lnTo>
                  <a:pt x="1270" y="940"/>
                </a:lnTo>
                <a:lnTo>
                  <a:pt x="0" y="940"/>
                </a:lnTo>
                <a:lnTo>
                  <a:pt x="636" y="0"/>
                </a:lnTo>
              </a:path>
            </a:pathLst>
          </a:custGeom>
          <a:noFill/>
          <a:ln w="19050" cap="rnd" cmpd="sng">
            <a:solidFill>
              <a:srgbClr val="FC0128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1" name="Rectangle 63">
            <a:extLst>
              <a:ext uri="{FF2B5EF4-FFF2-40B4-BE49-F238E27FC236}">
                <a16:creationId xmlns:a16="http://schemas.microsoft.com/office/drawing/2014/main" id="{D73D9A88-C56D-4089-E10B-55F70C3F72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2163" y="32092900"/>
            <a:ext cx="7223125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10374" tIns="205190" rIns="410374" bIns="20519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Targets/Limits/Sigma Targete</a:t>
            </a:r>
          </a:p>
        </p:txBody>
      </p:sp>
      <p:sp>
        <p:nvSpPr>
          <p:cNvPr id="2112" name="Rectangle 64">
            <a:extLst>
              <a:ext uri="{FF2B5EF4-FFF2-40B4-BE49-F238E27FC236}">
                <a16:creationId xmlns:a16="http://schemas.microsoft.com/office/drawing/2014/main" id="{0A402C68-C331-9192-6F24-537C8E6289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4638" y="35490150"/>
            <a:ext cx="3565525" cy="150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10374" tIns="205190" rIns="410374" bIns="20519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Competitive</a:t>
            </a:r>
            <a:br>
              <a:rPr lang="en-US" altLang="en-US" sz="3600" b="1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n-US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Benchmarks</a:t>
            </a:r>
          </a:p>
        </p:txBody>
      </p:sp>
      <p:sp>
        <p:nvSpPr>
          <p:cNvPr id="2113" name="Rectangle 65">
            <a:extLst>
              <a:ext uri="{FF2B5EF4-FFF2-40B4-BE49-F238E27FC236}">
                <a16:creationId xmlns:a16="http://schemas.microsoft.com/office/drawing/2014/main" id="{F6FF4009-BE7D-799B-65FD-39AAFA855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4638" y="30530800"/>
            <a:ext cx="3514725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10374" tIns="205190" rIns="410374" bIns="20519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CTQ Priority</a:t>
            </a:r>
          </a:p>
        </p:txBody>
      </p:sp>
      <p:sp>
        <p:nvSpPr>
          <p:cNvPr id="2114" name="Rectangle 66">
            <a:extLst>
              <a:ext uri="{FF2B5EF4-FFF2-40B4-BE49-F238E27FC236}">
                <a16:creationId xmlns:a16="http://schemas.microsoft.com/office/drawing/2014/main" id="{145CA449-1C18-CADC-89F6-81CE8E4BF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600" y="14012863"/>
            <a:ext cx="4452938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10374" tIns="205190" rIns="410374" bIns="20519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Customer Needs</a:t>
            </a:r>
          </a:p>
        </p:txBody>
      </p:sp>
      <p:sp>
        <p:nvSpPr>
          <p:cNvPr id="2115" name="Line 67">
            <a:extLst>
              <a:ext uri="{FF2B5EF4-FFF2-40B4-BE49-F238E27FC236}">
                <a16:creationId xmlns:a16="http://schemas.microsoft.com/office/drawing/2014/main" id="{C3B6C672-BE5E-48BD-872B-1CF505173A5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33438" y="31578550"/>
            <a:ext cx="9010650" cy="0"/>
          </a:xfrm>
          <a:prstGeom prst="line">
            <a:avLst/>
          </a:prstGeom>
          <a:noFill/>
          <a:ln w="28575">
            <a:solidFill>
              <a:srgbClr val="FC0128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17" name="Rectangle 69">
            <a:extLst>
              <a:ext uri="{FF2B5EF4-FFF2-40B4-BE49-F238E27FC236}">
                <a16:creationId xmlns:a16="http://schemas.microsoft.com/office/drawing/2014/main" id="{A26BD97C-584C-5FB5-5515-761B64A339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2555575" y="-46026388"/>
            <a:ext cx="324116700" cy="16248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1932034" tIns="80967094" rIns="161932034" bIns="80967094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118" name="Rectangle 70">
            <a:extLst>
              <a:ext uri="{FF2B5EF4-FFF2-40B4-BE49-F238E27FC236}">
                <a16:creationId xmlns:a16="http://schemas.microsoft.com/office/drawing/2014/main" id="{1D6E9E95-F582-7FFC-84DF-8667C54FA1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2555575" y="-45167550"/>
            <a:ext cx="324116700" cy="16248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1932034" tIns="80967094" rIns="161932034" bIns="80967094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2119" name="Rectangle 71">
            <a:extLst>
              <a:ext uri="{FF2B5EF4-FFF2-40B4-BE49-F238E27FC236}">
                <a16:creationId xmlns:a16="http://schemas.microsoft.com/office/drawing/2014/main" id="{561BE55A-D3D5-6107-A521-FEAC50CC53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2555575" y="-44308713"/>
            <a:ext cx="324116700" cy="16248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1932034" tIns="80967094" rIns="161932034" bIns="80967094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120" name="Rectangle 72">
            <a:extLst>
              <a:ext uri="{FF2B5EF4-FFF2-40B4-BE49-F238E27FC236}">
                <a16:creationId xmlns:a16="http://schemas.microsoft.com/office/drawing/2014/main" id="{A17348E6-DC58-64E1-7D02-64FDFE0090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2555575" y="-43449875"/>
            <a:ext cx="324116700" cy="16248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1932034" tIns="80967094" rIns="161932034" bIns="80967094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130" name="Rectangle 82">
            <a:extLst>
              <a:ext uri="{FF2B5EF4-FFF2-40B4-BE49-F238E27FC236}">
                <a16:creationId xmlns:a16="http://schemas.microsoft.com/office/drawing/2014/main" id="{E0937D8A-4A0F-0CB8-3914-359BD6440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22263" y="14130338"/>
            <a:ext cx="4757737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10374" tIns="205190" rIns="410374" bIns="20519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1     2      3     4     5</a:t>
            </a:r>
          </a:p>
        </p:txBody>
      </p:sp>
      <p:sp>
        <p:nvSpPr>
          <p:cNvPr id="2131" name="Rectangle 83">
            <a:extLst>
              <a:ext uri="{FF2B5EF4-FFF2-40B4-BE49-F238E27FC236}">
                <a16:creationId xmlns:a16="http://schemas.microsoft.com/office/drawing/2014/main" id="{9C82B07A-F975-D306-B028-B2DBCA9B9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27113" y="12803188"/>
            <a:ext cx="3487737" cy="150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10374" tIns="205190" rIns="410374" bIns="20519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Competition</a:t>
            </a:r>
          </a:p>
          <a:p>
            <a:r>
              <a:rPr lang="en-US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Comparison</a:t>
            </a:r>
          </a:p>
        </p:txBody>
      </p:sp>
      <p:sp>
        <p:nvSpPr>
          <p:cNvPr id="2132" name="Rectangle 84">
            <a:extLst>
              <a:ext uri="{FF2B5EF4-FFF2-40B4-BE49-F238E27FC236}">
                <a16:creationId xmlns:a16="http://schemas.microsoft.com/office/drawing/2014/main" id="{4AABF86D-1336-D434-2F1B-4C722FD37CDC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227094" y="12667457"/>
            <a:ext cx="3919537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10374" tIns="205190" rIns="410374" bIns="20519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Needs Priority</a:t>
            </a:r>
          </a:p>
        </p:txBody>
      </p:sp>
      <p:grpSp>
        <p:nvGrpSpPr>
          <p:cNvPr id="2775" name="Group 727">
            <a:extLst>
              <a:ext uri="{FF2B5EF4-FFF2-40B4-BE49-F238E27FC236}">
                <a16:creationId xmlns:a16="http://schemas.microsoft.com/office/drawing/2014/main" id="{B59EE515-6FB8-C78C-F142-65194062A00A}"/>
              </a:ext>
            </a:extLst>
          </p:cNvPr>
          <p:cNvGrpSpPr>
            <a:grpSpLocks/>
          </p:cNvGrpSpPr>
          <p:nvPr/>
        </p:nvGrpSpPr>
        <p:grpSpPr bwMode="auto">
          <a:xfrm>
            <a:off x="26081038" y="9402763"/>
            <a:ext cx="4144962" cy="3063875"/>
            <a:chOff x="3624" y="1346"/>
            <a:chExt cx="576" cy="439"/>
          </a:xfrm>
        </p:grpSpPr>
        <p:sp>
          <p:nvSpPr>
            <p:cNvPr id="2134" name="Freeform 86">
              <a:extLst>
                <a:ext uri="{FF2B5EF4-FFF2-40B4-BE49-F238E27FC236}">
                  <a16:creationId xmlns:a16="http://schemas.microsoft.com/office/drawing/2014/main" id="{C323E95E-0FF5-6983-7D67-A66E0DB92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4" y="1346"/>
              <a:ext cx="576" cy="439"/>
            </a:xfrm>
            <a:custGeom>
              <a:avLst/>
              <a:gdLst>
                <a:gd name="T0" fmla="*/ 0 w 1098"/>
                <a:gd name="T1" fmla="*/ 0 h 439"/>
                <a:gd name="T2" fmla="*/ 1097 w 1098"/>
                <a:gd name="T3" fmla="*/ 0 h 439"/>
                <a:gd name="T4" fmla="*/ 1097 w 1098"/>
                <a:gd name="T5" fmla="*/ 438 h 439"/>
                <a:gd name="T6" fmla="*/ 0 w 1098"/>
                <a:gd name="T7" fmla="*/ 438 h 439"/>
                <a:gd name="T8" fmla="*/ 0 w 1098"/>
                <a:gd name="T9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8" h="439">
                  <a:moveTo>
                    <a:pt x="0" y="0"/>
                  </a:moveTo>
                  <a:lnTo>
                    <a:pt x="1097" y="0"/>
                  </a:lnTo>
                  <a:lnTo>
                    <a:pt x="1097" y="438"/>
                  </a:lnTo>
                  <a:lnTo>
                    <a:pt x="0" y="438"/>
                  </a:lnTo>
                  <a:lnTo>
                    <a:pt x="0" y="0"/>
                  </a:lnTo>
                </a:path>
              </a:pathLst>
            </a:custGeom>
            <a:solidFill>
              <a:srgbClr val="C1C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10374" tIns="205190" rIns="410374" bIns="205190">
              <a:spAutoFit/>
            </a:bodyPr>
            <a:lstStyle/>
            <a:p>
              <a:endParaRPr lang="en-US"/>
            </a:p>
          </p:txBody>
        </p:sp>
        <p:sp>
          <p:nvSpPr>
            <p:cNvPr id="2135" name="Rectangle 87">
              <a:extLst>
                <a:ext uri="{FF2B5EF4-FFF2-40B4-BE49-F238E27FC236}">
                  <a16:creationId xmlns:a16="http://schemas.microsoft.com/office/drawing/2014/main" id="{28DF23F2-8BF9-AF27-5FFE-6DFEC2D28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7" y="1353"/>
              <a:ext cx="252" cy="1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10374" tIns="205190" rIns="410374" bIns="205190">
              <a:spAutoFit/>
            </a:bodyPr>
            <a:lstStyle>
              <a:lvl1pPr defTabSz="4075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2038350" defTabSz="4075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4075113" defTabSz="4075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6113463" defTabSz="4075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8151813" defTabSz="4075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8609013" defTabSz="4075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9066213" defTabSz="4075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9523413" defTabSz="4075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9980613" defTabSz="4075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Key:</a:t>
              </a:r>
            </a:p>
          </p:txBody>
        </p:sp>
        <p:sp>
          <p:nvSpPr>
            <p:cNvPr id="2139" name="Freeform 91">
              <a:extLst>
                <a:ext uri="{FF2B5EF4-FFF2-40B4-BE49-F238E27FC236}">
                  <a16:creationId xmlns:a16="http://schemas.microsoft.com/office/drawing/2014/main" id="{D2C5E86E-55E5-C09C-F590-881551396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" y="1483"/>
              <a:ext cx="113" cy="113"/>
            </a:xfrm>
            <a:custGeom>
              <a:avLst/>
              <a:gdLst>
                <a:gd name="T0" fmla="*/ 56 w 113"/>
                <a:gd name="T1" fmla="*/ 0 h 113"/>
                <a:gd name="T2" fmla="*/ 0 w 113"/>
                <a:gd name="T3" fmla="*/ 57 h 113"/>
                <a:gd name="T4" fmla="*/ 56 w 113"/>
                <a:gd name="T5" fmla="*/ 112 h 113"/>
                <a:gd name="T6" fmla="*/ 112 w 113"/>
                <a:gd name="T7" fmla="*/ 57 h 113"/>
                <a:gd name="T8" fmla="*/ 56 w 113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0" y="57"/>
                  </a:lnTo>
                  <a:lnTo>
                    <a:pt x="56" y="112"/>
                  </a:lnTo>
                  <a:lnTo>
                    <a:pt x="112" y="57"/>
                  </a:lnTo>
                  <a:lnTo>
                    <a:pt x="56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10374" tIns="205190" rIns="410374" bIns="205190">
              <a:spAutoFit/>
            </a:bodyPr>
            <a:lstStyle/>
            <a:p>
              <a:endParaRPr lang="en-US"/>
            </a:p>
          </p:txBody>
        </p:sp>
        <p:sp>
          <p:nvSpPr>
            <p:cNvPr id="2140" name="Rectangle 92">
              <a:extLst>
                <a:ext uri="{FF2B5EF4-FFF2-40B4-BE49-F238E27FC236}">
                  <a16:creationId xmlns:a16="http://schemas.microsoft.com/office/drawing/2014/main" id="{2E934449-9D0C-205C-51FF-5B571AD9A3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7" y="1487"/>
              <a:ext cx="87" cy="8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10374" tIns="205190" rIns="410374" bIns="205190">
              <a:spAutoFit/>
            </a:bodyPr>
            <a:lstStyle/>
            <a:p>
              <a:endParaRPr lang="en-US"/>
            </a:p>
          </p:txBody>
        </p:sp>
        <p:sp>
          <p:nvSpPr>
            <p:cNvPr id="2141" name="Oval 93">
              <a:extLst>
                <a:ext uri="{FF2B5EF4-FFF2-40B4-BE49-F238E27FC236}">
                  <a16:creationId xmlns:a16="http://schemas.microsoft.com/office/drawing/2014/main" id="{25A796DA-C61D-2EB9-0DED-5861F0A37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6" y="1486"/>
              <a:ext cx="86" cy="9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10374" tIns="205190" rIns="410374" bIns="205190">
              <a:spAutoFit/>
            </a:bodyPr>
            <a:lstStyle/>
            <a:p>
              <a:endParaRPr lang="en-US"/>
            </a:p>
          </p:txBody>
        </p:sp>
      </p:grpSp>
      <p:sp>
        <p:nvSpPr>
          <p:cNvPr id="2193" name="Freeform 145">
            <a:extLst>
              <a:ext uri="{FF2B5EF4-FFF2-40B4-BE49-F238E27FC236}">
                <a16:creationId xmlns:a16="http://schemas.microsoft.com/office/drawing/2014/main" id="{96C952F5-50AF-F126-E42D-CB783ECD8E39}"/>
              </a:ext>
            </a:extLst>
          </p:cNvPr>
          <p:cNvSpPr>
            <a:spLocks/>
          </p:cNvSpPr>
          <p:nvPr/>
        </p:nvSpPr>
        <p:spPr bwMode="auto">
          <a:xfrm>
            <a:off x="1316038" y="9994900"/>
            <a:ext cx="6283325" cy="3067050"/>
          </a:xfrm>
          <a:custGeom>
            <a:avLst/>
            <a:gdLst>
              <a:gd name="T0" fmla="*/ 0 w 1098"/>
              <a:gd name="T1" fmla="*/ 0 h 439"/>
              <a:gd name="T2" fmla="*/ 1097 w 1098"/>
              <a:gd name="T3" fmla="*/ 0 h 439"/>
              <a:gd name="T4" fmla="*/ 1097 w 1098"/>
              <a:gd name="T5" fmla="*/ 438 h 439"/>
              <a:gd name="T6" fmla="*/ 0 w 1098"/>
              <a:gd name="T7" fmla="*/ 438 h 439"/>
              <a:gd name="T8" fmla="*/ 0 w 1098"/>
              <a:gd name="T9" fmla="*/ 0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8" h="439">
                <a:moveTo>
                  <a:pt x="0" y="0"/>
                </a:moveTo>
                <a:lnTo>
                  <a:pt x="1097" y="0"/>
                </a:lnTo>
                <a:lnTo>
                  <a:pt x="1097" y="438"/>
                </a:lnTo>
                <a:lnTo>
                  <a:pt x="0" y="438"/>
                </a:lnTo>
                <a:lnTo>
                  <a:pt x="0" y="0"/>
                </a:lnTo>
              </a:path>
            </a:pathLst>
          </a:custGeom>
          <a:solidFill>
            <a:srgbClr val="C1CE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94" name="Rectangle 146">
            <a:extLst>
              <a:ext uri="{FF2B5EF4-FFF2-40B4-BE49-F238E27FC236}">
                <a16:creationId xmlns:a16="http://schemas.microsoft.com/office/drawing/2014/main" id="{294CB74E-AF2A-E5FC-576D-96AC80E539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9925050"/>
            <a:ext cx="5037138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10374" tIns="205190" rIns="410374" bIns="20519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 i="1">
                <a:solidFill>
                  <a:srgbClr val="000000"/>
                </a:solidFill>
                <a:latin typeface="Arial" panose="020B0604020202020204" pitchFamily="34" charset="0"/>
              </a:rPr>
              <a:t>Relationship Matrix</a:t>
            </a:r>
          </a:p>
        </p:txBody>
      </p:sp>
      <p:sp>
        <p:nvSpPr>
          <p:cNvPr id="2195" name="Rectangle 147">
            <a:extLst>
              <a:ext uri="{FF2B5EF4-FFF2-40B4-BE49-F238E27FC236}">
                <a16:creationId xmlns:a16="http://schemas.microsoft.com/office/drawing/2014/main" id="{9C168B1F-9C40-F445-ED4D-22EBD3E3B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7938" y="11525250"/>
            <a:ext cx="1831975" cy="82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10374" tIns="205190" rIns="410374" bIns="20519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700">
                <a:solidFill>
                  <a:srgbClr val="000000"/>
                </a:solidFill>
                <a:latin typeface="Arial" panose="020B0604020202020204" pitchFamily="34" charset="0"/>
              </a:rPr>
              <a:t>Strong</a:t>
            </a:r>
          </a:p>
        </p:txBody>
      </p:sp>
      <p:sp>
        <p:nvSpPr>
          <p:cNvPr id="2196" name="Rectangle 148">
            <a:extLst>
              <a:ext uri="{FF2B5EF4-FFF2-40B4-BE49-F238E27FC236}">
                <a16:creationId xmlns:a16="http://schemas.microsoft.com/office/drawing/2014/main" id="{A94B34EC-22BB-74E4-CA0F-60A4EFE68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2713" y="11525250"/>
            <a:ext cx="2270125" cy="82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10374" tIns="205190" rIns="410374" bIns="20519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700">
                <a:solidFill>
                  <a:srgbClr val="000000"/>
                </a:solidFill>
                <a:latin typeface="Arial" panose="020B0604020202020204" pitchFamily="34" charset="0"/>
              </a:rPr>
              <a:t>Moderate</a:t>
            </a:r>
          </a:p>
        </p:txBody>
      </p:sp>
      <p:sp>
        <p:nvSpPr>
          <p:cNvPr id="2197" name="Rectangle 149">
            <a:extLst>
              <a:ext uri="{FF2B5EF4-FFF2-40B4-BE49-F238E27FC236}">
                <a16:creationId xmlns:a16="http://schemas.microsoft.com/office/drawing/2014/main" id="{5DE242B5-031A-4875-7BDA-370136249F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0100" y="11525250"/>
            <a:ext cx="1698625" cy="82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10374" tIns="205190" rIns="410374" bIns="20519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700">
                <a:solidFill>
                  <a:srgbClr val="000000"/>
                </a:solidFill>
                <a:latin typeface="Arial" panose="020B0604020202020204" pitchFamily="34" charset="0"/>
              </a:rPr>
              <a:t>Weak</a:t>
            </a:r>
          </a:p>
        </p:txBody>
      </p:sp>
      <p:grpSp>
        <p:nvGrpSpPr>
          <p:cNvPr id="2198" name="Group 150">
            <a:extLst>
              <a:ext uri="{FF2B5EF4-FFF2-40B4-BE49-F238E27FC236}">
                <a16:creationId xmlns:a16="http://schemas.microsoft.com/office/drawing/2014/main" id="{A2095D27-6E20-3FEC-D81A-84EB255B24AB}"/>
              </a:ext>
            </a:extLst>
          </p:cNvPr>
          <p:cNvGrpSpPr>
            <a:grpSpLocks/>
          </p:cNvGrpSpPr>
          <p:nvPr/>
        </p:nvGrpSpPr>
        <p:grpSpPr bwMode="auto">
          <a:xfrm>
            <a:off x="6354763" y="10729913"/>
            <a:ext cx="800100" cy="858837"/>
            <a:chOff x="1390" y="2106"/>
            <a:chExt cx="111" cy="123"/>
          </a:xfrm>
        </p:grpSpPr>
        <p:sp>
          <p:nvSpPr>
            <p:cNvPr id="2199" name="Freeform 151">
              <a:extLst>
                <a:ext uri="{FF2B5EF4-FFF2-40B4-BE49-F238E27FC236}">
                  <a16:creationId xmlns:a16="http://schemas.microsoft.com/office/drawing/2014/main" id="{E39055C1-523D-FAA2-A8E9-3EC95AE89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0" y="2106"/>
              <a:ext cx="110" cy="122"/>
            </a:xfrm>
            <a:custGeom>
              <a:avLst/>
              <a:gdLst>
                <a:gd name="T0" fmla="*/ 55 w 110"/>
                <a:gd name="T1" fmla="*/ 0 h 122"/>
                <a:gd name="T2" fmla="*/ 0 w 110"/>
                <a:gd name="T3" fmla="*/ 121 h 122"/>
                <a:gd name="T4" fmla="*/ 109 w 110"/>
                <a:gd name="T5" fmla="*/ 121 h 122"/>
                <a:gd name="T6" fmla="*/ 55 w 110"/>
                <a:gd name="T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22">
                  <a:moveTo>
                    <a:pt x="55" y="0"/>
                  </a:moveTo>
                  <a:lnTo>
                    <a:pt x="0" y="121"/>
                  </a:lnTo>
                  <a:lnTo>
                    <a:pt x="109" y="121"/>
                  </a:lnTo>
                  <a:lnTo>
                    <a:pt x="55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00" name="Freeform 152">
              <a:extLst>
                <a:ext uri="{FF2B5EF4-FFF2-40B4-BE49-F238E27FC236}">
                  <a16:creationId xmlns:a16="http://schemas.microsoft.com/office/drawing/2014/main" id="{235A03E7-5D9D-E4BE-44F6-3B17F27524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5" y="2111"/>
              <a:ext cx="106" cy="118"/>
            </a:xfrm>
            <a:custGeom>
              <a:avLst/>
              <a:gdLst>
                <a:gd name="T0" fmla="*/ 53 w 106"/>
                <a:gd name="T1" fmla="*/ 0 h 118"/>
                <a:gd name="T2" fmla="*/ 0 w 106"/>
                <a:gd name="T3" fmla="*/ 117 h 118"/>
                <a:gd name="T4" fmla="*/ 105 w 106"/>
                <a:gd name="T5" fmla="*/ 117 h 118"/>
                <a:gd name="T6" fmla="*/ 53 w 106"/>
                <a:gd name="T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18">
                  <a:moveTo>
                    <a:pt x="53" y="0"/>
                  </a:moveTo>
                  <a:lnTo>
                    <a:pt x="0" y="117"/>
                  </a:lnTo>
                  <a:lnTo>
                    <a:pt x="105" y="117"/>
                  </a:lnTo>
                  <a:lnTo>
                    <a:pt x="53" y="0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01" name="Oval 153">
            <a:extLst>
              <a:ext uri="{FF2B5EF4-FFF2-40B4-BE49-F238E27FC236}">
                <a16:creationId xmlns:a16="http://schemas.microsoft.com/office/drawing/2014/main" id="{20C55607-6EA9-5DBC-6ACB-97485539FB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0438" y="10896600"/>
            <a:ext cx="657225" cy="64928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02" name="Group 154">
            <a:extLst>
              <a:ext uri="{FF2B5EF4-FFF2-40B4-BE49-F238E27FC236}">
                <a16:creationId xmlns:a16="http://schemas.microsoft.com/office/drawing/2014/main" id="{4411E5CB-5F88-A6B3-AC0F-A7F2EB7E691F}"/>
              </a:ext>
            </a:extLst>
          </p:cNvPr>
          <p:cNvGrpSpPr>
            <a:grpSpLocks/>
          </p:cNvGrpSpPr>
          <p:nvPr/>
        </p:nvGrpSpPr>
        <p:grpSpPr bwMode="auto">
          <a:xfrm>
            <a:off x="3124200" y="10896600"/>
            <a:ext cx="654050" cy="649288"/>
            <a:chOff x="722" y="2130"/>
            <a:chExt cx="91" cy="93"/>
          </a:xfrm>
        </p:grpSpPr>
        <p:sp>
          <p:nvSpPr>
            <p:cNvPr id="2203" name="Oval 155">
              <a:extLst>
                <a:ext uri="{FF2B5EF4-FFF2-40B4-BE49-F238E27FC236}">
                  <a16:creationId xmlns:a16="http://schemas.microsoft.com/office/drawing/2014/main" id="{EB87AD42-4FD3-11C0-9838-D02E2055C5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" y="2130"/>
              <a:ext cx="91" cy="93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04" name="Oval 156">
              <a:extLst>
                <a:ext uri="{FF2B5EF4-FFF2-40B4-BE49-F238E27FC236}">
                  <a16:creationId xmlns:a16="http://schemas.microsoft.com/office/drawing/2014/main" id="{EF0138A2-7572-4102-1AB9-41023FE82A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" y="2149"/>
              <a:ext cx="53" cy="5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05" name="Rectangle 157">
            <a:extLst>
              <a:ext uri="{FF2B5EF4-FFF2-40B4-BE49-F238E27FC236}">
                <a16:creationId xmlns:a16="http://schemas.microsoft.com/office/drawing/2014/main" id="{FF2ECF35-7F0A-7D52-85FE-A159B0FDB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3963" y="12203113"/>
            <a:ext cx="1889125" cy="82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10374" tIns="205190" rIns="410374" bIns="20519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700">
                <a:solidFill>
                  <a:srgbClr val="000000"/>
                </a:solidFill>
                <a:latin typeface="Arial" panose="020B0604020202020204" pitchFamily="34" charset="0"/>
              </a:rPr>
              <a:t>Weight</a:t>
            </a:r>
          </a:p>
        </p:txBody>
      </p:sp>
      <p:sp>
        <p:nvSpPr>
          <p:cNvPr id="2206" name="Rectangle 158">
            <a:extLst>
              <a:ext uri="{FF2B5EF4-FFF2-40B4-BE49-F238E27FC236}">
                <a16:creationId xmlns:a16="http://schemas.microsoft.com/office/drawing/2014/main" id="{E98025A8-FC4D-A583-2C4D-BD1DA58CF2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8300" y="12069763"/>
            <a:ext cx="1103313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10374" tIns="205190" rIns="410374" bIns="20519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0" b="1">
                <a:solidFill>
                  <a:srgbClr val="000000"/>
                </a:solidFill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2207" name="Rectangle 159">
            <a:extLst>
              <a:ext uri="{FF2B5EF4-FFF2-40B4-BE49-F238E27FC236}">
                <a16:creationId xmlns:a16="http://schemas.microsoft.com/office/drawing/2014/main" id="{EE99BF18-C583-6F31-F0E7-60F47D503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1038" y="12069763"/>
            <a:ext cx="1103312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10374" tIns="205190" rIns="410374" bIns="20519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0" b="1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2208" name="Rectangle 160">
            <a:extLst>
              <a:ext uri="{FF2B5EF4-FFF2-40B4-BE49-F238E27FC236}">
                <a16:creationId xmlns:a16="http://schemas.microsoft.com/office/drawing/2014/main" id="{BADB1361-EDC5-8010-FF60-7E493F16E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0300" y="12069763"/>
            <a:ext cx="1103313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10374" tIns="205190" rIns="410374" bIns="20519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0" b="1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055" name="Rectangle 7">
            <a:extLst>
              <a:ext uri="{FF2B5EF4-FFF2-40B4-BE49-F238E27FC236}">
                <a16:creationId xmlns:a16="http://schemas.microsoft.com/office/drawing/2014/main" id="{25813517-2272-A5CF-6951-CFCD718FD2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01088" y="14990763"/>
            <a:ext cx="1000125" cy="15357475"/>
          </a:xfrm>
          <a:prstGeom prst="rect">
            <a:avLst/>
          </a:prstGeom>
          <a:solidFill>
            <a:srgbClr val="FFFFFF"/>
          </a:solidFill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88" name="Rectangle 240">
            <a:extLst>
              <a:ext uri="{FF2B5EF4-FFF2-40B4-BE49-F238E27FC236}">
                <a16:creationId xmlns:a16="http://schemas.microsoft.com/office/drawing/2014/main" id="{748D9EFE-844D-2248-9578-9FA55F0CF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06400" y="34512250"/>
            <a:ext cx="4938713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10374" tIns="205190" rIns="410374" bIns="205190">
            <a:spAutoFit/>
          </a:bodyPr>
          <a:lstStyle>
            <a:lvl1pPr defTabSz="4075113">
              <a:tabLst>
                <a:tab pos="509588" algn="l"/>
                <a:tab pos="152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tabLst>
                <a:tab pos="509588" algn="l"/>
                <a:tab pos="152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tabLst>
                <a:tab pos="509588" algn="l"/>
                <a:tab pos="152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tabLst>
                <a:tab pos="509588" algn="l"/>
                <a:tab pos="152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tabLst>
                <a:tab pos="509588" algn="l"/>
                <a:tab pos="152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  <a:tab pos="152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  <a:tab pos="152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  <a:tab pos="152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tabLst>
                <a:tab pos="509588" algn="l"/>
                <a:tab pos="152876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700" b="1">
                <a:latin typeface="Arial" panose="020B0604020202020204" pitchFamily="34" charset="0"/>
              </a:rPr>
              <a:t>Prepared By: </a:t>
            </a:r>
            <a:r>
              <a:rPr lang="en-US" altLang="en-US" sz="2700" b="1" u="sng">
                <a:latin typeface="Arial" panose="020B0604020202020204" pitchFamily="34" charset="0"/>
              </a:rPr>
              <a:t>_________</a:t>
            </a:r>
          </a:p>
          <a:p>
            <a:r>
              <a:rPr lang="en-US" altLang="en-US" sz="2700" b="1">
                <a:latin typeface="Arial" panose="020B0604020202020204" pitchFamily="34" charset="0"/>
              </a:rPr>
              <a:t>Date: </a:t>
            </a:r>
            <a:r>
              <a:rPr lang="en-US" altLang="en-US" sz="2700" b="1" u="sng">
                <a:latin typeface="Arial" panose="020B0604020202020204" pitchFamily="34" charset="0"/>
              </a:rPr>
              <a:t>__/__/__</a:t>
            </a:r>
          </a:p>
        </p:txBody>
      </p:sp>
      <p:grpSp>
        <p:nvGrpSpPr>
          <p:cNvPr id="2252" name="Group 204">
            <a:extLst>
              <a:ext uri="{FF2B5EF4-FFF2-40B4-BE49-F238E27FC236}">
                <a16:creationId xmlns:a16="http://schemas.microsoft.com/office/drawing/2014/main" id="{F6EF3FBC-C634-89EC-157F-A679D0BC58E4}"/>
              </a:ext>
            </a:extLst>
          </p:cNvPr>
          <p:cNvGrpSpPr>
            <a:grpSpLocks/>
          </p:cNvGrpSpPr>
          <p:nvPr/>
        </p:nvGrpSpPr>
        <p:grpSpPr bwMode="auto">
          <a:xfrm>
            <a:off x="877888" y="21813838"/>
            <a:ext cx="29549725" cy="6029325"/>
            <a:chOff x="418" y="3071"/>
            <a:chExt cx="3718" cy="863"/>
          </a:xfrm>
        </p:grpSpPr>
        <p:sp>
          <p:nvSpPr>
            <p:cNvPr id="2253" name="Line 205">
              <a:extLst>
                <a:ext uri="{FF2B5EF4-FFF2-40B4-BE49-F238E27FC236}">
                  <a16:creationId xmlns:a16="http://schemas.microsoft.com/office/drawing/2014/main" id="{1D99E4CD-B2DD-9976-DB69-5D543089CD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" y="3071"/>
              <a:ext cx="371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4" name="Line 206">
              <a:extLst>
                <a:ext uri="{FF2B5EF4-FFF2-40B4-BE49-F238E27FC236}">
                  <a16:creationId xmlns:a16="http://schemas.microsoft.com/office/drawing/2014/main" id="{43EDCB91-1E64-2D58-62D8-DC28AD0E4B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" y="3934"/>
              <a:ext cx="371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5" name="Line 207">
              <a:extLst>
                <a:ext uri="{FF2B5EF4-FFF2-40B4-BE49-F238E27FC236}">
                  <a16:creationId xmlns:a16="http://schemas.microsoft.com/office/drawing/2014/main" id="{22ECF194-447A-6A9B-52C1-F6DA9FD7F7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" y="3570"/>
              <a:ext cx="371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56" name="Group 208">
            <a:extLst>
              <a:ext uri="{FF2B5EF4-FFF2-40B4-BE49-F238E27FC236}">
                <a16:creationId xmlns:a16="http://schemas.microsoft.com/office/drawing/2014/main" id="{2D2B4C07-DE69-7CCC-7E8A-443C6F190C19}"/>
              </a:ext>
            </a:extLst>
          </p:cNvPr>
          <p:cNvGrpSpPr>
            <a:grpSpLocks/>
          </p:cNvGrpSpPr>
          <p:nvPr/>
        </p:nvGrpSpPr>
        <p:grpSpPr bwMode="auto">
          <a:xfrm>
            <a:off x="877888" y="20654963"/>
            <a:ext cx="29506862" cy="8318500"/>
            <a:chOff x="416" y="2913"/>
            <a:chExt cx="3720" cy="1191"/>
          </a:xfrm>
        </p:grpSpPr>
        <p:sp>
          <p:nvSpPr>
            <p:cNvPr id="2257" name="Line 209">
              <a:extLst>
                <a:ext uri="{FF2B5EF4-FFF2-40B4-BE49-F238E27FC236}">
                  <a16:creationId xmlns:a16="http://schemas.microsoft.com/office/drawing/2014/main" id="{2EAFADAA-ED10-A4C3-6F87-AE9A80CB9E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" y="2913"/>
              <a:ext cx="371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8" name="Line 210">
              <a:extLst>
                <a:ext uri="{FF2B5EF4-FFF2-40B4-BE49-F238E27FC236}">
                  <a16:creationId xmlns:a16="http://schemas.microsoft.com/office/drawing/2014/main" id="{CF4BA673-843E-9880-B748-82FC7FB3C7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" y="3241"/>
              <a:ext cx="371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9" name="Line 211">
              <a:extLst>
                <a:ext uri="{FF2B5EF4-FFF2-40B4-BE49-F238E27FC236}">
                  <a16:creationId xmlns:a16="http://schemas.microsoft.com/office/drawing/2014/main" id="{B14DDEAE-E668-7ACC-A278-8F5768B90B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" y="3753"/>
              <a:ext cx="371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0" name="Line 212">
              <a:extLst>
                <a:ext uri="{FF2B5EF4-FFF2-40B4-BE49-F238E27FC236}">
                  <a16:creationId xmlns:a16="http://schemas.microsoft.com/office/drawing/2014/main" id="{72BE7E7A-2FDE-6522-8E30-FEF7620A1C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" y="4104"/>
              <a:ext cx="371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1" name="Line 213">
              <a:extLst>
                <a:ext uri="{FF2B5EF4-FFF2-40B4-BE49-F238E27FC236}">
                  <a16:creationId xmlns:a16="http://schemas.microsoft.com/office/drawing/2014/main" id="{2AEE06B9-9357-16E8-6576-86E8895224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" y="3399"/>
              <a:ext cx="371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68" name="Group 620">
            <a:extLst>
              <a:ext uri="{FF2B5EF4-FFF2-40B4-BE49-F238E27FC236}">
                <a16:creationId xmlns:a16="http://schemas.microsoft.com/office/drawing/2014/main" id="{F4E27537-7B95-89E4-9550-5AECD0B31386}"/>
              </a:ext>
            </a:extLst>
          </p:cNvPr>
          <p:cNvGrpSpPr>
            <a:grpSpLocks/>
          </p:cNvGrpSpPr>
          <p:nvPr/>
        </p:nvGrpSpPr>
        <p:grpSpPr bwMode="auto">
          <a:xfrm>
            <a:off x="877888" y="21255038"/>
            <a:ext cx="29506862" cy="8318500"/>
            <a:chOff x="416" y="2913"/>
            <a:chExt cx="3720" cy="1191"/>
          </a:xfrm>
        </p:grpSpPr>
        <p:sp>
          <p:nvSpPr>
            <p:cNvPr id="2669" name="Line 621">
              <a:extLst>
                <a:ext uri="{FF2B5EF4-FFF2-40B4-BE49-F238E27FC236}">
                  <a16:creationId xmlns:a16="http://schemas.microsoft.com/office/drawing/2014/main" id="{723148C1-3C44-643D-D953-E90BF0804D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" y="2913"/>
              <a:ext cx="371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0" name="Line 622">
              <a:extLst>
                <a:ext uri="{FF2B5EF4-FFF2-40B4-BE49-F238E27FC236}">
                  <a16:creationId xmlns:a16="http://schemas.microsoft.com/office/drawing/2014/main" id="{7D43A460-4E70-D5A6-7A3E-AD78DC01BF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" y="3241"/>
              <a:ext cx="371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1" name="Line 623">
              <a:extLst>
                <a:ext uri="{FF2B5EF4-FFF2-40B4-BE49-F238E27FC236}">
                  <a16:creationId xmlns:a16="http://schemas.microsoft.com/office/drawing/2014/main" id="{051FACCA-C9E2-3F0C-74AA-96859CC6D3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" y="3753"/>
              <a:ext cx="371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2" name="Line 624">
              <a:extLst>
                <a:ext uri="{FF2B5EF4-FFF2-40B4-BE49-F238E27FC236}">
                  <a16:creationId xmlns:a16="http://schemas.microsoft.com/office/drawing/2014/main" id="{529060EC-8EDE-21AE-F365-C0B4EEF9F6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" y="4104"/>
              <a:ext cx="371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3" name="Line 625">
              <a:extLst>
                <a:ext uri="{FF2B5EF4-FFF2-40B4-BE49-F238E27FC236}">
                  <a16:creationId xmlns:a16="http://schemas.microsoft.com/office/drawing/2014/main" id="{68C69862-25BD-6018-7108-9B2554BA1B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" y="3399"/>
              <a:ext cx="371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80" name="Group 632">
            <a:extLst>
              <a:ext uri="{FF2B5EF4-FFF2-40B4-BE49-F238E27FC236}">
                <a16:creationId xmlns:a16="http://schemas.microsoft.com/office/drawing/2014/main" id="{428C503F-ABF1-2DF2-36E0-E8E5AED4D490}"/>
              </a:ext>
            </a:extLst>
          </p:cNvPr>
          <p:cNvGrpSpPr>
            <a:grpSpLocks/>
          </p:cNvGrpSpPr>
          <p:nvPr/>
        </p:nvGrpSpPr>
        <p:grpSpPr bwMode="auto">
          <a:xfrm>
            <a:off x="877888" y="22442488"/>
            <a:ext cx="29578300" cy="6029325"/>
            <a:chOff x="418" y="3071"/>
            <a:chExt cx="3718" cy="863"/>
          </a:xfrm>
        </p:grpSpPr>
        <p:sp>
          <p:nvSpPr>
            <p:cNvPr id="2681" name="Line 633">
              <a:extLst>
                <a:ext uri="{FF2B5EF4-FFF2-40B4-BE49-F238E27FC236}">
                  <a16:creationId xmlns:a16="http://schemas.microsoft.com/office/drawing/2014/main" id="{9396D84E-09F9-BFD0-5718-10B0458992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" y="3071"/>
              <a:ext cx="371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2" name="Line 634">
              <a:extLst>
                <a:ext uri="{FF2B5EF4-FFF2-40B4-BE49-F238E27FC236}">
                  <a16:creationId xmlns:a16="http://schemas.microsoft.com/office/drawing/2014/main" id="{3224AF54-E519-5592-83EF-66FC14C739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" y="3934"/>
              <a:ext cx="371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3" name="Line 635">
              <a:extLst>
                <a:ext uri="{FF2B5EF4-FFF2-40B4-BE49-F238E27FC236}">
                  <a16:creationId xmlns:a16="http://schemas.microsoft.com/office/drawing/2014/main" id="{A4AFFF73-31FE-6E7A-1D23-004E205E04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8" y="3570"/>
              <a:ext cx="371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84" name="Line 636">
            <a:extLst>
              <a:ext uri="{FF2B5EF4-FFF2-40B4-BE49-F238E27FC236}">
                <a16:creationId xmlns:a16="http://schemas.microsoft.com/office/drawing/2014/main" id="{D1D10C0E-ED9C-3F12-0490-0958278532EF}"/>
              </a:ext>
            </a:extLst>
          </p:cNvPr>
          <p:cNvSpPr>
            <a:spLocks noChangeShapeType="1"/>
          </p:cNvSpPr>
          <p:nvPr/>
        </p:nvSpPr>
        <p:spPr bwMode="auto">
          <a:xfrm>
            <a:off x="877888" y="20080288"/>
            <a:ext cx="29521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1" name="Line 643">
            <a:extLst>
              <a:ext uri="{FF2B5EF4-FFF2-40B4-BE49-F238E27FC236}">
                <a16:creationId xmlns:a16="http://schemas.microsoft.com/office/drawing/2014/main" id="{7361D4B1-CA78-9436-B1B8-C369C23D7F0F}"/>
              </a:ext>
            </a:extLst>
          </p:cNvPr>
          <p:cNvSpPr>
            <a:spLocks noChangeShapeType="1"/>
          </p:cNvSpPr>
          <p:nvPr/>
        </p:nvSpPr>
        <p:spPr bwMode="auto">
          <a:xfrm>
            <a:off x="877888" y="19467513"/>
            <a:ext cx="29521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2" name="Line 644">
            <a:extLst>
              <a:ext uri="{FF2B5EF4-FFF2-40B4-BE49-F238E27FC236}">
                <a16:creationId xmlns:a16="http://schemas.microsoft.com/office/drawing/2014/main" id="{431A87AE-1ACF-FD6F-09CD-6BAC4C43F6B9}"/>
              </a:ext>
            </a:extLst>
          </p:cNvPr>
          <p:cNvSpPr>
            <a:spLocks noChangeShapeType="1"/>
          </p:cNvSpPr>
          <p:nvPr/>
        </p:nvSpPr>
        <p:spPr bwMode="auto">
          <a:xfrm>
            <a:off x="877888" y="18853150"/>
            <a:ext cx="29521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3" name="Line 645">
            <a:extLst>
              <a:ext uri="{FF2B5EF4-FFF2-40B4-BE49-F238E27FC236}">
                <a16:creationId xmlns:a16="http://schemas.microsoft.com/office/drawing/2014/main" id="{1D7A88E6-1B14-EC58-21A4-2088BF7A2BB6}"/>
              </a:ext>
            </a:extLst>
          </p:cNvPr>
          <p:cNvSpPr>
            <a:spLocks noChangeShapeType="1"/>
          </p:cNvSpPr>
          <p:nvPr/>
        </p:nvSpPr>
        <p:spPr bwMode="auto">
          <a:xfrm>
            <a:off x="877888" y="18237200"/>
            <a:ext cx="29521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4" name="Line 646">
            <a:extLst>
              <a:ext uri="{FF2B5EF4-FFF2-40B4-BE49-F238E27FC236}">
                <a16:creationId xmlns:a16="http://schemas.microsoft.com/office/drawing/2014/main" id="{A2044DD3-4D1A-6ED8-9A5E-899C563826B1}"/>
              </a:ext>
            </a:extLst>
          </p:cNvPr>
          <p:cNvSpPr>
            <a:spLocks noChangeShapeType="1"/>
          </p:cNvSpPr>
          <p:nvPr/>
        </p:nvSpPr>
        <p:spPr bwMode="auto">
          <a:xfrm>
            <a:off x="877888" y="17565688"/>
            <a:ext cx="29521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5" name="Line 647">
            <a:extLst>
              <a:ext uri="{FF2B5EF4-FFF2-40B4-BE49-F238E27FC236}">
                <a16:creationId xmlns:a16="http://schemas.microsoft.com/office/drawing/2014/main" id="{995701DA-0201-1ADF-9D8C-F54D58BEE0C3}"/>
              </a:ext>
            </a:extLst>
          </p:cNvPr>
          <p:cNvSpPr>
            <a:spLocks noChangeShapeType="1"/>
          </p:cNvSpPr>
          <p:nvPr/>
        </p:nvSpPr>
        <p:spPr bwMode="auto">
          <a:xfrm>
            <a:off x="877888" y="16952913"/>
            <a:ext cx="29521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6" name="Line 648">
            <a:extLst>
              <a:ext uri="{FF2B5EF4-FFF2-40B4-BE49-F238E27FC236}">
                <a16:creationId xmlns:a16="http://schemas.microsoft.com/office/drawing/2014/main" id="{B99A9F9B-74A6-4D36-F9D0-4B94696B4C1D}"/>
              </a:ext>
            </a:extLst>
          </p:cNvPr>
          <p:cNvSpPr>
            <a:spLocks noChangeShapeType="1"/>
          </p:cNvSpPr>
          <p:nvPr/>
        </p:nvSpPr>
        <p:spPr bwMode="auto">
          <a:xfrm>
            <a:off x="877888" y="16338550"/>
            <a:ext cx="29521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7" name="Line 649">
            <a:extLst>
              <a:ext uri="{FF2B5EF4-FFF2-40B4-BE49-F238E27FC236}">
                <a16:creationId xmlns:a16="http://schemas.microsoft.com/office/drawing/2014/main" id="{CFD7F16A-1348-12DD-5721-75C5DC82149D}"/>
              </a:ext>
            </a:extLst>
          </p:cNvPr>
          <p:cNvSpPr>
            <a:spLocks noChangeShapeType="1"/>
          </p:cNvSpPr>
          <p:nvPr/>
        </p:nvSpPr>
        <p:spPr bwMode="auto">
          <a:xfrm>
            <a:off x="877888" y="15722600"/>
            <a:ext cx="29521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725" name="Group 677">
            <a:extLst>
              <a:ext uri="{FF2B5EF4-FFF2-40B4-BE49-F238E27FC236}">
                <a16:creationId xmlns:a16="http://schemas.microsoft.com/office/drawing/2014/main" id="{671406B1-E97C-0757-49EB-A7C1597BEFBF}"/>
              </a:ext>
            </a:extLst>
          </p:cNvPr>
          <p:cNvGrpSpPr>
            <a:grpSpLocks/>
          </p:cNvGrpSpPr>
          <p:nvPr/>
        </p:nvGrpSpPr>
        <p:grpSpPr bwMode="auto">
          <a:xfrm>
            <a:off x="10348913" y="8088313"/>
            <a:ext cx="14674850" cy="30362525"/>
            <a:chOff x="1438" y="1909"/>
            <a:chExt cx="2039" cy="3739"/>
          </a:xfrm>
        </p:grpSpPr>
        <p:sp>
          <p:nvSpPr>
            <p:cNvPr id="2065" name="Line 17">
              <a:extLst>
                <a:ext uri="{FF2B5EF4-FFF2-40B4-BE49-F238E27FC236}">
                  <a16:creationId xmlns:a16="http://schemas.microsoft.com/office/drawing/2014/main" id="{162044B2-F692-0586-762B-CE4BE816C4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10" y="1917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6" name="Line 18">
              <a:extLst>
                <a:ext uri="{FF2B5EF4-FFF2-40B4-BE49-F238E27FC236}">
                  <a16:creationId xmlns:a16="http://schemas.microsoft.com/office/drawing/2014/main" id="{3AA553D4-E9FB-7B38-903C-19C368FA59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8" y="1917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7" name="Line 19">
              <a:extLst>
                <a:ext uri="{FF2B5EF4-FFF2-40B4-BE49-F238E27FC236}">
                  <a16:creationId xmlns:a16="http://schemas.microsoft.com/office/drawing/2014/main" id="{1FD56654-BC93-0300-8D5A-5583EB3CBC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5" y="1917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8" name="Line 20">
              <a:extLst>
                <a:ext uri="{FF2B5EF4-FFF2-40B4-BE49-F238E27FC236}">
                  <a16:creationId xmlns:a16="http://schemas.microsoft.com/office/drawing/2014/main" id="{00E2E130-9D42-681B-AF2F-54B3EB8C74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2" y="1917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69" name="Line 21">
              <a:extLst>
                <a:ext uri="{FF2B5EF4-FFF2-40B4-BE49-F238E27FC236}">
                  <a16:creationId xmlns:a16="http://schemas.microsoft.com/office/drawing/2014/main" id="{33F38A4A-1543-F512-1FA1-387763087A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0" y="1917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70" name="Line 22">
              <a:extLst>
                <a:ext uri="{FF2B5EF4-FFF2-40B4-BE49-F238E27FC236}">
                  <a16:creationId xmlns:a16="http://schemas.microsoft.com/office/drawing/2014/main" id="{4E148A6A-D0D1-C332-6183-384798FC94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96" y="1917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71" name="Line 23">
              <a:extLst>
                <a:ext uri="{FF2B5EF4-FFF2-40B4-BE49-F238E27FC236}">
                  <a16:creationId xmlns:a16="http://schemas.microsoft.com/office/drawing/2014/main" id="{2C01D873-54EE-F2E0-3DD4-61DCA26064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3" y="1917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700" name="Group 652">
              <a:extLst>
                <a:ext uri="{FF2B5EF4-FFF2-40B4-BE49-F238E27FC236}">
                  <a16:creationId xmlns:a16="http://schemas.microsoft.com/office/drawing/2014/main" id="{B24EDF0D-5A32-5653-300E-AB6CBB21A4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90" y="1909"/>
              <a:ext cx="943" cy="3731"/>
              <a:chOff x="1510" y="1917"/>
              <a:chExt cx="943" cy="3731"/>
            </a:xfrm>
          </p:grpSpPr>
          <p:sp>
            <p:nvSpPr>
              <p:cNvPr id="2701" name="Line 653">
                <a:extLst>
                  <a:ext uri="{FF2B5EF4-FFF2-40B4-BE49-F238E27FC236}">
                    <a16:creationId xmlns:a16="http://schemas.microsoft.com/office/drawing/2014/main" id="{774B8476-5F38-7BB6-AF53-86636E90C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10" y="1917"/>
                <a:ext cx="0" cy="37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2" name="Line 654">
                <a:extLst>
                  <a:ext uri="{FF2B5EF4-FFF2-40B4-BE49-F238E27FC236}">
                    <a16:creationId xmlns:a16="http://schemas.microsoft.com/office/drawing/2014/main" id="{AFE94ED1-9E1D-F8AC-4557-B265F6A2C2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68" y="1917"/>
                <a:ext cx="0" cy="37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3" name="Line 655">
                <a:extLst>
                  <a:ext uri="{FF2B5EF4-FFF2-40B4-BE49-F238E27FC236}">
                    <a16:creationId xmlns:a16="http://schemas.microsoft.com/office/drawing/2014/main" id="{33CBE72A-E96F-E696-EB9A-01C341EF5A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25" y="1917"/>
                <a:ext cx="0" cy="37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4" name="Line 656">
                <a:extLst>
                  <a:ext uri="{FF2B5EF4-FFF2-40B4-BE49-F238E27FC236}">
                    <a16:creationId xmlns:a16="http://schemas.microsoft.com/office/drawing/2014/main" id="{1251C46F-D855-87B5-4DD2-DFD410B259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2" y="1917"/>
                <a:ext cx="0" cy="37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5" name="Line 657">
                <a:extLst>
                  <a:ext uri="{FF2B5EF4-FFF2-40B4-BE49-F238E27FC236}">
                    <a16:creationId xmlns:a16="http://schemas.microsoft.com/office/drawing/2014/main" id="{01A1F35D-DD97-4063-4AFF-6D637168A7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0" y="1917"/>
                <a:ext cx="0" cy="37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6" name="Line 658">
                <a:extLst>
                  <a:ext uri="{FF2B5EF4-FFF2-40B4-BE49-F238E27FC236}">
                    <a16:creationId xmlns:a16="http://schemas.microsoft.com/office/drawing/2014/main" id="{C13017ED-6C68-6095-169E-78E7DEEA48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6" y="1917"/>
                <a:ext cx="0" cy="37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7" name="Line 659">
                <a:extLst>
                  <a:ext uri="{FF2B5EF4-FFF2-40B4-BE49-F238E27FC236}">
                    <a16:creationId xmlns:a16="http://schemas.microsoft.com/office/drawing/2014/main" id="{752593D5-CFF8-ACA9-E625-9CA4C227AA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53" y="1917"/>
                <a:ext cx="0" cy="373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10" name="Line 662">
              <a:extLst>
                <a:ext uri="{FF2B5EF4-FFF2-40B4-BE49-F238E27FC236}">
                  <a16:creationId xmlns:a16="http://schemas.microsoft.com/office/drawing/2014/main" id="{FF6AB654-B822-EFD2-F696-9EAA2AC23A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2" y="1909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1" name="Line 663">
              <a:extLst>
                <a:ext uri="{FF2B5EF4-FFF2-40B4-BE49-F238E27FC236}">
                  <a16:creationId xmlns:a16="http://schemas.microsoft.com/office/drawing/2014/main" id="{D0827512-1EDE-4182-195B-0784B46B6C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9" y="1909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2" name="Line 664">
              <a:extLst>
                <a:ext uri="{FF2B5EF4-FFF2-40B4-BE49-F238E27FC236}">
                  <a16:creationId xmlns:a16="http://schemas.microsoft.com/office/drawing/2014/main" id="{8BA95D76-36B5-E8E9-FC07-C5131D1C73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6" y="1909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3" name="Line 665">
              <a:extLst>
                <a:ext uri="{FF2B5EF4-FFF2-40B4-BE49-F238E27FC236}">
                  <a16:creationId xmlns:a16="http://schemas.microsoft.com/office/drawing/2014/main" id="{548CBFD6-4389-B101-1A66-51CE438489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4" y="1909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4" name="Line 666">
              <a:extLst>
                <a:ext uri="{FF2B5EF4-FFF2-40B4-BE49-F238E27FC236}">
                  <a16:creationId xmlns:a16="http://schemas.microsoft.com/office/drawing/2014/main" id="{15DDB683-DF26-AFFD-FC5D-7A03DA43B4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0" y="1909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5" name="Line 667">
              <a:extLst>
                <a:ext uri="{FF2B5EF4-FFF2-40B4-BE49-F238E27FC236}">
                  <a16:creationId xmlns:a16="http://schemas.microsoft.com/office/drawing/2014/main" id="{F10D7F0C-7CBE-C5C4-9425-9A5C924C73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7" y="1909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8" name="Line 670">
              <a:extLst>
                <a:ext uri="{FF2B5EF4-FFF2-40B4-BE49-F238E27FC236}">
                  <a16:creationId xmlns:a16="http://schemas.microsoft.com/office/drawing/2014/main" id="{93240B25-11DC-7838-1546-AE3D2253C5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12" y="1909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9" name="Line 671">
              <a:extLst>
                <a:ext uri="{FF2B5EF4-FFF2-40B4-BE49-F238E27FC236}">
                  <a16:creationId xmlns:a16="http://schemas.microsoft.com/office/drawing/2014/main" id="{CD457777-6421-F633-E079-F67C69D97C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9" y="1909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0" name="Line 672">
              <a:extLst>
                <a:ext uri="{FF2B5EF4-FFF2-40B4-BE49-F238E27FC236}">
                  <a16:creationId xmlns:a16="http://schemas.microsoft.com/office/drawing/2014/main" id="{FF41F464-4E4A-7135-3698-F17BB11BC2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6" y="1909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1" name="Line 673">
              <a:extLst>
                <a:ext uri="{FF2B5EF4-FFF2-40B4-BE49-F238E27FC236}">
                  <a16:creationId xmlns:a16="http://schemas.microsoft.com/office/drawing/2014/main" id="{B5084077-E5F8-495C-FE6B-35B75B83CA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84" y="1909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2" name="Line 674">
              <a:extLst>
                <a:ext uri="{FF2B5EF4-FFF2-40B4-BE49-F238E27FC236}">
                  <a16:creationId xmlns:a16="http://schemas.microsoft.com/office/drawing/2014/main" id="{A5E1BD49-769B-A82C-70E5-A3E90D77B4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0" y="1909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3" name="Line 675">
              <a:extLst>
                <a:ext uri="{FF2B5EF4-FFF2-40B4-BE49-F238E27FC236}">
                  <a16:creationId xmlns:a16="http://schemas.microsoft.com/office/drawing/2014/main" id="{0E7D1D52-7C49-54C5-F89A-CA7074E539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97" y="1909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4" name="Line 676">
              <a:extLst>
                <a:ext uri="{FF2B5EF4-FFF2-40B4-BE49-F238E27FC236}">
                  <a16:creationId xmlns:a16="http://schemas.microsoft.com/office/drawing/2014/main" id="{BBBF4FF7-DD97-9AD7-FE8E-7FB277D145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8" y="1909"/>
              <a:ext cx="0" cy="37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27" name="Line 679">
            <a:extLst>
              <a:ext uri="{FF2B5EF4-FFF2-40B4-BE49-F238E27FC236}">
                <a16:creationId xmlns:a16="http://schemas.microsoft.com/office/drawing/2014/main" id="{231D6DF5-2B90-D7CB-07DC-8D2FC25F92F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383838" y="1833563"/>
            <a:ext cx="7721600" cy="62055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8" name="Line 680">
            <a:extLst>
              <a:ext uri="{FF2B5EF4-FFF2-40B4-BE49-F238E27FC236}">
                <a16:creationId xmlns:a16="http://schemas.microsoft.com/office/drawing/2014/main" id="{F33C5717-3859-82F4-B21C-0C3E7C96182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872788" y="2049463"/>
            <a:ext cx="7491412" cy="60166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29" name="Line 681">
            <a:extLst>
              <a:ext uri="{FF2B5EF4-FFF2-40B4-BE49-F238E27FC236}">
                <a16:creationId xmlns:a16="http://schemas.microsoft.com/office/drawing/2014/main" id="{BEE0DB53-2BC8-5DE2-F1D3-E589462DC4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996738" y="2498725"/>
            <a:ext cx="6927850" cy="55673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30" name="Line 682">
            <a:extLst>
              <a:ext uri="{FF2B5EF4-FFF2-40B4-BE49-F238E27FC236}">
                <a16:creationId xmlns:a16="http://schemas.microsoft.com/office/drawing/2014/main" id="{2826CB79-EDBB-D02D-F7B3-2AD69106F22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573000" y="2757488"/>
            <a:ext cx="6672263" cy="53657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31" name="Line 683">
            <a:extLst>
              <a:ext uri="{FF2B5EF4-FFF2-40B4-BE49-F238E27FC236}">
                <a16:creationId xmlns:a16="http://schemas.microsoft.com/office/drawing/2014/main" id="{9AC73F19-0555-3C21-1510-8CC6C544163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270038" y="3414713"/>
            <a:ext cx="5792787" cy="4651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32" name="Line 684">
            <a:extLst>
              <a:ext uri="{FF2B5EF4-FFF2-40B4-BE49-F238E27FC236}">
                <a16:creationId xmlns:a16="http://schemas.microsoft.com/office/drawing/2014/main" id="{BE1F7205-5CE2-B990-A4BD-E65AD2156DD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846300" y="3662363"/>
            <a:ext cx="5480050" cy="44037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33" name="Line 685">
            <a:extLst>
              <a:ext uri="{FF2B5EF4-FFF2-40B4-BE49-F238E27FC236}">
                <a16:creationId xmlns:a16="http://schemas.microsoft.com/office/drawing/2014/main" id="{58CB7D43-7C5A-64BB-597D-F2DFD15BFF3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119100" y="2971800"/>
            <a:ext cx="6335713" cy="50942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34" name="Line 686">
            <a:extLst>
              <a:ext uri="{FF2B5EF4-FFF2-40B4-BE49-F238E27FC236}">
                <a16:creationId xmlns:a16="http://schemas.microsoft.com/office/drawing/2014/main" id="{DE670BC7-F58F-1E5F-CEB7-F7264DA200F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997238" y="4100513"/>
            <a:ext cx="4938712" cy="39655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35" name="Line 687">
            <a:extLst>
              <a:ext uri="{FF2B5EF4-FFF2-40B4-BE49-F238E27FC236}">
                <a16:creationId xmlns:a16="http://schemas.microsoft.com/office/drawing/2014/main" id="{C1E69824-F117-FF7B-1FFD-90A00E9DE7E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516350" y="4354513"/>
            <a:ext cx="4652963" cy="37417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36" name="Line 688">
            <a:extLst>
              <a:ext uri="{FF2B5EF4-FFF2-40B4-BE49-F238E27FC236}">
                <a16:creationId xmlns:a16="http://schemas.microsoft.com/office/drawing/2014/main" id="{7270DA9C-9BC1-C777-0CC5-84FEEFD4FC0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092613" y="4584700"/>
            <a:ext cx="4370387" cy="35115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37" name="Line 689">
            <a:extLst>
              <a:ext uri="{FF2B5EF4-FFF2-40B4-BE49-F238E27FC236}">
                <a16:creationId xmlns:a16="http://schemas.microsoft.com/office/drawing/2014/main" id="{4CBB909C-CFF5-A63A-7C52-CA5F65804C7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207038" y="5030788"/>
            <a:ext cx="3759200" cy="30654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38" name="Line 690">
            <a:extLst>
              <a:ext uri="{FF2B5EF4-FFF2-40B4-BE49-F238E27FC236}">
                <a16:creationId xmlns:a16="http://schemas.microsoft.com/office/drawing/2014/main" id="{8A21BF59-383D-229C-36EB-787D18D5E4C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783300" y="5245100"/>
            <a:ext cx="3490913" cy="28511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39" name="Line 691">
            <a:extLst>
              <a:ext uri="{FF2B5EF4-FFF2-40B4-BE49-F238E27FC236}">
                <a16:creationId xmlns:a16="http://schemas.microsoft.com/office/drawing/2014/main" id="{709E4EE3-367C-0323-7776-3CA4C54E895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359563" y="5467350"/>
            <a:ext cx="3221037" cy="2628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40" name="Line 692">
            <a:extLst>
              <a:ext uri="{FF2B5EF4-FFF2-40B4-BE49-F238E27FC236}">
                <a16:creationId xmlns:a16="http://schemas.microsoft.com/office/drawing/2014/main" id="{3AE7B17D-8DF7-5576-DCA3-295FBB8960A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480338" y="5930900"/>
            <a:ext cx="2616200" cy="21653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41" name="Line 693">
            <a:extLst>
              <a:ext uri="{FF2B5EF4-FFF2-40B4-BE49-F238E27FC236}">
                <a16:creationId xmlns:a16="http://schemas.microsoft.com/office/drawing/2014/main" id="{73E2E576-C38F-67B7-ED69-8119DA88698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056600" y="6151563"/>
            <a:ext cx="2351088" cy="19446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42" name="Line 694">
            <a:extLst>
              <a:ext uri="{FF2B5EF4-FFF2-40B4-BE49-F238E27FC236}">
                <a16:creationId xmlns:a16="http://schemas.microsoft.com/office/drawing/2014/main" id="{E27D7914-FFD1-24EB-827B-9CE001FAFFF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632863" y="6380163"/>
            <a:ext cx="2070100" cy="17160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43" name="Line 695">
            <a:extLst>
              <a:ext uri="{FF2B5EF4-FFF2-40B4-BE49-F238E27FC236}">
                <a16:creationId xmlns:a16="http://schemas.microsoft.com/office/drawing/2014/main" id="{694F9786-3A14-5A16-B52A-6206B40C3E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180550" y="6621463"/>
            <a:ext cx="1778000" cy="14747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44" name="Line 696">
            <a:extLst>
              <a:ext uri="{FF2B5EF4-FFF2-40B4-BE49-F238E27FC236}">
                <a16:creationId xmlns:a16="http://schemas.microsoft.com/office/drawing/2014/main" id="{7CF7B15B-94DA-3F69-3A99-0BF881C9B2B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756813" y="6850063"/>
            <a:ext cx="1500187" cy="12461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45" name="Line 697">
            <a:extLst>
              <a:ext uri="{FF2B5EF4-FFF2-40B4-BE49-F238E27FC236}">
                <a16:creationId xmlns:a16="http://schemas.microsoft.com/office/drawing/2014/main" id="{90F5A706-8117-56F7-08ED-FDF1614E93F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02913" y="7069138"/>
            <a:ext cx="1238250" cy="10271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46" name="Line 698">
            <a:extLst>
              <a:ext uri="{FF2B5EF4-FFF2-40B4-BE49-F238E27FC236}">
                <a16:creationId xmlns:a16="http://schemas.microsoft.com/office/drawing/2014/main" id="{62FE0AF4-3747-B4ED-85BD-54FF99F8F5C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877588" y="7319963"/>
            <a:ext cx="936625" cy="7762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47" name="Line 699">
            <a:extLst>
              <a:ext uri="{FF2B5EF4-FFF2-40B4-BE49-F238E27FC236}">
                <a16:creationId xmlns:a16="http://schemas.microsoft.com/office/drawing/2014/main" id="{E6C032D8-FBF4-2A65-1571-FB1056076AC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426863" y="7545388"/>
            <a:ext cx="663575" cy="5508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48" name="Line 700">
            <a:extLst>
              <a:ext uri="{FF2B5EF4-FFF2-40B4-BE49-F238E27FC236}">
                <a16:creationId xmlns:a16="http://schemas.microsoft.com/office/drawing/2014/main" id="{50AEAA5B-775B-42F7-5A05-0181A4D5DA2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001538" y="7785100"/>
            <a:ext cx="373062" cy="3111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49" name="Line 701">
            <a:extLst>
              <a:ext uri="{FF2B5EF4-FFF2-40B4-BE49-F238E27FC236}">
                <a16:creationId xmlns:a16="http://schemas.microsoft.com/office/drawing/2014/main" id="{759E3E2D-EA57-9AD4-EDE8-268C3A36657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7044988" y="2132013"/>
            <a:ext cx="7381875" cy="5970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50" name="Line 702">
            <a:extLst>
              <a:ext uri="{FF2B5EF4-FFF2-40B4-BE49-F238E27FC236}">
                <a16:creationId xmlns:a16="http://schemas.microsoft.com/office/drawing/2014/main" id="{C91B1975-358D-6146-CF2B-EE4F697C7BD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6778288" y="2357438"/>
            <a:ext cx="7099300" cy="57451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51" name="Line 703">
            <a:extLst>
              <a:ext uri="{FF2B5EF4-FFF2-40B4-BE49-F238E27FC236}">
                <a16:creationId xmlns:a16="http://schemas.microsoft.com/office/drawing/2014/main" id="{448BDF12-8AFB-8E7A-EDAF-AF3CA3F4ED9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6495713" y="2590800"/>
            <a:ext cx="6807200" cy="5511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52" name="Line 704">
            <a:extLst>
              <a:ext uri="{FF2B5EF4-FFF2-40B4-BE49-F238E27FC236}">
                <a16:creationId xmlns:a16="http://schemas.microsoft.com/office/drawing/2014/main" id="{B3E19BA0-C838-B2EB-4C58-CF81518E18D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6206788" y="2800350"/>
            <a:ext cx="6550025" cy="53022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53" name="Line 705">
            <a:extLst>
              <a:ext uri="{FF2B5EF4-FFF2-40B4-BE49-F238E27FC236}">
                <a16:creationId xmlns:a16="http://schemas.microsoft.com/office/drawing/2014/main" id="{6CDCFFFA-3524-9159-63ED-00379370478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5914688" y="3033713"/>
            <a:ext cx="6265862" cy="50688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54" name="Line 706">
            <a:extLst>
              <a:ext uri="{FF2B5EF4-FFF2-40B4-BE49-F238E27FC236}">
                <a16:creationId xmlns:a16="http://schemas.microsoft.com/office/drawing/2014/main" id="{936AC39A-AC28-3171-A7C4-BEA41215E97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5644813" y="3255963"/>
            <a:ext cx="5988050" cy="48466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55" name="Line 707">
            <a:extLst>
              <a:ext uri="{FF2B5EF4-FFF2-40B4-BE49-F238E27FC236}">
                <a16:creationId xmlns:a16="http://schemas.microsoft.com/office/drawing/2014/main" id="{D59D2FF4-A1FF-AE54-DC04-74CA164E9B5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5379700" y="3511550"/>
            <a:ext cx="5676900" cy="45910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56" name="Line 708">
            <a:extLst>
              <a:ext uri="{FF2B5EF4-FFF2-40B4-BE49-F238E27FC236}">
                <a16:creationId xmlns:a16="http://schemas.microsoft.com/office/drawing/2014/main" id="{BF958B19-E01F-2F6C-5A79-41EDA6EC3F9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5073313" y="3729038"/>
            <a:ext cx="5407025" cy="43735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57" name="Line 709">
            <a:extLst>
              <a:ext uri="{FF2B5EF4-FFF2-40B4-BE49-F238E27FC236}">
                <a16:creationId xmlns:a16="http://schemas.microsoft.com/office/drawing/2014/main" id="{BC03B0A0-36A3-9022-9FBF-5096058AD41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4774863" y="3954463"/>
            <a:ext cx="5130800" cy="41481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58" name="Line 710">
            <a:extLst>
              <a:ext uri="{FF2B5EF4-FFF2-40B4-BE49-F238E27FC236}">
                <a16:creationId xmlns:a16="http://schemas.microsoft.com/office/drawing/2014/main" id="{1950DECB-450C-6A52-CAD0-F8F4CD3AA55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002838" y="7823200"/>
            <a:ext cx="346075" cy="279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59" name="Line 711">
            <a:extLst>
              <a:ext uri="{FF2B5EF4-FFF2-40B4-BE49-F238E27FC236}">
                <a16:creationId xmlns:a16="http://schemas.microsoft.com/office/drawing/2014/main" id="{8CE0143E-8C1E-D00D-FAED-13FAEBB2510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291763" y="7634288"/>
            <a:ext cx="574675" cy="468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0" name="Line 712">
            <a:extLst>
              <a:ext uri="{FF2B5EF4-FFF2-40B4-BE49-F238E27FC236}">
                <a16:creationId xmlns:a16="http://schemas.microsoft.com/office/drawing/2014/main" id="{145903FF-9E58-262A-BC56-92D9496E884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579100" y="7396163"/>
            <a:ext cx="863600" cy="7064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1" name="Line 713">
            <a:extLst>
              <a:ext uri="{FF2B5EF4-FFF2-40B4-BE49-F238E27FC236}">
                <a16:creationId xmlns:a16="http://schemas.microsoft.com/office/drawing/2014/main" id="{1BAC3540-539B-AE4B-285B-5ACC7758874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0860088" y="7181850"/>
            <a:ext cx="1128712" cy="9207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2" name="Line 714">
            <a:extLst>
              <a:ext uri="{FF2B5EF4-FFF2-40B4-BE49-F238E27FC236}">
                <a16:creationId xmlns:a16="http://schemas.microsoft.com/office/drawing/2014/main" id="{3CE602A9-F113-8771-A765-5021B7324E9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147425" y="6945313"/>
            <a:ext cx="1417638" cy="11572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3" name="Line 715">
            <a:extLst>
              <a:ext uri="{FF2B5EF4-FFF2-40B4-BE49-F238E27FC236}">
                <a16:creationId xmlns:a16="http://schemas.microsoft.com/office/drawing/2014/main" id="{F3FAC7DF-CCB3-AB37-A6B7-6D93DA6C3B5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407775" y="6711950"/>
            <a:ext cx="1704975" cy="13906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4" name="Line 716">
            <a:extLst>
              <a:ext uri="{FF2B5EF4-FFF2-40B4-BE49-F238E27FC236}">
                <a16:creationId xmlns:a16="http://schemas.microsoft.com/office/drawing/2014/main" id="{8ADC3B6B-DC7D-6D4A-32BE-B1CF8F288DA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722100" y="6497638"/>
            <a:ext cx="1966913" cy="16049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5" name="Line 717">
            <a:extLst>
              <a:ext uri="{FF2B5EF4-FFF2-40B4-BE49-F238E27FC236}">
                <a16:creationId xmlns:a16="http://schemas.microsoft.com/office/drawing/2014/main" id="{448BE60A-DCA6-D90E-5B2B-FF98E7E72A0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1976100" y="6235700"/>
            <a:ext cx="2287588" cy="1866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6" name="Line 718">
            <a:extLst>
              <a:ext uri="{FF2B5EF4-FFF2-40B4-BE49-F238E27FC236}">
                <a16:creationId xmlns:a16="http://schemas.microsoft.com/office/drawing/2014/main" id="{2E3408F0-C823-B902-2F17-E50B040A4F0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2284075" y="6015038"/>
            <a:ext cx="2555875" cy="20875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7" name="Line 719">
            <a:extLst>
              <a:ext uri="{FF2B5EF4-FFF2-40B4-BE49-F238E27FC236}">
                <a16:creationId xmlns:a16="http://schemas.microsoft.com/office/drawing/2014/main" id="{4B3CFEDB-B57B-3437-C382-2825C0B8EEA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2565063" y="5799138"/>
            <a:ext cx="2820987" cy="23034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8" name="Line 720">
            <a:extLst>
              <a:ext uri="{FF2B5EF4-FFF2-40B4-BE49-F238E27FC236}">
                <a16:creationId xmlns:a16="http://schemas.microsoft.com/office/drawing/2014/main" id="{27119C09-7F00-B25E-9C4E-A9B6D8F47A4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2839700" y="5554663"/>
            <a:ext cx="3122613" cy="25479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69" name="Line 721">
            <a:extLst>
              <a:ext uri="{FF2B5EF4-FFF2-40B4-BE49-F238E27FC236}">
                <a16:creationId xmlns:a16="http://schemas.microsoft.com/office/drawing/2014/main" id="{48F51859-CF17-D966-7E28-EBA05AE2B14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3117513" y="5334000"/>
            <a:ext cx="3392487" cy="276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70" name="Line 722">
            <a:extLst>
              <a:ext uri="{FF2B5EF4-FFF2-40B4-BE49-F238E27FC236}">
                <a16:creationId xmlns:a16="http://schemas.microsoft.com/office/drawing/2014/main" id="{3544B6E0-E7BE-7102-3C10-AD62F7A1C21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3406438" y="5100638"/>
            <a:ext cx="3679825" cy="30019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71" name="Line 723">
            <a:extLst>
              <a:ext uri="{FF2B5EF4-FFF2-40B4-BE49-F238E27FC236}">
                <a16:creationId xmlns:a16="http://schemas.microsoft.com/office/drawing/2014/main" id="{B4B7A863-6980-D512-C789-C52F5AB6675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3679488" y="4878388"/>
            <a:ext cx="3952875" cy="32242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72" name="Line 724">
            <a:extLst>
              <a:ext uri="{FF2B5EF4-FFF2-40B4-BE49-F238E27FC236}">
                <a16:creationId xmlns:a16="http://schemas.microsoft.com/office/drawing/2014/main" id="{91EA236F-F218-7132-EEB4-F22A406517B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3962063" y="4637088"/>
            <a:ext cx="4244975" cy="34655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73" name="Line 725">
            <a:extLst>
              <a:ext uri="{FF2B5EF4-FFF2-40B4-BE49-F238E27FC236}">
                <a16:creationId xmlns:a16="http://schemas.microsoft.com/office/drawing/2014/main" id="{42410933-3D32-990A-91B7-017C1FAA497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4246225" y="4398963"/>
            <a:ext cx="4537075" cy="37036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74" name="Line 726">
            <a:extLst>
              <a:ext uri="{FF2B5EF4-FFF2-40B4-BE49-F238E27FC236}">
                <a16:creationId xmlns:a16="http://schemas.microsoft.com/office/drawing/2014/main" id="{ACB557B9-4F88-5074-A746-7D704DD9856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4501813" y="4135438"/>
            <a:ext cx="4857750" cy="39671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776" name="Group 728">
            <a:extLst>
              <a:ext uri="{FF2B5EF4-FFF2-40B4-BE49-F238E27FC236}">
                <a16:creationId xmlns:a16="http://schemas.microsoft.com/office/drawing/2014/main" id="{DB2E46D8-D7C6-271E-DA33-648EF7F826BA}"/>
              </a:ext>
            </a:extLst>
          </p:cNvPr>
          <p:cNvGrpSpPr>
            <a:grpSpLocks/>
          </p:cNvGrpSpPr>
          <p:nvPr/>
        </p:nvGrpSpPr>
        <p:grpSpPr bwMode="auto">
          <a:xfrm>
            <a:off x="1295400" y="34742438"/>
            <a:ext cx="4144963" cy="3067050"/>
            <a:chOff x="3624" y="1346"/>
            <a:chExt cx="576" cy="439"/>
          </a:xfrm>
        </p:grpSpPr>
        <p:sp>
          <p:nvSpPr>
            <p:cNvPr id="2777" name="Freeform 729">
              <a:extLst>
                <a:ext uri="{FF2B5EF4-FFF2-40B4-BE49-F238E27FC236}">
                  <a16:creationId xmlns:a16="http://schemas.microsoft.com/office/drawing/2014/main" id="{A5437EF4-F8D8-8E8C-CF24-6E552BA74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4" y="1346"/>
              <a:ext cx="576" cy="439"/>
            </a:xfrm>
            <a:custGeom>
              <a:avLst/>
              <a:gdLst>
                <a:gd name="T0" fmla="*/ 0 w 1098"/>
                <a:gd name="T1" fmla="*/ 0 h 439"/>
                <a:gd name="T2" fmla="*/ 1097 w 1098"/>
                <a:gd name="T3" fmla="*/ 0 h 439"/>
                <a:gd name="T4" fmla="*/ 1097 w 1098"/>
                <a:gd name="T5" fmla="*/ 438 h 439"/>
                <a:gd name="T6" fmla="*/ 0 w 1098"/>
                <a:gd name="T7" fmla="*/ 438 h 439"/>
                <a:gd name="T8" fmla="*/ 0 w 1098"/>
                <a:gd name="T9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8" h="439">
                  <a:moveTo>
                    <a:pt x="0" y="0"/>
                  </a:moveTo>
                  <a:lnTo>
                    <a:pt x="1097" y="0"/>
                  </a:lnTo>
                  <a:lnTo>
                    <a:pt x="1097" y="438"/>
                  </a:lnTo>
                  <a:lnTo>
                    <a:pt x="0" y="438"/>
                  </a:lnTo>
                  <a:lnTo>
                    <a:pt x="0" y="0"/>
                  </a:lnTo>
                </a:path>
              </a:pathLst>
            </a:custGeom>
            <a:solidFill>
              <a:srgbClr val="C1C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10374" tIns="205190" rIns="410374" bIns="205190">
              <a:spAutoFit/>
            </a:bodyPr>
            <a:lstStyle/>
            <a:p>
              <a:endParaRPr lang="en-US"/>
            </a:p>
          </p:txBody>
        </p:sp>
        <p:sp>
          <p:nvSpPr>
            <p:cNvPr id="2778" name="Rectangle 730">
              <a:extLst>
                <a:ext uri="{FF2B5EF4-FFF2-40B4-BE49-F238E27FC236}">
                  <a16:creationId xmlns:a16="http://schemas.microsoft.com/office/drawing/2014/main" id="{99F54C64-F955-7C0B-EB48-60ED8EC1C7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7" y="1353"/>
              <a:ext cx="252" cy="1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10374" tIns="205190" rIns="410374" bIns="205190">
              <a:spAutoFit/>
            </a:bodyPr>
            <a:lstStyle>
              <a:lvl1pPr defTabSz="4075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2038350" defTabSz="4075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4075113" defTabSz="4075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6113463" defTabSz="4075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8151813" defTabSz="4075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8609013" defTabSz="4075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9066213" defTabSz="4075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9523413" defTabSz="4075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9980613" defTabSz="4075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Key:</a:t>
              </a:r>
            </a:p>
          </p:txBody>
        </p:sp>
        <p:sp>
          <p:nvSpPr>
            <p:cNvPr id="2779" name="Freeform 731">
              <a:extLst>
                <a:ext uri="{FF2B5EF4-FFF2-40B4-BE49-F238E27FC236}">
                  <a16:creationId xmlns:a16="http://schemas.microsoft.com/office/drawing/2014/main" id="{65E00837-7EAD-62E5-5F5C-B640B6AC1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5" y="1483"/>
              <a:ext cx="113" cy="113"/>
            </a:xfrm>
            <a:custGeom>
              <a:avLst/>
              <a:gdLst>
                <a:gd name="T0" fmla="*/ 56 w 113"/>
                <a:gd name="T1" fmla="*/ 0 h 113"/>
                <a:gd name="T2" fmla="*/ 0 w 113"/>
                <a:gd name="T3" fmla="*/ 57 h 113"/>
                <a:gd name="T4" fmla="*/ 56 w 113"/>
                <a:gd name="T5" fmla="*/ 112 h 113"/>
                <a:gd name="T6" fmla="*/ 112 w 113"/>
                <a:gd name="T7" fmla="*/ 57 h 113"/>
                <a:gd name="T8" fmla="*/ 56 w 113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3">
                  <a:moveTo>
                    <a:pt x="56" y="0"/>
                  </a:moveTo>
                  <a:lnTo>
                    <a:pt x="0" y="57"/>
                  </a:lnTo>
                  <a:lnTo>
                    <a:pt x="56" y="112"/>
                  </a:lnTo>
                  <a:lnTo>
                    <a:pt x="112" y="57"/>
                  </a:lnTo>
                  <a:lnTo>
                    <a:pt x="56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10374" tIns="205190" rIns="410374" bIns="205190">
              <a:spAutoFit/>
            </a:bodyPr>
            <a:lstStyle/>
            <a:p>
              <a:endParaRPr lang="en-US"/>
            </a:p>
          </p:txBody>
        </p:sp>
        <p:sp>
          <p:nvSpPr>
            <p:cNvPr id="2780" name="Rectangle 732">
              <a:extLst>
                <a:ext uri="{FF2B5EF4-FFF2-40B4-BE49-F238E27FC236}">
                  <a16:creationId xmlns:a16="http://schemas.microsoft.com/office/drawing/2014/main" id="{4F727867-0A03-2582-9B0C-358990C9DD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7" y="1487"/>
              <a:ext cx="87" cy="87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10374" tIns="205190" rIns="410374" bIns="205190">
              <a:spAutoFit/>
            </a:bodyPr>
            <a:lstStyle/>
            <a:p>
              <a:endParaRPr lang="en-US"/>
            </a:p>
          </p:txBody>
        </p:sp>
        <p:sp>
          <p:nvSpPr>
            <p:cNvPr id="2781" name="Oval 733">
              <a:extLst>
                <a:ext uri="{FF2B5EF4-FFF2-40B4-BE49-F238E27FC236}">
                  <a16:creationId xmlns:a16="http://schemas.microsoft.com/office/drawing/2014/main" id="{CAD15A71-93FF-C611-B724-62C8FE2514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6" y="1486"/>
              <a:ext cx="86" cy="9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10374" tIns="205190" rIns="410374" bIns="205190">
              <a:spAutoFit/>
            </a:bodyPr>
            <a:lstStyle/>
            <a:p>
              <a:endParaRPr lang="en-US"/>
            </a:p>
          </p:txBody>
        </p:sp>
      </p:grpSp>
      <p:sp>
        <p:nvSpPr>
          <p:cNvPr id="2782" name="Text Box 734">
            <a:extLst>
              <a:ext uri="{FF2B5EF4-FFF2-40B4-BE49-F238E27FC236}">
                <a16:creationId xmlns:a16="http://schemas.microsoft.com/office/drawing/2014/main" id="{6FD98916-3F22-14EB-B74E-0BDB40F6C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0525" y="34113788"/>
            <a:ext cx="438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3600" b="1"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2784" name="Line 736">
            <a:extLst>
              <a:ext uri="{FF2B5EF4-FFF2-40B4-BE49-F238E27FC236}">
                <a16:creationId xmlns:a16="http://schemas.microsoft.com/office/drawing/2014/main" id="{D528F218-AA47-5519-8DCB-2193BC0D9DB5}"/>
              </a:ext>
            </a:extLst>
          </p:cNvPr>
          <p:cNvSpPr>
            <a:spLocks noChangeShapeType="1"/>
          </p:cNvSpPr>
          <p:nvPr/>
        </p:nvSpPr>
        <p:spPr bwMode="auto">
          <a:xfrm>
            <a:off x="9677400" y="8686800"/>
            <a:ext cx="15982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85" name="Rectangle 737">
            <a:extLst>
              <a:ext uri="{FF2B5EF4-FFF2-40B4-BE49-F238E27FC236}">
                <a16:creationId xmlns:a16="http://schemas.microsoft.com/office/drawing/2014/main" id="{9C78943C-3126-ECE5-AF86-F9D3099E1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2100" y="7954963"/>
            <a:ext cx="5800725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410374" tIns="205190" rIns="410374" bIns="20519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 b="1">
                <a:solidFill>
                  <a:srgbClr val="000000"/>
                </a:solidFill>
                <a:latin typeface="Arial" panose="020B0604020202020204" pitchFamily="34" charset="0"/>
              </a:rPr>
              <a:t>Improvement Direction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C:\WINDOWS\Application Data\Microsoft\Templates\Blank Presentation.pot</Template>
  <TotalTime>479</TotalTime>
  <Words>58</Words>
  <Application>Microsoft Office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Times New Roman</vt:lpstr>
      <vt:lpstr>Arial</vt:lpstr>
      <vt:lpstr>Blank Presentation</vt:lpstr>
      <vt:lpstr>PowerPoint Presentation</vt:lpstr>
    </vt:vector>
  </TitlesOfParts>
  <Company>Compass Quality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J. O'Neill</dc:creator>
  <cp:lastModifiedBy>John O'Neill</cp:lastModifiedBy>
  <cp:revision>11</cp:revision>
  <dcterms:created xsi:type="dcterms:W3CDTF">1999-12-15T08:18:09Z</dcterms:created>
  <dcterms:modified xsi:type="dcterms:W3CDTF">2026-07-24T15:34:33Z</dcterms:modified>
</cp:coreProperties>
</file>