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83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6A5B6-EA7B-DA95-28A7-984A520BF3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0BD971-1590-9E91-AA4E-269613DDFE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3FF646-3DC4-941E-E3C2-CFA7A2D69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FEBE13-CA9A-82C9-7907-8B891C29D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564852-C84E-0796-6A18-D6BA5832F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E285BF-44F4-4861-ABC5-3A1423D6AB6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6854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5B797-2E7E-ECB3-CDAC-C62D10D0D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DAEC34-2873-1268-D48D-6EF2FCE27B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3CE091-BB03-FCEF-7956-8F9ADBD92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7325A-11E6-30F2-FAB2-8BA005269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7A2CA2-EFFC-0E5E-7F60-DB7D24154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28A84C-3370-4F8E-B30A-274104F32E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3746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0E5B13-894C-F2C2-92DC-A19173B4A8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2900BC-7F3B-F4E1-3389-1038D408D3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D1F98-23F2-6565-AC32-68B2BA726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B3BB7-7A2F-F424-1B38-6149F04F8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D3AE9-D106-D883-B0B4-C4EFC35C0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3B773-0A89-4813-9305-D3198C91337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216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AB680-1CB4-65E2-9FCD-BE68E56DD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5FC7A-19D8-746B-1AD8-1BC9B5721B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C35D7-B3D0-83B1-6FC1-E3CEA07BB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B57E17-BCF4-4F2D-30D4-46E248264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5B5E8E-A2D4-92D0-BAE4-A53074FC3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5B3EB-7243-4579-8AB7-9EDA31193B1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0641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51993-3893-365F-88D3-DC470577D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DA9551-D8AC-D394-9983-6F6399FBD0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D321AE-6E69-B579-CAAB-FFEBC8666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3445F6-E8E8-E0D2-0F0A-2D80C6130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BAE1E-DAF3-466E-A1AC-663DD0EFD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62BEA-CAB1-4462-A04A-F7DFA895EC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1233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9CBC7-FB1D-48E4-A62E-9CFB1A745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69C16F-86FC-4A87-3B14-E3EC46D031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365FE-FA02-2F4C-8C3A-792F4555E9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4D4702-B660-595A-49AA-943E78846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3E2656-7132-03ED-0C9A-84715B440C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DEB5AD-76CC-6F09-2B57-F26AAF2B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28AD4-F7BC-4151-B0DC-E17EC55BE1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941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CDEFF-45F6-9004-D335-F5B19E60F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3414A-2D08-4AB0-596B-AA175F8A0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0D7EAE-B2EF-EDF9-D669-3C8C3AFD54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089116-6085-C86A-16F0-B055EAFB97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302453-0076-6652-1D3A-0112938786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6823DE-C5BF-9560-6C41-6B19B4514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9FD9F5-6535-20FE-7CA4-960797CCE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9D2D41-6721-A7C5-9A34-0B3D7A7E3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338A87-2B13-4AE4-AB5B-0876A737369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2108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D4944-8072-3C76-8092-4E0014727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3A1C6D-A8E7-E08E-CD5C-0BD42C67D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28F249-D2D2-C94D-E0E8-E4B1FE14A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49D3E-9C2F-D562-67DA-EB97C051A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7DF257-4E2B-4162-88DF-B93A55B76C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3503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A33211-57E4-046E-EFC1-4464C813C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FA5B72-E427-13DE-5D59-0E5B015BF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26F5D2-E004-D0CF-B49C-6C84C63FF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AA7ACB-8E1A-4893-A7B8-48DABCBC7D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435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37268-2644-37C1-7B76-A5D82A986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84DF0-5D89-DA98-714A-2258272B6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F95BF8-5738-928E-7332-95A7E5C2B9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F0D23E-BC44-3293-6670-7456E3171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77EA85-2A9A-6801-C286-F36132772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9E7B53-AF2B-8A48-632E-14FD6683A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858816-9126-45AF-B27B-28B2E782D2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3597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D65E1-DA14-35DE-2430-B77ED852F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C4A1A0-DCDE-62CC-D190-D3A046DB08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94B33F-F402-5160-751A-1C43B0B45D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B1DBEC-8618-44B5-AC00-F37BA7AE6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CA419E-8444-27C2-B0F9-09A9CA176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13AE98-E2F5-3239-4C2D-B0FC7136F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4D6C78-FC3A-48AB-BA13-BD2628BBAF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340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E810BD4-7525-BFF9-9001-7722905F75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0DAA66D-4DB7-7D3B-B725-CA583E341F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6C9ABA40-A9C5-044A-8254-BF5E0263A67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ADEA8F5-5DCC-48EE-7018-8F5F64E82A9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A3FC9F5-A0E9-6E82-52D2-03DDD49CA2C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B24A91C-F1FA-4243-A28E-D73ACCF9D07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w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>
            <a:extLst>
              <a:ext uri="{FF2B5EF4-FFF2-40B4-BE49-F238E27FC236}">
                <a16:creationId xmlns:a16="http://schemas.microsoft.com/office/drawing/2014/main" id="{2E9CDA6E-F65F-2F98-A936-B445E700E2B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0" y="609600"/>
          <a:ext cx="5638800" cy="205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631480" imgH="2055240" progId="Word.Document.8">
                  <p:embed/>
                </p:oleObj>
              </mc:Choice>
              <mc:Fallback>
                <p:oleObj name="Document" r:id="rId2" imgW="5631480" imgH="205524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609600"/>
                        <a:ext cx="5638800" cy="205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>
            <a:extLst>
              <a:ext uri="{FF2B5EF4-FFF2-40B4-BE49-F238E27FC236}">
                <a16:creationId xmlns:a16="http://schemas.microsoft.com/office/drawing/2014/main" id="{D0DE7E9B-CB57-80DA-0455-5ACFFAA6A28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0" y="2751138"/>
          <a:ext cx="5632450" cy="2039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5631480" imgH="2040840" progId="Word.Document.8">
                  <p:embed/>
                </p:oleObj>
              </mc:Choice>
              <mc:Fallback>
                <p:oleObj name="Document" r:id="rId4" imgW="5631480" imgH="20408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751138"/>
                        <a:ext cx="5632450" cy="2039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>
            <a:extLst>
              <a:ext uri="{FF2B5EF4-FFF2-40B4-BE49-F238E27FC236}">
                <a16:creationId xmlns:a16="http://schemas.microsoft.com/office/drawing/2014/main" id="{46E0ED7D-5706-8136-44E2-43AE68AB2D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0" y="4876800"/>
          <a:ext cx="5632450" cy="169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6" imgW="5631480" imgH="1690200" progId="Word.Document.8">
                  <p:embed/>
                </p:oleObj>
              </mc:Choice>
              <mc:Fallback>
                <p:oleObj name="Document" r:id="rId6" imgW="5631480" imgH="1690200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876800"/>
                        <a:ext cx="5632450" cy="169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Text Box 5">
            <a:extLst>
              <a:ext uri="{FF2B5EF4-FFF2-40B4-BE49-F238E27FC236}">
                <a16:creationId xmlns:a16="http://schemas.microsoft.com/office/drawing/2014/main" id="{98862FFE-A878-DC1A-BC4F-1B6EBCD8D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212725"/>
            <a:ext cx="3311525" cy="393700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Black Belt SWAT Team Process</a:t>
            </a:r>
          </a:p>
        </p:txBody>
      </p:sp>
      <p:sp>
        <p:nvSpPr>
          <p:cNvPr id="2054" name="Text Box 6">
            <a:extLst>
              <a:ext uri="{FF2B5EF4-FFF2-40B4-BE49-F238E27FC236}">
                <a16:creationId xmlns:a16="http://schemas.microsoft.com/office/drawing/2014/main" id="{03A13C27-337F-FDE4-885E-DD1BF8EA7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" y="958850"/>
            <a:ext cx="11668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 i="1">
                <a:latin typeface="Arial" panose="020B0604020202020204" pitchFamily="34" charset="0"/>
              </a:rPr>
              <a:t>Week One</a:t>
            </a:r>
          </a:p>
        </p:txBody>
      </p:sp>
      <p:sp>
        <p:nvSpPr>
          <p:cNvPr id="2055" name="Text Box 7">
            <a:extLst>
              <a:ext uri="{FF2B5EF4-FFF2-40B4-BE49-F238E27FC236}">
                <a16:creationId xmlns:a16="http://schemas.microsoft.com/office/drawing/2014/main" id="{59756BE6-F1F3-14AF-893E-6CCC0CF5A8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425" y="3016250"/>
            <a:ext cx="1177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 i="1">
                <a:latin typeface="Arial" panose="020B0604020202020204" pitchFamily="34" charset="0"/>
              </a:rPr>
              <a:t>Week Two</a:t>
            </a:r>
          </a:p>
        </p:txBody>
      </p:sp>
      <p:sp>
        <p:nvSpPr>
          <p:cNvPr id="2056" name="Text Box 8">
            <a:extLst>
              <a:ext uri="{FF2B5EF4-FFF2-40B4-BE49-F238E27FC236}">
                <a16:creationId xmlns:a16="http://schemas.microsoft.com/office/drawing/2014/main" id="{323F2579-1F55-EB4E-FE78-16A18D3FD7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149850"/>
            <a:ext cx="13239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 b="1" i="1">
                <a:latin typeface="Arial" panose="020B0604020202020204" pitchFamily="34" charset="0"/>
              </a:rPr>
              <a:t>Week Three</a:t>
            </a:r>
          </a:p>
        </p:txBody>
      </p:sp>
      <p:sp>
        <p:nvSpPr>
          <p:cNvPr id="2057" name="AutoShape 9">
            <a:extLst>
              <a:ext uri="{FF2B5EF4-FFF2-40B4-BE49-F238E27FC236}">
                <a16:creationId xmlns:a16="http://schemas.microsoft.com/office/drawing/2014/main" id="{B19E7D42-E4A6-CE1A-6088-F77AB51A7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888" y="1568450"/>
            <a:ext cx="381000" cy="1143000"/>
          </a:xfrm>
          <a:prstGeom prst="down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8" name="AutoShape 10">
            <a:extLst>
              <a:ext uri="{FF2B5EF4-FFF2-40B4-BE49-F238E27FC236}">
                <a16:creationId xmlns:a16="http://schemas.microsoft.com/office/drawing/2014/main" id="{8A564B65-198C-0501-4E00-139D3AE6A9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888" y="3702050"/>
            <a:ext cx="381000" cy="1143000"/>
          </a:xfrm>
          <a:prstGeom prst="downArrow">
            <a:avLst>
              <a:gd name="adj1" fmla="val 50000"/>
              <a:gd name="adj2" fmla="val 7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Times New Roman</vt:lpstr>
      <vt:lpstr>Arial</vt:lpstr>
      <vt:lpstr>Office Theme</vt:lpstr>
      <vt:lpstr>Microsoft Word Document</vt:lpstr>
      <vt:lpstr>PowerPoint Presentation</vt:lpstr>
    </vt:vector>
  </TitlesOfParts>
  <Company>Dell Computer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John J. O'Neill</dc:creator>
  <cp:lastModifiedBy>John O'Neill</cp:lastModifiedBy>
  <cp:revision>1</cp:revision>
  <dcterms:created xsi:type="dcterms:W3CDTF">1999-07-22T23:14:55Z</dcterms:created>
  <dcterms:modified xsi:type="dcterms:W3CDTF">2026-07-24T20:00:07Z</dcterms:modified>
</cp:coreProperties>
</file>