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42"/>
  </p:notesMasterIdLst>
  <p:handoutMasterIdLst>
    <p:handoutMasterId r:id="rId43"/>
  </p:handoutMasterIdLst>
  <p:sldIdLst>
    <p:sldId id="256" r:id="rId2"/>
    <p:sldId id="263" r:id="rId3"/>
    <p:sldId id="264" r:id="rId4"/>
    <p:sldId id="265" r:id="rId5"/>
    <p:sldId id="266" r:id="rId6"/>
    <p:sldId id="267" r:id="rId7"/>
    <p:sldId id="268" r:id="rId8"/>
    <p:sldId id="269" r:id="rId9"/>
    <p:sldId id="270" r:id="rId10"/>
    <p:sldId id="271" r:id="rId11"/>
    <p:sldId id="272" r:id="rId12"/>
    <p:sldId id="273" r:id="rId13"/>
    <p:sldId id="278" r:id="rId14"/>
    <p:sldId id="274" r:id="rId15"/>
    <p:sldId id="275" r:id="rId16"/>
    <p:sldId id="276" r:id="rId17"/>
    <p:sldId id="277" r:id="rId18"/>
    <p:sldId id="279" r:id="rId19"/>
    <p:sldId id="285" r:id="rId20"/>
    <p:sldId id="281" r:id="rId21"/>
    <p:sldId id="282" r:id="rId22"/>
    <p:sldId id="286" r:id="rId23"/>
    <p:sldId id="284" r:id="rId24"/>
    <p:sldId id="287" r:id="rId25"/>
    <p:sldId id="288" r:id="rId26"/>
    <p:sldId id="289" r:id="rId27"/>
    <p:sldId id="290" r:id="rId28"/>
    <p:sldId id="291" r:id="rId29"/>
    <p:sldId id="292" r:id="rId30"/>
    <p:sldId id="293" r:id="rId31"/>
    <p:sldId id="294" r:id="rId32"/>
    <p:sldId id="295" r:id="rId33"/>
    <p:sldId id="296" r:id="rId34"/>
    <p:sldId id="297" r:id="rId35"/>
    <p:sldId id="298" r:id="rId36"/>
    <p:sldId id="299" r:id="rId37"/>
    <p:sldId id="300" r:id="rId38"/>
    <p:sldId id="301" r:id="rId39"/>
    <p:sldId id="302" r:id="rId40"/>
    <p:sldId id="303" r:id="rId41"/>
  </p:sldIdLst>
  <p:sldSz cx="9144000" cy="6858000" type="screen4x3"/>
  <p:notesSz cx="6858000" cy="9236075"/>
  <p:defaultTextStyle>
    <a:defPPr>
      <a:defRPr lang="en-US"/>
    </a:defPPr>
    <a:lvl1pPr algn="l" rtl="0" eaLnBrk="0" fontAlgn="base" hangingPunct="0">
      <a:spcBef>
        <a:spcPct val="0"/>
      </a:spcBef>
      <a:spcAft>
        <a:spcPct val="0"/>
      </a:spcAft>
      <a:defRPr sz="13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13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13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13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1300" kern="1200">
        <a:solidFill>
          <a:schemeClr val="tx1"/>
        </a:solidFill>
        <a:latin typeface="Times New Roman" panose="02020603050405020304" pitchFamily="18" charset="0"/>
        <a:ea typeface="+mn-ea"/>
        <a:cs typeface="+mn-cs"/>
      </a:defRPr>
    </a:lvl5pPr>
    <a:lvl6pPr marL="2286000" algn="l" defTabSz="914400" rtl="0" eaLnBrk="1" latinLnBrk="0" hangingPunct="1">
      <a:defRPr sz="1300" kern="1200">
        <a:solidFill>
          <a:schemeClr val="tx1"/>
        </a:solidFill>
        <a:latin typeface="Times New Roman" panose="02020603050405020304" pitchFamily="18" charset="0"/>
        <a:ea typeface="+mn-ea"/>
        <a:cs typeface="+mn-cs"/>
      </a:defRPr>
    </a:lvl6pPr>
    <a:lvl7pPr marL="2743200" algn="l" defTabSz="914400" rtl="0" eaLnBrk="1" latinLnBrk="0" hangingPunct="1">
      <a:defRPr sz="1300" kern="1200">
        <a:solidFill>
          <a:schemeClr val="tx1"/>
        </a:solidFill>
        <a:latin typeface="Times New Roman" panose="02020603050405020304" pitchFamily="18" charset="0"/>
        <a:ea typeface="+mn-ea"/>
        <a:cs typeface="+mn-cs"/>
      </a:defRPr>
    </a:lvl7pPr>
    <a:lvl8pPr marL="3200400" algn="l" defTabSz="914400" rtl="0" eaLnBrk="1" latinLnBrk="0" hangingPunct="1">
      <a:defRPr sz="1300" kern="1200">
        <a:solidFill>
          <a:schemeClr val="tx1"/>
        </a:solidFill>
        <a:latin typeface="Times New Roman" panose="02020603050405020304" pitchFamily="18" charset="0"/>
        <a:ea typeface="+mn-ea"/>
        <a:cs typeface="+mn-cs"/>
      </a:defRPr>
    </a:lvl8pPr>
    <a:lvl9pPr marL="3657600" algn="l" defTabSz="914400" rtl="0" eaLnBrk="1" latinLnBrk="0" hangingPunct="1">
      <a:defRPr sz="1300"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448">
          <p15:clr>
            <a:srgbClr val="A4A3A4"/>
          </p15:clr>
        </p15:guide>
        <p15:guide id="2" pos="3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CC"/>
    <a:srgbClr val="FFFF99"/>
    <a:srgbClr val="6699FF"/>
    <a:srgbClr val="FF0000"/>
    <a:srgbClr val="B2B2B2"/>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1" d="100"/>
          <a:sy n="101" d="100"/>
        </p:scale>
        <p:origin x="1836"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44" d="100"/>
          <a:sy n="44" d="100"/>
        </p:scale>
        <p:origin x="-1530" y="-108"/>
      </p:cViewPr>
      <p:guideLst>
        <p:guide orient="horz" pos="2448"/>
        <p:guide pos="316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72711E7-1CDF-4B15-B408-899657D212B9}" type="doc">
      <dgm:prSet loTypeId="urn:microsoft.com/office/officeart/2005/8/layout/radial1" loCatId="relationship" qsTypeId="urn:microsoft.com/office/officeart/2005/8/quickstyle/simple1" qsCatId="simple" csTypeId="urn:microsoft.com/office/officeart/2005/8/colors/accent1_2" csCatId="accent1" phldr="0"/>
      <dgm:spPr/>
      <dgm:t>
        <a:bodyPr/>
        <a:lstStyle/>
        <a:p>
          <a:endParaRPr lang="en-US"/>
        </a:p>
      </dgm:t>
    </dgm:pt>
    <dgm:pt modelId="{06ACCD23-D59A-4D3E-94C3-0B36CD0510A9}">
      <dgm:prSet phldrT="[Text]" phldr="1"/>
      <dgm:spPr/>
      <dgm:t>
        <a:bodyPr/>
        <a:lstStyle/>
        <a:p>
          <a:endParaRPr lang="en-US"/>
        </a:p>
      </dgm:t>
    </dgm:pt>
    <dgm:pt modelId="{062801F1-E9DF-4870-8CC2-6482242AEC8A}" type="parTrans" cxnId="{5C916941-9490-4ACC-8484-99489FB118F5}">
      <dgm:prSet/>
      <dgm:spPr/>
      <dgm:t>
        <a:bodyPr/>
        <a:lstStyle/>
        <a:p>
          <a:endParaRPr lang="en-US"/>
        </a:p>
      </dgm:t>
    </dgm:pt>
    <dgm:pt modelId="{BED21730-AE41-43A1-B30A-6697804AEB60}" type="sibTrans" cxnId="{5C916941-9490-4ACC-8484-99489FB118F5}">
      <dgm:prSet/>
      <dgm:spPr/>
      <dgm:t>
        <a:bodyPr/>
        <a:lstStyle/>
        <a:p>
          <a:endParaRPr lang="en-US"/>
        </a:p>
      </dgm:t>
    </dgm:pt>
    <dgm:pt modelId="{D3EA1CD7-E4DA-49EE-9A25-CE60F4388FC8}">
      <dgm:prSet phldrT="[Text]" phldr="1"/>
      <dgm:spPr/>
      <dgm:t>
        <a:bodyPr/>
        <a:lstStyle/>
        <a:p>
          <a:endParaRPr lang="en-US"/>
        </a:p>
      </dgm:t>
    </dgm:pt>
    <dgm:pt modelId="{DE746D38-4348-4BEE-B5AB-A1E3EF4E27EA}" type="parTrans" cxnId="{7855FA64-8AE1-48BC-A55D-C286C0469E6F}">
      <dgm:prSet/>
      <dgm:spPr/>
      <dgm:t>
        <a:bodyPr/>
        <a:lstStyle/>
        <a:p>
          <a:endParaRPr lang="en-US"/>
        </a:p>
      </dgm:t>
    </dgm:pt>
    <dgm:pt modelId="{DA4E6B93-C25C-44CD-AE3D-D3E04F6CB06D}" type="sibTrans" cxnId="{7855FA64-8AE1-48BC-A55D-C286C0469E6F}">
      <dgm:prSet/>
      <dgm:spPr/>
      <dgm:t>
        <a:bodyPr/>
        <a:lstStyle/>
        <a:p>
          <a:endParaRPr lang="en-US"/>
        </a:p>
      </dgm:t>
    </dgm:pt>
    <dgm:pt modelId="{C89870C6-00B6-47BF-8D93-69613E55BF01}">
      <dgm:prSet phldrT="[Text]" phldr="1"/>
      <dgm:spPr/>
      <dgm:t>
        <a:bodyPr/>
        <a:lstStyle/>
        <a:p>
          <a:endParaRPr lang="en-US"/>
        </a:p>
      </dgm:t>
    </dgm:pt>
    <dgm:pt modelId="{9FE87122-64DA-4902-8E36-49A1BFBC87E3}" type="parTrans" cxnId="{4119478F-92F5-49AF-B7D2-028B61592434}">
      <dgm:prSet/>
      <dgm:spPr/>
      <dgm:t>
        <a:bodyPr/>
        <a:lstStyle/>
        <a:p>
          <a:endParaRPr lang="en-US"/>
        </a:p>
      </dgm:t>
    </dgm:pt>
    <dgm:pt modelId="{EAFA46D8-6FE3-4DFB-847F-489F609B6754}" type="sibTrans" cxnId="{4119478F-92F5-49AF-B7D2-028B61592434}">
      <dgm:prSet/>
      <dgm:spPr/>
      <dgm:t>
        <a:bodyPr/>
        <a:lstStyle/>
        <a:p>
          <a:endParaRPr lang="en-US"/>
        </a:p>
      </dgm:t>
    </dgm:pt>
    <dgm:pt modelId="{E7744B12-F940-420D-AEC3-E52C56C92834}">
      <dgm:prSet phldrT="[Text]" phldr="1"/>
      <dgm:spPr/>
      <dgm:t>
        <a:bodyPr/>
        <a:lstStyle/>
        <a:p>
          <a:endParaRPr lang="en-US"/>
        </a:p>
      </dgm:t>
    </dgm:pt>
    <dgm:pt modelId="{71F68E4E-75AF-449B-98A3-70CD2E9A142E}" type="parTrans" cxnId="{7CC28657-E857-4881-89E4-6C6A42996F52}">
      <dgm:prSet/>
      <dgm:spPr/>
      <dgm:t>
        <a:bodyPr/>
        <a:lstStyle/>
        <a:p>
          <a:endParaRPr lang="en-US"/>
        </a:p>
      </dgm:t>
    </dgm:pt>
    <dgm:pt modelId="{A4472558-1E35-47A4-ADED-431AB6023C85}" type="sibTrans" cxnId="{7CC28657-E857-4881-89E4-6C6A42996F52}">
      <dgm:prSet/>
      <dgm:spPr/>
      <dgm:t>
        <a:bodyPr/>
        <a:lstStyle/>
        <a:p>
          <a:endParaRPr lang="en-US"/>
        </a:p>
      </dgm:t>
    </dgm:pt>
    <dgm:pt modelId="{D8AA328E-EFD3-40D7-921B-28BB4FD8D004}">
      <dgm:prSet phldrT="[Text]" phldr="1"/>
      <dgm:spPr/>
      <dgm:t>
        <a:bodyPr/>
        <a:lstStyle/>
        <a:p>
          <a:endParaRPr lang="en-US"/>
        </a:p>
      </dgm:t>
    </dgm:pt>
    <dgm:pt modelId="{03E207AF-4732-456A-B145-29F8A322567A}" type="parTrans" cxnId="{07CB5AA9-0F1C-4A23-A2E5-07314815BA4D}">
      <dgm:prSet/>
      <dgm:spPr/>
      <dgm:t>
        <a:bodyPr/>
        <a:lstStyle/>
        <a:p>
          <a:endParaRPr lang="en-US"/>
        </a:p>
      </dgm:t>
    </dgm:pt>
    <dgm:pt modelId="{FB61094B-1BAA-4708-B644-5782479BF021}" type="sibTrans" cxnId="{07CB5AA9-0F1C-4A23-A2E5-07314815BA4D}">
      <dgm:prSet/>
      <dgm:spPr/>
      <dgm:t>
        <a:bodyPr/>
        <a:lstStyle/>
        <a:p>
          <a:endParaRPr lang="en-US"/>
        </a:p>
      </dgm:t>
    </dgm:pt>
    <dgm:pt modelId="{36145E36-D320-4FDB-87BB-761DD4461A80}" type="pres">
      <dgm:prSet presAssocID="{172711E7-1CDF-4B15-B408-899657D212B9}" presName="cycle" presStyleCnt="0">
        <dgm:presLayoutVars>
          <dgm:chMax val="1"/>
          <dgm:dir/>
          <dgm:animLvl val="ctr"/>
          <dgm:resizeHandles val="exact"/>
        </dgm:presLayoutVars>
      </dgm:prSet>
      <dgm:spPr/>
    </dgm:pt>
    <dgm:pt modelId="{0A419BA0-0763-41AA-BA7F-29A22FE0C861}" type="pres">
      <dgm:prSet presAssocID="{06ACCD23-D59A-4D3E-94C3-0B36CD0510A9}" presName="centerShape" presStyleLbl="node0" presStyleIdx="0" presStyleCnt="1"/>
      <dgm:spPr/>
    </dgm:pt>
    <dgm:pt modelId="{01CC4ADE-8C7E-47F4-8137-9F6C77AD4999}" type="pres">
      <dgm:prSet presAssocID="{DE746D38-4348-4BEE-B5AB-A1E3EF4E27EA}" presName="Name9" presStyleLbl="parChTrans1D2" presStyleIdx="0" presStyleCnt="4"/>
      <dgm:spPr/>
    </dgm:pt>
    <dgm:pt modelId="{867970B8-22F1-4AC4-9370-1F9EF9BD49C8}" type="pres">
      <dgm:prSet presAssocID="{DE746D38-4348-4BEE-B5AB-A1E3EF4E27EA}" presName="connTx" presStyleLbl="parChTrans1D2" presStyleIdx="0" presStyleCnt="4"/>
      <dgm:spPr/>
    </dgm:pt>
    <dgm:pt modelId="{30A48B7F-EAF7-473B-A195-278AD8888253}" type="pres">
      <dgm:prSet presAssocID="{D3EA1CD7-E4DA-49EE-9A25-CE60F4388FC8}" presName="node" presStyleLbl="node1" presStyleIdx="0" presStyleCnt="4">
        <dgm:presLayoutVars>
          <dgm:bulletEnabled val="1"/>
        </dgm:presLayoutVars>
      </dgm:prSet>
      <dgm:spPr/>
    </dgm:pt>
    <dgm:pt modelId="{73F376D8-69AE-47EA-9D20-DB54B1CDF27C}" type="pres">
      <dgm:prSet presAssocID="{9FE87122-64DA-4902-8E36-49A1BFBC87E3}" presName="Name9" presStyleLbl="parChTrans1D2" presStyleIdx="1" presStyleCnt="4"/>
      <dgm:spPr/>
    </dgm:pt>
    <dgm:pt modelId="{D774A491-1FF1-4F53-80EA-486309C17997}" type="pres">
      <dgm:prSet presAssocID="{9FE87122-64DA-4902-8E36-49A1BFBC87E3}" presName="connTx" presStyleLbl="parChTrans1D2" presStyleIdx="1" presStyleCnt="4"/>
      <dgm:spPr/>
    </dgm:pt>
    <dgm:pt modelId="{2221F28C-4679-4C85-93C7-6E048DCB3EF9}" type="pres">
      <dgm:prSet presAssocID="{C89870C6-00B6-47BF-8D93-69613E55BF01}" presName="node" presStyleLbl="node1" presStyleIdx="1" presStyleCnt="4">
        <dgm:presLayoutVars>
          <dgm:bulletEnabled val="1"/>
        </dgm:presLayoutVars>
      </dgm:prSet>
      <dgm:spPr/>
    </dgm:pt>
    <dgm:pt modelId="{F4C3F7FF-060B-45FC-8C7D-7C42512E15D9}" type="pres">
      <dgm:prSet presAssocID="{71F68E4E-75AF-449B-98A3-70CD2E9A142E}" presName="Name9" presStyleLbl="parChTrans1D2" presStyleIdx="2" presStyleCnt="4"/>
      <dgm:spPr/>
    </dgm:pt>
    <dgm:pt modelId="{FF3D7F1F-68E8-43B3-9269-94D06A73E14C}" type="pres">
      <dgm:prSet presAssocID="{71F68E4E-75AF-449B-98A3-70CD2E9A142E}" presName="connTx" presStyleLbl="parChTrans1D2" presStyleIdx="2" presStyleCnt="4"/>
      <dgm:spPr/>
    </dgm:pt>
    <dgm:pt modelId="{B01FC080-BF1F-4ABC-A50A-26973D21A1CE}" type="pres">
      <dgm:prSet presAssocID="{E7744B12-F940-420D-AEC3-E52C56C92834}" presName="node" presStyleLbl="node1" presStyleIdx="2" presStyleCnt="4">
        <dgm:presLayoutVars>
          <dgm:bulletEnabled val="1"/>
        </dgm:presLayoutVars>
      </dgm:prSet>
      <dgm:spPr/>
    </dgm:pt>
    <dgm:pt modelId="{0D0D9491-A026-4A5E-B39C-00D1D7591659}" type="pres">
      <dgm:prSet presAssocID="{03E207AF-4732-456A-B145-29F8A322567A}" presName="Name9" presStyleLbl="parChTrans1D2" presStyleIdx="3" presStyleCnt="4"/>
      <dgm:spPr/>
    </dgm:pt>
    <dgm:pt modelId="{B2989372-61AB-4ADC-B8F9-0B8EDA4FE58B}" type="pres">
      <dgm:prSet presAssocID="{03E207AF-4732-456A-B145-29F8A322567A}" presName="connTx" presStyleLbl="parChTrans1D2" presStyleIdx="3" presStyleCnt="4"/>
      <dgm:spPr/>
    </dgm:pt>
    <dgm:pt modelId="{A6E942E1-6826-4B14-BFE8-38A0B43B2293}" type="pres">
      <dgm:prSet presAssocID="{D8AA328E-EFD3-40D7-921B-28BB4FD8D004}" presName="node" presStyleLbl="node1" presStyleIdx="3" presStyleCnt="4">
        <dgm:presLayoutVars>
          <dgm:bulletEnabled val="1"/>
        </dgm:presLayoutVars>
      </dgm:prSet>
      <dgm:spPr/>
    </dgm:pt>
  </dgm:ptLst>
  <dgm:cxnLst>
    <dgm:cxn modelId="{A8F14A18-D64F-4B61-A580-F96AEE0476FA}" type="presOf" srcId="{9FE87122-64DA-4902-8E36-49A1BFBC87E3}" destId="{D774A491-1FF1-4F53-80EA-486309C17997}" srcOrd="1" destOrd="0" presId="urn:microsoft.com/office/officeart/2005/8/layout/radial1"/>
    <dgm:cxn modelId="{92238F25-42CC-4882-B1D0-8E70CEC2B215}" type="presOf" srcId="{172711E7-1CDF-4B15-B408-899657D212B9}" destId="{36145E36-D320-4FDB-87BB-761DD4461A80}" srcOrd="0" destOrd="0" presId="urn:microsoft.com/office/officeart/2005/8/layout/radial1"/>
    <dgm:cxn modelId="{4964693D-4EDB-4B86-8665-2CFA3C26E477}" type="presOf" srcId="{03E207AF-4732-456A-B145-29F8A322567A}" destId="{0D0D9491-A026-4A5E-B39C-00D1D7591659}" srcOrd="0" destOrd="0" presId="urn:microsoft.com/office/officeart/2005/8/layout/radial1"/>
    <dgm:cxn modelId="{5C916941-9490-4ACC-8484-99489FB118F5}" srcId="{172711E7-1CDF-4B15-B408-899657D212B9}" destId="{06ACCD23-D59A-4D3E-94C3-0B36CD0510A9}" srcOrd="0" destOrd="0" parTransId="{062801F1-E9DF-4870-8CC2-6482242AEC8A}" sibTransId="{BED21730-AE41-43A1-B30A-6697804AEB60}"/>
    <dgm:cxn modelId="{11531542-7BAE-4796-843A-D260E637B2AE}" type="presOf" srcId="{03E207AF-4732-456A-B145-29F8A322567A}" destId="{B2989372-61AB-4ADC-B8F9-0B8EDA4FE58B}" srcOrd="1" destOrd="0" presId="urn:microsoft.com/office/officeart/2005/8/layout/radial1"/>
    <dgm:cxn modelId="{7855FA64-8AE1-48BC-A55D-C286C0469E6F}" srcId="{06ACCD23-D59A-4D3E-94C3-0B36CD0510A9}" destId="{D3EA1CD7-E4DA-49EE-9A25-CE60F4388FC8}" srcOrd="0" destOrd="0" parTransId="{DE746D38-4348-4BEE-B5AB-A1E3EF4E27EA}" sibTransId="{DA4E6B93-C25C-44CD-AE3D-D3E04F6CB06D}"/>
    <dgm:cxn modelId="{25D74F4C-4B4D-4CCB-8472-B32F401EDBEB}" type="presOf" srcId="{E7744B12-F940-420D-AEC3-E52C56C92834}" destId="{B01FC080-BF1F-4ABC-A50A-26973D21A1CE}" srcOrd="0" destOrd="0" presId="urn:microsoft.com/office/officeart/2005/8/layout/radial1"/>
    <dgm:cxn modelId="{99F4584D-755B-47F0-8CF9-48CDFBAC884A}" type="presOf" srcId="{C89870C6-00B6-47BF-8D93-69613E55BF01}" destId="{2221F28C-4679-4C85-93C7-6E048DCB3EF9}" srcOrd="0" destOrd="0" presId="urn:microsoft.com/office/officeart/2005/8/layout/radial1"/>
    <dgm:cxn modelId="{47C1D672-1393-4B17-A97B-8E6EB28F4887}" type="presOf" srcId="{9FE87122-64DA-4902-8E36-49A1BFBC87E3}" destId="{73F376D8-69AE-47EA-9D20-DB54B1CDF27C}" srcOrd="0" destOrd="0" presId="urn:microsoft.com/office/officeart/2005/8/layout/radial1"/>
    <dgm:cxn modelId="{7CC28657-E857-4881-89E4-6C6A42996F52}" srcId="{06ACCD23-D59A-4D3E-94C3-0B36CD0510A9}" destId="{E7744B12-F940-420D-AEC3-E52C56C92834}" srcOrd="2" destOrd="0" parTransId="{71F68E4E-75AF-449B-98A3-70CD2E9A142E}" sibTransId="{A4472558-1E35-47A4-ADED-431AB6023C85}"/>
    <dgm:cxn modelId="{8EBD8F7C-4A91-4B9A-813A-FECB2BB6B95E}" type="presOf" srcId="{71F68E4E-75AF-449B-98A3-70CD2E9A142E}" destId="{F4C3F7FF-060B-45FC-8C7D-7C42512E15D9}" srcOrd="0" destOrd="0" presId="urn:microsoft.com/office/officeart/2005/8/layout/radial1"/>
    <dgm:cxn modelId="{4CA4C485-200C-46B6-BB54-2AA124092215}" type="presOf" srcId="{DE746D38-4348-4BEE-B5AB-A1E3EF4E27EA}" destId="{867970B8-22F1-4AC4-9370-1F9EF9BD49C8}" srcOrd="1" destOrd="0" presId="urn:microsoft.com/office/officeart/2005/8/layout/radial1"/>
    <dgm:cxn modelId="{E7C38288-E717-42B6-97C2-7A4A1141C7A1}" type="presOf" srcId="{D3EA1CD7-E4DA-49EE-9A25-CE60F4388FC8}" destId="{30A48B7F-EAF7-473B-A195-278AD8888253}" srcOrd="0" destOrd="0" presId="urn:microsoft.com/office/officeart/2005/8/layout/radial1"/>
    <dgm:cxn modelId="{4119478F-92F5-49AF-B7D2-028B61592434}" srcId="{06ACCD23-D59A-4D3E-94C3-0B36CD0510A9}" destId="{C89870C6-00B6-47BF-8D93-69613E55BF01}" srcOrd="1" destOrd="0" parTransId="{9FE87122-64DA-4902-8E36-49A1BFBC87E3}" sibTransId="{EAFA46D8-6FE3-4DFB-847F-489F609B6754}"/>
    <dgm:cxn modelId="{0FF38592-3EA1-4C45-B110-90A69B59848F}" type="presOf" srcId="{D8AA328E-EFD3-40D7-921B-28BB4FD8D004}" destId="{A6E942E1-6826-4B14-BFE8-38A0B43B2293}" srcOrd="0" destOrd="0" presId="urn:microsoft.com/office/officeart/2005/8/layout/radial1"/>
    <dgm:cxn modelId="{07CB5AA9-0F1C-4A23-A2E5-07314815BA4D}" srcId="{06ACCD23-D59A-4D3E-94C3-0B36CD0510A9}" destId="{D8AA328E-EFD3-40D7-921B-28BB4FD8D004}" srcOrd="3" destOrd="0" parTransId="{03E207AF-4732-456A-B145-29F8A322567A}" sibTransId="{FB61094B-1BAA-4708-B644-5782479BF021}"/>
    <dgm:cxn modelId="{052246B7-2DF0-4B1B-A053-34D66A92A10C}" type="presOf" srcId="{DE746D38-4348-4BEE-B5AB-A1E3EF4E27EA}" destId="{01CC4ADE-8C7E-47F4-8137-9F6C77AD4999}" srcOrd="0" destOrd="0" presId="urn:microsoft.com/office/officeart/2005/8/layout/radial1"/>
    <dgm:cxn modelId="{F85324F4-621E-422D-AFCF-57AB5C8C3239}" type="presOf" srcId="{71F68E4E-75AF-449B-98A3-70CD2E9A142E}" destId="{FF3D7F1F-68E8-43B3-9269-94D06A73E14C}" srcOrd="1" destOrd="0" presId="urn:microsoft.com/office/officeart/2005/8/layout/radial1"/>
    <dgm:cxn modelId="{8676F5FD-0B54-46F9-A6CC-68BC3EB5205A}" type="presOf" srcId="{06ACCD23-D59A-4D3E-94C3-0B36CD0510A9}" destId="{0A419BA0-0763-41AA-BA7F-29A22FE0C861}" srcOrd="0" destOrd="0" presId="urn:microsoft.com/office/officeart/2005/8/layout/radial1"/>
    <dgm:cxn modelId="{56A9E6BD-8365-42B1-BB62-08AD7A549017}" type="presParOf" srcId="{36145E36-D320-4FDB-87BB-761DD4461A80}" destId="{0A419BA0-0763-41AA-BA7F-29A22FE0C861}" srcOrd="0" destOrd="0" presId="urn:microsoft.com/office/officeart/2005/8/layout/radial1"/>
    <dgm:cxn modelId="{E167135E-38BF-4817-8BE9-A71B0078566D}" type="presParOf" srcId="{36145E36-D320-4FDB-87BB-761DD4461A80}" destId="{01CC4ADE-8C7E-47F4-8137-9F6C77AD4999}" srcOrd="1" destOrd="0" presId="urn:microsoft.com/office/officeart/2005/8/layout/radial1"/>
    <dgm:cxn modelId="{A12AA7F1-B150-4D96-A485-CC518693F825}" type="presParOf" srcId="{01CC4ADE-8C7E-47F4-8137-9F6C77AD4999}" destId="{867970B8-22F1-4AC4-9370-1F9EF9BD49C8}" srcOrd="0" destOrd="0" presId="urn:microsoft.com/office/officeart/2005/8/layout/radial1"/>
    <dgm:cxn modelId="{1CB8BD57-76A8-4B9D-AE26-BFF6DCDA0DAA}" type="presParOf" srcId="{36145E36-D320-4FDB-87BB-761DD4461A80}" destId="{30A48B7F-EAF7-473B-A195-278AD8888253}" srcOrd="2" destOrd="0" presId="urn:microsoft.com/office/officeart/2005/8/layout/radial1"/>
    <dgm:cxn modelId="{7CA17429-1FE4-4C8E-9C07-B36A04700944}" type="presParOf" srcId="{36145E36-D320-4FDB-87BB-761DD4461A80}" destId="{73F376D8-69AE-47EA-9D20-DB54B1CDF27C}" srcOrd="3" destOrd="0" presId="urn:microsoft.com/office/officeart/2005/8/layout/radial1"/>
    <dgm:cxn modelId="{9DFD3786-7139-40A4-A037-353A50EE5BA2}" type="presParOf" srcId="{73F376D8-69AE-47EA-9D20-DB54B1CDF27C}" destId="{D774A491-1FF1-4F53-80EA-486309C17997}" srcOrd="0" destOrd="0" presId="urn:microsoft.com/office/officeart/2005/8/layout/radial1"/>
    <dgm:cxn modelId="{2DCC6033-1AB6-44E1-9D85-6A49BE1D8BBF}" type="presParOf" srcId="{36145E36-D320-4FDB-87BB-761DD4461A80}" destId="{2221F28C-4679-4C85-93C7-6E048DCB3EF9}" srcOrd="4" destOrd="0" presId="urn:microsoft.com/office/officeart/2005/8/layout/radial1"/>
    <dgm:cxn modelId="{B2119410-7E53-4FAB-8D97-C24F1781B8AE}" type="presParOf" srcId="{36145E36-D320-4FDB-87BB-761DD4461A80}" destId="{F4C3F7FF-060B-45FC-8C7D-7C42512E15D9}" srcOrd="5" destOrd="0" presId="urn:microsoft.com/office/officeart/2005/8/layout/radial1"/>
    <dgm:cxn modelId="{160BD1FE-F51A-43CD-B67A-E02C7FDFF073}" type="presParOf" srcId="{F4C3F7FF-060B-45FC-8C7D-7C42512E15D9}" destId="{FF3D7F1F-68E8-43B3-9269-94D06A73E14C}" srcOrd="0" destOrd="0" presId="urn:microsoft.com/office/officeart/2005/8/layout/radial1"/>
    <dgm:cxn modelId="{9FB3ADE5-22C4-445F-B786-13B5E0857BED}" type="presParOf" srcId="{36145E36-D320-4FDB-87BB-761DD4461A80}" destId="{B01FC080-BF1F-4ABC-A50A-26973D21A1CE}" srcOrd="6" destOrd="0" presId="urn:microsoft.com/office/officeart/2005/8/layout/radial1"/>
    <dgm:cxn modelId="{82C85DEC-6922-4F10-B7FF-F30E961C62A9}" type="presParOf" srcId="{36145E36-D320-4FDB-87BB-761DD4461A80}" destId="{0D0D9491-A026-4A5E-B39C-00D1D7591659}" srcOrd="7" destOrd="0" presId="urn:microsoft.com/office/officeart/2005/8/layout/radial1"/>
    <dgm:cxn modelId="{CC300036-5765-47C5-AFD2-914AD54BA9FB}" type="presParOf" srcId="{0D0D9491-A026-4A5E-B39C-00D1D7591659}" destId="{B2989372-61AB-4ADC-B8F9-0B8EDA4FE58B}" srcOrd="0" destOrd="0" presId="urn:microsoft.com/office/officeart/2005/8/layout/radial1"/>
    <dgm:cxn modelId="{E0962AB9-DFEE-46CE-85CC-7E4FF254067A}" type="presParOf" srcId="{36145E36-D320-4FDB-87BB-761DD4461A80}" destId="{A6E942E1-6826-4B14-BFE8-38A0B43B2293}" srcOrd="8"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58BD408-3FB8-4732-8482-D41AB692DA9B}" type="doc">
      <dgm:prSet loTypeId="urn:microsoft.com/office/officeart/2005/8/layout/radial1" loCatId="relationship" qsTypeId="urn:microsoft.com/office/officeart/2005/8/quickstyle/simple1" qsCatId="simple" csTypeId="urn:microsoft.com/office/officeart/2005/8/colors/accent1_2" csCatId="accent1" phldr="0"/>
      <dgm:spPr/>
      <dgm:t>
        <a:bodyPr/>
        <a:lstStyle/>
        <a:p>
          <a:endParaRPr lang="en-US"/>
        </a:p>
      </dgm:t>
    </dgm:pt>
    <dgm:pt modelId="{30AC182E-8880-45F1-83B5-9B1842BE075E}">
      <dgm:prSet phldrT="[Text]" phldr="1"/>
      <dgm:spPr/>
      <dgm:t>
        <a:bodyPr/>
        <a:lstStyle/>
        <a:p>
          <a:endParaRPr lang="en-US"/>
        </a:p>
      </dgm:t>
    </dgm:pt>
    <dgm:pt modelId="{4FD6F23E-1114-4095-9F33-2C10CB13423E}" type="parTrans" cxnId="{371C8119-023A-409D-9592-47C743C8719A}">
      <dgm:prSet/>
      <dgm:spPr/>
      <dgm:t>
        <a:bodyPr/>
        <a:lstStyle/>
        <a:p>
          <a:endParaRPr lang="en-US"/>
        </a:p>
      </dgm:t>
    </dgm:pt>
    <dgm:pt modelId="{EF8824F7-F6A1-467E-8706-D76B5536B225}" type="sibTrans" cxnId="{371C8119-023A-409D-9592-47C743C8719A}">
      <dgm:prSet/>
      <dgm:spPr/>
      <dgm:t>
        <a:bodyPr/>
        <a:lstStyle/>
        <a:p>
          <a:endParaRPr lang="en-US"/>
        </a:p>
      </dgm:t>
    </dgm:pt>
    <dgm:pt modelId="{713709FA-D66B-4BB0-B8F0-2E539FADA575}">
      <dgm:prSet phldrT="[Text]" phldr="1"/>
      <dgm:spPr/>
      <dgm:t>
        <a:bodyPr/>
        <a:lstStyle/>
        <a:p>
          <a:endParaRPr lang="en-US"/>
        </a:p>
      </dgm:t>
    </dgm:pt>
    <dgm:pt modelId="{250AD380-908E-4B58-B3B8-FF79085CD443}" type="parTrans" cxnId="{E431139C-5CC6-4F39-B437-CDCAFC57D471}">
      <dgm:prSet/>
      <dgm:spPr/>
      <dgm:t>
        <a:bodyPr/>
        <a:lstStyle/>
        <a:p>
          <a:endParaRPr lang="en-US"/>
        </a:p>
      </dgm:t>
    </dgm:pt>
    <dgm:pt modelId="{F5BFDC68-1E7A-42BF-8A48-7F53C92D4C97}" type="sibTrans" cxnId="{E431139C-5CC6-4F39-B437-CDCAFC57D471}">
      <dgm:prSet/>
      <dgm:spPr/>
      <dgm:t>
        <a:bodyPr/>
        <a:lstStyle/>
        <a:p>
          <a:endParaRPr lang="en-US"/>
        </a:p>
      </dgm:t>
    </dgm:pt>
    <dgm:pt modelId="{1EC8B695-F36F-4BCA-8EA2-92C7C0C8468A}">
      <dgm:prSet phldrT="[Text]" phldr="1"/>
      <dgm:spPr/>
      <dgm:t>
        <a:bodyPr/>
        <a:lstStyle/>
        <a:p>
          <a:endParaRPr lang="en-US"/>
        </a:p>
      </dgm:t>
    </dgm:pt>
    <dgm:pt modelId="{95BE7343-C557-4F9B-B610-CE84D24317DF}" type="parTrans" cxnId="{BF1F0594-2469-4A06-8A86-6D338D1E6B2A}">
      <dgm:prSet/>
      <dgm:spPr/>
      <dgm:t>
        <a:bodyPr/>
        <a:lstStyle/>
        <a:p>
          <a:endParaRPr lang="en-US"/>
        </a:p>
      </dgm:t>
    </dgm:pt>
    <dgm:pt modelId="{EA620F6A-B5FF-4842-AEF3-9E515190E07D}" type="sibTrans" cxnId="{BF1F0594-2469-4A06-8A86-6D338D1E6B2A}">
      <dgm:prSet/>
      <dgm:spPr/>
      <dgm:t>
        <a:bodyPr/>
        <a:lstStyle/>
        <a:p>
          <a:endParaRPr lang="en-US"/>
        </a:p>
      </dgm:t>
    </dgm:pt>
    <dgm:pt modelId="{49D91023-996A-4DC3-A023-FF3735044FD2}">
      <dgm:prSet phldrT="[Text]" phldr="1"/>
      <dgm:spPr/>
      <dgm:t>
        <a:bodyPr/>
        <a:lstStyle/>
        <a:p>
          <a:endParaRPr lang="en-US"/>
        </a:p>
      </dgm:t>
    </dgm:pt>
    <dgm:pt modelId="{AA7C5A7A-9423-48C9-92FE-369759B3D41F}" type="parTrans" cxnId="{BC05B9F1-C546-446C-8D75-D7A8C471A593}">
      <dgm:prSet/>
      <dgm:spPr/>
      <dgm:t>
        <a:bodyPr/>
        <a:lstStyle/>
        <a:p>
          <a:endParaRPr lang="en-US"/>
        </a:p>
      </dgm:t>
    </dgm:pt>
    <dgm:pt modelId="{FEDC28E0-35D8-4C3F-BB71-0217ED004A45}" type="sibTrans" cxnId="{BC05B9F1-C546-446C-8D75-D7A8C471A593}">
      <dgm:prSet/>
      <dgm:spPr/>
      <dgm:t>
        <a:bodyPr/>
        <a:lstStyle/>
        <a:p>
          <a:endParaRPr lang="en-US"/>
        </a:p>
      </dgm:t>
    </dgm:pt>
    <dgm:pt modelId="{16948FF2-681C-4164-A526-22507D1B0876}">
      <dgm:prSet phldrT="[Text]" phldr="1"/>
      <dgm:spPr/>
      <dgm:t>
        <a:bodyPr/>
        <a:lstStyle/>
        <a:p>
          <a:endParaRPr lang="en-US"/>
        </a:p>
      </dgm:t>
    </dgm:pt>
    <dgm:pt modelId="{6EC860F5-B4E8-4805-A724-4346A65853F8}" type="parTrans" cxnId="{DCDB1FFB-D9EA-49AB-AD0E-A53546CE32AA}">
      <dgm:prSet/>
      <dgm:spPr/>
      <dgm:t>
        <a:bodyPr/>
        <a:lstStyle/>
        <a:p>
          <a:endParaRPr lang="en-US"/>
        </a:p>
      </dgm:t>
    </dgm:pt>
    <dgm:pt modelId="{40288F9A-6619-46F4-8E3C-3250535D46A6}" type="sibTrans" cxnId="{DCDB1FFB-D9EA-49AB-AD0E-A53546CE32AA}">
      <dgm:prSet/>
      <dgm:spPr/>
      <dgm:t>
        <a:bodyPr/>
        <a:lstStyle/>
        <a:p>
          <a:endParaRPr lang="en-US"/>
        </a:p>
      </dgm:t>
    </dgm:pt>
    <dgm:pt modelId="{E8CB6CCE-A17A-4D7E-A60F-18733E6F966A}" type="pres">
      <dgm:prSet presAssocID="{358BD408-3FB8-4732-8482-D41AB692DA9B}" presName="cycle" presStyleCnt="0">
        <dgm:presLayoutVars>
          <dgm:chMax val="1"/>
          <dgm:dir/>
          <dgm:animLvl val="ctr"/>
          <dgm:resizeHandles val="exact"/>
        </dgm:presLayoutVars>
      </dgm:prSet>
      <dgm:spPr/>
    </dgm:pt>
    <dgm:pt modelId="{CD326EEE-64D6-407D-B0BA-EB92276482A5}" type="pres">
      <dgm:prSet presAssocID="{30AC182E-8880-45F1-83B5-9B1842BE075E}" presName="centerShape" presStyleLbl="node0" presStyleIdx="0" presStyleCnt="1"/>
      <dgm:spPr/>
    </dgm:pt>
    <dgm:pt modelId="{DD9ED524-760D-4C33-99B5-E850872A1981}" type="pres">
      <dgm:prSet presAssocID="{250AD380-908E-4B58-B3B8-FF79085CD443}" presName="Name9" presStyleLbl="parChTrans1D2" presStyleIdx="0" presStyleCnt="4"/>
      <dgm:spPr/>
    </dgm:pt>
    <dgm:pt modelId="{FC88C398-AA50-425A-9571-ADDAB87DC65C}" type="pres">
      <dgm:prSet presAssocID="{250AD380-908E-4B58-B3B8-FF79085CD443}" presName="connTx" presStyleLbl="parChTrans1D2" presStyleIdx="0" presStyleCnt="4"/>
      <dgm:spPr/>
    </dgm:pt>
    <dgm:pt modelId="{5D92CD39-253B-41AC-849B-2D49B925DE80}" type="pres">
      <dgm:prSet presAssocID="{713709FA-D66B-4BB0-B8F0-2E539FADA575}" presName="node" presStyleLbl="node1" presStyleIdx="0" presStyleCnt="4">
        <dgm:presLayoutVars>
          <dgm:bulletEnabled val="1"/>
        </dgm:presLayoutVars>
      </dgm:prSet>
      <dgm:spPr/>
    </dgm:pt>
    <dgm:pt modelId="{2024EF5B-78FE-4A0F-8875-B00B845683AF}" type="pres">
      <dgm:prSet presAssocID="{95BE7343-C557-4F9B-B610-CE84D24317DF}" presName="Name9" presStyleLbl="parChTrans1D2" presStyleIdx="1" presStyleCnt="4"/>
      <dgm:spPr/>
    </dgm:pt>
    <dgm:pt modelId="{68B87778-B1B4-433A-943C-75DA68F5F39B}" type="pres">
      <dgm:prSet presAssocID="{95BE7343-C557-4F9B-B610-CE84D24317DF}" presName="connTx" presStyleLbl="parChTrans1D2" presStyleIdx="1" presStyleCnt="4"/>
      <dgm:spPr/>
    </dgm:pt>
    <dgm:pt modelId="{18FDB4E8-CA60-4C3E-87BA-7EC04244E7B7}" type="pres">
      <dgm:prSet presAssocID="{1EC8B695-F36F-4BCA-8EA2-92C7C0C8468A}" presName="node" presStyleLbl="node1" presStyleIdx="1" presStyleCnt="4">
        <dgm:presLayoutVars>
          <dgm:bulletEnabled val="1"/>
        </dgm:presLayoutVars>
      </dgm:prSet>
      <dgm:spPr/>
    </dgm:pt>
    <dgm:pt modelId="{1C9EF296-5D18-4AF0-8074-99AD2051C950}" type="pres">
      <dgm:prSet presAssocID="{AA7C5A7A-9423-48C9-92FE-369759B3D41F}" presName="Name9" presStyleLbl="parChTrans1D2" presStyleIdx="2" presStyleCnt="4"/>
      <dgm:spPr/>
    </dgm:pt>
    <dgm:pt modelId="{8097A035-D432-44DA-8CC4-BB5028BECD31}" type="pres">
      <dgm:prSet presAssocID="{AA7C5A7A-9423-48C9-92FE-369759B3D41F}" presName="connTx" presStyleLbl="parChTrans1D2" presStyleIdx="2" presStyleCnt="4"/>
      <dgm:spPr/>
    </dgm:pt>
    <dgm:pt modelId="{421D4CF4-9945-462A-891C-788438520FAB}" type="pres">
      <dgm:prSet presAssocID="{49D91023-996A-4DC3-A023-FF3735044FD2}" presName="node" presStyleLbl="node1" presStyleIdx="2" presStyleCnt="4">
        <dgm:presLayoutVars>
          <dgm:bulletEnabled val="1"/>
        </dgm:presLayoutVars>
      </dgm:prSet>
      <dgm:spPr/>
    </dgm:pt>
    <dgm:pt modelId="{7C51CC07-E4EA-419C-B3AC-399A72284531}" type="pres">
      <dgm:prSet presAssocID="{6EC860F5-B4E8-4805-A724-4346A65853F8}" presName="Name9" presStyleLbl="parChTrans1D2" presStyleIdx="3" presStyleCnt="4"/>
      <dgm:spPr/>
    </dgm:pt>
    <dgm:pt modelId="{4C4D5B51-AD79-4995-8E1C-C6834E2D838F}" type="pres">
      <dgm:prSet presAssocID="{6EC860F5-B4E8-4805-A724-4346A65853F8}" presName="connTx" presStyleLbl="parChTrans1D2" presStyleIdx="3" presStyleCnt="4"/>
      <dgm:spPr/>
    </dgm:pt>
    <dgm:pt modelId="{E728F4E2-110A-43F2-A03C-AA25292CE133}" type="pres">
      <dgm:prSet presAssocID="{16948FF2-681C-4164-A526-22507D1B0876}" presName="node" presStyleLbl="node1" presStyleIdx="3" presStyleCnt="4">
        <dgm:presLayoutVars>
          <dgm:bulletEnabled val="1"/>
        </dgm:presLayoutVars>
      </dgm:prSet>
      <dgm:spPr/>
    </dgm:pt>
  </dgm:ptLst>
  <dgm:cxnLst>
    <dgm:cxn modelId="{CFE9EB11-24CA-4A9F-9758-93B4A5135342}" type="presOf" srcId="{30AC182E-8880-45F1-83B5-9B1842BE075E}" destId="{CD326EEE-64D6-407D-B0BA-EB92276482A5}" srcOrd="0" destOrd="0" presId="urn:microsoft.com/office/officeart/2005/8/layout/radial1"/>
    <dgm:cxn modelId="{98CD5C12-B504-4E49-8937-3F35B9134F62}" type="presOf" srcId="{1EC8B695-F36F-4BCA-8EA2-92C7C0C8468A}" destId="{18FDB4E8-CA60-4C3E-87BA-7EC04244E7B7}" srcOrd="0" destOrd="0" presId="urn:microsoft.com/office/officeart/2005/8/layout/radial1"/>
    <dgm:cxn modelId="{371C8119-023A-409D-9592-47C743C8719A}" srcId="{358BD408-3FB8-4732-8482-D41AB692DA9B}" destId="{30AC182E-8880-45F1-83B5-9B1842BE075E}" srcOrd="0" destOrd="0" parTransId="{4FD6F23E-1114-4095-9F33-2C10CB13423E}" sibTransId="{EF8824F7-F6A1-467E-8706-D76B5536B225}"/>
    <dgm:cxn modelId="{E82DC05E-02EF-44FE-87A8-B5D3909AB2D2}" type="presOf" srcId="{6EC860F5-B4E8-4805-A724-4346A65853F8}" destId="{4C4D5B51-AD79-4995-8E1C-C6834E2D838F}" srcOrd="1" destOrd="0" presId="urn:microsoft.com/office/officeart/2005/8/layout/radial1"/>
    <dgm:cxn modelId="{7E8A3A60-E119-4C86-B352-58ED70895DD5}" type="presOf" srcId="{AA7C5A7A-9423-48C9-92FE-369759B3D41F}" destId="{8097A035-D432-44DA-8CC4-BB5028BECD31}" srcOrd="1" destOrd="0" presId="urn:microsoft.com/office/officeart/2005/8/layout/radial1"/>
    <dgm:cxn modelId="{1712A062-39B9-4D7C-A2E7-F73ADAFDA67C}" type="presOf" srcId="{95BE7343-C557-4F9B-B610-CE84D24317DF}" destId="{68B87778-B1B4-433A-943C-75DA68F5F39B}" srcOrd="1" destOrd="0" presId="urn:microsoft.com/office/officeart/2005/8/layout/radial1"/>
    <dgm:cxn modelId="{C5A96C7D-DB84-4582-89D8-9173EA9AB9F7}" type="presOf" srcId="{6EC860F5-B4E8-4805-A724-4346A65853F8}" destId="{7C51CC07-E4EA-419C-B3AC-399A72284531}" srcOrd="0" destOrd="0" presId="urn:microsoft.com/office/officeart/2005/8/layout/radial1"/>
    <dgm:cxn modelId="{C678D67D-FA53-40A2-9EE7-15E81E4608B4}" type="presOf" srcId="{713709FA-D66B-4BB0-B8F0-2E539FADA575}" destId="{5D92CD39-253B-41AC-849B-2D49B925DE80}" srcOrd="0" destOrd="0" presId="urn:microsoft.com/office/officeart/2005/8/layout/radial1"/>
    <dgm:cxn modelId="{2163FE87-E32C-44C3-928D-EDC127F8099B}" type="presOf" srcId="{49D91023-996A-4DC3-A023-FF3735044FD2}" destId="{421D4CF4-9945-462A-891C-788438520FAB}" srcOrd="0" destOrd="0" presId="urn:microsoft.com/office/officeart/2005/8/layout/radial1"/>
    <dgm:cxn modelId="{BF1F0594-2469-4A06-8A86-6D338D1E6B2A}" srcId="{30AC182E-8880-45F1-83B5-9B1842BE075E}" destId="{1EC8B695-F36F-4BCA-8EA2-92C7C0C8468A}" srcOrd="1" destOrd="0" parTransId="{95BE7343-C557-4F9B-B610-CE84D24317DF}" sibTransId="{EA620F6A-B5FF-4842-AEF3-9E515190E07D}"/>
    <dgm:cxn modelId="{E431139C-5CC6-4F39-B437-CDCAFC57D471}" srcId="{30AC182E-8880-45F1-83B5-9B1842BE075E}" destId="{713709FA-D66B-4BB0-B8F0-2E539FADA575}" srcOrd="0" destOrd="0" parTransId="{250AD380-908E-4B58-B3B8-FF79085CD443}" sibTransId="{F5BFDC68-1E7A-42BF-8A48-7F53C92D4C97}"/>
    <dgm:cxn modelId="{17508DB1-8FAB-439E-8195-F82BA54DCFE0}" type="presOf" srcId="{AA7C5A7A-9423-48C9-92FE-369759B3D41F}" destId="{1C9EF296-5D18-4AF0-8074-99AD2051C950}" srcOrd="0" destOrd="0" presId="urn:microsoft.com/office/officeart/2005/8/layout/radial1"/>
    <dgm:cxn modelId="{28F7DEB6-04C0-40D7-961B-0E8970507ED6}" type="presOf" srcId="{16948FF2-681C-4164-A526-22507D1B0876}" destId="{E728F4E2-110A-43F2-A03C-AA25292CE133}" srcOrd="0" destOrd="0" presId="urn:microsoft.com/office/officeart/2005/8/layout/radial1"/>
    <dgm:cxn modelId="{E966CDC6-DE43-494F-AB89-57C9285143B8}" type="presOf" srcId="{358BD408-3FB8-4732-8482-D41AB692DA9B}" destId="{E8CB6CCE-A17A-4D7E-A60F-18733E6F966A}" srcOrd="0" destOrd="0" presId="urn:microsoft.com/office/officeart/2005/8/layout/radial1"/>
    <dgm:cxn modelId="{97C13FDD-74E1-460B-956C-B0C1C48BF0E6}" type="presOf" srcId="{95BE7343-C557-4F9B-B610-CE84D24317DF}" destId="{2024EF5B-78FE-4A0F-8875-B00B845683AF}" srcOrd="0" destOrd="0" presId="urn:microsoft.com/office/officeart/2005/8/layout/radial1"/>
    <dgm:cxn modelId="{BC05B9F1-C546-446C-8D75-D7A8C471A593}" srcId="{30AC182E-8880-45F1-83B5-9B1842BE075E}" destId="{49D91023-996A-4DC3-A023-FF3735044FD2}" srcOrd="2" destOrd="0" parTransId="{AA7C5A7A-9423-48C9-92FE-369759B3D41F}" sibTransId="{FEDC28E0-35D8-4C3F-BB71-0217ED004A45}"/>
    <dgm:cxn modelId="{0678F5F1-DDB2-4B62-906A-BB13388BF0AE}" type="presOf" srcId="{250AD380-908E-4B58-B3B8-FF79085CD443}" destId="{FC88C398-AA50-425A-9571-ADDAB87DC65C}" srcOrd="1" destOrd="0" presId="urn:microsoft.com/office/officeart/2005/8/layout/radial1"/>
    <dgm:cxn modelId="{90D138F2-8F01-4C15-A1C6-8E285BD7E967}" type="presOf" srcId="{250AD380-908E-4B58-B3B8-FF79085CD443}" destId="{DD9ED524-760D-4C33-99B5-E850872A1981}" srcOrd="0" destOrd="0" presId="urn:microsoft.com/office/officeart/2005/8/layout/radial1"/>
    <dgm:cxn modelId="{DCDB1FFB-D9EA-49AB-AD0E-A53546CE32AA}" srcId="{30AC182E-8880-45F1-83B5-9B1842BE075E}" destId="{16948FF2-681C-4164-A526-22507D1B0876}" srcOrd="3" destOrd="0" parTransId="{6EC860F5-B4E8-4805-A724-4346A65853F8}" sibTransId="{40288F9A-6619-46F4-8E3C-3250535D46A6}"/>
    <dgm:cxn modelId="{FE644763-00EF-46DD-AFA7-DF2F1D94B12A}" type="presParOf" srcId="{E8CB6CCE-A17A-4D7E-A60F-18733E6F966A}" destId="{CD326EEE-64D6-407D-B0BA-EB92276482A5}" srcOrd="0" destOrd="0" presId="urn:microsoft.com/office/officeart/2005/8/layout/radial1"/>
    <dgm:cxn modelId="{30876D4E-57DD-4925-8EBE-516E335B2E93}" type="presParOf" srcId="{E8CB6CCE-A17A-4D7E-A60F-18733E6F966A}" destId="{DD9ED524-760D-4C33-99B5-E850872A1981}" srcOrd="1" destOrd="0" presId="urn:microsoft.com/office/officeart/2005/8/layout/radial1"/>
    <dgm:cxn modelId="{C13B49E2-6908-4A06-B3D1-21931972B18A}" type="presParOf" srcId="{DD9ED524-760D-4C33-99B5-E850872A1981}" destId="{FC88C398-AA50-425A-9571-ADDAB87DC65C}" srcOrd="0" destOrd="0" presId="urn:microsoft.com/office/officeart/2005/8/layout/radial1"/>
    <dgm:cxn modelId="{64391FEF-60AB-4DD2-9EF9-DB06F13A5C80}" type="presParOf" srcId="{E8CB6CCE-A17A-4D7E-A60F-18733E6F966A}" destId="{5D92CD39-253B-41AC-849B-2D49B925DE80}" srcOrd="2" destOrd="0" presId="urn:microsoft.com/office/officeart/2005/8/layout/radial1"/>
    <dgm:cxn modelId="{E9D5B9F0-3E85-46F3-8EB4-644C32396597}" type="presParOf" srcId="{E8CB6CCE-A17A-4D7E-A60F-18733E6F966A}" destId="{2024EF5B-78FE-4A0F-8875-B00B845683AF}" srcOrd="3" destOrd="0" presId="urn:microsoft.com/office/officeart/2005/8/layout/radial1"/>
    <dgm:cxn modelId="{A25A5E7A-469A-4221-BFCF-B5D9059CD9AF}" type="presParOf" srcId="{2024EF5B-78FE-4A0F-8875-B00B845683AF}" destId="{68B87778-B1B4-433A-943C-75DA68F5F39B}" srcOrd="0" destOrd="0" presId="urn:microsoft.com/office/officeart/2005/8/layout/radial1"/>
    <dgm:cxn modelId="{5727CB73-544D-4DEA-A910-528CAB286D6E}" type="presParOf" srcId="{E8CB6CCE-A17A-4D7E-A60F-18733E6F966A}" destId="{18FDB4E8-CA60-4C3E-87BA-7EC04244E7B7}" srcOrd="4" destOrd="0" presId="urn:microsoft.com/office/officeart/2005/8/layout/radial1"/>
    <dgm:cxn modelId="{60A6022D-2DB5-4862-B760-CCF07DA3D66A}" type="presParOf" srcId="{E8CB6CCE-A17A-4D7E-A60F-18733E6F966A}" destId="{1C9EF296-5D18-4AF0-8074-99AD2051C950}" srcOrd="5" destOrd="0" presId="urn:microsoft.com/office/officeart/2005/8/layout/radial1"/>
    <dgm:cxn modelId="{1B4BF843-84B1-464A-93B2-D2A3A61DBAE9}" type="presParOf" srcId="{1C9EF296-5D18-4AF0-8074-99AD2051C950}" destId="{8097A035-D432-44DA-8CC4-BB5028BECD31}" srcOrd="0" destOrd="0" presId="urn:microsoft.com/office/officeart/2005/8/layout/radial1"/>
    <dgm:cxn modelId="{25CAF208-264D-4C1D-B8FD-D4E2B48B444A}" type="presParOf" srcId="{E8CB6CCE-A17A-4D7E-A60F-18733E6F966A}" destId="{421D4CF4-9945-462A-891C-788438520FAB}" srcOrd="6" destOrd="0" presId="urn:microsoft.com/office/officeart/2005/8/layout/radial1"/>
    <dgm:cxn modelId="{0EC4F877-2840-4E44-9578-F745A5DB2676}" type="presParOf" srcId="{E8CB6CCE-A17A-4D7E-A60F-18733E6F966A}" destId="{7C51CC07-E4EA-419C-B3AC-399A72284531}" srcOrd="7" destOrd="0" presId="urn:microsoft.com/office/officeart/2005/8/layout/radial1"/>
    <dgm:cxn modelId="{FAC3344C-3C0B-44EF-8981-DC51C59E4BBE}" type="presParOf" srcId="{7C51CC07-E4EA-419C-B3AC-399A72284531}" destId="{4C4D5B51-AD79-4995-8E1C-C6834E2D838F}" srcOrd="0" destOrd="0" presId="urn:microsoft.com/office/officeart/2005/8/layout/radial1"/>
    <dgm:cxn modelId="{83FA786A-AFF6-4641-92DB-65D197278B22}" type="presParOf" srcId="{E8CB6CCE-A17A-4D7E-A60F-18733E6F966A}" destId="{E728F4E2-110A-43F2-A03C-AA25292CE133}" srcOrd="8"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419BA0-0763-41AA-BA7F-29A22FE0C861}">
      <dsp:nvSpPr>
        <dsp:cNvPr id="0" name=""/>
        <dsp:cNvSpPr/>
      </dsp:nvSpPr>
      <dsp:spPr>
        <a:xfrm>
          <a:off x="3466369" y="1997138"/>
          <a:ext cx="1519110" cy="151911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marL="0" lvl="0" indent="0" algn="ctr" defTabSz="1466850">
            <a:lnSpc>
              <a:spcPct val="90000"/>
            </a:lnSpc>
            <a:spcBef>
              <a:spcPct val="0"/>
            </a:spcBef>
            <a:spcAft>
              <a:spcPct val="35000"/>
            </a:spcAft>
            <a:buNone/>
          </a:pPr>
          <a:endParaRPr lang="en-US" sz="3300" kern="1200"/>
        </a:p>
      </dsp:txBody>
      <dsp:txXfrm>
        <a:off x="3688838" y="2219607"/>
        <a:ext cx="1074172" cy="1074172"/>
      </dsp:txXfrm>
    </dsp:sp>
    <dsp:sp modelId="{01CC4ADE-8C7E-47F4-8137-9F6C77AD4999}">
      <dsp:nvSpPr>
        <dsp:cNvPr id="0" name=""/>
        <dsp:cNvSpPr/>
      </dsp:nvSpPr>
      <dsp:spPr>
        <a:xfrm rot="16200000">
          <a:off x="3996854" y="1751892"/>
          <a:ext cx="458140" cy="32352"/>
        </a:xfrm>
        <a:custGeom>
          <a:avLst/>
          <a:gdLst/>
          <a:ahLst/>
          <a:cxnLst/>
          <a:rect l="0" t="0" r="0" b="0"/>
          <a:pathLst>
            <a:path>
              <a:moveTo>
                <a:pt x="0" y="16176"/>
              </a:moveTo>
              <a:lnTo>
                <a:pt x="458140" y="1617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214471" y="1756614"/>
        <a:ext cx="22907" cy="22907"/>
      </dsp:txXfrm>
    </dsp:sp>
    <dsp:sp modelId="{30A48B7F-EAF7-473B-A195-278AD8888253}">
      <dsp:nvSpPr>
        <dsp:cNvPr id="0" name=""/>
        <dsp:cNvSpPr/>
      </dsp:nvSpPr>
      <dsp:spPr>
        <a:xfrm>
          <a:off x="3466369" y="19887"/>
          <a:ext cx="1519110" cy="151911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marL="0" lvl="0" indent="0" algn="ctr" defTabSz="1466850">
            <a:lnSpc>
              <a:spcPct val="90000"/>
            </a:lnSpc>
            <a:spcBef>
              <a:spcPct val="0"/>
            </a:spcBef>
            <a:spcAft>
              <a:spcPct val="35000"/>
            </a:spcAft>
            <a:buNone/>
          </a:pPr>
          <a:endParaRPr lang="en-US" sz="3300" kern="1200"/>
        </a:p>
      </dsp:txBody>
      <dsp:txXfrm>
        <a:off x="3688838" y="242356"/>
        <a:ext cx="1074172" cy="1074172"/>
      </dsp:txXfrm>
    </dsp:sp>
    <dsp:sp modelId="{73F376D8-69AE-47EA-9D20-DB54B1CDF27C}">
      <dsp:nvSpPr>
        <dsp:cNvPr id="0" name=""/>
        <dsp:cNvSpPr/>
      </dsp:nvSpPr>
      <dsp:spPr>
        <a:xfrm>
          <a:off x="4985480" y="2740517"/>
          <a:ext cx="458140" cy="32352"/>
        </a:xfrm>
        <a:custGeom>
          <a:avLst/>
          <a:gdLst/>
          <a:ahLst/>
          <a:cxnLst/>
          <a:rect l="0" t="0" r="0" b="0"/>
          <a:pathLst>
            <a:path>
              <a:moveTo>
                <a:pt x="0" y="16176"/>
              </a:moveTo>
              <a:lnTo>
                <a:pt x="458140" y="1617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203097" y="2745240"/>
        <a:ext cx="22907" cy="22907"/>
      </dsp:txXfrm>
    </dsp:sp>
    <dsp:sp modelId="{2221F28C-4679-4C85-93C7-6E048DCB3EF9}">
      <dsp:nvSpPr>
        <dsp:cNvPr id="0" name=""/>
        <dsp:cNvSpPr/>
      </dsp:nvSpPr>
      <dsp:spPr>
        <a:xfrm>
          <a:off x="5443620" y="1997138"/>
          <a:ext cx="1519110" cy="151911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marL="0" lvl="0" indent="0" algn="ctr" defTabSz="1466850">
            <a:lnSpc>
              <a:spcPct val="90000"/>
            </a:lnSpc>
            <a:spcBef>
              <a:spcPct val="0"/>
            </a:spcBef>
            <a:spcAft>
              <a:spcPct val="35000"/>
            </a:spcAft>
            <a:buNone/>
          </a:pPr>
          <a:endParaRPr lang="en-US" sz="3300" kern="1200"/>
        </a:p>
      </dsp:txBody>
      <dsp:txXfrm>
        <a:off x="5666089" y="2219607"/>
        <a:ext cx="1074172" cy="1074172"/>
      </dsp:txXfrm>
    </dsp:sp>
    <dsp:sp modelId="{F4C3F7FF-060B-45FC-8C7D-7C42512E15D9}">
      <dsp:nvSpPr>
        <dsp:cNvPr id="0" name=""/>
        <dsp:cNvSpPr/>
      </dsp:nvSpPr>
      <dsp:spPr>
        <a:xfrm rot="5400000">
          <a:off x="3996854" y="3729143"/>
          <a:ext cx="458140" cy="32352"/>
        </a:xfrm>
        <a:custGeom>
          <a:avLst/>
          <a:gdLst/>
          <a:ahLst/>
          <a:cxnLst/>
          <a:rect l="0" t="0" r="0" b="0"/>
          <a:pathLst>
            <a:path>
              <a:moveTo>
                <a:pt x="0" y="16176"/>
              </a:moveTo>
              <a:lnTo>
                <a:pt x="458140" y="1617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214471" y="3733866"/>
        <a:ext cx="22907" cy="22907"/>
      </dsp:txXfrm>
    </dsp:sp>
    <dsp:sp modelId="{B01FC080-BF1F-4ABC-A50A-26973D21A1CE}">
      <dsp:nvSpPr>
        <dsp:cNvPr id="0" name=""/>
        <dsp:cNvSpPr/>
      </dsp:nvSpPr>
      <dsp:spPr>
        <a:xfrm>
          <a:off x="3466369" y="3974389"/>
          <a:ext cx="1519110" cy="151911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marL="0" lvl="0" indent="0" algn="ctr" defTabSz="1466850">
            <a:lnSpc>
              <a:spcPct val="90000"/>
            </a:lnSpc>
            <a:spcBef>
              <a:spcPct val="0"/>
            </a:spcBef>
            <a:spcAft>
              <a:spcPct val="35000"/>
            </a:spcAft>
            <a:buNone/>
          </a:pPr>
          <a:endParaRPr lang="en-US" sz="3300" kern="1200"/>
        </a:p>
      </dsp:txBody>
      <dsp:txXfrm>
        <a:off x="3688838" y="4196858"/>
        <a:ext cx="1074172" cy="1074172"/>
      </dsp:txXfrm>
    </dsp:sp>
    <dsp:sp modelId="{0D0D9491-A026-4A5E-B39C-00D1D7591659}">
      <dsp:nvSpPr>
        <dsp:cNvPr id="0" name=""/>
        <dsp:cNvSpPr/>
      </dsp:nvSpPr>
      <dsp:spPr>
        <a:xfrm rot="10800000">
          <a:off x="3008229" y="2740517"/>
          <a:ext cx="458140" cy="32352"/>
        </a:xfrm>
        <a:custGeom>
          <a:avLst/>
          <a:gdLst/>
          <a:ahLst/>
          <a:cxnLst/>
          <a:rect l="0" t="0" r="0" b="0"/>
          <a:pathLst>
            <a:path>
              <a:moveTo>
                <a:pt x="0" y="16176"/>
              </a:moveTo>
              <a:lnTo>
                <a:pt x="458140" y="1617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3225845" y="2745240"/>
        <a:ext cx="22907" cy="22907"/>
      </dsp:txXfrm>
    </dsp:sp>
    <dsp:sp modelId="{A6E942E1-6826-4B14-BFE8-38A0B43B2293}">
      <dsp:nvSpPr>
        <dsp:cNvPr id="0" name=""/>
        <dsp:cNvSpPr/>
      </dsp:nvSpPr>
      <dsp:spPr>
        <a:xfrm>
          <a:off x="1489118" y="1997138"/>
          <a:ext cx="1519110" cy="151911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marL="0" lvl="0" indent="0" algn="ctr" defTabSz="1466850">
            <a:lnSpc>
              <a:spcPct val="90000"/>
            </a:lnSpc>
            <a:spcBef>
              <a:spcPct val="0"/>
            </a:spcBef>
            <a:spcAft>
              <a:spcPct val="35000"/>
            </a:spcAft>
            <a:buNone/>
          </a:pPr>
          <a:endParaRPr lang="en-US" sz="3300" kern="1200"/>
        </a:p>
      </dsp:txBody>
      <dsp:txXfrm>
        <a:off x="1711587" y="2219607"/>
        <a:ext cx="1074172" cy="107417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326EEE-64D6-407D-B0BA-EB92276482A5}">
      <dsp:nvSpPr>
        <dsp:cNvPr id="0" name=""/>
        <dsp:cNvSpPr/>
      </dsp:nvSpPr>
      <dsp:spPr>
        <a:xfrm>
          <a:off x="3466369" y="1997138"/>
          <a:ext cx="1519110" cy="151911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marL="0" lvl="0" indent="0" algn="ctr" defTabSz="1466850">
            <a:lnSpc>
              <a:spcPct val="90000"/>
            </a:lnSpc>
            <a:spcBef>
              <a:spcPct val="0"/>
            </a:spcBef>
            <a:spcAft>
              <a:spcPct val="35000"/>
            </a:spcAft>
            <a:buNone/>
          </a:pPr>
          <a:endParaRPr lang="en-US" sz="3300" kern="1200"/>
        </a:p>
      </dsp:txBody>
      <dsp:txXfrm>
        <a:off x="3688838" y="2219607"/>
        <a:ext cx="1074172" cy="1074172"/>
      </dsp:txXfrm>
    </dsp:sp>
    <dsp:sp modelId="{DD9ED524-760D-4C33-99B5-E850872A1981}">
      <dsp:nvSpPr>
        <dsp:cNvPr id="0" name=""/>
        <dsp:cNvSpPr/>
      </dsp:nvSpPr>
      <dsp:spPr>
        <a:xfrm rot="16200000">
          <a:off x="3996854" y="1751892"/>
          <a:ext cx="458140" cy="32352"/>
        </a:xfrm>
        <a:custGeom>
          <a:avLst/>
          <a:gdLst/>
          <a:ahLst/>
          <a:cxnLst/>
          <a:rect l="0" t="0" r="0" b="0"/>
          <a:pathLst>
            <a:path>
              <a:moveTo>
                <a:pt x="0" y="16176"/>
              </a:moveTo>
              <a:lnTo>
                <a:pt x="458140" y="1617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214471" y="1756614"/>
        <a:ext cx="22907" cy="22907"/>
      </dsp:txXfrm>
    </dsp:sp>
    <dsp:sp modelId="{5D92CD39-253B-41AC-849B-2D49B925DE80}">
      <dsp:nvSpPr>
        <dsp:cNvPr id="0" name=""/>
        <dsp:cNvSpPr/>
      </dsp:nvSpPr>
      <dsp:spPr>
        <a:xfrm>
          <a:off x="3466369" y="19887"/>
          <a:ext cx="1519110" cy="151911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marL="0" lvl="0" indent="0" algn="ctr" defTabSz="1466850">
            <a:lnSpc>
              <a:spcPct val="90000"/>
            </a:lnSpc>
            <a:spcBef>
              <a:spcPct val="0"/>
            </a:spcBef>
            <a:spcAft>
              <a:spcPct val="35000"/>
            </a:spcAft>
            <a:buNone/>
          </a:pPr>
          <a:endParaRPr lang="en-US" sz="3300" kern="1200"/>
        </a:p>
      </dsp:txBody>
      <dsp:txXfrm>
        <a:off x="3688838" y="242356"/>
        <a:ext cx="1074172" cy="1074172"/>
      </dsp:txXfrm>
    </dsp:sp>
    <dsp:sp modelId="{2024EF5B-78FE-4A0F-8875-B00B845683AF}">
      <dsp:nvSpPr>
        <dsp:cNvPr id="0" name=""/>
        <dsp:cNvSpPr/>
      </dsp:nvSpPr>
      <dsp:spPr>
        <a:xfrm>
          <a:off x="4985480" y="2740517"/>
          <a:ext cx="458140" cy="32352"/>
        </a:xfrm>
        <a:custGeom>
          <a:avLst/>
          <a:gdLst/>
          <a:ahLst/>
          <a:cxnLst/>
          <a:rect l="0" t="0" r="0" b="0"/>
          <a:pathLst>
            <a:path>
              <a:moveTo>
                <a:pt x="0" y="16176"/>
              </a:moveTo>
              <a:lnTo>
                <a:pt x="458140" y="1617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203097" y="2745240"/>
        <a:ext cx="22907" cy="22907"/>
      </dsp:txXfrm>
    </dsp:sp>
    <dsp:sp modelId="{18FDB4E8-CA60-4C3E-87BA-7EC04244E7B7}">
      <dsp:nvSpPr>
        <dsp:cNvPr id="0" name=""/>
        <dsp:cNvSpPr/>
      </dsp:nvSpPr>
      <dsp:spPr>
        <a:xfrm>
          <a:off x="5443620" y="1997138"/>
          <a:ext cx="1519110" cy="151911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marL="0" lvl="0" indent="0" algn="ctr" defTabSz="1466850">
            <a:lnSpc>
              <a:spcPct val="90000"/>
            </a:lnSpc>
            <a:spcBef>
              <a:spcPct val="0"/>
            </a:spcBef>
            <a:spcAft>
              <a:spcPct val="35000"/>
            </a:spcAft>
            <a:buNone/>
          </a:pPr>
          <a:endParaRPr lang="en-US" sz="3300" kern="1200"/>
        </a:p>
      </dsp:txBody>
      <dsp:txXfrm>
        <a:off x="5666089" y="2219607"/>
        <a:ext cx="1074172" cy="1074172"/>
      </dsp:txXfrm>
    </dsp:sp>
    <dsp:sp modelId="{1C9EF296-5D18-4AF0-8074-99AD2051C950}">
      <dsp:nvSpPr>
        <dsp:cNvPr id="0" name=""/>
        <dsp:cNvSpPr/>
      </dsp:nvSpPr>
      <dsp:spPr>
        <a:xfrm rot="5400000">
          <a:off x="3996854" y="3729143"/>
          <a:ext cx="458140" cy="32352"/>
        </a:xfrm>
        <a:custGeom>
          <a:avLst/>
          <a:gdLst/>
          <a:ahLst/>
          <a:cxnLst/>
          <a:rect l="0" t="0" r="0" b="0"/>
          <a:pathLst>
            <a:path>
              <a:moveTo>
                <a:pt x="0" y="16176"/>
              </a:moveTo>
              <a:lnTo>
                <a:pt x="458140" y="1617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4214471" y="3733866"/>
        <a:ext cx="22907" cy="22907"/>
      </dsp:txXfrm>
    </dsp:sp>
    <dsp:sp modelId="{421D4CF4-9945-462A-891C-788438520FAB}">
      <dsp:nvSpPr>
        <dsp:cNvPr id="0" name=""/>
        <dsp:cNvSpPr/>
      </dsp:nvSpPr>
      <dsp:spPr>
        <a:xfrm>
          <a:off x="3466369" y="3974389"/>
          <a:ext cx="1519110" cy="151911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marL="0" lvl="0" indent="0" algn="ctr" defTabSz="1466850">
            <a:lnSpc>
              <a:spcPct val="90000"/>
            </a:lnSpc>
            <a:spcBef>
              <a:spcPct val="0"/>
            </a:spcBef>
            <a:spcAft>
              <a:spcPct val="35000"/>
            </a:spcAft>
            <a:buNone/>
          </a:pPr>
          <a:endParaRPr lang="en-US" sz="3300" kern="1200"/>
        </a:p>
      </dsp:txBody>
      <dsp:txXfrm>
        <a:off x="3688838" y="4196858"/>
        <a:ext cx="1074172" cy="1074172"/>
      </dsp:txXfrm>
    </dsp:sp>
    <dsp:sp modelId="{7C51CC07-E4EA-419C-B3AC-399A72284531}">
      <dsp:nvSpPr>
        <dsp:cNvPr id="0" name=""/>
        <dsp:cNvSpPr/>
      </dsp:nvSpPr>
      <dsp:spPr>
        <a:xfrm rot="10800000">
          <a:off x="3008229" y="2740517"/>
          <a:ext cx="458140" cy="32352"/>
        </a:xfrm>
        <a:custGeom>
          <a:avLst/>
          <a:gdLst/>
          <a:ahLst/>
          <a:cxnLst/>
          <a:rect l="0" t="0" r="0" b="0"/>
          <a:pathLst>
            <a:path>
              <a:moveTo>
                <a:pt x="0" y="16176"/>
              </a:moveTo>
              <a:lnTo>
                <a:pt x="458140" y="1617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3225845" y="2745240"/>
        <a:ext cx="22907" cy="22907"/>
      </dsp:txXfrm>
    </dsp:sp>
    <dsp:sp modelId="{E728F4E2-110A-43F2-A03C-AA25292CE133}">
      <dsp:nvSpPr>
        <dsp:cNvPr id="0" name=""/>
        <dsp:cNvSpPr/>
      </dsp:nvSpPr>
      <dsp:spPr>
        <a:xfrm>
          <a:off x="1489118" y="1997138"/>
          <a:ext cx="1519110" cy="1519110"/>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955" tIns="20955" rIns="20955" bIns="20955" numCol="1" spcCol="1270" anchor="ctr" anchorCtr="0">
          <a:noAutofit/>
        </a:bodyPr>
        <a:lstStyle/>
        <a:p>
          <a:pPr marL="0" lvl="0" indent="0" algn="ctr" defTabSz="1466850">
            <a:lnSpc>
              <a:spcPct val="90000"/>
            </a:lnSpc>
            <a:spcBef>
              <a:spcPct val="0"/>
            </a:spcBef>
            <a:spcAft>
              <a:spcPct val="35000"/>
            </a:spcAft>
            <a:buNone/>
          </a:pPr>
          <a:endParaRPr lang="en-US" sz="3300" kern="1200"/>
        </a:p>
      </dsp:txBody>
      <dsp:txXfrm>
        <a:off x="1711587" y="2219607"/>
        <a:ext cx="1074172" cy="1074172"/>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A8A9C32F-34B7-4F32-1B6E-39DBFA854E2C}"/>
              </a:ext>
            </a:extLst>
          </p:cNvPr>
          <p:cNvSpPr>
            <a:spLocks noGrp="1" noChangeArrowheads="1"/>
          </p:cNvSpPr>
          <p:nvPr>
            <p:ph type="hdr" sz="quarter"/>
          </p:nvPr>
        </p:nvSpPr>
        <p:spPr bwMode="auto">
          <a:xfrm>
            <a:off x="0" y="0"/>
            <a:ext cx="2971800" cy="461963"/>
          </a:xfrm>
          <a:prstGeom prst="rect">
            <a:avLst/>
          </a:prstGeom>
          <a:noFill/>
          <a:ln>
            <a:noFill/>
          </a:ln>
          <a:effectLst/>
        </p:spPr>
        <p:txBody>
          <a:bodyPr vert="horz" wrap="square" lIns="92075" tIns="46038" rIns="92075" bIns="46038" numCol="1" anchor="t" anchorCtr="0" compatLnSpc="1">
            <a:prstTxWarp prst="textNoShape">
              <a:avLst/>
            </a:prstTxWarp>
          </a:bodyPr>
          <a:lstStyle>
            <a:lvl1pPr eaLnBrk="0" hangingPunct="0">
              <a:defRPr sz="1200"/>
            </a:lvl1pPr>
          </a:lstStyle>
          <a:p>
            <a:pPr>
              <a:defRPr/>
            </a:pPr>
            <a:endParaRPr lang="en-US" altLang="en-US"/>
          </a:p>
        </p:txBody>
      </p:sp>
      <p:sp>
        <p:nvSpPr>
          <p:cNvPr id="3075" name="Rectangle 3">
            <a:extLst>
              <a:ext uri="{FF2B5EF4-FFF2-40B4-BE49-F238E27FC236}">
                <a16:creationId xmlns:a16="http://schemas.microsoft.com/office/drawing/2014/main" id="{10F6A7F2-7277-2DBF-5E31-C7EF07EE1820}"/>
              </a:ext>
            </a:extLst>
          </p:cNvPr>
          <p:cNvSpPr>
            <a:spLocks noGrp="1" noChangeArrowheads="1"/>
          </p:cNvSpPr>
          <p:nvPr>
            <p:ph type="dt" sz="quarter" idx="1"/>
          </p:nvPr>
        </p:nvSpPr>
        <p:spPr bwMode="auto">
          <a:xfrm>
            <a:off x="3886200" y="0"/>
            <a:ext cx="2971800" cy="461963"/>
          </a:xfrm>
          <a:prstGeom prst="rect">
            <a:avLst/>
          </a:prstGeom>
          <a:noFill/>
          <a:ln>
            <a:noFill/>
          </a:ln>
          <a:effectLst/>
        </p:spPr>
        <p:txBody>
          <a:bodyPr vert="horz" wrap="square" lIns="92075" tIns="46038" rIns="92075" bIns="46038" numCol="1" anchor="t" anchorCtr="0" compatLnSpc="1">
            <a:prstTxWarp prst="textNoShape">
              <a:avLst/>
            </a:prstTxWarp>
          </a:bodyPr>
          <a:lstStyle>
            <a:lvl1pPr algn="r" eaLnBrk="0" hangingPunct="0">
              <a:defRPr sz="1200"/>
            </a:lvl1pPr>
          </a:lstStyle>
          <a:p>
            <a:pPr>
              <a:defRPr/>
            </a:pPr>
            <a:endParaRPr lang="en-US" altLang="en-US"/>
          </a:p>
        </p:txBody>
      </p:sp>
      <p:sp>
        <p:nvSpPr>
          <p:cNvPr id="3076" name="Rectangle 4">
            <a:extLst>
              <a:ext uri="{FF2B5EF4-FFF2-40B4-BE49-F238E27FC236}">
                <a16:creationId xmlns:a16="http://schemas.microsoft.com/office/drawing/2014/main" id="{41FF128F-EF7B-3F86-DE5C-2BB60F0EDCA7}"/>
              </a:ext>
            </a:extLst>
          </p:cNvPr>
          <p:cNvSpPr>
            <a:spLocks noGrp="1" noChangeArrowheads="1"/>
          </p:cNvSpPr>
          <p:nvPr>
            <p:ph type="ftr" sz="quarter" idx="2"/>
          </p:nvPr>
        </p:nvSpPr>
        <p:spPr bwMode="auto">
          <a:xfrm>
            <a:off x="0" y="8774113"/>
            <a:ext cx="2971800" cy="461962"/>
          </a:xfrm>
          <a:prstGeom prst="rect">
            <a:avLst/>
          </a:prstGeom>
          <a:noFill/>
          <a:ln>
            <a:noFill/>
          </a:ln>
          <a:effectLst/>
        </p:spPr>
        <p:txBody>
          <a:bodyPr vert="horz" wrap="square" lIns="92075" tIns="46038" rIns="92075" bIns="46038" numCol="1" anchor="b" anchorCtr="0" compatLnSpc="1">
            <a:prstTxWarp prst="textNoShape">
              <a:avLst/>
            </a:prstTxWarp>
          </a:bodyPr>
          <a:lstStyle>
            <a:lvl1pPr eaLnBrk="0" hangingPunct="0">
              <a:defRPr sz="1200"/>
            </a:lvl1pPr>
          </a:lstStyle>
          <a:p>
            <a:pPr>
              <a:defRPr/>
            </a:pPr>
            <a:endParaRPr lang="en-US" altLang="en-US"/>
          </a:p>
        </p:txBody>
      </p:sp>
      <p:sp>
        <p:nvSpPr>
          <p:cNvPr id="3077" name="Rectangle 5">
            <a:extLst>
              <a:ext uri="{FF2B5EF4-FFF2-40B4-BE49-F238E27FC236}">
                <a16:creationId xmlns:a16="http://schemas.microsoft.com/office/drawing/2014/main" id="{CB2991CF-F661-5A0D-C908-6DF87F0816D7}"/>
              </a:ext>
            </a:extLst>
          </p:cNvPr>
          <p:cNvSpPr>
            <a:spLocks noGrp="1" noChangeArrowheads="1"/>
          </p:cNvSpPr>
          <p:nvPr>
            <p:ph type="sldNum" sz="quarter" idx="3"/>
          </p:nvPr>
        </p:nvSpPr>
        <p:spPr bwMode="auto">
          <a:xfrm>
            <a:off x="3886200" y="8774113"/>
            <a:ext cx="2971800" cy="461962"/>
          </a:xfrm>
          <a:prstGeom prst="rect">
            <a:avLst/>
          </a:prstGeom>
          <a:noFill/>
          <a:ln>
            <a:noFill/>
          </a:ln>
          <a:effectLst/>
        </p:spPr>
        <p:txBody>
          <a:bodyPr vert="horz" wrap="square" lIns="92075" tIns="46038" rIns="92075" bIns="46038" numCol="1" anchor="b" anchorCtr="0" compatLnSpc="1">
            <a:prstTxWarp prst="textNoShape">
              <a:avLst/>
            </a:prstTxWarp>
          </a:bodyPr>
          <a:lstStyle>
            <a:lvl1pPr algn="r" eaLnBrk="0" hangingPunct="0">
              <a:defRPr sz="1200" smtClean="0"/>
            </a:lvl1pPr>
          </a:lstStyle>
          <a:p>
            <a:pPr>
              <a:defRPr/>
            </a:pPr>
            <a:fld id="{D3D5F8CF-A02F-41EF-8C32-B04DFEF5E75D}"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7B73B57-A2FB-65CF-BF06-FAD5DA277487}"/>
              </a:ext>
            </a:extLst>
          </p:cNvPr>
          <p:cNvSpPr>
            <a:spLocks noChangeArrowheads="1" noTextEdit="1"/>
          </p:cNvSpPr>
          <p:nvPr>
            <p:ph type="sldImg" idx="2"/>
          </p:nvPr>
        </p:nvSpPr>
        <p:spPr bwMode="auto">
          <a:xfrm>
            <a:off x="506413" y="309563"/>
            <a:ext cx="6154737" cy="4616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1" name="Rectangle 3">
            <a:extLst>
              <a:ext uri="{FF2B5EF4-FFF2-40B4-BE49-F238E27FC236}">
                <a16:creationId xmlns:a16="http://schemas.microsoft.com/office/drawing/2014/main" id="{26CEF8F2-C5D2-E30B-4DBC-7E1FF44DA575}"/>
              </a:ext>
            </a:extLst>
          </p:cNvPr>
          <p:cNvSpPr>
            <a:spLocks noGrp="1" noChangeArrowheads="1"/>
          </p:cNvSpPr>
          <p:nvPr>
            <p:ph type="body" sz="quarter" idx="3"/>
          </p:nvPr>
        </p:nvSpPr>
        <p:spPr bwMode="auto">
          <a:xfrm>
            <a:off x="533400" y="5254625"/>
            <a:ext cx="2906713" cy="3443288"/>
          </a:xfrm>
          <a:prstGeom prst="rect">
            <a:avLst/>
          </a:prstGeom>
          <a:noFill/>
          <a:ln>
            <a:noFill/>
          </a:ln>
          <a:effectLst/>
        </p:spPr>
        <p:txBody>
          <a:bodyPr vert="horz" wrap="square" lIns="9525" tIns="228600" rIns="9525" bIns="228600" numCol="1" anchor="t" anchorCtr="0" compatLnSpc="1">
            <a:prstTxWarp prst="textNoShape">
              <a:avLst/>
            </a:prstTxWarp>
          </a:bodyPr>
          <a:lstStyle/>
          <a:p>
            <a:pPr lvl="0"/>
            <a:r>
              <a:rPr lang="en-US" altLang="en-US" noProof="0"/>
              <a:t>This type is Arial, 10 Pt.</a:t>
            </a:r>
          </a:p>
          <a:p>
            <a:pPr lvl="0"/>
            <a:r>
              <a:rPr lang="en-US" altLang="en-US" noProof="0"/>
              <a:t>Use sentence structure.</a:t>
            </a:r>
          </a:p>
          <a:p>
            <a:pPr lvl="0"/>
            <a:r>
              <a:rPr lang="en-US" altLang="en-US" noProof="0"/>
              <a:t>Bullets are Wingdings square (n) size is 75% of the text.</a:t>
            </a:r>
          </a:p>
          <a:p>
            <a:pPr lvl="1"/>
            <a:r>
              <a:rPr lang="en-US" altLang="en-US" noProof="0"/>
              <a:t>Dashes are option dashes and are 100% of the text size.</a:t>
            </a:r>
          </a:p>
          <a:p>
            <a:pPr lvl="1"/>
            <a:r>
              <a:rPr lang="en-US" altLang="en-US" noProof="0"/>
              <a:t>Dashes Should have a tighter line spacing than the bullets.</a:t>
            </a:r>
          </a:p>
          <a:p>
            <a:pPr lvl="0"/>
            <a:r>
              <a:rPr lang="en-US" altLang="en-US" noProof="0"/>
              <a:t>Line spacing is .9 on .5 after.</a:t>
            </a:r>
          </a:p>
          <a:p>
            <a:pPr lvl="0"/>
            <a:r>
              <a:rPr lang="en-US" altLang="en-US" noProof="0"/>
              <a:t>Use periods on note pages.</a:t>
            </a:r>
          </a:p>
          <a:p>
            <a:pPr lvl="0"/>
            <a:r>
              <a:rPr lang="en-US" altLang="en-US" noProof="0"/>
              <a:t>Print file without pure black and white.</a:t>
            </a:r>
          </a:p>
        </p:txBody>
      </p:sp>
      <p:sp>
        <p:nvSpPr>
          <p:cNvPr id="4100" name="Line 4">
            <a:extLst>
              <a:ext uri="{FF2B5EF4-FFF2-40B4-BE49-F238E27FC236}">
                <a16:creationId xmlns:a16="http://schemas.microsoft.com/office/drawing/2014/main" id="{62F0E8E5-D209-471C-DF2E-107465AB0FBC}"/>
              </a:ext>
            </a:extLst>
          </p:cNvPr>
          <p:cNvSpPr>
            <a:spLocks noChangeShapeType="1"/>
          </p:cNvSpPr>
          <p:nvPr/>
        </p:nvSpPr>
        <p:spPr bwMode="auto">
          <a:xfrm>
            <a:off x="563563" y="5097463"/>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1" name="Line 5">
            <a:extLst>
              <a:ext uri="{FF2B5EF4-FFF2-40B4-BE49-F238E27FC236}">
                <a16:creationId xmlns:a16="http://schemas.microsoft.com/office/drawing/2014/main" id="{C192C919-4068-FF6D-DE30-7BB79DD56EAE}"/>
              </a:ext>
            </a:extLst>
          </p:cNvPr>
          <p:cNvSpPr>
            <a:spLocks noChangeShapeType="1"/>
          </p:cNvSpPr>
          <p:nvPr/>
        </p:nvSpPr>
        <p:spPr bwMode="auto">
          <a:xfrm>
            <a:off x="576263" y="8891588"/>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2" name="Rectangle 6">
            <a:extLst>
              <a:ext uri="{FF2B5EF4-FFF2-40B4-BE49-F238E27FC236}">
                <a16:creationId xmlns:a16="http://schemas.microsoft.com/office/drawing/2014/main" id="{B320805D-08E6-16C6-7BAD-526D344B556A}"/>
              </a:ext>
            </a:extLst>
          </p:cNvPr>
          <p:cNvSpPr>
            <a:spLocks noChangeArrowheads="1"/>
          </p:cNvSpPr>
          <p:nvPr/>
        </p:nvSpPr>
        <p:spPr bwMode="auto">
          <a:xfrm>
            <a:off x="3486150" y="9020175"/>
            <a:ext cx="304800" cy="201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25" tIns="9525" rIns="9525" bIns="9525" anchor="ctr" anchorCtr="1">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a:fld id="{68BB15C0-57B6-4E73-AC62-BF5E7DAF8CFE}" type="slidenum">
              <a:rPr lang="en-US" altLang="en-US" sz="1200" b="1">
                <a:latin typeface="Arial" panose="020B0604020202020204" pitchFamily="34" charset="0"/>
              </a:rPr>
              <a:pPr algn="ctr"/>
              <a:t>‹#›</a:t>
            </a:fld>
            <a:endParaRPr lang="en-US" altLang="en-US" sz="1200" b="1">
              <a:latin typeface="Arial" panose="020B0604020202020204" pitchFamily="34" charset="0"/>
            </a:endParaRP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1143000" indent="-228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600200" indent="-228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2057400" indent="-228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5E27AD41-430F-68D4-D000-93A441D580FF}"/>
              </a:ext>
            </a:extLst>
          </p:cNvPr>
          <p:cNvSpPr>
            <a:spLocks noChangeArrowheads="1" noTextEdit="1"/>
          </p:cNvSpPr>
          <p:nvPr>
            <p:ph type="sldImg"/>
          </p:nvPr>
        </p:nvSpPr>
        <p:spPr/>
      </p:sp>
      <p:sp>
        <p:nvSpPr>
          <p:cNvPr id="7171" name="Rectangle 3">
            <a:extLst>
              <a:ext uri="{FF2B5EF4-FFF2-40B4-BE49-F238E27FC236}">
                <a16:creationId xmlns:a16="http://schemas.microsoft.com/office/drawing/2014/main" id="{552663DD-E458-C29D-CECA-2E12C0EF2D08}"/>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725638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624659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4963" y="201613"/>
            <a:ext cx="2112962" cy="63881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46075" y="201613"/>
            <a:ext cx="6186488" cy="63881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767396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346075" y="201613"/>
            <a:ext cx="6442075" cy="601662"/>
          </a:xfrm>
        </p:spPr>
        <p:txBody>
          <a:bodyPr/>
          <a:lstStyle/>
          <a:p>
            <a:r>
              <a:rPr lang="en-US"/>
              <a:t>Click to edit Master title style</a:t>
            </a:r>
          </a:p>
        </p:txBody>
      </p:sp>
      <p:sp>
        <p:nvSpPr>
          <p:cNvPr id="3" name="SmartArt Placeholder 2"/>
          <p:cNvSpPr>
            <a:spLocks noGrp="1"/>
          </p:cNvSpPr>
          <p:nvPr>
            <p:ph type="dgm" idx="1"/>
          </p:nvPr>
        </p:nvSpPr>
        <p:spPr>
          <a:xfrm>
            <a:off x="346075" y="1076325"/>
            <a:ext cx="8451850" cy="5513388"/>
          </a:xfrm>
        </p:spPr>
        <p:txBody>
          <a:bodyPr/>
          <a:lstStyle/>
          <a:p>
            <a:pPr lvl="0"/>
            <a:endParaRPr lang="en-US" noProof="0"/>
          </a:p>
        </p:txBody>
      </p:sp>
    </p:spTree>
    <p:extLst>
      <p:ext uri="{BB962C8B-B14F-4D97-AF65-F5344CB8AC3E}">
        <p14:creationId xmlns:p14="http://schemas.microsoft.com/office/powerpoint/2010/main" val="75959203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346075" y="201613"/>
            <a:ext cx="6442075" cy="601662"/>
          </a:xfrm>
        </p:spPr>
        <p:txBody>
          <a:bodyPr/>
          <a:lstStyle/>
          <a:p>
            <a:r>
              <a:rPr lang="en-US"/>
              <a:t>Click to edit Master title style</a:t>
            </a:r>
          </a:p>
        </p:txBody>
      </p:sp>
      <p:sp>
        <p:nvSpPr>
          <p:cNvPr id="3" name="Table Placeholder 2"/>
          <p:cNvSpPr>
            <a:spLocks noGrp="1"/>
          </p:cNvSpPr>
          <p:nvPr>
            <p:ph type="tbl" idx="1"/>
          </p:nvPr>
        </p:nvSpPr>
        <p:spPr>
          <a:xfrm>
            <a:off x="346075" y="1076325"/>
            <a:ext cx="8451850" cy="5513388"/>
          </a:xfrm>
        </p:spPr>
        <p:txBody>
          <a:bodyPr/>
          <a:lstStyle/>
          <a:p>
            <a:pPr lvl="0"/>
            <a:endParaRPr lang="en-US" noProof="0"/>
          </a:p>
        </p:txBody>
      </p:sp>
    </p:spTree>
    <p:extLst>
      <p:ext uri="{BB962C8B-B14F-4D97-AF65-F5344CB8AC3E}">
        <p14:creationId xmlns:p14="http://schemas.microsoft.com/office/powerpoint/2010/main" val="2334986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309278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42506180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735557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685800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6559547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99320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40794378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8846998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A39EEE9E-48D6-E1C1-C660-BC6AD69DDA56}"/>
              </a:ext>
            </a:extLst>
          </p:cNvPr>
          <p:cNvSpPr>
            <a:spLocks noGrp="1" noChangeArrowheads="1"/>
          </p:cNvSpPr>
          <p:nvPr>
            <p:ph type="title"/>
          </p:nvPr>
        </p:nvSpPr>
        <p:spPr bwMode="auto">
          <a:xfrm>
            <a:off x="346075" y="201613"/>
            <a:ext cx="6442075" cy="601662"/>
          </a:xfrm>
          <a:prstGeom prst="rect">
            <a:avLst/>
          </a:prstGeom>
          <a:noFill/>
          <a:ln>
            <a:noFill/>
          </a:ln>
          <a:effectLst/>
        </p:spPr>
        <p:txBody>
          <a:bodyPr vert="horz" wrap="square" lIns="91176" tIns="45588" rIns="91176" bIns="45588" numCol="1" anchor="ctr" anchorCtr="0" compatLnSpc="1">
            <a:prstTxWarp prst="textNoShape">
              <a:avLst/>
            </a:prstTxWarp>
          </a:bodyPr>
          <a:lstStyle/>
          <a:p>
            <a:pPr lvl="0"/>
            <a:r>
              <a:rPr lang="en-US" altLang="en-US"/>
              <a:t>Click to edit Master title style</a:t>
            </a:r>
          </a:p>
        </p:txBody>
      </p:sp>
      <p:sp>
        <p:nvSpPr>
          <p:cNvPr id="3075" name="Rectangle 3">
            <a:extLst>
              <a:ext uri="{FF2B5EF4-FFF2-40B4-BE49-F238E27FC236}">
                <a16:creationId xmlns:a16="http://schemas.microsoft.com/office/drawing/2014/main" id="{AA4920CF-4AE1-3E08-FFBA-C787B80BF4E9}"/>
              </a:ext>
            </a:extLst>
          </p:cNvPr>
          <p:cNvSpPr>
            <a:spLocks noGrp="1" noChangeArrowheads="1"/>
          </p:cNvSpPr>
          <p:nvPr>
            <p:ph type="body" idx="1"/>
          </p:nvPr>
        </p:nvSpPr>
        <p:spPr bwMode="auto">
          <a:xfrm>
            <a:off x="346075" y="1076325"/>
            <a:ext cx="8451850" cy="551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3076" name="Line 4">
            <a:extLst>
              <a:ext uri="{FF2B5EF4-FFF2-40B4-BE49-F238E27FC236}">
                <a16:creationId xmlns:a16="http://schemas.microsoft.com/office/drawing/2014/main" id="{C2CABD25-6F9E-903C-8ACB-EA3623C268E2}"/>
              </a:ext>
            </a:extLst>
          </p:cNvPr>
          <p:cNvSpPr>
            <a:spLocks noChangeShapeType="1"/>
          </p:cNvSpPr>
          <p:nvPr/>
        </p:nvSpPr>
        <p:spPr bwMode="auto">
          <a:xfrm>
            <a:off x="9525" y="739775"/>
            <a:ext cx="9134475" cy="0"/>
          </a:xfrm>
          <a:prstGeom prst="line">
            <a:avLst/>
          </a:prstGeom>
          <a:noFill/>
          <a:ln w="50800">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9" name="Rectangle 5">
            <a:extLst>
              <a:ext uri="{FF2B5EF4-FFF2-40B4-BE49-F238E27FC236}">
                <a16:creationId xmlns:a16="http://schemas.microsoft.com/office/drawing/2014/main" id="{3C54F1A7-C894-6888-2755-EBB422F43977}"/>
              </a:ext>
            </a:extLst>
          </p:cNvPr>
          <p:cNvSpPr>
            <a:spLocks noChangeArrowheads="1"/>
          </p:cNvSpPr>
          <p:nvPr/>
        </p:nvSpPr>
        <p:spPr bwMode="auto">
          <a:xfrm>
            <a:off x="6858000" y="0"/>
            <a:ext cx="2286000" cy="760545"/>
          </a:xfrm>
          <a:prstGeom prst="rect">
            <a:avLst/>
          </a:prstGeom>
          <a:solidFill>
            <a:schemeClr val="accent2"/>
          </a:solidFill>
          <a:ln>
            <a:noFill/>
          </a:ln>
          <a:effec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defRPr/>
            </a:pPr>
            <a:r>
              <a:rPr lang="en-US" altLang="en-US" sz="2200" b="1" dirty="0">
                <a:solidFill>
                  <a:schemeClr val="bg1"/>
                </a:solidFill>
                <a:latin typeface="Arial" panose="020B0604020202020204" pitchFamily="34" charset="0"/>
              </a:rPr>
              <a:t>XXXX</a:t>
            </a:r>
          </a:p>
          <a:p>
            <a:pPr>
              <a:defRPr/>
            </a:pPr>
            <a:r>
              <a:rPr lang="en-US" altLang="en-US" sz="2200" b="1" dirty="0">
                <a:solidFill>
                  <a:schemeClr val="bg1"/>
                </a:solidFill>
                <a:latin typeface="Arial" panose="020B0604020202020204" pitchFamily="34" charset="0"/>
              </a:rPr>
              <a:t> </a:t>
            </a:r>
            <a:r>
              <a:rPr lang="en-US" altLang="en-US" sz="1800" b="1" i="1" dirty="0">
                <a:solidFill>
                  <a:schemeClr val="bg1"/>
                </a:solidFill>
                <a:latin typeface="Arial" panose="020B0604020202020204" pitchFamily="34" charset="0"/>
              </a:rPr>
              <a:t>Six Sigma “Belt”</a:t>
            </a:r>
          </a:p>
        </p:txBody>
      </p:sp>
      <p:sp>
        <p:nvSpPr>
          <p:cNvPr id="1030" name="Text Box 6">
            <a:extLst>
              <a:ext uri="{FF2B5EF4-FFF2-40B4-BE49-F238E27FC236}">
                <a16:creationId xmlns:a16="http://schemas.microsoft.com/office/drawing/2014/main" id="{22E224CD-1AC4-3C1A-5427-6A475BBFCF3E}"/>
              </a:ext>
            </a:extLst>
          </p:cNvPr>
          <p:cNvSpPr txBox="1">
            <a:spLocks noChangeArrowheads="1"/>
          </p:cNvSpPr>
          <p:nvPr userDrawn="1"/>
        </p:nvSpPr>
        <p:spPr bwMode="auto">
          <a:xfrm>
            <a:off x="8659813" y="6454775"/>
            <a:ext cx="368300" cy="280988"/>
          </a:xfrm>
          <a:prstGeom prst="rect">
            <a:avLst/>
          </a:prstGeom>
          <a:noFill/>
          <a:ln>
            <a:noFill/>
          </a:ln>
          <a:effec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fld id="{2C05E6A2-3013-4419-B5B9-83BFF882163D}" type="slidenum">
              <a:rPr lang="en-US" altLang="en-US" sz="1300" smtClean="0">
                <a:latin typeface="Arial" panose="020B0604020202020204" pitchFamily="34" charset="0"/>
              </a:rPr>
              <a:pPr eaLnBrk="1" hangingPunct="1">
                <a:defRPr/>
              </a:pPr>
              <a:t>‹#›</a:t>
            </a:fld>
            <a:endParaRPr lang="en-US" altLang="en-US" sz="130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rtl="0" eaLnBrk="0" fontAlgn="base" hangingPunct="0">
        <a:spcBef>
          <a:spcPct val="0"/>
        </a:spcBef>
        <a:spcAft>
          <a:spcPct val="0"/>
        </a:spcAft>
        <a:defRPr sz="2400" b="1" i="1" kern="1200">
          <a:solidFill>
            <a:schemeClr val="accent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2pPr>
      <a:lvl3pPr algn="l" rtl="0" eaLnBrk="0" fontAlgn="base" hangingPunct="0">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3pPr>
      <a:lvl4pPr algn="l" rtl="0" eaLnBrk="0" fontAlgn="base" hangingPunct="0">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4pPr>
      <a:lvl5pPr algn="l" rtl="0" eaLnBrk="0" fontAlgn="base" hangingPunct="0">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5pPr>
      <a:lvl6pPr marL="4572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6pPr>
      <a:lvl7pPr marL="9144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7pPr>
      <a:lvl8pPr marL="13716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8pPr>
      <a:lvl9pPr marL="18288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9pPr>
    </p:titleStyle>
    <p:bodyStyle>
      <a:lvl1pPr marL="342900" indent="-342900" algn="l" rtl="0" eaLnBrk="0" fontAlgn="base" hangingPunct="0">
        <a:spcBef>
          <a:spcPct val="20000"/>
        </a:spcBef>
        <a:spcAft>
          <a:spcPct val="0"/>
        </a:spcAft>
        <a:buClr>
          <a:schemeClr val="accent2"/>
        </a:buClr>
        <a:buFont typeface="Symbol" panose="05050102010706020507" pitchFamily="18" charset="2"/>
        <a:buChar char="·"/>
        <a:defRPr sz="20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accent2"/>
        </a:buClr>
        <a:buChar char="•"/>
        <a:defRPr sz="20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accent2"/>
        </a:buClr>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diagramLayout" Target="../diagrams/layout2.xml"/><Relationship Id="rId7" Type="http://schemas.openxmlformats.org/officeDocument/2006/relationships/image" Target="../media/image2.png"/><Relationship Id="rId2" Type="http://schemas.openxmlformats.org/officeDocument/2006/relationships/diagramData" Target="../diagrams/data2.xml"/><Relationship Id="rId1" Type="http://schemas.openxmlformats.org/officeDocument/2006/relationships/slideLayout" Target="../slideLayouts/slideLayout1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6" name="Group 160">
            <a:extLst>
              <a:ext uri="{FF2B5EF4-FFF2-40B4-BE49-F238E27FC236}">
                <a16:creationId xmlns:a16="http://schemas.microsoft.com/office/drawing/2014/main" id="{768A6862-B0C0-BE59-B8C1-A54DF0EAD8FE}"/>
              </a:ext>
            </a:extLst>
          </p:cNvPr>
          <p:cNvGrpSpPr>
            <a:grpSpLocks/>
          </p:cNvGrpSpPr>
          <p:nvPr/>
        </p:nvGrpSpPr>
        <p:grpSpPr bwMode="auto">
          <a:xfrm>
            <a:off x="831850" y="4102100"/>
            <a:ext cx="2705100" cy="2351088"/>
            <a:chOff x="576" y="2929"/>
            <a:chExt cx="1875" cy="1678"/>
          </a:xfrm>
        </p:grpSpPr>
        <p:sp>
          <p:nvSpPr>
            <p:cNvPr id="6165" name="Line 4">
              <a:extLst>
                <a:ext uri="{FF2B5EF4-FFF2-40B4-BE49-F238E27FC236}">
                  <a16:creationId xmlns:a16="http://schemas.microsoft.com/office/drawing/2014/main" id="{2D590916-68DC-186B-59F0-8C55CE1FC469}"/>
                </a:ext>
              </a:extLst>
            </p:cNvPr>
            <p:cNvSpPr>
              <a:spLocks noChangeShapeType="1"/>
            </p:cNvSpPr>
            <p:nvPr/>
          </p:nvSpPr>
          <p:spPr bwMode="auto">
            <a:xfrm>
              <a:off x="816" y="3079"/>
              <a:ext cx="0" cy="138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6166" name="Group 151">
              <a:extLst>
                <a:ext uri="{FF2B5EF4-FFF2-40B4-BE49-F238E27FC236}">
                  <a16:creationId xmlns:a16="http://schemas.microsoft.com/office/drawing/2014/main" id="{19313432-8B96-FD9F-A3DA-C167D9C4478D}"/>
                </a:ext>
              </a:extLst>
            </p:cNvPr>
            <p:cNvGrpSpPr>
              <a:grpSpLocks/>
            </p:cNvGrpSpPr>
            <p:nvPr/>
          </p:nvGrpSpPr>
          <p:grpSpPr bwMode="auto">
            <a:xfrm>
              <a:off x="576" y="3312"/>
              <a:ext cx="1875" cy="1011"/>
              <a:chOff x="576" y="3312"/>
              <a:chExt cx="1875" cy="1011"/>
            </a:xfrm>
          </p:grpSpPr>
          <p:sp>
            <p:nvSpPr>
              <p:cNvPr id="6175" name="Rectangle 5">
                <a:extLst>
                  <a:ext uri="{FF2B5EF4-FFF2-40B4-BE49-F238E27FC236}">
                    <a16:creationId xmlns:a16="http://schemas.microsoft.com/office/drawing/2014/main" id="{4502834E-35AE-0682-FB03-ABB7D12AFD90}"/>
                  </a:ext>
                </a:extLst>
              </p:cNvPr>
              <p:cNvSpPr>
                <a:spLocks noChangeArrowheads="1"/>
              </p:cNvSpPr>
              <p:nvPr/>
            </p:nvSpPr>
            <p:spPr bwMode="auto">
              <a:xfrm>
                <a:off x="1858" y="3312"/>
                <a:ext cx="301"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6176" name="Rectangle 6">
                <a:extLst>
                  <a:ext uri="{FF2B5EF4-FFF2-40B4-BE49-F238E27FC236}">
                    <a16:creationId xmlns:a16="http://schemas.microsoft.com/office/drawing/2014/main" id="{2DBBD9F0-94C4-BC83-AFD2-1125A5E25009}"/>
                  </a:ext>
                </a:extLst>
              </p:cNvPr>
              <p:cNvSpPr>
                <a:spLocks noChangeArrowheads="1"/>
              </p:cNvSpPr>
              <p:nvPr/>
            </p:nvSpPr>
            <p:spPr bwMode="auto">
              <a:xfrm>
                <a:off x="2039" y="3419"/>
                <a:ext cx="320"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6177" name="Line 7">
                <a:extLst>
                  <a:ext uri="{FF2B5EF4-FFF2-40B4-BE49-F238E27FC236}">
                    <a16:creationId xmlns:a16="http://schemas.microsoft.com/office/drawing/2014/main" id="{E33CF681-D696-68E2-4E4C-E94CBCB381E0}"/>
                  </a:ext>
                </a:extLst>
              </p:cNvPr>
              <p:cNvSpPr>
                <a:spLocks noChangeShapeType="1"/>
              </p:cNvSpPr>
              <p:nvPr/>
            </p:nvSpPr>
            <p:spPr bwMode="auto">
              <a:xfrm>
                <a:off x="673" y="4200"/>
                <a:ext cx="1756" cy="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78" name="Line 8">
                <a:extLst>
                  <a:ext uri="{FF2B5EF4-FFF2-40B4-BE49-F238E27FC236}">
                    <a16:creationId xmlns:a16="http://schemas.microsoft.com/office/drawing/2014/main" id="{82B8EEA0-0461-0918-0D55-794C4C068B1F}"/>
                  </a:ext>
                </a:extLst>
              </p:cNvPr>
              <p:cNvSpPr>
                <a:spLocks noChangeShapeType="1"/>
              </p:cNvSpPr>
              <p:nvPr/>
            </p:nvSpPr>
            <p:spPr bwMode="auto">
              <a:xfrm flipV="1">
                <a:off x="666"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79" name="Line 9">
                <a:extLst>
                  <a:ext uri="{FF2B5EF4-FFF2-40B4-BE49-F238E27FC236}">
                    <a16:creationId xmlns:a16="http://schemas.microsoft.com/office/drawing/2014/main" id="{6127D63D-2867-11E1-A712-07D34684C902}"/>
                  </a:ext>
                </a:extLst>
              </p:cNvPr>
              <p:cNvSpPr>
                <a:spLocks noChangeShapeType="1"/>
              </p:cNvSpPr>
              <p:nvPr/>
            </p:nvSpPr>
            <p:spPr bwMode="auto">
              <a:xfrm flipV="1">
                <a:off x="962"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80" name="Line 10">
                <a:extLst>
                  <a:ext uri="{FF2B5EF4-FFF2-40B4-BE49-F238E27FC236}">
                    <a16:creationId xmlns:a16="http://schemas.microsoft.com/office/drawing/2014/main" id="{23F6B802-9FC6-CBE7-EB21-2A1F7242446A}"/>
                  </a:ext>
                </a:extLst>
              </p:cNvPr>
              <p:cNvSpPr>
                <a:spLocks noChangeShapeType="1"/>
              </p:cNvSpPr>
              <p:nvPr/>
            </p:nvSpPr>
            <p:spPr bwMode="auto">
              <a:xfrm flipV="1">
                <a:off x="125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81" name="Line 11">
                <a:extLst>
                  <a:ext uri="{FF2B5EF4-FFF2-40B4-BE49-F238E27FC236}">
                    <a16:creationId xmlns:a16="http://schemas.microsoft.com/office/drawing/2014/main" id="{AB5E406A-48CB-FE57-20D4-9FF763771F2E}"/>
                  </a:ext>
                </a:extLst>
              </p:cNvPr>
              <p:cNvSpPr>
                <a:spLocks noChangeShapeType="1"/>
              </p:cNvSpPr>
              <p:nvPr/>
            </p:nvSpPr>
            <p:spPr bwMode="auto">
              <a:xfrm flipV="1">
                <a:off x="1547"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82" name="Line 12">
                <a:extLst>
                  <a:ext uri="{FF2B5EF4-FFF2-40B4-BE49-F238E27FC236}">
                    <a16:creationId xmlns:a16="http://schemas.microsoft.com/office/drawing/2014/main" id="{4FFB2CC1-0202-B94B-F36F-9662086DEA43}"/>
                  </a:ext>
                </a:extLst>
              </p:cNvPr>
              <p:cNvSpPr>
                <a:spLocks noChangeShapeType="1"/>
              </p:cNvSpPr>
              <p:nvPr/>
            </p:nvSpPr>
            <p:spPr bwMode="auto">
              <a:xfrm flipV="1">
                <a:off x="184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83" name="Line 13">
                <a:extLst>
                  <a:ext uri="{FF2B5EF4-FFF2-40B4-BE49-F238E27FC236}">
                    <a16:creationId xmlns:a16="http://schemas.microsoft.com/office/drawing/2014/main" id="{555D14B4-5E9D-7F22-E58A-8FA8374470C1}"/>
                  </a:ext>
                </a:extLst>
              </p:cNvPr>
              <p:cNvSpPr>
                <a:spLocks noChangeShapeType="1"/>
              </p:cNvSpPr>
              <p:nvPr/>
            </p:nvSpPr>
            <p:spPr bwMode="auto">
              <a:xfrm flipV="1">
                <a:off x="2134"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84" name="Line 14">
                <a:extLst>
                  <a:ext uri="{FF2B5EF4-FFF2-40B4-BE49-F238E27FC236}">
                    <a16:creationId xmlns:a16="http://schemas.microsoft.com/office/drawing/2014/main" id="{7614D20C-352F-5C16-F04A-02242EEACD88}"/>
                  </a:ext>
                </a:extLst>
              </p:cNvPr>
              <p:cNvSpPr>
                <a:spLocks noChangeShapeType="1"/>
              </p:cNvSpPr>
              <p:nvPr/>
            </p:nvSpPr>
            <p:spPr bwMode="auto">
              <a:xfrm flipV="1">
                <a:off x="2429"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85" name="Line 15">
                <a:extLst>
                  <a:ext uri="{FF2B5EF4-FFF2-40B4-BE49-F238E27FC236}">
                    <a16:creationId xmlns:a16="http://schemas.microsoft.com/office/drawing/2014/main" id="{15BEF1B4-95A7-4E44-5C55-496FEF110E14}"/>
                  </a:ext>
                </a:extLst>
              </p:cNvPr>
              <p:cNvSpPr>
                <a:spLocks noChangeShapeType="1"/>
              </p:cNvSpPr>
              <p:nvPr/>
            </p:nvSpPr>
            <p:spPr bwMode="auto">
              <a:xfrm>
                <a:off x="67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86" name="Line 16">
                <a:extLst>
                  <a:ext uri="{FF2B5EF4-FFF2-40B4-BE49-F238E27FC236}">
                    <a16:creationId xmlns:a16="http://schemas.microsoft.com/office/drawing/2014/main" id="{33A5F8C6-F070-D4CC-22EB-5C789567A552}"/>
                  </a:ext>
                </a:extLst>
              </p:cNvPr>
              <p:cNvSpPr>
                <a:spLocks noChangeShapeType="1"/>
              </p:cNvSpPr>
              <p:nvPr/>
            </p:nvSpPr>
            <p:spPr bwMode="auto">
              <a:xfrm>
                <a:off x="68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87" name="Line 17">
                <a:extLst>
                  <a:ext uri="{FF2B5EF4-FFF2-40B4-BE49-F238E27FC236}">
                    <a16:creationId xmlns:a16="http://schemas.microsoft.com/office/drawing/2014/main" id="{46D7A627-D723-8008-56E1-45F461AED28B}"/>
                  </a:ext>
                </a:extLst>
              </p:cNvPr>
              <p:cNvSpPr>
                <a:spLocks noChangeShapeType="1"/>
              </p:cNvSpPr>
              <p:nvPr/>
            </p:nvSpPr>
            <p:spPr bwMode="auto">
              <a:xfrm>
                <a:off x="70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88" name="Line 18">
                <a:extLst>
                  <a:ext uri="{FF2B5EF4-FFF2-40B4-BE49-F238E27FC236}">
                    <a16:creationId xmlns:a16="http://schemas.microsoft.com/office/drawing/2014/main" id="{8F224900-E521-C7A2-7CE1-4DBBA8A0176A}"/>
                  </a:ext>
                </a:extLst>
              </p:cNvPr>
              <p:cNvSpPr>
                <a:spLocks noChangeShapeType="1"/>
              </p:cNvSpPr>
              <p:nvPr/>
            </p:nvSpPr>
            <p:spPr bwMode="auto">
              <a:xfrm>
                <a:off x="71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89" name="Line 19">
                <a:extLst>
                  <a:ext uri="{FF2B5EF4-FFF2-40B4-BE49-F238E27FC236}">
                    <a16:creationId xmlns:a16="http://schemas.microsoft.com/office/drawing/2014/main" id="{6B853149-BB5D-B534-479D-C1CDC9A95DFA}"/>
                  </a:ext>
                </a:extLst>
              </p:cNvPr>
              <p:cNvSpPr>
                <a:spLocks noChangeShapeType="1"/>
              </p:cNvSpPr>
              <p:nvPr/>
            </p:nvSpPr>
            <p:spPr bwMode="auto">
              <a:xfrm>
                <a:off x="73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90" name="Line 20">
                <a:extLst>
                  <a:ext uri="{FF2B5EF4-FFF2-40B4-BE49-F238E27FC236}">
                    <a16:creationId xmlns:a16="http://schemas.microsoft.com/office/drawing/2014/main" id="{FE2C7B1C-49A4-C1E9-FD3C-59932DF82C89}"/>
                  </a:ext>
                </a:extLst>
              </p:cNvPr>
              <p:cNvSpPr>
                <a:spLocks noChangeShapeType="1"/>
              </p:cNvSpPr>
              <p:nvPr/>
            </p:nvSpPr>
            <p:spPr bwMode="auto">
              <a:xfrm>
                <a:off x="748"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91" name="Line 21">
                <a:extLst>
                  <a:ext uri="{FF2B5EF4-FFF2-40B4-BE49-F238E27FC236}">
                    <a16:creationId xmlns:a16="http://schemas.microsoft.com/office/drawing/2014/main" id="{F7618827-C7B5-A940-4F3C-E7904214FF18}"/>
                  </a:ext>
                </a:extLst>
              </p:cNvPr>
              <p:cNvSpPr>
                <a:spLocks noChangeShapeType="1"/>
              </p:cNvSpPr>
              <p:nvPr/>
            </p:nvSpPr>
            <p:spPr bwMode="auto">
              <a:xfrm>
                <a:off x="76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92" name="Line 22">
                <a:extLst>
                  <a:ext uri="{FF2B5EF4-FFF2-40B4-BE49-F238E27FC236}">
                    <a16:creationId xmlns:a16="http://schemas.microsoft.com/office/drawing/2014/main" id="{A04D851D-185C-26D8-8CA6-C60799370371}"/>
                  </a:ext>
                </a:extLst>
              </p:cNvPr>
              <p:cNvSpPr>
                <a:spLocks noChangeShapeType="1"/>
              </p:cNvSpPr>
              <p:nvPr/>
            </p:nvSpPr>
            <p:spPr bwMode="auto">
              <a:xfrm>
                <a:off x="776"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93" name="Line 23">
                <a:extLst>
                  <a:ext uri="{FF2B5EF4-FFF2-40B4-BE49-F238E27FC236}">
                    <a16:creationId xmlns:a16="http://schemas.microsoft.com/office/drawing/2014/main" id="{F5BD2429-8FC0-8FAE-4BA9-A9AA58DE5CB4}"/>
                  </a:ext>
                </a:extLst>
              </p:cNvPr>
              <p:cNvSpPr>
                <a:spLocks noChangeShapeType="1"/>
              </p:cNvSpPr>
              <p:nvPr/>
            </p:nvSpPr>
            <p:spPr bwMode="auto">
              <a:xfrm>
                <a:off x="79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94" name="Line 24">
                <a:extLst>
                  <a:ext uri="{FF2B5EF4-FFF2-40B4-BE49-F238E27FC236}">
                    <a16:creationId xmlns:a16="http://schemas.microsoft.com/office/drawing/2014/main" id="{5FBD1807-6BE9-EB37-C83E-CC01A450EF46}"/>
                  </a:ext>
                </a:extLst>
              </p:cNvPr>
              <p:cNvSpPr>
                <a:spLocks noChangeShapeType="1"/>
              </p:cNvSpPr>
              <p:nvPr/>
            </p:nvSpPr>
            <p:spPr bwMode="auto">
              <a:xfrm>
                <a:off x="807"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95" name="Line 25">
                <a:extLst>
                  <a:ext uri="{FF2B5EF4-FFF2-40B4-BE49-F238E27FC236}">
                    <a16:creationId xmlns:a16="http://schemas.microsoft.com/office/drawing/2014/main" id="{CD0E5D4C-42ED-C380-93AC-6E284FDAD18B}"/>
                  </a:ext>
                </a:extLst>
              </p:cNvPr>
              <p:cNvSpPr>
                <a:spLocks noChangeShapeType="1"/>
              </p:cNvSpPr>
              <p:nvPr/>
            </p:nvSpPr>
            <p:spPr bwMode="auto">
              <a:xfrm>
                <a:off x="819"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96" name="Freeform 26">
                <a:extLst>
                  <a:ext uri="{FF2B5EF4-FFF2-40B4-BE49-F238E27FC236}">
                    <a16:creationId xmlns:a16="http://schemas.microsoft.com/office/drawing/2014/main" id="{3853593C-21EF-CA85-DE4A-43A43941FC63}"/>
                  </a:ext>
                </a:extLst>
              </p:cNvPr>
              <p:cNvSpPr>
                <a:spLocks/>
              </p:cNvSpPr>
              <p:nvPr/>
            </p:nvSpPr>
            <p:spPr bwMode="auto">
              <a:xfrm>
                <a:off x="828" y="4196"/>
                <a:ext cx="17" cy="5"/>
              </a:xfrm>
              <a:custGeom>
                <a:avLst/>
                <a:gdLst>
                  <a:gd name="T0" fmla="*/ 0 w 17"/>
                  <a:gd name="T1" fmla="*/ 4 h 5"/>
                  <a:gd name="T2" fmla="*/ 8 w 17"/>
                  <a:gd name="T3" fmla="*/ 0 h 5"/>
                  <a:gd name="T4" fmla="*/ 16 w 17"/>
                  <a:gd name="T5" fmla="*/ 0 h 5"/>
                  <a:gd name="T6" fmla="*/ 0 60000 65536"/>
                  <a:gd name="T7" fmla="*/ 0 60000 65536"/>
                  <a:gd name="T8" fmla="*/ 0 60000 65536"/>
                </a:gdLst>
                <a:ahLst/>
                <a:cxnLst>
                  <a:cxn ang="T6">
                    <a:pos x="T0" y="T1"/>
                  </a:cxn>
                  <a:cxn ang="T7">
                    <a:pos x="T2" y="T3"/>
                  </a:cxn>
                  <a:cxn ang="T8">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97" name="Line 27">
                <a:extLst>
                  <a:ext uri="{FF2B5EF4-FFF2-40B4-BE49-F238E27FC236}">
                    <a16:creationId xmlns:a16="http://schemas.microsoft.com/office/drawing/2014/main" id="{129934CC-25C7-97E7-9ED6-EB5E557D8C4B}"/>
                  </a:ext>
                </a:extLst>
              </p:cNvPr>
              <p:cNvSpPr>
                <a:spLocks noChangeShapeType="1"/>
              </p:cNvSpPr>
              <p:nvPr/>
            </p:nvSpPr>
            <p:spPr bwMode="auto">
              <a:xfrm>
                <a:off x="851"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98" name="Line 28">
                <a:extLst>
                  <a:ext uri="{FF2B5EF4-FFF2-40B4-BE49-F238E27FC236}">
                    <a16:creationId xmlns:a16="http://schemas.microsoft.com/office/drawing/2014/main" id="{12864F34-4C98-FA7A-DBD0-03CD8FA936B5}"/>
                  </a:ext>
                </a:extLst>
              </p:cNvPr>
              <p:cNvSpPr>
                <a:spLocks noChangeShapeType="1"/>
              </p:cNvSpPr>
              <p:nvPr/>
            </p:nvSpPr>
            <p:spPr bwMode="auto">
              <a:xfrm>
                <a:off x="867" y="4196"/>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99" name="Line 29">
                <a:extLst>
                  <a:ext uri="{FF2B5EF4-FFF2-40B4-BE49-F238E27FC236}">
                    <a16:creationId xmlns:a16="http://schemas.microsoft.com/office/drawing/2014/main" id="{A39CBFD9-C7EA-4725-92F8-109F05DB167F}"/>
                  </a:ext>
                </a:extLst>
              </p:cNvPr>
              <p:cNvSpPr>
                <a:spLocks noChangeShapeType="1"/>
              </p:cNvSpPr>
              <p:nvPr/>
            </p:nvSpPr>
            <p:spPr bwMode="auto">
              <a:xfrm>
                <a:off x="878"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0" name="Freeform 30">
                <a:extLst>
                  <a:ext uri="{FF2B5EF4-FFF2-40B4-BE49-F238E27FC236}">
                    <a16:creationId xmlns:a16="http://schemas.microsoft.com/office/drawing/2014/main" id="{6346C8B0-5277-A133-E40C-C9D571751A00}"/>
                  </a:ext>
                </a:extLst>
              </p:cNvPr>
              <p:cNvSpPr>
                <a:spLocks/>
              </p:cNvSpPr>
              <p:nvPr/>
            </p:nvSpPr>
            <p:spPr bwMode="auto">
              <a:xfrm>
                <a:off x="887" y="4192"/>
                <a:ext cx="17" cy="5"/>
              </a:xfrm>
              <a:custGeom>
                <a:avLst/>
                <a:gdLst>
                  <a:gd name="T0" fmla="*/ 0 w 17"/>
                  <a:gd name="T1" fmla="*/ 4 h 5"/>
                  <a:gd name="T2" fmla="*/ 8 w 17"/>
                  <a:gd name="T3" fmla="*/ 0 h 5"/>
                  <a:gd name="T4" fmla="*/ 16 w 17"/>
                  <a:gd name="T5" fmla="*/ 0 h 5"/>
                  <a:gd name="T6" fmla="*/ 0 60000 65536"/>
                  <a:gd name="T7" fmla="*/ 0 60000 65536"/>
                  <a:gd name="T8" fmla="*/ 0 60000 65536"/>
                </a:gdLst>
                <a:ahLst/>
                <a:cxnLst>
                  <a:cxn ang="T6">
                    <a:pos x="T0" y="T1"/>
                  </a:cxn>
                  <a:cxn ang="T7">
                    <a:pos x="T2" y="T3"/>
                  </a:cxn>
                  <a:cxn ang="T8">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201" name="Line 31">
                <a:extLst>
                  <a:ext uri="{FF2B5EF4-FFF2-40B4-BE49-F238E27FC236}">
                    <a16:creationId xmlns:a16="http://schemas.microsoft.com/office/drawing/2014/main" id="{967ADA88-3B9D-998C-764F-5601DC7B85D8}"/>
                  </a:ext>
                </a:extLst>
              </p:cNvPr>
              <p:cNvSpPr>
                <a:spLocks noChangeShapeType="1"/>
              </p:cNvSpPr>
              <p:nvPr/>
            </p:nvSpPr>
            <p:spPr bwMode="auto">
              <a:xfrm>
                <a:off x="910" y="4192"/>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2" name="Line 32">
                <a:extLst>
                  <a:ext uri="{FF2B5EF4-FFF2-40B4-BE49-F238E27FC236}">
                    <a16:creationId xmlns:a16="http://schemas.microsoft.com/office/drawing/2014/main" id="{A00D1F39-C987-A4DB-4C61-376A1E3FFA39}"/>
                  </a:ext>
                </a:extLst>
              </p:cNvPr>
              <p:cNvSpPr>
                <a:spLocks noChangeShapeType="1"/>
              </p:cNvSpPr>
              <p:nvPr/>
            </p:nvSpPr>
            <p:spPr bwMode="auto">
              <a:xfrm>
                <a:off x="921"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3" name="Line 33">
                <a:extLst>
                  <a:ext uri="{FF2B5EF4-FFF2-40B4-BE49-F238E27FC236}">
                    <a16:creationId xmlns:a16="http://schemas.microsoft.com/office/drawing/2014/main" id="{1E635ACE-14A1-0148-D45E-227F9EEA9D91}"/>
                  </a:ext>
                </a:extLst>
              </p:cNvPr>
              <p:cNvSpPr>
                <a:spLocks noChangeShapeType="1"/>
              </p:cNvSpPr>
              <p:nvPr/>
            </p:nvSpPr>
            <p:spPr bwMode="auto">
              <a:xfrm>
                <a:off x="935" y="4190"/>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4" name="Line 34">
                <a:extLst>
                  <a:ext uri="{FF2B5EF4-FFF2-40B4-BE49-F238E27FC236}">
                    <a16:creationId xmlns:a16="http://schemas.microsoft.com/office/drawing/2014/main" id="{995FA409-5A77-3385-B184-E1AD013881F9}"/>
                  </a:ext>
                </a:extLst>
              </p:cNvPr>
              <p:cNvSpPr>
                <a:spLocks noChangeShapeType="1"/>
              </p:cNvSpPr>
              <p:nvPr/>
            </p:nvSpPr>
            <p:spPr bwMode="auto">
              <a:xfrm>
                <a:off x="952" y="4186"/>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5" name="Line 35">
                <a:extLst>
                  <a:ext uri="{FF2B5EF4-FFF2-40B4-BE49-F238E27FC236}">
                    <a16:creationId xmlns:a16="http://schemas.microsoft.com/office/drawing/2014/main" id="{472B85A6-D848-0EAF-A279-E837652539EB}"/>
                  </a:ext>
                </a:extLst>
              </p:cNvPr>
              <p:cNvSpPr>
                <a:spLocks noChangeShapeType="1"/>
              </p:cNvSpPr>
              <p:nvPr/>
            </p:nvSpPr>
            <p:spPr bwMode="auto">
              <a:xfrm>
                <a:off x="96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6" name="Line 36">
                <a:extLst>
                  <a:ext uri="{FF2B5EF4-FFF2-40B4-BE49-F238E27FC236}">
                    <a16:creationId xmlns:a16="http://schemas.microsoft.com/office/drawing/2014/main" id="{397F818A-786D-F956-2525-58C0D7344E20}"/>
                  </a:ext>
                </a:extLst>
              </p:cNvPr>
              <p:cNvSpPr>
                <a:spLocks noChangeShapeType="1"/>
              </p:cNvSpPr>
              <p:nvPr/>
            </p:nvSpPr>
            <p:spPr bwMode="auto">
              <a:xfrm>
                <a:off x="979" y="4183"/>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7" name="Line 37">
                <a:extLst>
                  <a:ext uri="{FF2B5EF4-FFF2-40B4-BE49-F238E27FC236}">
                    <a16:creationId xmlns:a16="http://schemas.microsoft.com/office/drawing/2014/main" id="{B9D63CC0-3326-4B8B-3C02-2CFF31591117}"/>
                  </a:ext>
                </a:extLst>
              </p:cNvPr>
              <p:cNvSpPr>
                <a:spLocks noChangeShapeType="1"/>
              </p:cNvSpPr>
              <p:nvPr/>
            </p:nvSpPr>
            <p:spPr bwMode="auto">
              <a:xfrm flipV="1">
                <a:off x="993" y="4177"/>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8" name="Line 38">
                <a:extLst>
                  <a:ext uri="{FF2B5EF4-FFF2-40B4-BE49-F238E27FC236}">
                    <a16:creationId xmlns:a16="http://schemas.microsoft.com/office/drawing/2014/main" id="{AA0161F2-7B05-FCDD-67AF-B385F4B8DD63}"/>
                  </a:ext>
                </a:extLst>
              </p:cNvPr>
              <p:cNvSpPr>
                <a:spLocks noChangeShapeType="1"/>
              </p:cNvSpPr>
              <p:nvPr/>
            </p:nvSpPr>
            <p:spPr bwMode="auto">
              <a:xfrm>
                <a:off x="1010" y="4171"/>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09" name="Line 39">
                <a:extLst>
                  <a:ext uri="{FF2B5EF4-FFF2-40B4-BE49-F238E27FC236}">
                    <a16:creationId xmlns:a16="http://schemas.microsoft.com/office/drawing/2014/main" id="{EDD6D0D5-D793-F77A-C641-083D9AEFA633}"/>
                  </a:ext>
                </a:extLst>
              </p:cNvPr>
              <p:cNvSpPr>
                <a:spLocks noChangeShapeType="1"/>
              </p:cNvSpPr>
              <p:nvPr/>
            </p:nvSpPr>
            <p:spPr bwMode="auto">
              <a:xfrm>
                <a:off x="1026" y="4167"/>
                <a:ext cx="5"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10" name="Line 40">
                <a:extLst>
                  <a:ext uri="{FF2B5EF4-FFF2-40B4-BE49-F238E27FC236}">
                    <a16:creationId xmlns:a16="http://schemas.microsoft.com/office/drawing/2014/main" id="{86F5D1CF-566E-6449-5480-BF61204CDFA9}"/>
                  </a:ext>
                </a:extLst>
              </p:cNvPr>
              <p:cNvSpPr>
                <a:spLocks noChangeShapeType="1"/>
              </p:cNvSpPr>
              <p:nvPr/>
            </p:nvSpPr>
            <p:spPr bwMode="auto">
              <a:xfrm flipV="1">
                <a:off x="1037" y="416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11" name="Line 41">
                <a:extLst>
                  <a:ext uri="{FF2B5EF4-FFF2-40B4-BE49-F238E27FC236}">
                    <a16:creationId xmlns:a16="http://schemas.microsoft.com/office/drawing/2014/main" id="{570231C1-7062-54D9-0BCD-7D8C97E5AD76}"/>
                  </a:ext>
                </a:extLst>
              </p:cNvPr>
              <p:cNvSpPr>
                <a:spLocks noChangeShapeType="1"/>
              </p:cNvSpPr>
              <p:nvPr/>
            </p:nvSpPr>
            <p:spPr bwMode="auto">
              <a:xfrm flipV="1">
                <a:off x="1052" y="4153"/>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12" name="Line 42">
                <a:extLst>
                  <a:ext uri="{FF2B5EF4-FFF2-40B4-BE49-F238E27FC236}">
                    <a16:creationId xmlns:a16="http://schemas.microsoft.com/office/drawing/2014/main" id="{DB2E0073-A917-55FA-2D00-FC03D6AA1C1F}"/>
                  </a:ext>
                </a:extLst>
              </p:cNvPr>
              <p:cNvSpPr>
                <a:spLocks noChangeShapeType="1"/>
              </p:cNvSpPr>
              <p:nvPr/>
            </p:nvSpPr>
            <p:spPr bwMode="auto">
              <a:xfrm flipV="1">
                <a:off x="1068" y="4145"/>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13" name="Line 43">
                <a:extLst>
                  <a:ext uri="{FF2B5EF4-FFF2-40B4-BE49-F238E27FC236}">
                    <a16:creationId xmlns:a16="http://schemas.microsoft.com/office/drawing/2014/main" id="{69732925-B164-EEE1-E2C7-2C4C280171DA}"/>
                  </a:ext>
                </a:extLst>
              </p:cNvPr>
              <p:cNvSpPr>
                <a:spLocks noChangeShapeType="1"/>
              </p:cNvSpPr>
              <p:nvPr/>
            </p:nvSpPr>
            <p:spPr bwMode="auto">
              <a:xfrm flipV="1">
                <a:off x="1084" y="4133"/>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14" name="Line 44">
                <a:extLst>
                  <a:ext uri="{FF2B5EF4-FFF2-40B4-BE49-F238E27FC236}">
                    <a16:creationId xmlns:a16="http://schemas.microsoft.com/office/drawing/2014/main" id="{22330436-6B75-A59A-A778-456850F6E525}"/>
                  </a:ext>
                </a:extLst>
              </p:cNvPr>
              <p:cNvSpPr>
                <a:spLocks noChangeShapeType="1"/>
              </p:cNvSpPr>
              <p:nvPr/>
            </p:nvSpPr>
            <p:spPr bwMode="auto">
              <a:xfrm flipV="1">
                <a:off x="1095" y="4121"/>
                <a:ext cx="8"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15" name="Line 45">
                <a:extLst>
                  <a:ext uri="{FF2B5EF4-FFF2-40B4-BE49-F238E27FC236}">
                    <a16:creationId xmlns:a16="http://schemas.microsoft.com/office/drawing/2014/main" id="{ACE4F968-E78E-C687-47DF-1E6A90187C3D}"/>
                  </a:ext>
                </a:extLst>
              </p:cNvPr>
              <p:cNvSpPr>
                <a:spLocks noChangeShapeType="1"/>
              </p:cNvSpPr>
              <p:nvPr/>
            </p:nvSpPr>
            <p:spPr bwMode="auto">
              <a:xfrm flipV="1">
                <a:off x="1111" y="4110"/>
                <a:ext cx="9"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16" name="Line 46">
                <a:extLst>
                  <a:ext uri="{FF2B5EF4-FFF2-40B4-BE49-F238E27FC236}">
                    <a16:creationId xmlns:a16="http://schemas.microsoft.com/office/drawing/2014/main" id="{F1474166-87D1-AEA0-58D9-AE1B42A5452E}"/>
                  </a:ext>
                </a:extLst>
              </p:cNvPr>
              <p:cNvSpPr>
                <a:spLocks noChangeShapeType="1"/>
              </p:cNvSpPr>
              <p:nvPr/>
            </p:nvSpPr>
            <p:spPr bwMode="auto">
              <a:xfrm flipV="1">
                <a:off x="1127" y="4094"/>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17" name="Line 47">
                <a:extLst>
                  <a:ext uri="{FF2B5EF4-FFF2-40B4-BE49-F238E27FC236}">
                    <a16:creationId xmlns:a16="http://schemas.microsoft.com/office/drawing/2014/main" id="{7982B88F-0BC9-D7B5-4227-FD1E7205212A}"/>
                  </a:ext>
                </a:extLst>
              </p:cNvPr>
              <p:cNvSpPr>
                <a:spLocks noChangeShapeType="1"/>
              </p:cNvSpPr>
              <p:nvPr/>
            </p:nvSpPr>
            <p:spPr bwMode="auto">
              <a:xfrm flipV="1">
                <a:off x="1139" y="4079"/>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18" name="Line 48">
                <a:extLst>
                  <a:ext uri="{FF2B5EF4-FFF2-40B4-BE49-F238E27FC236}">
                    <a16:creationId xmlns:a16="http://schemas.microsoft.com/office/drawing/2014/main" id="{7AF5110E-5D47-F6AE-05A2-EE79BEC004B5}"/>
                  </a:ext>
                </a:extLst>
              </p:cNvPr>
              <p:cNvSpPr>
                <a:spLocks noChangeShapeType="1"/>
              </p:cNvSpPr>
              <p:nvPr/>
            </p:nvSpPr>
            <p:spPr bwMode="auto">
              <a:xfrm flipV="1">
                <a:off x="1154" y="4059"/>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19" name="Line 49">
                <a:extLst>
                  <a:ext uri="{FF2B5EF4-FFF2-40B4-BE49-F238E27FC236}">
                    <a16:creationId xmlns:a16="http://schemas.microsoft.com/office/drawing/2014/main" id="{CDF1E592-7895-8A1D-3E65-52AD911FE7BD}"/>
                  </a:ext>
                </a:extLst>
              </p:cNvPr>
              <p:cNvSpPr>
                <a:spLocks noChangeShapeType="1"/>
              </p:cNvSpPr>
              <p:nvPr/>
            </p:nvSpPr>
            <p:spPr bwMode="auto">
              <a:xfrm flipV="1">
                <a:off x="1170" y="4039"/>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20" name="Line 50">
                <a:extLst>
                  <a:ext uri="{FF2B5EF4-FFF2-40B4-BE49-F238E27FC236}">
                    <a16:creationId xmlns:a16="http://schemas.microsoft.com/office/drawing/2014/main" id="{A7985AA4-9A3B-4CD6-86F4-CC01FDC144C7}"/>
                  </a:ext>
                </a:extLst>
              </p:cNvPr>
              <p:cNvSpPr>
                <a:spLocks noChangeShapeType="1"/>
              </p:cNvSpPr>
              <p:nvPr/>
            </p:nvSpPr>
            <p:spPr bwMode="auto">
              <a:xfrm flipV="1">
                <a:off x="1186" y="4019"/>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21" name="Line 51">
                <a:extLst>
                  <a:ext uri="{FF2B5EF4-FFF2-40B4-BE49-F238E27FC236}">
                    <a16:creationId xmlns:a16="http://schemas.microsoft.com/office/drawing/2014/main" id="{FBF4589F-0574-99FB-D4A7-D0805BD2FEC3}"/>
                  </a:ext>
                </a:extLst>
              </p:cNvPr>
              <p:cNvSpPr>
                <a:spLocks noChangeShapeType="1"/>
              </p:cNvSpPr>
              <p:nvPr/>
            </p:nvSpPr>
            <p:spPr bwMode="auto">
              <a:xfrm flipV="1">
                <a:off x="1198" y="3996"/>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22" name="Line 52">
                <a:extLst>
                  <a:ext uri="{FF2B5EF4-FFF2-40B4-BE49-F238E27FC236}">
                    <a16:creationId xmlns:a16="http://schemas.microsoft.com/office/drawing/2014/main" id="{68858537-595D-7B07-F3EB-C9D74B6EE18C}"/>
                  </a:ext>
                </a:extLst>
              </p:cNvPr>
              <p:cNvSpPr>
                <a:spLocks noChangeShapeType="1"/>
              </p:cNvSpPr>
              <p:nvPr/>
            </p:nvSpPr>
            <p:spPr bwMode="auto">
              <a:xfrm flipV="1">
                <a:off x="1213" y="3973"/>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23" name="Line 53">
                <a:extLst>
                  <a:ext uri="{FF2B5EF4-FFF2-40B4-BE49-F238E27FC236}">
                    <a16:creationId xmlns:a16="http://schemas.microsoft.com/office/drawing/2014/main" id="{EDE533DC-0D5F-F45A-037E-FBDDEC1242D2}"/>
                  </a:ext>
                </a:extLst>
              </p:cNvPr>
              <p:cNvSpPr>
                <a:spLocks noChangeShapeType="1"/>
              </p:cNvSpPr>
              <p:nvPr/>
            </p:nvSpPr>
            <p:spPr bwMode="auto">
              <a:xfrm flipV="1">
                <a:off x="1229" y="3945"/>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24" name="Line 54">
                <a:extLst>
                  <a:ext uri="{FF2B5EF4-FFF2-40B4-BE49-F238E27FC236}">
                    <a16:creationId xmlns:a16="http://schemas.microsoft.com/office/drawing/2014/main" id="{FCDF753B-F265-07AF-B66D-C794F0A1FD87}"/>
                  </a:ext>
                </a:extLst>
              </p:cNvPr>
              <p:cNvSpPr>
                <a:spLocks noChangeShapeType="1"/>
              </p:cNvSpPr>
              <p:nvPr/>
            </p:nvSpPr>
            <p:spPr bwMode="auto">
              <a:xfrm flipV="1">
                <a:off x="1245" y="3917"/>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25" name="Line 55">
                <a:extLst>
                  <a:ext uri="{FF2B5EF4-FFF2-40B4-BE49-F238E27FC236}">
                    <a16:creationId xmlns:a16="http://schemas.microsoft.com/office/drawing/2014/main" id="{6760C251-DC11-933D-172F-5EC972D1376D}"/>
                  </a:ext>
                </a:extLst>
              </p:cNvPr>
              <p:cNvSpPr>
                <a:spLocks noChangeShapeType="1"/>
              </p:cNvSpPr>
              <p:nvPr/>
            </p:nvSpPr>
            <p:spPr bwMode="auto">
              <a:xfrm flipV="1">
                <a:off x="1257" y="3886"/>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26" name="Line 56">
                <a:extLst>
                  <a:ext uri="{FF2B5EF4-FFF2-40B4-BE49-F238E27FC236}">
                    <a16:creationId xmlns:a16="http://schemas.microsoft.com/office/drawing/2014/main" id="{D95A092D-8FE4-C320-E6E3-60601B675753}"/>
                  </a:ext>
                </a:extLst>
              </p:cNvPr>
              <p:cNvSpPr>
                <a:spLocks noChangeShapeType="1"/>
              </p:cNvSpPr>
              <p:nvPr/>
            </p:nvSpPr>
            <p:spPr bwMode="auto">
              <a:xfrm flipV="1">
                <a:off x="1272" y="3855"/>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27" name="Line 57">
                <a:extLst>
                  <a:ext uri="{FF2B5EF4-FFF2-40B4-BE49-F238E27FC236}">
                    <a16:creationId xmlns:a16="http://schemas.microsoft.com/office/drawing/2014/main" id="{6A2E70EE-01A7-7DF3-296A-E2A38B9D1A91}"/>
                  </a:ext>
                </a:extLst>
              </p:cNvPr>
              <p:cNvSpPr>
                <a:spLocks noChangeShapeType="1"/>
              </p:cNvSpPr>
              <p:nvPr/>
            </p:nvSpPr>
            <p:spPr bwMode="auto">
              <a:xfrm flipV="1">
                <a:off x="1288" y="3823"/>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28" name="Line 58">
                <a:extLst>
                  <a:ext uri="{FF2B5EF4-FFF2-40B4-BE49-F238E27FC236}">
                    <a16:creationId xmlns:a16="http://schemas.microsoft.com/office/drawing/2014/main" id="{271F0395-9943-A32D-9B05-18BE13081CD9}"/>
                  </a:ext>
                </a:extLst>
              </p:cNvPr>
              <p:cNvSpPr>
                <a:spLocks noChangeShapeType="1"/>
              </p:cNvSpPr>
              <p:nvPr/>
            </p:nvSpPr>
            <p:spPr bwMode="auto">
              <a:xfrm flipV="1">
                <a:off x="1304" y="3792"/>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29" name="Freeform 59">
                <a:extLst>
                  <a:ext uri="{FF2B5EF4-FFF2-40B4-BE49-F238E27FC236}">
                    <a16:creationId xmlns:a16="http://schemas.microsoft.com/office/drawing/2014/main" id="{D0F75CBE-9A1F-2FA4-6964-B5742D0B10B3}"/>
                  </a:ext>
                </a:extLst>
              </p:cNvPr>
              <p:cNvSpPr>
                <a:spLocks/>
              </p:cNvSpPr>
              <p:nvPr/>
            </p:nvSpPr>
            <p:spPr bwMode="auto">
              <a:xfrm>
                <a:off x="1312" y="3753"/>
                <a:ext cx="16" cy="37"/>
              </a:xfrm>
              <a:custGeom>
                <a:avLst/>
                <a:gdLst>
                  <a:gd name="T0" fmla="*/ 0 w 16"/>
                  <a:gd name="T1" fmla="*/ 36 h 37"/>
                  <a:gd name="T2" fmla="*/ 7 w 16"/>
                  <a:gd name="T3" fmla="*/ 16 h 37"/>
                  <a:gd name="T4" fmla="*/ 15 w 16"/>
                  <a:gd name="T5" fmla="*/ 0 h 37"/>
                  <a:gd name="T6" fmla="*/ 0 60000 65536"/>
                  <a:gd name="T7" fmla="*/ 0 60000 65536"/>
                  <a:gd name="T8" fmla="*/ 0 60000 65536"/>
                </a:gdLst>
                <a:ahLst/>
                <a:cxnLst>
                  <a:cxn ang="T6">
                    <a:pos x="T0" y="T1"/>
                  </a:cxn>
                  <a:cxn ang="T7">
                    <a:pos x="T2" y="T3"/>
                  </a:cxn>
                  <a:cxn ang="T8">
                    <a:pos x="T4" y="T5"/>
                  </a:cxn>
                </a:cxnLst>
                <a:rect l="0" t="0" r="r" b="b"/>
                <a:pathLst>
                  <a:path w="16" h="37">
                    <a:moveTo>
                      <a:pt x="0" y="36"/>
                    </a:moveTo>
                    <a:lnTo>
                      <a:pt x="7" y="16"/>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230" name="Line 60">
                <a:extLst>
                  <a:ext uri="{FF2B5EF4-FFF2-40B4-BE49-F238E27FC236}">
                    <a16:creationId xmlns:a16="http://schemas.microsoft.com/office/drawing/2014/main" id="{BCF0D1A9-0A0F-9E94-115A-C08E521BD569}"/>
                  </a:ext>
                </a:extLst>
              </p:cNvPr>
              <p:cNvSpPr>
                <a:spLocks noChangeShapeType="1"/>
              </p:cNvSpPr>
              <p:nvPr/>
            </p:nvSpPr>
            <p:spPr bwMode="auto">
              <a:xfrm flipV="1">
                <a:off x="1331" y="3725"/>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31" name="Freeform 61">
                <a:extLst>
                  <a:ext uri="{FF2B5EF4-FFF2-40B4-BE49-F238E27FC236}">
                    <a16:creationId xmlns:a16="http://schemas.microsoft.com/office/drawing/2014/main" id="{B20DA6EF-4DA1-459A-BE59-8C7E8CBA8126}"/>
                  </a:ext>
                </a:extLst>
              </p:cNvPr>
              <p:cNvSpPr>
                <a:spLocks/>
              </p:cNvSpPr>
              <p:nvPr/>
            </p:nvSpPr>
            <p:spPr bwMode="auto">
              <a:xfrm>
                <a:off x="1343" y="3686"/>
                <a:ext cx="13" cy="36"/>
              </a:xfrm>
              <a:custGeom>
                <a:avLst/>
                <a:gdLst>
                  <a:gd name="T0" fmla="*/ 0 w 13"/>
                  <a:gd name="T1" fmla="*/ 35 h 36"/>
                  <a:gd name="T2" fmla="*/ 4 w 13"/>
                  <a:gd name="T3" fmla="*/ 16 h 36"/>
                  <a:gd name="T4" fmla="*/ 12 w 13"/>
                  <a:gd name="T5" fmla="*/ 0 h 36"/>
                  <a:gd name="T6" fmla="*/ 0 60000 65536"/>
                  <a:gd name="T7" fmla="*/ 0 60000 65536"/>
                  <a:gd name="T8" fmla="*/ 0 60000 65536"/>
                </a:gdLst>
                <a:ahLst/>
                <a:cxnLst>
                  <a:cxn ang="T6">
                    <a:pos x="T0" y="T1"/>
                  </a:cxn>
                  <a:cxn ang="T7">
                    <a:pos x="T2" y="T3"/>
                  </a:cxn>
                  <a:cxn ang="T8">
                    <a:pos x="T4" y="T5"/>
                  </a:cxn>
                </a:cxnLst>
                <a:rect l="0" t="0" r="r" b="b"/>
                <a:pathLst>
                  <a:path w="13" h="36">
                    <a:moveTo>
                      <a:pt x="0" y="35"/>
                    </a:moveTo>
                    <a:lnTo>
                      <a:pt x="4" y="16"/>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232" name="Line 62">
                <a:extLst>
                  <a:ext uri="{FF2B5EF4-FFF2-40B4-BE49-F238E27FC236}">
                    <a16:creationId xmlns:a16="http://schemas.microsoft.com/office/drawing/2014/main" id="{2310D9B0-61C3-7E7D-07FC-99DF0D82F932}"/>
                  </a:ext>
                </a:extLst>
              </p:cNvPr>
              <p:cNvSpPr>
                <a:spLocks noChangeShapeType="1"/>
              </p:cNvSpPr>
              <p:nvPr/>
            </p:nvSpPr>
            <p:spPr bwMode="auto">
              <a:xfrm flipV="1">
                <a:off x="1359" y="3658"/>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33" name="Line 63">
                <a:extLst>
                  <a:ext uri="{FF2B5EF4-FFF2-40B4-BE49-F238E27FC236}">
                    <a16:creationId xmlns:a16="http://schemas.microsoft.com/office/drawing/2014/main" id="{FF7306D0-CD09-B268-80EA-A843FCCBBC25}"/>
                  </a:ext>
                </a:extLst>
              </p:cNvPr>
              <p:cNvSpPr>
                <a:spLocks noChangeShapeType="1"/>
              </p:cNvSpPr>
              <p:nvPr/>
            </p:nvSpPr>
            <p:spPr bwMode="auto">
              <a:xfrm flipV="1">
                <a:off x="1374" y="3627"/>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34" name="Line 64">
                <a:extLst>
                  <a:ext uri="{FF2B5EF4-FFF2-40B4-BE49-F238E27FC236}">
                    <a16:creationId xmlns:a16="http://schemas.microsoft.com/office/drawing/2014/main" id="{DF9A784E-C1F5-4AE8-88FD-3AB2338227E9}"/>
                  </a:ext>
                </a:extLst>
              </p:cNvPr>
              <p:cNvSpPr>
                <a:spLocks noChangeShapeType="1"/>
              </p:cNvSpPr>
              <p:nvPr/>
            </p:nvSpPr>
            <p:spPr bwMode="auto">
              <a:xfrm flipV="1">
                <a:off x="1390" y="3595"/>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35" name="Line 65">
                <a:extLst>
                  <a:ext uri="{FF2B5EF4-FFF2-40B4-BE49-F238E27FC236}">
                    <a16:creationId xmlns:a16="http://schemas.microsoft.com/office/drawing/2014/main" id="{6B494F74-7450-618F-2802-19DD09E83412}"/>
                  </a:ext>
                </a:extLst>
              </p:cNvPr>
              <p:cNvSpPr>
                <a:spLocks noChangeShapeType="1"/>
              </p:cNvSpPr>
              <p:nvPr/>
            </p:nvSpPr>
            <p:spPr bwMode="auto">
              <a:xfrm flipV="1">
                <a:off x="1406" y="3564"/>
                <a:ext cx="5"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36" name="Line 66">
                <a:extLst>
                  <a:ext uri="{FF2B5EF4-FFF2-40B4-BE49-F238E27FC236}">
                    <a16:creationId xmlns:a16="http://schemas.microsoft.com/office/drawing/2014/main" id="{23CEB7D5-9786-9149-7D58-10A6F8EECC54}"/>
                  </a:ext>
                </a:extLst>
              </p:cNvPr>
              <p:cNvSpPr>
                <a:spLocks noChangeShapeType="1"/>
              </p:cNvSpPr>
              <p:nvPr/>
            </p:nvSpPr>
            <p:spPr bwMode="auto">
              <a:xfrm flipV="1">
                <a:off x="1418" y="3538"/>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37" name="Line 67">
                <a:extLst>
                  <a:ext uri="{FF2B5EF4-FFF2-40B4-BE49-F238E27FC236}">
                    <a16:creationId xmlns:a16="http://schemas.microsoft.com/office/drawing/2014/main" id="{22AEB9D4-BE03-D0EC-55C9-2F806482E215}"/>
                  </a:ext>
                </a:extLst>
              </p:cNvPr>
              <p:cNvSpPr>
                <a:spLocks noChangeShapeType="1"/>
              </p:cNvSpPr>
              <p:nvPr/>
            </p:nvSpPr>
            <p:spPr bwMode="auto">
              <a:xfrm flipV="1">
                <a:off x="1433" y="3514"/>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38" name="Line 68">
                <a:extLst>
                  <a:ext uri="{FF2B5EF4-FFF2-40B4-BE49-F238E27FC236}">
                    <a16:creationId xmlns:a16="http://schemas.microsoft.com/office/drawing/2014/main" id="{52B3DCC1-A58D-F670-2C22-8BA9BA94F786}"/>
                  </a:ext>
                </a:extLst>
              </p:cNvPr>
              <p:cNvSpPr>
                <a:spLocks noChangeShapeType="1"/>
              </p:cNvSpPr>
              <p:nvPr/>
            </p:nvSpPr>
            <p:spPr bwMode="auto">
              <a:xfrm flipV="1">
                <a:off x="1449" y="3490"/>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39" name="Line 69">
                <a:extLst>
                  <a:ext uri="{FF2B5EF4-FFF2-40B4-BE49-F238E27FC236}">
                    <a16:creationId xmlns:a16="http://schemas.microsoft.com/office/drawing/2014/main" id="{785756C5-93B2-B76C-464C-0A33F31CCFC7}"/>
                  </a:ext>
                </a:extLst>
              </p:cNvPr>
              <p:cNvSpPr>
                <a:spLocks noChangeShapeType="1"/>
              </p:cNvSpPr>
              <p:nvPr/>
            </p:nvSpPr>
            <p:spPr bwMode="auto">
              <a:xfrm flipV="1">
                <a:off x="1465" y="3470"/>
                <a:ext cx="5"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40" name="Freeform 70">
                <a:extLst>
                  <a:ext uri="{FF2B5EF4-FFF2-40B4-BE49-F238E27FC236}">
                    <a16:creationId xmlns:a16="http://schemas.microsoft.com/office/drawing/2014/main" id="{C7704691-554B-314C-9042-5A267ACC4B68}"/>
                  </a:ext>
                </a:extLst>
              </p:cNvPr>
              <p:cNvSpPr>
                <a:spLocks/>
              </p:cNvSpPr>
              <p:nvPr/>
            </p:nvSpPr>
            <p:spPr bwMode="auto">
              <a:xfrm>
                <a:off x="1473" y="3447"/>
                <a:ext cx="17" cy="20"/>
              </a:xfrm>
              <a:custGeom>
                <a:avLst/>
                <a:gdLst>
                  <a:gd name="T0" fmla="*/ 0 w 17"/>
                  <a:gd name="T1" fmla="*/ 19 h 20"/>
                  <a:gd name="T2" fmla="*/ 8 w 17"/>
                  <a:gd name="T3" fmla="*/ 7 h 20"/>
                  <a:gd name="T4" fmla="*/ 16 w 17"/>
                  <a:gd name="T5" fmla="*/ 0 h 20"/>
                  <a:gd name="T6" fmla="*/ 0 60000 65536"/>
                  <a:gd name="T7" fmla="*/ 0 60000 65536"/>
                  <a:gd name="T8" fmla="*/ 0 60000 65536"/>
                </a:gdLst>
                <a:ahLst/>
                <a:cxnLst>
                  <a:cxn ang="T6">
                    <a:pos x="T0" y="T1"/>
                  </a:cxn>
                  <a:cxn ang="T7">
                    <a:pos x="T2" y="T3"/>
                  </a:cxn>
                  <a:cxn ang="T8">
                    <a:pos x="T4" y="T5"/>
                  </a:cxn>
                </a:cxnLst>
                <a:rect l="0" t="0" r="r" b="b"/>
                <a:pathLst>
                  <a:path w="17" h="20">
                    <a:moveTo>
                      <a:pt x="0" y="19"/>
                    </a:moveTo>
                    <a:lnTo>
                      <a:pt x="8" y="7"/>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241" name="Line 71">
                <a:extLst>
                  <a:ext uri="{FF2B5EF4-FFF2-40B4-BE49-F238E27FC236}">
                    <a16:creationId xmlns:a16="http://schemas.microsoft.com/office/drawing/2014/main" id="{2AD83823-A6E3-C3EF-F3C8-B697BFAA0313}"/>
                  </a:ext>
                </a:extLst>
              </p:cNvPr>
              <p:cNvSpPr>
                <a:spLocks noChangeShapeType="1"/>
              </p:cNvSpPr>
              <p:nvPr/>
            </p:nvSpPr>
            <p:spPr bwMode="auto">
              <a:xfrm flipV="1">
                <a:off x="1492" y="3439"/>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42" name="Line 72">
                <a:extLst>
                  <a:ext uri="{FF2B5EF4-FFF2-40B4-BE49-F238E27FC236}">
                    <a16:creationId xmlns:a16="http://schemas.microsoft.com/office/drawing/2014/main" id="{1E77160F-4448-A52E-10AF-BE6E1101218F}"/>
                  </a:ext>
                </a:extLst>
              </p:cNvPr>
              <p:cNvSpPr>
                <a:spLocks noChangeShapeType="1"/>
              </p:cNvSpPr>
              <p:nvPr/>
            </p:nvSpPr>
            <p:spPr bwMode="auto">
              <a:xfrm flipV="1">
                <a:off x="1508" y="343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43" name="Freeform 73">
                <a:extLst>
                  <a:ext uri="{FF2B5EF4-FFF2-40B4-BE49-F238E27FC236}">
                    <a16:creationId xmlns:a16="http://schemas.microsoft.com/office/drawing/2014/main" id="{781118B6-93A5-B566-DF87-571672FC5C2A}"/>
                  </a:ext>
                </a:extLst>
              </p:cNvPr>
              <p:cNvSpPr>
                <a:spLocks/>
              </p:cNvSpPr>
              <p:nvPr/>
            </p:nvSpPr>
            <p:spPr bwMode="auto">
              <a:xfrm>
                <a:off x="1520" y="3419"/>
                <a:ext cx="13" cy="9"/>
              </a:xfrm>
              <a:custGeom>
                <a:avLst/>
                <a:gdLst>
                  <a:gd name="T0" fmla="*/ 0 w 13"/>
                  <a:gd name="T1" fmla="*/ 8 h 9"/>
                  <a:gd name="T2" fmla="*/ 3 w 13"/>
                  <a:gd name="T3" fmla="*/ 4 h 9"/>
                  <a:gd name="T4" fmla="*/ 12 w 13"/>
                  <a:gd name="T5" fmla="*/ 0 h 9"/>
                  <a:gd name="T6" fmla="*/ 0 60000 65536"/>
                  <a:gd name="T7" fmla="*/ 0 60000 65536"/>
                  <a:gd name="T8" fmla="*/ 0 60000 65536"/>
                </a:gdLst>
                <a:ahLst/>
                <a:cxnLst>
                  <a:cxn ang="T6">
                    <a:pos x="T0" y="T1"/>
                  </a:cxn>
                  <a:cxn ang="T7">
                    <a:pos x="T2" y="T3"/>
                  </a:cxn>
                  <a:cxn ang="T8">
                    <a:pos x="T4" y="T5"/>
                  </a:cxn>
                </a:cxnLst>
                <a:rect l="0" t="0" r="r" b="b"/>
                <a:pathLst>
                  <a:path w="13" h="9">
                    <a:moveTo>
                      <a:pt x="0" y="8"/>
                    </a:moveTo>
                    <a:lnTo>
                      <a:pt x="3" y="4"/>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244" name="Freeform 74">
                <a:extLst>
                  <a:ext uri="{FF2B5EF4-FFF2-40B4-BE49-F238E27FC236}">
                    <a16:creationId xmlns:a16="http://schemas.microsoft.com/office/drawing/2014/main" id="{17DF0941-99AC-0659-FD9C-A04A87297AE8}"/>
                  </a:ext>
                </a:extLst>
              </p:cNvPr>
              <p:cNvSpPr>
                <a:spLocks/>
              </p:cNvSpPr>
              <p:nvPr/>
            </p:nvSpPr>
            <p:spPr bwMode="auto">
              <a:xfrm>
                <a:off x="1532" y="3419"/>
                <a:ext cx="16" cy="1"/>
              </a:xfrm>
              <a:custGeom>
                <a:avLst/>
                <a:gdLst>
                  <a:gd name="T0" fmla="*/ 0 w 16"/>
                  <a:gd name="T1" fmla="*/ 0 h 1"/>
                  <a:gd name="T2" fmla="*/ 7 w 16"/>
                  <a:gd name="T3" fmla="*/ 0 h 1"/>
                  <a:gd name="T4" fmla="*/ 15 w 16"/>
                  <a:gd name="T5" fmla="*/ 0 h 1"/>
                  <a:gd name="T6" fmla="*/ 0 60000 65536"/>
                  <a:gd name="T7" fmla="*/ 0 60000 65536"/>
                  <a:gd name="T8" fmla="*/ 0 60000 65536"/>
                </a:gdLst>
                <a:ahLst/>
                <a:cxnLst>
                  <a:cxn ang="T6">
                    <a:pos x="T0" y="T1"/>
                  </a:cxn>
                  <a:cxn ang="T7">
                    <a:pos x="T2" y="T3"/>
                  </a:cxn>
                  <a:cxn ang="T8">
                    <a:pos x="T4" y="T5"/>
                  </a:cxn>
                </a:cxnLst>
                <a:rect l="0" t="0" r="r" b="b"/>
                <a:pathLst>
                  <a:path w="16" h="1">
                    <a:moveTo>
                      <a:pt x="0" y="0"/>
                    </a:moveTo>
                    <a:lnTo>
                      <a:pt x="7" y="0"/>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245" name="Freeform 75">
                <a:extLst>
                  <a:ext uri="{FF2B5EF4-FFF2-40B4-BE49-F238E27FC236}">
                    <a16:creationId xmlns:a16="http://schemas.microsoft.com/office/drawing/2014/main" id="{9E8DD0F6-42CE-D4D0-CE2E-03E3AC083FCE}"/>
                  </a:ext>
                </a:extLst>
              </p:cNvPr>
              <p:cNvSpPr>
                <a:spLocks/>
              </p:cNvSpPr>
              <p:nvPr/>
            </p:nvSpPr>
            <p:spPr bwMode="auto">
              <a:xfrm>
                <a:off x="1547" y="3419"/>
                <a:ext cx="17" cy="1"/>
              </a:xfrm>
              <a:custGeom>
                <a:avLst/>
                <a:gdLst>
                  <a:gd name="T0" fmla="*/ 0 w 17"/>
                  <a:gd name="T1" fmla="*/ 0 h 1"/>
                  <a:gd name="T2" fmla="*/ 8 w 17"/>
                  <a:gd name="T3" fmla="*/ 0 h 1"/>
                  <a:gd name="T4" fmla="*/ 16 w 17"/>
                  <a:gd name="T5" fmla="*/ 0 h 1"/>
                  <a:gd name="T6" fmla="*/ 0 60000 65536"/>
                  <a:gd name="T7" fmla="*/ 0 60000 65536"/>
                  <a:gd name="T8" fmla="*/ 0 60000 65536"/>
                </a:gdLst>
                <a:ahLst/>
                <a:cxnLst>
                  <a:cxn ang="T6">
                    <a:pos x="T0" y="T1"/>
                  </a:cxn>
                  <a:cxn ang="T7">
                    <a:pos x="T2" y="T3"/>
                  </a:cxn>
                  <a:cxn ang="T8">
                    <a:pos x="T4" y="T5"/>
                  </a:cxn>
                </a:cxnLst>
                <a:rect l="0" t="0" r="r" b="b"/>
                <a:pathLst>
                  <a:path w="17" h="1">
                    <a:moveTo>
                      <a:pt x="0" y="0"/>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246" name="Freeform 76">
                <a:extLst>
                  <a:ext uri="{FF2B5EF4-FFF2-40B4-BE49-F238E27FC236}">
                    <a16:creationId xmlns:a16="http://schemas.microsoft.com/office/drawing/2014/main" id="{3E601121-4DEF-D00C-C1FC-CAE4235E2A07}"/>
                  </a:ext>
                </a:extLst>
              </p:cNvPr>
              <p:cNvSpPr>
                <a:spLocks/>
              </p:cNvSpPr>
              <p:nvPr/>
            </p:nvSpPr>
            <p:spPr bwMode="auto">
              <a:xfrm>
                <a:off x="1563" y="3419"/>
                <a:ext cx="13" cy="9"/>
              </a:xfrm>
              <a:custGeom>
                <a:avLst/>
                <a:gdLst>
                  <a:gd name="T0" fmla="*/ 0 w 13"/>
                  <a:gd name="T1" fmla="*/ 0 h 9"/>
                  <a:gd name="T2" fmla="*/ 4 w 13"/>
                  <a:gd name="T3" fmla="*/ 4 h 9"/>
                  <a:gd name="T4" fmla="*/ 12 w 13"/>
                  <a:gd name="T5" fmla="*/ 8 h 9"/>
                  <a:gd name="T6" fmla="*/ 0 60000 65536"/>
                  <a:gd name="T7" fmla="*/ 0 60000 65536"/>
                  <a:gd name="T8" fmla="*/ 0 60000 65536"/>
                </a:gdLst>
                <a:ahLst/>
                <a:cxnLst>
                  <a:cxn ang="T6">
                    <a:pos x="T0" y="T1"/>
                  </a:cxn>
                  <a:cxn ang="T7">
                    <a:pos x="T2" y="T3"/>
                  </a:cxn>
                  <a:cxn ang="T8">
                    <a:pos x="T4" y="T5"/>
                  </a:cxn>
                </a:cxnLst>
                <a:rect l="0" t="0" r="r" b="b"/>
                <a:pathLst>
                  <a:path w="13" h="9">
                    <a:moveTo>
                      <a:pt x="0" y="0"/>
                    </a:moveTo>
                    <a:lnTo>
                      <a:pt x="4" y="4"/>
                    </a:lnTo>
                    <a:lnTo>
                      <a:pt x="12" y="8"/>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247" name="Line 77">
                <a:extLst>
                  <a:ext uri="{FF2B5EF4-FFF2-40B4-BE49-F238E27FC236}">
                    <a16:creationId xmlns:a16="http://schemas.microsoft.com/office/drawing/2014/main" id="{841CFF82-3730-C1F4-44C2-4605C7DCB195}"/>
                  </a:ext>
                </a:extLst>
              </p:cNvPr>
              <p:cNvSpPr>
                <a:spLocks noChangeShapeType="1"/>
              </p:cNvSpPr>
              <p:nvPr/>
            </p:nvSpPr>
            <p:spPr bwMode="auto">
              <a:xfrm>
                <a:off x="1582" y="343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48" name="Line 78">
                <a:extLst>
                  <a:ext uri="{FF2B5EF4-FFF2-40B4-BE49-F238E27FC236}">
                    <a16:creationId xmlns:a16="http://schemas.microsoft.com/office/drawing/2014/main" id="{85DE6311-2D46-8530-C9E4-2A7E9BF56D13}"/>
                  </a:ext>
                </a:extLst>
              </p:cNvPr>
              <p:cNvSpPr>
                <a:spLocks noChangeShapeType="1"/>
              </p:cNvSpPr>
              <p:nvPr/>
            </p:nvSpPr>
            <p:spPr bwMode="auto">
              <a:xfrm>
                <a:off x="1598" y="3442"/>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49" name="Freeform 79">
                <a:extLst>
                  <a:ext uri="{FF2B5EF4-FFF2-40B4-BE49-F238E27FC236}">
                    <a16:creationId xmlns:a16="http://schemas.microsoft.com/office/drawing/2014/main" id="{6D7DF524-1AC8-EC19-841E-6D99809DFC43}"/>
                  </a:ext>
                </a:extLst>
              </p:cNvPr>
              <p:cNvSpPr>
                <a:spLocks/>
              </p:cNvSpPr>
              <p:nvPr/>
            </p:nvSpPr>
            <p:spPr bwMode="auto">
              <a:xfrm>
                <a:off x="1606" y="3447"/>
                <a:ext cx="18" cy="20"/>
              </a:xfrm>
              <a:custGeom>
                <a:avLst/>
                <a:gdLst>
                  <a:gd name="T0" fmla="*/ 0 w 18"/>
                  <a:gd name="T1" fmla="*/ 0 h 20"/>
                  <a:gd name="T2" fmla="*/ 9 w 18"/>
                  <a:gd name="T3" fmla="*/ 7 h 20"/>
                  <a:gd name="T4" fmla="*/ 17 w 18"/>
                  <a:gd name="T5" fmla="*/ 19 h 20"/>
                  <a:gd name="T6" fmla="*/ 0 60000 65536"/>
                  <a:gd name="T7" fmla="*/ 0 60000 65536"/>
                  <a:gd name="T8" fmla="*/ 0 60000 65536"/>
                </a:gdLst>
                <a:ahLst/>
                <a:cxnLst>
                  <a:cxn ang="T6">
                    <a:pos x="T0" y="T1"/>
                  </a:cxn>
                  <a:cxn ang="T7">
                    <a:pos x="T2" y="T3"/>
                  </a:cxn>
                  <a:cxn ang="T8">
                    <a:pos x="T4" y="T5"/>
                  </a:cxn>
                </a:cxnLst>
                <a:rect l="0" t="0" r="r" b="b"/>
                <a:pathLst>
                  <a:path w="18" h="20">
                    <a:moveTo>
                      <a:pt x="0" y="0"/>
                    </a:moveTo>
                    <a:lnTo>
                      <a:pt x="9" y="7"/>
                    </a:lnTo>
                    <a:lnTo>
                      <a:pt x="17" y="19"/>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250" name="Line 80">
                <a:extLst>
                  <a:ext uri="{FF2B5EF4-FFF2-40B4-BE49-F238E27FC236}">
                    <a16:creationId xmlns:a16="http://schemas.microsoft.com/office/drawing/2014/main" id="{767168BC-84FC-36E2-3368-F21D848CAA65}"/>
                  </a:ext>
                </a:extLst>
              </p:cNvPr>
              <p:cNvSpPr>
                <a:spLocks noChangeShapeType="1"/>
              </p:cNvSpPr>
              <p:nvPr/>
            </p:nvSpPr>
            <p:spPr bwMode="auto">
              <a:xfrm>
                <a:off x="1630" y="3473"/>
                <a:ext cx="4"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51" name="Line 81">
                <a:extLst>
                  <a:ext uri="{FF2B5EF4-FFF2-40B4-BE49-F238E27FC236}">
                    <a16:creationId xmlns:a16="http://schemas.microsoft.com/office/drawing/2014/main" id="{DB2EF4F3-BECD-E806-DB7D-BBA9E6D3C91D}"/>
                  </a:ext>
                </a:extLst>
              </p:cNvPr>
              <p:cNvSpPr>
                <a:spLocks noChangeShapeType="1"/>
              </p:cNvSpPr>
              <p:nvPr/>
            </p:nvSpPr>
            <p:spPr bwMode="auto">
              <a:xfrm>
                <a:off x="1641" y="3493"/>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52" name="Line 82">
                <a:extLst>
                  <a:ext uri="{FF2B5EF4-FFF2-40B4-BE49-F238E27FC236}">
                    <a16:creationId xmlns:a16="http://schemas.microsoft.com/office/drawing/2014/main" id="{66E9F14F-8D79-2E3D-EECC-827290431DD3}"/>
                  </a:ext>
                </a:extLst>
              </p:cNvPr>
              <p:cNvSpPr>
                <a:spLocks noChangeShapeType="1"/>
              </p:cNvSpPr>
              <p:nvPr/>
            </p:nvSpPr>
            <p:spPr bwMode="auto">
              <a:xfrm>
                <a:off x="1657" y="3517"/>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53" name="Line 83">
                <a:extLst>
                  <a:ext uri="{FF2B5EF4-FFF2-40B4-BE49-F238E27FC236}">
                    <a16:creationId xmlns:a16="http://schemas.microsoft.com/office/drawing/2014/main" id="{B1DE70A2-E03A-5FD6-73B7-663BA4950558}"/>
                  </a:ext>
                </a:extLst>
              </p:cNvPr>
              <p:cNvSpPr>
                <a:spLocks noChangeShapeType="1"/>
              </p:cNvSpPr>
              <p:nvPr/>
            </p:nvSpPr>
            <p:spPr bwMode="auto">
              <a:xfrm>
                <a:off x="1673" y="3541"/>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54" name="Line 84">
                <a:extLst>
                  <a:ext uri="{FF2B5EF4-FFF2-40B4-BE49-F238E27FC236}">
                    <a16:creationId xmlns:a16="http://schemas.microsoft.com/office/drawing/2014/main" id="{F377FB88-5A23-8E2E-FC09-D4684379E210}"/>
                  </a:ext>
                </a:extLst>
              </p:cNvPr>
              <p:cNvSpPr>
                <a:spLocks noChangeShapeType="1"/>
              </p:cNvSpPr>
              <p:nvPr/>
            </p:nvSpPr>
            <p:spPr bwMode="auto">
              <a:xfrm>
                <a:off x="1689" y="3567"/>
                <a:ext cx="4"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55" name="Line 85">
                <a:extLst>
                  <a:ext uri="{FF2B5EF4-FFF2-40B4-BE49-F238E27FC236}">
                    <a16:creationId xmlns:a16="http://schemas.microsoft.com/office/drawing/2014/main" id="{370B88A0-45DF-FAB9-AA43-8DE7E87D186F}"/>
                  </a:ext>
                </a:extLst>
              </p:cNvPr>
              <p:cNvSpPr>
                <a:spLocks noChangeShapeType="1"/>
              </p:cNvSpPr>
              <p:nvPr/>
            </p:nvSpPr>
            <p:spPr bwMode="auto">
              <a:xfrm>
                <a:off x="1700" y="3599"/>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56" name="Line 86">
                <a:extLst>
                  <a:ext uri="{FF2B5EF4-FFF2-40B4-BE49-F238E27FC236}">
                    <a16:creationId xmlns:a16="http://schemas.microsoft.com/office/drawing/2014/main" id="{8A514379-9875-DC1E-64AD-523A83DE83B9}"/>
                  </a:ext>
                </a:extLst>
              </p:cNvPr>
              <p:cNvSpPr>
                <a:spLocks noChangeShapeType="1"/>
              </p:cNvSpPr>
              <p:nvPr/>
            </p:nvSpPr>
            <p:spPr bwMode="auto">
              <a:xfrm>
                <a:off x="1716" y="3630"/>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57" name="Line 87">
                <a:extLst>
                  <a:ext uri="{FF2B5EF4-FFF2-40B4-BE49-F238E27FC236}">
                    <a16:creationId xmlns:a16="http://schemas.microsoft.com/office/drawing/2014/main" id="{DE5E700A-A509-1B32-9BF9-C0B8584917D3}"/>
                  </a:ext>
                </a:extLst>
              </p:cNvPr>
              <p:cNvSpPr>
                <a:spLocks noChangeShapeType="1"/>
              </p:cNvSpPr>
              <p:nvPr/>
            </p:nvSpPr>
            <p:spPr bwMode="auto">
              <a:xfrm>
                <a:off x="1732" y="3662"/>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58" name="Freeform 88">
                <a:extLst>
                  <a:ext uri="{FF2B5EF4-FFF2-40B4-BE49-F238E27FC236}">
                    <a16:creationId xmlns:a16="http://schemas.microsoft.com/office/drawing/2014/main" id="{E26D12E3-9C12-37D5-4AD6-835FD4FCE08A}"/>
                  </a:ext>
                </a:extLst>
              </p:cNvPr>
              <p:cNvSpPr>
                <a:spLocks/>
              </p:cNvSpPr>
              <p:nvPr/>
            </p:nvSpPr>
            <p:spPr bwMode="auto">
              <a:xfrm>
                <a:off x="1741" y="3686"/>
                <a:ext cx="13" cy="36"/>
              </a:xfrm>
              <a:custGeom>
                <a:avLst/>
                <a:gdLst>
                  <a:gd name="T0" fmla="*/ 0 w 13"/>
                  <a:gd name="T1" fmla="*/ 0 h 36"/>
                  <a:gd name="T2" fmla="*/ 3 w 13"/>
                  <a:gd name="T3" fmla="*/ 16 h 36"/>
                  <a:gd name="T4" fmla="*/ 12 w 13"/>
                  <a:gd name="T5" fmla="*/ 35 h 36"/>
                  <a:gd name="T6" fmla="*/ 0 60000 65536"/>
                  <a:gd name="T7" fmla="*/ 0 60000 65536"/>
                  <a:gd name="T8" fmla="*/ 0 60000 65536"/>
                </a:gdLst>
                <a:ahLst/>
                <a:cxnLst>
                  <a:cxn ang="T6">
                    <a:pos x="T0" y="T1"/>
                  </a:cxn>
                  <a:cxn ang="T7">
                    <a:pos x="T2" y="T3"/>
                  </a:cxn>
                  <a:cxn ang="T8">
                    <a:pos x="T4" y="T5"/>
                  </a:cxn>
                </a:cxnLst>
                <a:rect l="0" t="0" r="r" b="b"/>
                <a:pathLst>
                  <a:path w="13" h="36">
                    <a:moveTo>
                      <a:pt x="0" y="0"/>
                    </a:moveTo>
                    <a:lnTo>
                      <a:pt x="3" y="16"/>
                    </a:lnTo>
                    <a:lnTo>
                      <a:pt x="12" y="35"/>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259" name="Line 89">
                <a:extLst>
                  <a:ext uri="{FF2B5EF4-FFF2-40B4-BE49-F238E27FC236}">
                    <a16:creationId xmlns:a16="http://schemas.microsoft.com/office/drawing/2014/main" id="{03522782-90A3-6455-C3D6-1FA314E2C960}"/>
                  </a:ext>
                </a:extLst>
              </p:cNvPr>
              <p:cNvSpPr>
                <a:spLocks noChangeShapeType="1"/>
              </p:cNvSpPr>
              <p:nvPr/>
            </p:nvSpPr>
            <p:spPr bwMode="auto">
              <a:xfrm>
                <a:off x="1760" y="372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60" name="Freeform 90">
                <a:extLst>
                  <a:ext uri="{FF2B5EF4-FFF2-40B4-BE49-F238E27FC236}">
                    <a16:creationId xmlns:a16="http://schemas.microsoft.com/office/drawing/2014/main" id="{8B7E01CF-7027-FE81-A6DB-AC4544A50087}"/>
                  </a:ext>
                </a:extLst>
              </p:cNvPr>
              <p:cNvSpPr>
                <a:spLocks/>
              </p:cNvSpPr>
              <p:nvPr/>
            </p:nvSpPr>
            <p:spPr bwMode="auto">
              <a:xfrm>
                <a:off x="1768" y="3753"/>
                <a:ext cx="17" cy="37"/>
              </a:xfrm>
              <a:custGeom>
                <a:avLst/>
                <a:gdLst>
                  <a:gd name="T0" fmla="*/ 0 w 17"/>
                  <a:gd name="T1" fmla="*/ 0 h 37"/>
                  <a:gd name="T2" fmla="*/ 8 w 17"/>
                  <a:gd name="T3" fmla="*/ 16 h 37"/>
                  <a:gd name="T4" fmla="*/ 16 w 17"/>
                  <a:gd name="T5" fmla="*/ 36 h 37"/>
                  <a:gd name="T6" fmla="*/ 0 60000 65536"/>
                  <a:gd name="T7" fmla="*/ 0 60000 65536"/>
                  <a:gd name="T8" fmla="*/ 0 60000 65536"/>
                </a:gdLst>
                <a:ahLst/>
                <a:cxnLst>
                  <a:cxn ang="T6">
                    <a:pos x="T0" y="T1"/>
                  </a:cxn>
                  <a:cxn ang="T7">
                    <a:pos x="T2" y="T3"/>
                  </a:cxn>
                  <a:cxn ang="T8">
                    <a:pos x="T4" y="T5"/>
                  </a:cxn>
                </a:cxnLst>
                <a:rect l="0" t="0" r="r" b="b"/>
                <a:pathLst>
                  <a:path w="17" h="37">
                    <a:moveTo>
                      <a:pt x="0" y="0"/>
                    </a:moveTo>
                    <a:lnTo>
                      <a:pt x="8" y="16"/>
                    </a:lnTo>
                    <a:lnTo>
                      <a:pt x="16" y="36"/>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261" name="Line 91">
                <a:extLst>
                  <a:ext uri="{FF2B5EF4-FFF2-40B4-BE49-F238E27FC236}">
                    <a16:creationId xmlns:a16="http://schemas.microsoft.com/office/drawing/2014/main" id="{91FF50F3-013D-0ADA-24DA-76DDAB1A5D17}"/>
                  </a:ext>
                </a:extLst>
              </p:cNvPr>
              <p:cNvSpPr>
                <a:spLocks noChangeShapeType="1"/>
              </p:cNvSpPr>
              <p:nvPr/>
            </p:nvSpPr>
            <p:spPr bwMode="auto">
              <a:xfrm>
                <a:off x="1791" y="3796"/>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62" name="Line 92">
                <a:extLst>
                  <a:ext uri="{FF2B5EF4-FFF2-40B4-BE49-F238E27FC236}">
                    <a16:creationId xmlns:a16="http://schemas.microsoft.com/office/drawing/2014/main" id="{A4C67AB1-7D00-9BB3-F73C-3F9D8EB3912C}"/>
                  </a:ext>
                </a:extLst>
              </p:cNvPr>
              <p:cNvSpPr>
                <a:spLocks noChangeShapeType="1"/>
              </p:cNvSpPr>
              <p:nvPr/>
            </p:nvSpPr>
            <p:spPr bwMode="auto">
              <a:xfrm>
                <a:off x="1803" y="3827"/>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63" name="Line 93">
                <a:extLst>
                  <a:ext uri="{FF2B5EF4-FFF2-40B4-BE49-F238E27FC236}">
                    <a16:creationId xmlns:a16="http://schemas.microsoft.com/office/drawing/2014/main" id="{F0F9EF52-05CA-06FB-A187-22449C2B33A7}"/>
                  </a:ext>
                </a:extLst>
              </p:cNvPr>
              <p:cNvSpPr>
                <a:spLocks noChangeShapeType="1"/>
              </p:cNvSpPr>
              <p:nvPr/>
            </p:nvSpPr>
            <p:spPr bwMode="auto">
              <a:xfrm>
                <a:off x="1819" y="385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64" name="Line 94">
                <a:extLst>
                  <a:ext uri="{FF2B5EF4-FFF2-40B4-BE49-F238E27FC236}">
                    <a16:creationId xmlns:a16="http://schemas.microsoft.com/office/drawing/2014/main" id="{82F30754-CC36-C175-3CF9-31FDBFB60001}"/>
                  </a:ext>
                </a:extLst>
              </p:cNvPr>
              <p:cNvSpPr>
                <a:spLocks noChangeShapeType="1"/>
              </p:cNvSpPr>
              <p:nvPr/>
            </p:nvSpPr>
            <p:spPr bwMode="auto">
              <a:xfrm>
                <a:off x="1834" y="3890"/>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65" name="Line 95">
                <a:extLst>
                  <a:ext uri="{FF2B5EF4-FFF2-40B4-BE49-F238E27FC236}">
                    <a16:creationId xmlns:a16="http://schemas.microsoft.com/office/drawing/2014/main" id="{392E1258-D3A4-090B-3665-528F042B1A93}"/>
                  </a:ext>
                </a:extLst>
              </p:cNvPr>
              <p:cNvSpPr>
                <a:spLocks noChangeShapeType="1"/>
              </p:cNvSpPr>
              <p:nvPr/>
            </p:nvSpPr>
            <p:spPr bwMode="auto">
              <a:xfrm>
                <a:off x="1850" y="3921"/>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66" name="Line 96">
                <a:extLst>
                  <a:ext uri="{FF2B5EF4-FFF2-40B4-BE49-F238E27FC236}">
                    <a16:creationId xmlns:a16="http://schemas.microsoft.com/office/drawing/2014/main" id="{0D94AADD-6EF2-F7FF-CBA3-F4F574DB80BC}"/>
                  </a:ext>
                </a:extLst>
              </p:cNvPr>
              <p:cNvSpPr>
                <a:spLocks noChangeShapeType="1"/>
              </p:cNvSpPr>
              <p:nvPr/>
            </p:nvSpPr>
            <p:spPr bwMode="auto">
              <a:xfrm>
                <a:off x="1862" y="3948"/>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67" name="Line 97">
                <a:extLst>
                  <a:ext uri="{FF2B5EF4-FFF2-40B4-BE49-F238E27FC236}">
                    <a16:creationId xmlns:a16="http://schemas.microsoft.com/office/drawing/2014/main" id="{6E8209D8-D3C5-C2DE-1ED5-2B26890CF92C}"/>
                  </a:ext>
                </a:extLst>
              </p:cNvPr>
              <p:cNvSpPr>
                <a:spLocks noChangeShapeType="1"/>
              </p:cNvSpPr>
              <p:nvPr/>
            </p:nvSpPr>
            <p:spPr bwMode="auto">
              <a:xfrm>
                <a:off x="1878" y="3976"/>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68" name="Line 98">
                <a:extLst>
                  <a:ext uri="{FF2B5EF4-FFF2-40B4-BE49-F238E27FC236}">
                    <a16:creationId xmlns:a16="http://schemas.microsoft.com/office/drawing/2014/main" id="{935440D2-C90D-990C-3EC5-463D184799B6}"/>
                  </a:ext>
                </a:extLst>
              </p:cNvPr>
              <p:cNvSpPr>
                <a:spLocks noChangeShapeType="1"/>
              </p:cNvSpPr>
              <p:nvPr/>
            </p:nvSpPr>
            <p:spPr bwMode="auto">
              <a:xfrm>
                <a:off x="1893" y="4000"/>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69" name="Line 99">
                <a:extLst>
                  <a:ext uri="{FF2B5EF4-FFF2-40B4-BE49-F238E27FC236}">
                    <a16:creationId xmlns:a16="http://schemas.microsoft.com/office/drawing/2014/main" id="{5B553243-C4E4-07D2-80EB-9DF5B168B129}"/>
                  </a:ext>
                </a:extLst>
              </p:cNvPr>
              <p:cNvSpPr>
                <a:spLocks noChangeShapeType="1"/>
              </p:cNvSpPr>
              <p:nvPr/>
            </p:nvSpPr>
            <p:spPr bwMode="auto">
              <a:xfrm>
                <a:off x="1909" y="4023"/>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70" name="Line 100">
                <a:extLst>
                  <a:ext uri="{FF2B5EF4-FFF2-40B4-BE49-F238E27FC236}">
                    <a16:creationId xmlns:a16="http://schemas.microsoft.com/office/drawing/2014/main" id="{72C8A790-011A-5FB9-01E2-42DBF5DF3C90}"/>
                  </a:ext>
                </a:extLst>
              </p:cNvPr>
              <p:cNvSpPr>
                <a:spLocks noChangeShapeType="1"/>
              </p:cNvSpPr>
              <p:nvPr/>
            </p:nvSpPr>
            <p:spPr bwMode="auto">
              <a:xfrm>
                <a:off x="1921" y="4042"/>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71" name="Line 101">
                <a:extLst>
                  <a:ext uri="{FF2B5EF4-FFF2-40B4-BE49-F238E27FC236}">
                    <a16:creationId xmlns:a16="http://schemas.microsoft.com/office/drawing/2014/main" id="{35E03727-D3FB-FA66-0F1B-870FFE70DB36}"/>
                  </a:ext>
                </a:extLst>
              </p:cNvPr>
              <p:cNvSpPr>
                <a:spLocks noChangeShapeType="1"/>
              </p:cNvSpPr>
              <p:nvPr/>
            </p:nvSpPr>
            <p:spPr bwMode="auto">
              <a:xfrm>
                <a:off x="1937" y="4062"/>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72" name="Line 102">
                <a:extLst>
                  <a:ext uri="{FF2B5EF4-FFF2-40B4-BE49-F238E27FC236}">
                    <a16:creationId xmlns:a16="http://schemas.microsoft.com/office/drawing/2014/main" id="{D9775350-9D4F-745B-BB67-BA88F9D19798}"/>
                  </a:ext>
                </a:extLst>
              </p:cNvPr>
              <p:cNvSpPr>
                <a:spLocks noChangeShapeType="1"/>
              </p:cNvSpPr>
              <p:nvPr/>
            </p:nvSpPr>
            <p:spPr bwMode="auto">
              <a:xfrm>
                <a:off x="1952" y="4082"/>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73" name="Line 103">
                <a:extLst>
                  <a:ext uri="{FF2B5EF4-FFF2-40B4-BE49-F238E27FC236}">
                    <a16:creationId xmlns:a16="http://schemas.microsoft.com/office/drawing/2014/main" id="{F62A7CF3-CF64-66E9-79BF-1FA624410A71}"/>
                  </a:ext>
                </a:extLst>
              </p:cNvPr>
              <p:cNvSpPr>
                <a:spLocks noChangeShapeType="1"/>
              </p:cNvSpPr>
              <p:nvPr/>
            </p:nvSpPr>
            <p:spPr bwMode="auto">
              <a:xfrm>
                <a:off x="1968" y="4098"/>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74" name="Line 104">
                <a:extLst>
                  <a:ext uri="{FF2B5EF4-FFF2-40B4-BE49-F238E27FC236}">
                    <a16:creationId xmlns:a16="http://schemas.microsoft.com/office/drawing/2014/main" id="{79FB0FC5-729E-252B-30ED-FB3B97255DD3}"/>
                  </a:ext>
                </a:extLst>
              </p:cNvPr>
              <p:cNvSpPr>
                <a:spLocks noChangeShapeType="1"/>
              </p:cNvSpPr>
              <p:nvPr/>
            </p:nvSpPr>
            <p:spPr bwMode="auto">
              <a:xfrm>
                <a:off x="1980" y="4113"/>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75" name="Line 105">
                <a:extLst>
                  <a:ext uri="{FF2B5EF4-FFF2-40B4-BE49-F238E27FC236}">
                    <a16:creationId xmlns:a16="http://schemas.microsoft.com/office/drawing/2014/main" id="{53F74872-39C1-B713-DD19-05165B498DA4}"/>
                  </a:ext>
                </a:extLst>
              </p:cNvPr>
              <p:cNvSpPr>
                <a:spLocks noChangeShapeType="1"/>
              </p:cNvSpPr>
              <p:nvPr/>
            </p:nvSpPr>
            <p:spPr bwMode="auto">
              <a:xfrm>
                <a:off x="1995" y="4125"/>
                <a:ext cx="9"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76" name="Line 106">
                <a:extLst>
                  <a:ext uri="{FF2B5EF4-FFF2-40B4-BE49-F238E27FC236}">
                    <a16:creationId xmlns:a16="http://schemas.microsoft.com/office/drawing/2014/main" id="{0A85D2C8-913D-E841-9FBD-FBDBA393819B}"/>
                  </a:ext>
                </a:extLst>
              </p:cNvPr>
              <p:cNvSpPr>
                <a:spLocks noChangeShapeType="1"/>
              </p:cNvSpPr>
              <p:nvPr/>
            </p:nvSpPr>
            <p:spPr bwMode="auto">
              <a:xfrm>
                <a:off x="2011" y="4136"/>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77" name="Line 107">
                <a:extLst>
                  <a:ext uri="{FF2B5EF4-FFF2-40B4-BE49-F238E27FC236}">
                    <a16:creationId xmlns:a16="http://schemas.microsoft.com/office/drawing/2014/main" id="{6EF4267F-57F8-B1B0-1B05-9FCE5C1457D3}"/>
                  </a:ext>
                </a:extLst>
              </p:cNvPr>
              <p:cNvSpPr>
                <a:spLocks noChangeShapeType="1"/>
              </p:cNvSpPr>
              <p:nvPr/>
            </p:nvSpPr>
            <p:spPr bwMode="auto">
              <a:xfrm>
                <a:off x="2023" y="4148"/>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78" name="Line 108">
                <a:extLst>
                  <a:ext uri="{FF2B5EF4-FFF2-40B4-BE49-F238E27FC236}">
                    <a16:creationId xmlns:a16="http://schemas.microsoft.com/office/drawing/2014/main" id="{64518E2F-4CFB-F11C-FC86-88B6C587FACD}"/>
                  </a:ext>
                </a:extLst>
              </p:cNvPr>
              <p:cNvSpPr>
                <a:spLocks noChangeShapeType="1"/>
              </p:cNvSpPr>
              <p:nvPr/>
            </p:nvSpPr>
            <p:spPr bwMode="auto">
              <a:xfrm>
                <a:off x="2039" y="4156"/>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79" name="Line 109">
                <a:extLst>
                  <a:ext uri="{FF2B5EF4-FFF2-40B4-BE49-F238E27FC236}">
                    <a16:creationId xmlns:a16="http://schemas.microsoft.com/office/drawing/2014/main" id="{C4F668D3-61B0-5DF0-CCBB-F70BA4D9A573}"/>
                  </a:ext>
                </a:extLst>
              </p:cNvPr>
              <p:cNvSpPr>
                <a:spLocks noChangeShapeType="1"/>
              </p:cNvSpPr>
              <p:nvPr/>
            </p:nvSpPr>
            <p:spPr bwMode="auto">
              <a:xfrm>
                <a:off x="2054" y="416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80" name="Line 110">
                <a:extLst>
                  <a:ext uri="{FF2B5EF4-FFF2-40B4-BE49-F238E27FC236}">
                    <a16:creationId xmlns:a16="http://schemas.microsoft.com/office/drawing/2014/main" id="{2FA46AA3-0041-7A3C-F009-32D9F917AFC6}"/>
                  </a:ext>
                </a:extLst>
              </p:cNvPr>
              <p:cNvSpPr>
                <a:spLocks noChangeShapeType="1"/>
              </p:cNvSpPr>
              <p:nvPr/>
            </p:nvSpPr>
            <p:spPr bwMode="auto">
              <a:xfrm>
                <a:off x="2070" y="4168"/>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81" name="Line 111">
                <a:extLst>
                  <a:ext uri="{FF2B5EF4-FFF2-40B4-BE49-F238E27FC236}">
                    <a16:creationId xmlns:a16="http://schemas.microsoft.com/office/drawing/2014/main" id="{60862691-5964-4DA6-7F55-245725C11ADA}"/>
                  </a:ext>
                </a:extLst>
              </p:cNvPr>
              <p:cNvSpPr>
                <a:spLocks noChangeShapeType="1"/>
              </p:cNvSpPr>
              <p:nvPr/>
            </p:nvSpPr>
            <p:spPr bwMode="auto">
              <a:xfrm>
                <a:off x="2082" y="417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82" name="Line 112">
                <a:extLst>
                  <a:ext uri="{FF2B5EF4-FFF2-40B4-BE49-F238E27FC236}">
                    <a16:creationId xmlns:a16="http://schemas.microsoft.com/office/drawing/2014/main" id="{D3EF064F-A380-7CBE-D86A-DC5A82DA848A}"/>
                  </a:ext>
                </a:extLst>
              </p:cNvPr>
              <p:cNvSpPr>
                <a:spLocks noChangeShapeType="1"/>
              </p:cNvSpPr>
              <p:nvPr/>
            </p:nvSpPr>
            <p:spPr bwMode="auto">
              <a:xfrm>
                <a:off x="2098" y="418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83" name="Line 113">
                <a:extLst>
                  <a:ext uri="{FF2B5EF4-FFF2-40B4-BE49-F238E27FC236}">
                    <a16:creationId xmlns:a16="http://schemas.microsoft.com/office/drawing/2014/main" id="{53C179BE-AC5B-E095-445C-B3F14A99BEBB}"/>
                  </a:ext>
                </a:extLst>
              </p:cNvPr>
              <p:cNvSpPr>
                <a:spLocks noChangeShapeType="1"/>
              </p:cNvSpPr>
              <p:nvPr/>
            </p:nvSpPr>
            <p:spPr bwMode="auto">
              <a:xfrm>
                <a:off x="2113" y="418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84" name="Line 114">
                <a:extLst>
                  <a:ext uri="{FF2B5EF4-FFF2-40B4-BE49-F238E27FC236}">
                    <a16:creationId xmlns:a16="http://schemas.microsoft.com/office/drawing/2014/main" id="{EACAB59B-8090-6AC0-6B35-7D9515B348FD}"/>
                  </a:ext>
                </a:extLst>
              </p:cNvPr>
              <p:cNvSpPr>
                <a:spLocks noChangeShapeType="1"/>
              </p:cNvSpPr>
              <p:nvPr/>
            </p:nvSpPr>
            <p:spPr bwMode="auto">
              <a:xfrm>
                <a:off x="212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85" name="Line 115">
                <a:extLst>
                  <a:ext uri="{FF2B5EF4-FFF2-40B4-BE49-F238E27FC236}">
                    <a16:creationId xmlns:a16="http://schemas.microsoft.com/office/drawing/2014/main" id="{CDFEAC07-0585-4B39-AD00-43B329CE69A1}"/>
                  </a:ext>
                </a:extLst>
              </p:cNvPr>
              <p:cNvSpPr>
                <a:spLocks noChangeShapeType="1"/>
              </p:cNvSpPr>
              <p:nvPr/>
            </p:nvSpPr>
            <p:spPr bwMode="auto">
              <a:xfrm>
                <a:off x="2141" y="4187"/>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86" name="Line 116">
                <a:extLst>
                  <a:ext uri="{FF2B5EF4-FFF2-40B4-BE49-F238E27FC236}">
                    <a16:creationId xmlns:a16="http://schemas.microsoft.com/office/drawing/2014/main" id="{9EB1C33B-CE3A-9660-36A9-EDBDD15FEEFD}"/>
                  </a:ext>
                </a:extLst>
              </p:cNvPr>
              <p:cNvSpPr>
                <a:spLocks noChangeShapeType="1"/>
              </p:cNvSpPr>
              <p:nvPr/>
            </p:nvSpPr>
            <p:spPr bwMode="auto">
              <a:xfrm>
                <a:off x="2157" y="4191"/>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87" name="Line 117">
                <a:extLst>
                  <a:ext uri="{FF2B5EF4-FFF2-40B4-BE49-F238E27FC236}">
                    <a16:creationId xmlns:a16="http://schemas.microsoft.com/office/drawing/2014/main" id="{0EB0A9F1-6274-5321-53F1-8BB74A4B993B}"/>
                  </a:ext>
                </a:extLst>
              </p:cNvPr>
              <p:cNvSpPr>
                <a:spLocks noChangeShapeType="1"/>
              </p:cNvSpPr>
              <p:nvPr/>
            </p:nvSpPr>
            <p:spPr bwMode="auto">
              <a:xfrm>
                <a:off x="2172"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88" name="Line 118">
                <a:extLst>
                  <a:ext uri="{FF2B5EF4-FFF2-40B4-BE49-F238E27FC236}">
                    <a16:creationId xmlns:a16="http://schemas.microsoft.com/office/drawing/2014/main" id="{BA6FC8AA-71F1-09E8-136A-ED0B370A4B37}"/>
                  </a:ext>
                </a:extLst>
              </p:cNvPr>
              <p:cNvSpPr>
                <a:spLocks noChangeShapeType="1"/>
              </p:cNvSpPr>
              <p:nvPr/>
            </p:nvSpPr>
            <p:spPr bwMode="auto">
              <a:xfrm>
                <a:off x="2188" y="4192"/>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89" name="Freeform 119">
                <a:extLst>
                  <a:ext uri="{FF2B5EF4-FFF2-40B4-BE49-F238E27FC236}">
                    <a16:creationId xmlns:a16="http://schemas.microsoft.com/office/drawing/2014/main" id="{BBBAF71B-9CAC-AEC3-170E-657C4BD037D2}"/>
                  </a:ext>
                </a:extLst>
              </p:cNvPr>
              <p:cNvSpPr>
                <a:spLocks/>
              </p:cNvSpPr>
              <p:nvPr/>
            </p:nvSpPr>
            <p:spPr bwMode="auto">
              <a:xfrm>
                <a:off x="2193" y="4192"/>
                <a:ext cx="16" cy="5"/>
              </a:xfrm>
              <a:custGeom>
                <a:avLst/>
                <a:gdLst>
                  <a:gd name="T0" fmla="*/ 0 w 16"/>
                  <a:gd name="T1" fmla="*/ 0 h 5"/>
                  <a:gd name="T2" fmla="*/ 7 w 16"/>
                  <a:gd name="T3" fmla="*/ 0 h 5"/>
                  <a:gd name="T4" fmla="*/ 15 w 16"/>
                  <a:gd name="T5" fmla="*/ 4 h 5"/>
                  <a:gd name="T6" fmla="*/ 0 60000 65536"/>
                  <a:gd name="T7" fmla="*/ 0 60000 65536"/>
                  <a:gd name="T8" fmla="*/ 0 60000 65536"/>
                </a:gdLst>
                <a:ahLst/>
                <a:cxnLst>
                  <a:cxn ang="T6">
                    <a:pos x="T0" y="T1"/>
                  </a:cxn>
                  <a:cxn ang="T7">
                    <a:pos x="T2" y="T3"/>
                  </a:cxn>
                  <a:cxn ang="T8">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290" name="Line 120">
                <a:extLst>
                  <a:ext uri="{FF2B5EF4-FFF2-40B4-BE49-F238E27FC236}">
                    <a16:creationId xmlns:a16="http://schemas.microsoft.com/office/drawing/2014/main" id="{604A6B65-A803-86E2-E111-CD5DE6565B41}"/>
                  </a:ext>
                </a:extLst>
              </p:cNvPr>
              <p:cNvSpPr>
                <a:spLocks noChangeShapeType="1"/>
              </p:cNvSpPr>
              <p:nvPr/>
            </p:nvSpPr>
            <p:spPr bwMode="auto">
              <a:xfrm>
                <a:off x="2215"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91" name="Line 121">
                <a:extLst>
                  <a:ext uri="{FF2B5EF4-FFF2-40B4-BE49-F238E27FC236}">
                    <a16:creationId xmlns:a16="http://schemas.microsoft.com/office/drawing/2014/main" id="{96CDFA30-642C-0D18-4DED-BCD33B219C10}"/>
                  </a:ext>
                </a:extLst>
              </p:cNvPr>
              <p:cNvSpPr>
                <a:spLocks noChangeShapeType="1"/>
              </p:cNvSpPr>
              <p:nvPr/>
            </p:nvSpPr>
            <p:spPr bwMode="auto">
              <a:xfrm>
                <a:off x="2231" y="4196"/>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92" name="Line 122">
                <a:extLst>
                  <a:ext uri="{FF2B5EF4-FFF2-40B4-BE49-F238E27FC236}">
                    <a16:creationId xmlns:a16="http://schemas.microsoft.com/office/drawing/2014/main" id="{2C414F99-248D-1C23-6C03-04B91BAC9D84}"/>
                  </a:ext>
                </a:extLst>
              </p:cNvPr>
              <p:cNvSpPr>
                <a:spLocks noChangeShapeType="1"/>
              </p:cNvSpPr>
              <p:nvPr/>
            </p:nvSpPr>
            <p:spPr bwMode="auto">
              <a:xfrm>
                <a:off x="2243"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93" name="Freeform 123">
                <a:extLst>
                  <a:ext uri="{FF2B5EF4-FFF2-40B4-BE49-F238E27FC236}">
                    <a16:creationId xmlns:a16="http://schemas.microsoft.com/office/drawing/2014/main" id="{31283D31-1452-3870-839E-21FC47AC5C98}"/>
                  </a:ext>
                </a:extLst>
              </p:cNvPr>
              <p:cNvSpPr>
                <a:spLocks/>
              </p:cNvSpPr>
              <p:nvPr/>
            </p:nvSpPr>
            <p:spPr bwMode="auto">
              <a:xfrm>
                <a:off x="2252" y="4196"/>
                <a:ext cx="16" cy="5"/>
              </a:xfrm>
              <a:custGeom>
                <a:avLst/>
                <a:gdLst>
                  <a:gd name="T0" fmla="*/ 0 w 16"/>
                  <a:gd name="T1" fmla="*/ 0 h 5"/>
                  <a:gd name="T2" fmla="*/ 7 w 16"/>
                  <a:gd name="T3" fmla="*/ 0 h 5"/>
                  <a:gd name="T4" fmla="*/ 15 w 16"/>
                  <a:gd name="T5" fmla="*/ 4 h 5"/>
                  <a:gd name="T6" fmla="*/ 0 60000 65536"/>
                  <a:gd name="T7" fmla="*/ 0 60000 65536"/>
                  <a:gd name="T8" fmla="*/ 0 60000 65536"/>
                </a:gdLst>
                <a:ahLst/>
                <a:cxnLst>
                  <a:cxn ang="T6">
                    <a:pos x="T0" y="T1"/>
                  </a:cxn>
                  <a:cxn ang="T7">
                    <a:pos x="T2" y="T3"/>
                  </a:cxn>
                  <a:cxn ang="T8">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294" name="Line 124">
                <a:extLst>
                  <a:ext uri="{FF2B5EF4-FFF2-40B4-BE49-F238E27FC236}">
                    <a16:creationId xmlns:a16="http://schemas.microsoft.com/office/drawing/2014/main" id="{DA165CAA-CD6E-D8BE-CC65-261966CF7E1B}"/>
                  </a:ext>
                </a:extLst>
              </p:cNvPr>
              <p:cNvSpPr>
                <a:spLocks noChangeShapeType="1"/>
              </p:cNvSpPr>
              <p:nvPr/>
            </p:nvSpPr>
            <p:spPr bwMode="auto">
              <a:xfrm>
                <a:off x="2274"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95" name="Line 125">
                <a:extLst>
                  <a:ext uri="{FF2B5EF4-FFF2-40B4-BE49-F238E27FC236}">
                    <a16:creationId xmlns:a16="http://schemas.microsoft.com/office/drawing/2014/main" id="{6BAB87CA-76EE-B256-D230-7EF32109F17F}"/>
                  </a:ext>
                </a:extLst>
              </p:cNvPr>
              <p:cNvSpPr>
                <a:spLocks noChangeShapeType="1"/>
              </p:cNvSpPr>
              <p:nvPr/>
            </p:nvSpPr>
            <p:spPr bwMode="auto">
              <a:xfrm>
                <a:off x="2290"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96" name="Line 126">
                <a:extLst>
                  <a:ext uri="{FF2B5EF4-FFF2-40B4-BE49-F238E27FC236}">
                    <a16:creationId xmlns:a16="http://schemas.microsoft.com/office/drawing/2014/main" id="{0B32B137-A08E-5AF7-99E8-7A04C94356B9}"/>
                  </a:ext>
                </a:extLst>
              </p:cNvPr>
              <p:cNvSpPr>
                <a:spLocks noChangeShapeType="1"/>
              </p:cNvSpPr>
              <p:nvPr/>
            </p:nvSpPr>
            <p:spPr bwMode="auto">
              <a:xfrm>
                <a:off x="230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97" name="Line 127">
                <a:extLst>
                  <a:ext uri="{FF2B5EF4-FFF2-40B4-BE49-F238E27FC236}">
                    <a16:creationId xmlns:a16="http://schemas.microsoft.com/office/drawing/2014/main" id="{EC697AAA-6801-F978-9A94-61C68FB5C5AD}"/>
                  </a:ext>
                </a:extLst>
              </p:cNvPr>
              <p:cNvSpPr>
                <a:spLocks noChangeShapeType="1"/>
              </p:cNvSpPr>
              <p:nvPr/>
            </p:nvSpPr>
            <p:spPr bwMode="auto">
              <a:xfrm>
                <a:off x="2318"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98" name="Line 128">
                <a:extLst>
                  <a:ext uri="{FF2B5EF4-FFF2-40B4-BE49-F238E27FC236}">
                    <a16:creationId xmlns:a16="http://schemas.microsoft.com/office/drawing/2014/main" id="{EC19A95B-0405-1BC4-6421-F07ACDEB7572}"/>
                  </a:ext>
                </a:extLst>
              </p:cNvPr>
              <p:cNvSpPr>
                <a:spLocks noChangeShapeType="1"/>
              </p:cNvSpPr>
              <p:nvPr/>
            </p:nvSpPr>
            <p:spPr bwMode="auto">
              <a:xfrm>
                <a:off x="233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299" name="Line 129">
                <a:extLst>
                  <a:ext uri="{FF2B5EF4-FFF2-40B4-BE49-F238E27FC236}">
                    <a16:creationId xmlns:a16="http://schemas.microsoft.com/office/drawing/2014/main" id="{037F86AA-FCFF-18E2-1C34-AB703F90F499}"/>
                  </a:ext>
                </a:extLst>
              </p:cNvPr>
              <p:cNvSpPr>
                <a:spLocks noChangeShapeType="1"/>
              </p:cNvSpPr>
              <p:nvPr/>
            </p:nvSpPr>
            <p:spPr bwMode="auto">
              <a:xfrm>
                <a:off x="234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00" name="Line 130">
                <a:extLst>
                  <a:ext uri="{FF2B5EF4-FFF2-40B4-BE49-F238E27FC236}">
                    <a16:creationId xmlns:a16="http://schemas.microsoft.com/office/drawing/2014/main" id="{D8C2F34B-2AB5-D661-CD5F-B568F4FF0E18}"/>
                  </a:ext>
                </a:extLst>
              </p:cNvPr>
              <p:cNvSpPr>
                <a:spLocks noChangeShapeType="1"/>
              </p:cNvSpPr>
              <p:nvPr/>
            </p:nvSpPr>
            <p:spPr bwMode="auto">
              <a:xfrm>
                <a:off x="236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01" name="Line 131">
                <a:extLst>
                  <a:ext uri="{FF2B5EF4-FFF2-40B4-BE49-F238E27FC236}">
                    <a16:creationId xmlns:a16="http://schemas.microsoft.com/office/drawing/2014/main" id="{1661B810-72FB-12C9-4B06-9F00FFA81D31}"/>
                  </a:ext>
                </a:extLst>
              </p:cNvPr>
              <p:cNvSpPr>
                <a:spLocks noChangeShapeType="1"/>
              </p:cNvSpPr>
              <p:nvPr/>
            </p:nvSpPr>
            <p:spPr bwMode="auto">
              <a:xfrm>
                <a:off x="237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02" name="Line 132">
                <a:extLst>
                  <a:ext uri="{FF2B5EF4-FFF2-40B4-BE49-F238E27FC236}">
                    <a16:creationId xmlns:a16="http://schemas.microsoft.com/office/drawing/2014/main" id="{06F5C20A-C66B-1826-4036-A7C717E22FF8}"/>
                  </a:ext>
                </a:extLst>
              </p:cNvPr>
              <p:cNvSpPr>
                <a:spLocks noChangeShapeType="1"/>
              </p:cNvSpPr>
              <p:nvPr/>
            </p:nvSpPr>
            <p:spPr bwMode="auto">
              <a:xfrm>
                <a:off x="2392" y="4200"/>
                <a:ext cx="10"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03" name="Line 133">
                <a:extLst>
                  <a:ext uri="{FF2B5EF4-FFF2-40B4-BE49-F238E27FC236}">
                    <a16:creationId xmlns:a16="http://schemas.microsoft.com/office/drawing/2014/main" id="{2143DE03-F5DD-2D44-F0B9-A7BFCB357CEC}"/>
                  </a:ext>
                </a:extLst>
              </p:cNvPr>
              <p:cNvSpPr>
                <a:spLocks noChangeShapeType="1"/>
              </p:cNvSpPr>
              <p:nvPr/>
            </p:nvSpPr>
            <p:spPr bwMode="auto">
              <a:xfrm>
                <a:off x="2409" y="4200"/>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04" name="Line 134">
                <a:extLst>
                  <a:ext uri="{FF2B5EF4-FFF2-40B4-BE49-F238E27FC236}">
                    <a16:creationId xmlns:a16="http://schemas.microsoft.com/office/drawing/2014/main" id="{2C03ED02-A826-C485-BA5F-8C1EB086C929}"/>
                  </a:ext>
                </a:extLst>
              </p:cNvPr>
              <p:cNvSpPr>
                <a:spLocks noChangeShapeType="1"/>
              </p:cNvSpPr>
              <p:nvPr/>
            </p:nvSpPr>
            <p:spPr bwMode="auto">
              <a:xfrm>
                <a:off x="242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05" name="Rectangle 135">
                <a:extLst>
                  <a:ext uri="{FF2B5EF4-FFF2-40B4-BE49-F238E27FC236}">
                    <a16:creationId xmlns:a16="http://schemas.microsoft.com/office/drawing/2014/main" id="{F55FBC96-8DD6-5016-A60D-6AF0606C281E}"/>
                  </a:ext>
                </a:extLst>
              </p:cNvPr>
              <p:cNvSpPr>
                <a:spLocks noChangeArrowheads="1"/>
              </p:cNvSpPr>
              <p:nvPr/>
            </p:nvSpPr>
            <p:spPr bwMode="auto">
              <a:xfrm>
                <a:off x="647"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6306" name="Rectangle 136">
                <a:extLst>
                  <a:ext uri="{FF2B5EF4-FFF2-40B4-BE49-F238E27FC236}">
                    <a16:creationId xmlns:a16="http://schemas.microsoft.com/office/drawing/2014/main" id="{A9D6C05E-93CC-2357-42FC-9D1A4A2DC379}"/>
                  </a:ext>
                </a:extLst>
              </p:cNvPr>
              <p:cNvSpPr>
                <a:spLocks noChangeArrowheads="1"/>
              </p:cNvSpPr>
              <p:nvPr/>
            </p:nvSpPr>
            <p:spPr bwMode="auto">
              <a:xfrm>
                <a:off x="647"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a:defRPr sz="1300">
                    <a:solidFill>
                      <a:schemeClr val="tx1"/>
                    </a:solidFill>
                    <a:latin typeface="Times New Roman" panose="02020603050405020304" pitchFamily="18" charset="0"/>
                  </a:defRPr>
                </a:lvl1pPr>
                <a:lvl2pPr marL="742950" indent="-285750" defTabSz="820738">
                  <a:defRPr sz="1300">
                    <a:solidFill>
                      <a:schemeClr val="tx1"/>
                    </a:solidFill>
                    <a:latin typeface="Times New Roman" panose="02020603050405020304" pitchFamily="18" charset="0"/>
                  </a:defRPr>
                </a:lvl2pPr>
                <a:lvl3pPr marL="1143000" indent="-228600" defTabSz="820738">
                  <a:defRPr sz="1300">
                    <a:solidFill>
                      <a:schemeClr val="tx1"/>
                    </a:solidFill>
                    <a:latin typeface="Times New Roman" panose="02020603050405020304" pitchFamily="18" charset="0"/>
                  </a:defRPr>
                </a:lvl3pPr>
                <a:lvl4pPr marL="1600200" indent="-228600" defTabSz="820738">
                  <a:defRPr sz="1300">
                    <a:solidFill>
                      <a:schemeClr val="tx1"/>
                    </a:solidFill>
                    <a:latin typeface="Times New Roman" panose="02020603050405020304" pitchFamily="18" charset="0"/>
                  </a:defRPr>
                </a:lvl4pPr>
                <a:lvl5pPr marL="2057400" indent="-228600" defTabSz="820738">
                  <a:defRPr sz="1300">
                    <a:solidFill>
                      <a:schemeClr val="tx1"/>
                    </a:solidFill>
                    <a:latin typeface="Times New Roman" panose="02020603050405020304" pitchFamily="18" charset="0"/>
                  </a:defRPr>
                </a:lvl5pPr>
                <a:lvl6pPr marL="2514600" indent="-228600" defTabSz="820738"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20738"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20738"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20738" eaLnBrk="0" fontAlgn="base" hangingPunct="0">
                  <a:spcBef>
                    <a:spcPct val="0"/>
                  </a:spcBef>
                  <a:spcAft>
                    <a:spcPct val="0"/>
                  </a:spcAft>
                  <a:defRPr sz="13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6307" name="Rectangle 137">
                <a:extLst>
                  <a:ext uri="{FF2B5EF4-FFF2-40B4-BE49-F238E27FC236}">
                    <a16:creationId xmlns:a16="http://schemas.microsoft.com/office/drawing/2014/main" id="{5FB1B3B0-68ED-4510-C39C-CD66076A65E6}"/>
                  </a:ext>
                </a:extLst>
              </p:cNvPr>
              <p:cNvSpPr>
                <a:spLocks noChangeArrowheads="1"/>
              </p:cNvSpPr>
              <p:nvPr/>
            </p:nvSpPr>
            <p:spPr bwMode="auto">
              <a:xfrm>
                <a:off x="942"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6308" name="Rectangle 138">
                <a:extLst>
                  <a:ext uri="{FF2B5EF4-FFF2-40B4-BE49-F238E27FC236}">
                    <a16:creationId xmlns:a16="http://schemas.microsoft.com/office/drawing/2014/main" id="{718CB2C5-946F-EF95-E566-9CB204179542}"/>
                  </a:ext>
                </a:extLst>
              </p:cNvPr>
              <p:cNvSpPr>
                <a:spLocks noChangeArrowheads="1"/>
              </p:cNvSpPr>
              <p:nvPr/>
            </p:nvSpPr>
            <p:spPr bwMode="auto">
              <a:xfrm>
                <a:off x="942"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a:defRPr sz="1300">
                    <a:solidFill>
                      <a:schemeClr val="tx1"/>
                    </a:solidFill>
                    <a:latin typeface="Times New Roman" panose="02020603050405020304" pitchFamily="18" charset="0"/>
                  </a:defRPr>
                </a:lvl1pPr>
                <a:lvl2pPr marL="742950" indent="-285750" defTabSz="820738">
                  <a:defRPr sz="1300">
                    <a:solidFill>
                      <a:schemeClr val="tx1"/>
                    </a:solidFill>
                    <a:latin typeface="Times New Roman" panose="02020603050405020304" pitchFamily="18" charset="0"/>
                  </a:defRPr>
                </a:lvl2pPr>
                <a:lvl3pPr marL="1143000" indent="-228600" defTabSz="820738">
                  <a:defRPr sz="1300">
                    <a:solidFill>
                      <a:schemeClr val="tx1"/>
                    </a:solidFill>
                    <a:latin typeface="Times New Roman" panose="02020603050405020304" pitchFamily="18" charset="0"/>
                  </a:defRPr>
                </a:lvl3pPr>
                <a:lvl4pPr marL="1600200" indent="-228600" defTabSz="820738">
                  <a:defRPr sz="1300">
                    <a:solidFill>
                      <a:schemeClr val="tx1"/>
                    </a:solidFill>
                    <a:latin typeface="Times New Roman" panose="02020603050405020304" pitchFamily="18" charset="0"/>
                  </a:defRPr>
                </a:lvl4pPr>
                <a:lvl5pPr marL="2057400" indent="-228600" defTabSz="820738">
                  <a:defRPr sz="1300">
                    <a:solidFill>
                      <a:schemeClr val="tx1"/>
                    </a:solidFill>
                    <a:latin typeface="Times New Roman" panose="02020603050405020304" pitchFamily="18" charset="0"/>
                  </a:defRPr>
                </a:lvl5pPr>
                <a:lvl6pPr marL="2514600" indent="-228600" defTabSz="820738"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20738"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20738"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20738" eaLnBrk="0" fontAlgn="base" hangingPunct="0">
                  <a:spcBef>
                    <a:spcPct val="0"/>
                  </a:spcBef>
                  <a:spcAft>
                    <a:spcPct val="0"/>
                  </a:spcAft>
                  <a:defRPr sz="13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6309" name="Rectangle 139">
                <a:extLst>
                  <a:ext uri="{FF2B5EF4-FFF2-40B4-BE49-F238E27FC236}">
                    <a16:creationId xmlns:a16="http://schemas.microsoft.com/office/drawing/2014/main" id="{A44F29FF-52CA-C707-2B91-B9AA1489DD78}"/>
                  </a:ext>
                </a:extLst>
              </p:cNvPr>
              <p:cNvSpPr>
                <a:spLocks noChangeArrowheads="1"/>
              </p:cNvSpPr>
              <p:nvPr/>
            </p:nvSpPr>
            <p:spPr bwMode="auto">
              <a:xfrm>
                <a:off x="1233"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6310" name="Rectangle 140">
                <a:extLst>
                  <a:ext uri="{FF2B5EF4-FFF2-40B4-BE49-F238E27FC236}">
                    <a16:creationId xmlns:a16="http://schemas.microsoft.com/office/drawing/2014/main" id="{28CA4450-028E-D69B-E92F-3C92D3EC5FF4}"/>
                  </a:ext>
                </a:extLst>
              </p:cNvPr>
              <p:cNvSpPr>
                <a:spLocks noChangeArrowheads="1"/>
              </p:cNvSpPr>
              <p:nvPr/>
            </p:nvSpPr>
            <p:spPr bwMode="auto">
              <a:xfrm>
                <a:off x="1233" y="4246"/>
                <a:ext cx="55"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a:defRPr sz="1300">
                    <a:solidFill>
                      <a:schemeClr val="tx1"/>
                    </a:solidFill>
                    <a:latin typeface="Times New Roman" panose="02020603050405020304" pitchFamily="18" charset="0"/>
                  </a:defRPr>
                </a:lvl1pPr>
                <a:lvl2pPr marL="742950" indent="-285750" defTabSz="820738">
                  <a:defRPr sz="1300">
                    <a:solidFill>
                      <a:schemeClr val="tx1"/>
                    </a:solidFill>
                    <a:latin typeface="Times New Roman" panose="02020603050405020304" pitchFamily="18" charset="0"/>
                  </a:defRPr>
                </a:lvl2pPr>
                <a:lvl3pPr marL="1143000" indent="-228600" defTabSz="820738">
                  <a:defRPr sz="1300">
                    <a:solidFill>
                      <a:schemeClr val="tx1"/>
                    </a:solidFill>
                    <a:latin typeface="Times New Roman" panose="02020603050405020304" pitchFamily="18" charset="0"/>
                  </a:defRPr>
                </a:lvl3pPr>
                <a:lvl4pPr marL="1600200" indent="-228600" defTabSz="820738">
                  <a:defRPr sz="1300">
                    <a:solidFill>
                      <a:schemeClr val="tx1"/>
                    </a:solidFill>
                    <a:latin typeface="Times New Roman" panose="02020603050405020304" pitchFamily="18" charset="0"/>
                  </a:defRPr>
                </a:lvl4pPr>
                <a:lvl5pPr marL="2057400" indent="-228600" defTabSz="820738">
                  <a:defRPr sz="1300">
                    <a:solidFill>
                      <a:schemeClr val="tx1"/>
                    </a:solidFill>
                    <a:latin typeface="Times New Roman" panose="02020603050405020304" pitchFamily="18" charset="0"/>
                  </a:defRPr>
                </a:lvl5pPr>
                <a:lvl6pPr marL="2514600" indent="-228600" defTabSz="820738"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20738"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20738"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20738" eaLnBrk="0" fontAlgn="base" hangingPunct="0">
                  <a:spcBef>
                    <a:spcPct val="0"/>
                  </a:spcBef>
                  <a:spcAft>
                    <a:spcPct val="0"/>
                  </a:spcAft>
                  <a:defRPr sz="13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6311" name="Rectangle 141">
                <a:extLst>
                  <a:ext uri="{FF2B5EF4-FFF2-40B4-BE49-F238E27FC236}">
                    <a16:creationId xmlns:a16="http://schemas.microsoft.com/office/drawing/2014/main" id="{89C08DD9-5F74-400F-93E1-EDF6BE81842E}"/>
                  </a:ext>
                </a:extLst>
              </p:cNvPr>
              <p:cNvSpPr>
                <a:spLocks noChangeArrowheads="1"/>
              </p:cNvSpPr>
              <p:nvPr/>
            </p:nvSpPr>
            <p:spPr bwMode="auto">
              <a:xfrm>
                <a:off x="1536"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6312" name="Rectangle 142">
                <a:extLst>
                  <a:ext uri="{FF2B5EF4-FFF2-40B4-BE49-F238E27FC236}">
                    <a16:creationId xmlns:a16="http://schemas.microsoft.com/office/drawing/2014/main" id="{629500AE-3D46-C331-2ED9-5DB2CCB7F6CB}"/>
                  </a:ext>
                </a:extLst>
              </p:cNvPr>
              <p:cNvSpPr>
                <a:spLocks noChangeArrowheads="1"/>
              </p:cNvSpPr>
              <p:nvPr/>
            </p:nvSpPr>
            <p:spPr bwMode="auto">
              <a:xfrm>
                <a:off x="1536"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a:defRPr sz="1300">
                    <a:solidFill>
                      <a:schemeClr val="tx1"/>
                    </a:solidFill>
                    <a:latin typeface="Times New Roman" panose="02020603050405020304" pitchFamily="18" charset="0"/>
                  </a:defRPr>
                </a:lvl1pPr>
                <a:lvl2pPr marL="742950" indent="-285750" defTabSz="820738">
                  <a:defRPr sz="1300">
                    <a:solidFill>
                      <a:schemeClr val="tx1"/>
                    </a:solidFill>
                    <a:latin typeface="Times New Roman" panose="02020603050405020304" pitchFamily="18" charset="0"/>
                  </a:defRPr>
                </a:lvl2pPr>
                <a:lvl3pPr marL="1143000" indent="-228600" defTabSz="820738">
                  <a:defRPr sz="1300">
                    <a:solidFill>
                      <a:schemeClr val="tx1"/>
                    </a:solidFill>
                    <a:latin typeface="Times New Roman" panose="02020603050405020304" pitchFamily="18" charset="0"/>
                  </a:defRPr>
                </a:lvl3pPr>
                <a:lvl4pPr marL="1600200" indent="-228600" defTabSz="820738">
                  <a:defRPr sz="1300">
                    <a:solidFill>
                      <a:schemeClr val="tx1"/>
                    </a:solidFill>
                    <a:latin typeface="Times New Roman" panose="02020603050405020304" pitchFamily="18" charset="0"/>
                  </a:defRPr>
                </a:lvl4pPr>
                <a:lvl5pPr marL="2057400" indent="-228600" defTabSz="820738">
                  <a:defRPr sz="1300">
                    <a:solidFill>
                      <a:schemeClr val="tx1"/>
                    </a:solidFill>
                    <a:latin typeface="Times New Roman" panose="02020603050405020304" pitchFamily="18" charset="0"/>
                  </a:defRPr>
                </a:lvl5pPr>
                <a:lvl6pPr marL="2514600" indent="-228600" defTabSz="820738"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20738"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20738"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20738" eaLnBrk="0" fontAlgn="base" hangingPunct="0">
                  <a:spcBef>
                    <a:spcPct val="0"/>
                  </a:spcBef>
                  <a:spcAft>
                    <a:spcPct val="0"/>
                  </a:spcAft>
                  <a:defRPr sz="13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0</a:t>
                </a:r>
              </a:p>
            </p:txBody>
          </p:sp>
          <p:sp>
            <p:nvSpPr>
              <p:cNvPr id="6313" name="Rectangle 143">
                <a:extLst>
                  <a:ext uri="{FF2B5EF4-FFF2-40B4-BE49-F238E27FC236}">
                    <a16:creationId xmlns:a16="http://schemas.microsoft.com/office/drawing/2014/main" id="{037E945F-6FEA-133E-A368-DD48BA7F3749}"/>
                  </a:ext>
                </a:extLst>
              </p:cNvPr>
              <p:cNvSpPr>
                <a:spLocks noChangeArrowheads="1"/>
              </p:cNvSpPr>
              <p:nvPr/>
            </p:nvSpPr>
            <p:spPr bwMode="auto">
              <a:xfrm>
                <a:off x="1831"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6314" name="Rectangle 144">
                <a:extLst>
                  <a:ext uri="{FF2B5EF4-FFF2-40B4-BE49-F238E27FC236}">
                    <a16:creationId xmlns:a16="http://schemas.microsoft.com/office/drawing/2014/main" id="{0D942B7D-7A07-0ECF-FA6A-0820D0F54F42}"/>
                  </a:ext>
                </a:extLst>
              </p:cNvPr>
              <p:cNvSpPr>
                <a:spLocks noChangeArrowheads="1"/>
              </p:cNvSpPr>
              <p:nvPr/>
            </p:nvSpPr>
            <p:spPr bwMode="auto">
              <a:xfrm>
                <a:off x="1831"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a:defRPr sz="1300">
                    <a:solidFill>
                      <a:schemeClr val="tx1"/>
                    </a:solidFill>
                    <a:latin typeface="Times New Roman" panose="02020603050405020304" pitchFamily="18" charset="0"/>
                  </a:defRPr>
                </a:lvl1pPr>
                <a:lvl2pPr marL="742950" indent="-285750" defTabSz="820738">
                  <a:defRPr sz="1300">
                    <a:solidFill>
                      <a:schemeClr val="tx1"/>
                    </a:solidFill>
                    <a:latin typeface="Times New Roman" panose="02020603050405020304" pitchFamily="18" charset="0"/>
                  </a:defRPr>
                </a:lvl2pPr>
                <a:lvl3pPr marL="1143000" indent="-228600" defTabSz="820738">
                  <a:defRPr sz="1300">
                    <a:solidFill>
                      <a:schemeClr val="tx1"/>
                    </a:solidFill>
                    <a:latin typeface="Times New Roman" panose="02020603050405020304" pitchFamily="18" charset="0"/>
                  </a:defRPr>
                </a:lvl3pPr>
                <a:lvl4pPr marL="1600200" indent="-228600" defTabSz="820738">
                  <a:defRPr sz="1300">
                    <a:solidFill>
                      <a:schemeClr val="tx1"/>
                    </a:solidFill>
                    <a:latin typeface="Times New Roman" panose="02020603050405020304" pitchFamily="18" charset="0"/>
                  </a:defRPr>
                </a:lvl4pPr>
                <a:lvl5pPr marL="2057400" indent="-228600" defTabSz="820738">
                  <a:defRPr sz="1300">
                    <a:solidFill>
                      <a:schemeClr val="tx1"/>
                    </a:solidFill>
                    <a:latin typeface="Times New Roman" panose="02020603050405020304" pitchFamily="18" charset="0"/>
                  </a:defRPr>
                </a:lvl5pPr>
                <a:lvl6pPr marL="2514600" indent="-228600" defTabSz="820738"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20738"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20738"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20738" eaLnBrk="0" fontAlgn="base" hangingPunct="0">
                  <a:spcBef>
                    <a:spcPct val="0"/>
                  </a:spcBef>
                  <a:spcAft>
                    <a:spcPct val="0"/>
                  </a:spcAft>
                  <a:defRPr sz="13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6315" name="Rectangle 145">
                <a:extLst>
                  <a:ext uri="{FF2B5EF4-FFF2-40B4-BE49-F238E27FC236}">
                    <a16:creationId xmlns:a16="http://schemas.microsoft.com/office/drawing/2014/main" id="{2BCD49B1-1F0F-5AF7-D712-28F1EC3A5216}"/>
                  </a:ext>
                </a:extLst>
              </p:cNvPr>
              <p:cNvSpPr>
                <a:spLocks noChangeArrowheads="1"/>
              </p:cNvSpPr>
              <p:nvPr/>
            </p:nvSpPr>
            <p:spPr bwMode="auto">
              <a:xfrm>
                <a:off x="2122"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6316" name="Rectangle 146">
                <a:extLst>
                  <a:ext uri="{FF2B5EF4-FFF2-40B4-BE49-F238E27FC236}">
                    <a16:creationId xmlns:a16="http://schemas.microsoft.com/office/drawing/2014/main" id="{72011BC2-819A-AA00-D43D-DD84B3F5AA63}"/>
                  </a:ext>
                </a:extLst>
              </p:cNvPr>
              <p:cNvSpPr>
                <a:spLocks noChangeArrowheads="1"/>
              </p:cNvSpPr>
              <p:nvPr/>
            </p:nvSpPr>
            <p:spPr bwMode="auto">
              <a:xfrm>
                <a:off x="2122" y="4246"/>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a:defRPr sz="1300">
                    <a:solidFill>
                      <a:schemeClr val="tx1"/>
                    </a:solidFill>
                    <a:latin typeface="Times New Roman" panose="02020603050405020304" pitchFamily="18" charset="0"/>
                  </a:defRPr>
                </a:lvl1pPr>
                <a:lvl2pPr marL="742950" indent="-285750" defTabSz="820738">
                  <a:defRPr sz="1300">
                    <a:solidFill>
                      <a:schemeClr val="tx1"/>
                    </a:solidFill>
                    <a:latin typeface="Times New Roman" panose="02020603050405020304" pitchFamily="18" charset="0"/>
                  </a:defRPr>
                </a:lvl2pPr>
                <a:lvl3pPr marL="1143000" indent="-228600" defTabSz="820738">
                  <a:defRPr sz="1300">
                    <a:solidFill>
                      <a:schemeClr val="tx1"/>
                    </a:solidFill>
                    <a:latin typeface="Times New Roman" panose="02020603050405020304" pitchFamily="18" charset="0"/>
                  </a:defRPr>
                </a:lvl3pPr>
                <a:lvl4pPr marL="1600200" indent="-228600" defTabSz="820738">
                  <a:defRPr sz="1300">
                    <a:solidFill>
                      <a:schemeClr val="tx1"/>
                    </a:solidFill>
                    <a:latin typeface="Times New Roman" panose="02020603050405020304" pitchFamily="18" charset="0"/>
                  </a:defRPr>
                </a:lvl4pPr>
                <a:lvl5pPr marL="2057400" indent="-228600" defTabSz="820738">
                  <a:defRPr sz="1300">
                    <a:solidFill>
                      <a:schemeClr val="tx1"/>
                    </a:solidFill>
                    <a:latin typeface="Times New Roman" panose="02020603050405020304" pitchFamily="18" charset="0"/>
                  </a:defRPr>
                </a:lvl5pPr>
                <a:lvl6pPr marL="2514600" indent="-228600" defTabSz="820738"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20738"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20738"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20738" eaLnBrk="0" fontAlgn="base" hangingPunct="0">
                  <a:spcBef>
                    <a:spcPct val="0"/>
                  </a:spcBef>
                  <a:spcAft>
                    <a:spcPct val="0"/>
                  </a:spcAft>
                  <a:defRPr sz="13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6317" name="Rectangle 147">
                <a:extLst>
                  <a:ext uri="{FF2B5EF4-FFF2-40B4-BE49-F238E27FC236}">
                    <a16:creationId xmlns:a16="http://schemas.microsoft.com/office/drawing/2014/main" id="{86E95471-FC42-D83F-2B12-AE06FB067841}"/>
                  </a:ext>
                </a:extLst>
              </p:cNvPr>
              <p:cNvSpPr>
                <a:spLocks noChangeArrowheads="1"/>
              </p:cNvSpPr>
              <p:nvPr/>
            </p:nvSpPr>
            <p:spPr bwMode="auto">
              <a:xfrm>
                <a:off x="2417"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6318" name="Rectangle 148">
                <a:extLst>
                  <a:ext uri="{FF2B5EF4-FFF2-40B4-BE49-F238E27FC236}">
                    <a16:creationId xmlns:a16="http://schemas.microsoft.com/office/drawing/2014/main" id="{4BDB5A8C-4975-8BB3-9BF0-B7BAC9C20F6F}"/>
                  </a:ext>
                </a:extLst>
              </p:cNvPr>
              <p:cNvSpPr>
                <a:spLocks noChangeArrowheads="1"/>
              </p:cNvSpPr>
              <p:nvPr/>
            </p:nvSpPr>
            <p:spPr bwMode="auto">
              <a:xfrm>
                <a:off x="2417" y="4247"/>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a:defRPr sz="1300">
                    <a:solidFill>
                      <a:schemeClr val="tx1"/>
                    </a:solidFill>
                    <a:latin typeface="Times New Roman" panose="02020603050405020304" pitchFamily="18" charset="0"/>
                  </a:defRPr>
                </a:lvl1pPr>
                <a:lvl2pPr marL="742950" indent="-285750" defTabSz="820738">
                  <a:defRPr sz="1300">
                    <a:solidFill>
                      <a:schemeClr val="tx1"/>
                    </a:solidFill>
                    <a:latin typeface="Times New Roman" panose="02020603050405020304" pitchFamily="18" charset="0"/>
                  </a:defRPr>
                </a:lvl2pPr>
                <a:lvl3pPr marL="1143000" indent="-228600" defTabSz="820738">
                  <a:defRPr sz="1300">
                    <a:solidFill>
                      <a:schemeClr val="tx1"/>
                    </a:solidFill>
                    <a:latin typeface="Times New Roman" panose="02020603050405020304" pitchFamily="18" charset="0"/>
                  </a:defRPr>
                </a:lvl3pPr>
                <a:lvl4pPr marL="1600200" indent="-228600" defTabSz="820738">
                  <a:defRPr sz="1300">
                    <a:solidFill>
                      <a:schemeClr val="tx1"/>
                    </a:solidFill>
                    <a:latin typeface="Times New Roman" panose="02020603050405020304" pitchFamily="18" charset="0"/>
                  </a:defRPr>
                </a:lvl4pPr>
                <a:lvl5pPr marL="2057400" indent="-228600" defTabSz="820738">
                  <a:defRPr sz="1300">
                    <a:solidFill>
                      <a:schemeClr val="tx1"/>
                    </a:solidFill>
                    <a:latin typeface="Times New Roman" panose="02020603050405020304" pitchFamily="18" charset="0"/>
                  </a:defRPr>
                </a:lvl5pPr>
                <a:lvl6pPr marL="2514600" indent="-228600" defTabSz="820738"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20738"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20738"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20738" eaLnBrk="0" fontAlgn="base" hangingPunct="0">
                  <a:spcBef>
                    <a:spcPct val="0"/>
                  </a:spcBef>
                  <a:spcAft>
                    <a:spcPct val="0"/>
                  </a:spcAft>
                  <a:defRPr sz="13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6319" name="Line 149">
                <a:extLst>
                  <a:ext uri="{FF2B5EF4-FFF2-40B4-BE49-F238E27FC236}">
                    <a16:creationId xmlns:a16="http://schemas.microsoft.com/office/drawing/2014/main" id="{9FD7746B-1976-033F-88D6-8DEE5E56BA27}"/>
                  </a:ext>
                </a:extLst>
              </p:cNvPr>
              <p:cNvSpPr>
                <a:spLocks noChangeShapeType="1"/>
              </p:cNvSpPr>
              <p:nvPr/>
            </p:nvSpPr>
            <p:spPr bwMode="auto">
              <a:xfrm flipV="1">
                <a:off x="1548" y="3422"/>
                <a:ext cx="0" cy="798"/>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320" name="Rectangle 150">
                <a:extLst>
                  <a:ext uri="{FF2B5EF4-FFF2-40B4-BE49-F238E27FC236}">
                    <a16:creationId xmlns:a16="http://schemas.microsoft.com/office/drawing/2014/main" id="{09E3CE39-DFCA-980D-FCC3-F03342E5AE7D}"/>
                  </a:ext>
                </a:extLst>
              </p:cNvPr>
              <p:cNvSpPr>
                <a:spLocks noChangeArrowheads="1"/>
              </p:cNvSpPr>
              <p:nvPr/>
            </p:nvSpPr>
            <p:spPr bwMode="auto">
              <a:xfrm>
                <a:off x="576" y="3378"/>
                <a:ext cx="792"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grpSp>
        <p:sp>
          <p:nvSpPr>
            <p:cNvPr id="6167" name="Rectangle 152">
              <a:extLst>
                <a:ext uri="{FF2B5EF4-FFF2-40B4-BE49-F238E27FC236}">
                  <a16:creationId xmlns:a16="http://schemas.microsoft.com/office/drawing/2014/main" id="{3BD19D07-5AD2-FA73-2778-C9A3385C0951}"/>
                </a:ext>
              </a:extLst>
            </p:cNvPr>
            <p:cNvSpPr>
              <a:spLocks noChangeArrowheads="1"/>
            </p:cNvSpPr>
            <p:nvPr/>
          </p:nvSpPr>
          <p:spPr bwMode="auto">
            <a:xfrm>
              <a:off x="577" y="292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6168" name="Rectangle 153">
              <a:extLst>
                <a:ext uri="{FF2B5EF4-FFF2-40B4-BE49-F238E27FC236}">
                  <a16:creationId xmlns:a16="http://schemas.microsoft.com/office/drawing/2014/main" id="{4E8F434B-905D-37D5-8096-4EE19A81D60A}"/>
                </a:ext>
              </a:extLst>
            </p:cNvPr>
            <p:cNvSpPr>
              <a:spLocks noChangeArrowheads="1"/>
            </p:cNvSpPr>
            <p:nvPr/>
          </p:nvSpPr>
          <p:spPr bwMode="auto">
            <a:xfrm>
              <a:off x="577" y="3265"/>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6169" name="Rectangle 154">
              <a:extLst>
                <a:ext uri="{FF2B5EF4-FFF2-40B4-BE49-F238E27FC236}">
                  <a16:creationId xmlns:a16="http://schemas.microsoft.com/office/drawing/2014/main" id="{DD8498BE-6233-EC45-F547-16F7BEFC8B21}"/>
                </a:ext>
              </a:extLst>
            </p:cNvPr>
            <p:cNvSpPr>
              <a:spLocks noChangeArrowheads="1"/>
            </p:cNvSpPr>
            <p:nvPr/>
          </p:nvSpPr>
          <p:spPr bwMode="auto">
            <a:xfrm>
              <a:off x="577" y="3601"/>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6170" name="Rectangle 155">
              <a:extLst>
                <a:ext uri="{FF2B5EF4-FFF2-40B4-BE49-F238E27FC236}">
                  <a16:creationId xmlns:a16="http://schemas.microsoft.com/office/drawing/2014/main" id="{63507D6F-26EA-B5B6-FFEA-3951B2B76040}"/>
                </a:ext>
              </a:extLst>
            </p:cNvPr>
            <p:cNvSpPr>
              <a:spLocks noChangeArrowheads="1"/>
            </p:cNvSpPr>
            <p:nvPr/>
          </p:nvSpPr>
          <p:spPr bwMode="auto">
            <a:xfrm>
              <a:off x="577" y="436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6171" name="Freeform 156">
              <a:extLst>
                <a:ext uri="{FF2B5EF4-FFF2-40B4-BE49-F238E27FC236}">
                  <a16:creationId xmlns:a16="http://schemas.microsoft.com/office/drawing/2014/main" id="{AF806967-F860-0B25-2DFE-82B46F5F7B69}"/>
                </a:ext>
              </a:extLst>
            </p:cNvPr>
            <p:cNvSpPr>
              <a:spLocks/>
            </p:cNvSpPr>
            <p:nvPr/>
          </p:nvSpPr>
          <p:spPr bwMode="auto">
            <a:xfrm>
              <a:off x="576" y="3840"/>
              <a:ext cx="481" cy="337"/>
            </a:xfrm>
            <a:custGeom>
              <a:avLst/>
              <a:gdLst>
                <a:gd name="T0" fmla="*/ 240 w 481"/>
                <a:gd name="T1" fmla="*/ 0 h 337"/>
                <a:gd name="T2" fmla="*/ 0 w 481"/>
                <a:gd name="T3" fmla="*/ 168 h 337"/>
                <a:gd name="T4" fmla="*/ 240 w 481"/>
                <a:gd name="T5" fmla="*/ 336 h 337"/>
                <a:gd name="T6" fmla="*/ 480 w 481"/>
                <a:gd name="T7" fmla="*/ 168 h 337"/>
                <a:gd name="T8" fmla="*/ 240 w 481"/>
                <a:gd name="T9" fmla="*/ 0 h 3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1" h="337">
                  <a:moveTo>
                    <a:pt x="240" y="0"/>
                  </a:moveTo>
                  <a:lnTo>
                    <a:pt x="0" y="168"/>
                  </a:lnTo>
                  <a:lnTo>
                    <a:pt x="240" y="336"/>
                  </a:lnTo>
                  <a:lnTo>
                    <a:pt x="480" y="168"/>
                  </a:lnTo>
                  <a:lnTo>
                    <a:pt x="240" y="0"/>
                  </a:lnTo>
                </a:path>
              </a:pathLst>
            </a:custGeom>
            <a:solidFill>
              <a:schemeClr val="bg1"/>
            </a:solidFill>
            <a:ln w="127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172" name="Line 157">
              <a:extLst>
                <a:ext uri="{FF2B5EF4-FFF2-40B4-BE49-F238E27FC236}">
                  <a16:creationId xmlns:a16="http://schemas.microsoft.com/office/drawing/2014/main" id="{3F9F358F-7B36-C07A-0030-AFE090A72307}"/>
                </a:ext>
              </a:extLst>
            </p:cNvPr>
            <p:cNvSpPr>
              <a:spLocks noChangeShapeType="1"/>
            </p:cNvSpPr>
            <p:nvPr/>
          </p:nvSpPr>
          <p:spPr bwMode="auto">
            <a:xfrm>
              <a:off x="1063" y="4032"/>
              <a:ext cx="89"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73" name="Line 158">
              <a:extLst>
                <a:ext uri="{FF2B5EF4-FFF2-40B4-BE49-F238E27FC236}">
                  <a16:creationId xmlns:a16="http://schemas.microsoft.com/office/drawing/2014/main" id="{B62957C3-6097-64BC-0835-9B5E3BD38C0D}"/>
                </a:ext>
              </a:extLst>
            </p:cNvPr>
            <p:cNvSpPr>
              <a:spLocks noChangeShapeType="1"/>
            </p:cNvSpPr>
            <p:nvPr/>
          </p:nvSpPr>
          <p:spPr bwMode="auto">
            <a:xfrm flipV="1">
              <a:off x="1152" y="3748"/>
              <a:ext cx="0" cy="281"/>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174" name="Line 159">
              <a:extLst>
                <a:ext uri="{FF2B5EF4-FFF2-40B4-BE49-F238E27FC236}">
                  <a16:creationId xmlns:a16="http://schemas.microsoft.com/office/drawing/2014/main" id="{02B26CD6-D546-C166-B85C-DCB47CC517C6}"/>
                </a:ext>
              </a:extLst>
            </p:cNvPr>
            <p:cNvSpPr>
              <a:spLocks noChangeShapeType="1"/>
            </p:cNvSpPr>
            <p:nvPr/>
          </p:nvSpPr>
          <p:spPr bwMode="auto">
            <a:xfrm flipH="1">
              <a:off x="1063" y="3744"/>
              <a:ext cx="89" cy="0"/>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pic>
        <p:nvPicPr>
          <p:cNvPr id="6147" name="Picture 161">
            <a:extLst>
              <a:ext uri="{FF2B5EF4-FFF2-40B4-BE49-F238E27FC236}">
                <a16:creationId xmlns:a16="http://schemas.microsoft.com/office/drawing/2014/main" id="{C8151146-F178-7151-B97A-36D1BF931F23}"/>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3429000"/>
            <a:ext cx="7670800"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58" name="Rectangle 162">
            <a:extLst>
              <a:ext uri="{FF2B5EF4-FFF2-40B4-BE49-F238E27FC236}">
                <a16:creationId xmlns:a16="http://schemas.microsoft.com/office/drawing/2014/main" id="{EF04C26C-A0EA-0071-89E6-44C67618F8D3}"/>
              </a:ext>
            </a:extLst>
          </p:cNvPr>
          <p:cNvSpPr>
            <a:spLocks noChangeArrowheads="1"/>
          </p:cNvSpPr>
          <p:nvPr/>
        </p:nvSpPr>
        <p:spPr bwMode="auto">
          <a:xfrm>
            <a:off x="969963" y="2828925"/>
            <a:ext cx="3459162" cy="523875"/>
          </a:xfrm>
          <a:prstGeom prst="rect">
            <a:avLst/>
          </a:prstGeom>
          <a:noFill/>
          <a:ln>
            <a:noFill/>
          </a:ln>
          <a:effec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r>
              <a:rPr lang="en-US" altLang="en-US" sz="2900" b="1" i="1">
                <a:solidFill>
                  <a:schemeClr val="accent2"/>
                </a:solidFill>
                <a:effectLst>
                  <a:outerShdw blurRad="38100" dist="38100" dir="2700000" algn="tl">
                    <a:srgbClr val="C0C0C0"/>
                  </a:outerShdw>
                </a:effectLst>
                <a:latin typeface="Arial" panose="020B0604020202020204" pitchFamily="34" charset="0"/>
              </a:rPr>
              <a:t>Policy Deployment</a:t>
            </a:r>
          </a:p>
        </p:txBody>
      </p:sp>
      <p:sp>
        <p:nvSpPr>
          <p:cNvPr id="6149" name="Rectangle 165">
            <a:extLst>
              <a:ext uri="{FF2B5EF4-FFF2-40B4-BE49-F238E27FC236}">
                <a16:creationId xmlns:a16="http://schemas.microsoft.com/office/drawing/2014/main" id="{EB0CFBB9-910E-4FC4-5831-442613D2D81D}"/>
              </a:ext>
            </a:extLst>
          </p:cNvPr>
          <p:cNvSpPr>
            <a:spLocks noGrp="1" noChangeArrowheads="1"/>
          </p:cNvSpPr>
          <p:nvPr>
            <p:ph type="subTitle" idx="1"/>
          </p:nvPr>
        </p:nvSpPr>
        <p:spPr>
          <a:xfrm>
            <a:off x="5403850" y="6388100"/>
            <a:ext cx="3616325" cy="403225"/>
          </a:xfrm>
          <a:solidFill>
            <a:schemeClr val="bg1"/>
          </a:solidFill>
        </p:spPr>
        <p:txBody>
          <a:bodyPr/>
          <a:lstStyle/>
          <a:p>
            <a:pPr algn="r" defTabSz="820738">
              <a:spcBef>
                <a:spcPct val="0"/>
              </a:spcBef>
            </a:pPr>
            <a:r>
              <a:rPr lang="en-US" altLang="en-US" sz="2000">
                <a:latin typeface="Copperplate Gothic Bold" panose="020E0705020206020404" pitchFamily="34" charset="0"/>
              </a:rPr>
              <a:t>Six Sigma Alliance, LLC</a:t>
            </a:r>
          </a:p>
        </p:txBody>
      </p:sp>
      <p:grpSp>
        <p:nvGrpSpPr>
          <p:cNvPr id="6150" name="Group 166">
            <a:extLst>
              <a:ext uri="{FF2B5EF4-FFF2-40B4-BE49-F238E27FC236}">
                <a16:creationId xmlns:a16="http://schemas.microsoft.com/office/drawing/2014/main" id="{E887EBBC-0264-4181-C94C-E12A37084599}"/>
              </a:ext>
            </a:extLst>
          </p:cNvPr>
          <p:cNvGrpSpPr>
            <a:grpSpLocks/>
          </p:cNvGrpSpPr>
          <p:nvPr/>
        </p:nvGrpSpPr>
        <p:grpSpPr bwMode="auto">
          <a:xfrm>
            <a:off x="7481888" y="5580063"/>
            <a:ext cx="1292225" cy="765175"/>
            <a:chOff x="771" y="1727"/>
            <a:chExt cx="896" cy="546"/>
          </a:xfrm>
        </p:grpSpPr>
        <p:sp>
          <p:nvSpPr>
            <p:cNvPr id="6152" name="Rectangle 167">
              <a:extLst>
                <a:ext uri="{FF2B5EF4-FFF2-40B4-BE49-F238E27FC236}">
                  <a16:creationId xmlns:a16="http://schemas.microsoft.com/office/drawing/2014/main" id="{1B8B3781-7A31-348A-B330-8DCDC6967B00}"/>
                </a:ext>
              </a:extLst>
            </p:cNvPr>
            <p:cNvSpPr>
              <a:spLocks noChangeArrowheads="1"/>
            </p:cNvSpPr>
            <p:nvPr/>
          </p:nvSpPr>
          <p:spPr bwMode="auto">
            <a:xfrm>
              <a:off x="1275" y="1735"/>
              <a:ext cx="236" cy="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6153" name="Rectangle 168">
              <a:extLst>
                <a:ext uri="{FF2B5EF4-FFF2-40B4-BE49-F238E27FC236}">
                  <a16:creationId xmlns:a16="http://schemas.microsoft.com/office/drawing/2014/main" id="{6A814FE9-A81E-4002-D305-EBED362D503E}"/>
                </a:ext>
              </a:extLst>
            </p:cNvPr>
            <p:cNvSpPr>
              <a:spLocks noChangeArrowheads="1"/>
            </p:cNvSpPr>
            <p:nvPr/>
          </p:nvSpPr>
          <p:spPr bwMode="auto">
            <a:xfrm>
              <a:off x="1309" y="1784"/>
              <a:ext cx="198" cy="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Times New Roman" panose="02020603050405020304" pitchFamily="18" charset="0"/>
                </a:defRPr>
              </a:lvl1pPr>
              <a:lvl2pPr marL="742950" indent="-285750" defTabSz="820738">
                <a:defRPr sz="1300">
                  <a:solidFill>
                    <a:schemeClr val="tx1"/>
                  </a:solidFill>
                  <a:latin typeface="Times New Roman" panose="02020603050405020304" pitchFamily="18" charset="0"/>
                </a:defRPr>
              </a:lvl2pPr>
              <a:lvl3pPr marL="1143000" indent="-228600" defTabSz="820738">
                <a:defRPr sz="1300">
                  <a:solidFill>
                    <a:schemeClr val="tx1"/>
                  </a:solidFill>
                  <a:latin typeface="Times New Roman" panose="02020603050405020304" pitchFamily="18" charset="0"/>
                </a:defRPr>
              </a:lvl3pPr>
              <a:lvl4pPr marL="1600200" indent="-228600" defTabSz="820738">
                <a:defRPr sz="1300">
                  <a:solidFill>
                    <a:schemeClr val="tx1"/>
                  </a:solidFill>
                  <a:latin typeface="Times New Roman" panose="02020603050405020304" pitchFamily="18" charset="0"/>
                </a:defRPr>
              </a:lvl4pPr>
              <a:lvl5pPr marL="2057400" indent="-228600" defTabSz="820738">
                <a:defRPr sz="1300">
                  <a:solidFill>
                    <a:schemeClr val="tx1"/>
                  </a:solidFill>
                  <a:latin typeface="Times New Roman" panose="02020603050405020304" pitchFamily="18" charset="0"/>
                </a:defRPr>
              </a:lvl5pPr>
              <a:lvl6pPr marL="2514600" indent="-228600" defTabSz="820738"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20738"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20738"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2073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r>
                <a:rPr lang="en-US" altLang="ko-KR" sz="4500">
                  <a:solidFill>
                    <a:srgbClr val="000099"/>
                  </a:solidFill>
                  <a:ea typeface="Batang" panose="02030600000101010101" pitchFamily="18" charset="-127"/>
                </a:rPr>
                <a:t>6</a:t>
              </a:r>
              <a:endParaRPr lang="en-US" altLang="en-US"/>
            </a:p>
          </p:txBody>
        </p:sp>
        <p:sp>
          <p:nvSpPr>
            <p:cNvPr id="6154" name="Rectangle 169">
              <a:extLst>
                <a:ext uri="{FF2B5EF4-FFF2-40B4-BE49-F238E27FC236}">
                  <a16:creationId xmlns:a16="http://schemas.microsoft.com/office/drawing/2014/main" id="{7C5250CF-81FF-CF5A-1A65-A379C58C0AD7}"/>
                </a:ext>
              </a:extLst>
            </p:cNvPr>
            <p:cNvSpPr>
              <a:spLocks noChangeArrowheads="1"/>
            </p:cNvSpPr>
            <p:nvPr/>
          </p:nvSpPr>
          <p:spPr bwMode="auto">
            <a:xfrm>
              <a:off x="1359" y="1727"/>
              <a:ext cx="271" cy="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6155" name="Rectangle 170">
              <a:extLst>
                <a:ext uri="{FF2B5EF4-FFF2-40B4-BE49-F238E27FC236}">
                  <a16:creationId xmlns:a16="http://schemas.microsoft.com/office/drawing/2014/main" id="{4C81ECB4-FE35-9721-7C24-50997E7D6756}"/>
                </a:ext>
              </a:extLst>
            </p:cNvPr>
            <p:cNvSpPr>
              <a:spLocks noChangeArrowheads="1"/>
            </p:cNvSpPr>
            <p:nvPr/>
          </p:nvSpPr>
          <p:spPr bwMode="auto">
            <a:xfrm>
              <a:off x="1428" y="1773"/>
              <a:ext cx="239" cy="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defRPr sz="1300">
                  <a:solidFill>
                    <a:schemeClr val="tx1"/>
                  </a:solidFill>
                  <a:latin typeface="Times New Roman" panose="02020603050405020304" pitchFamily="18" charset="0"/>
                </a:defRPr>
              </a:lvl1pPr>
              <a:lvl2pPr marL="742950" indent="-285750" defTabSz="820738">
                <a:defRPr sz="1300">
                  <a:solidFill>
                    <a:schemeClr val="tx1"/>
                  </a:solidFill>
                  <a:latin typeface="Times New Roman" panose="02020603050405020304" pitchFamily="18" charset="0"/>
                </a:defRPr>
              </a:lvl2pPr>
              <a:lvl3pPr marL="1143000" indent="-228600" defTabSz="820738">
                <a:defRPr sz="1300">
                  <a:solidFill>
                    <a:schemeClr val="tx1"/>
                  </a:solidFill>
                  <a:latin typeface="Times New Roman" panose="02020603050405020304" pitchFamily="18" charset="0"/>
                </a:defRPr>
              </a:lvl3pPr>
              <a:lvl4pPr marL="1600200" indent="-228600" defTabSz="820738">
                <a:defRPr sz="1300">
                  <a:solidFill>
                    <a:schemeClr val="tx1"/>
                  </a:solidFill>
                  <a:latin typeface="Times New Roman" panose="02020603050405020304" pitchFamily="18" charset="0"/>
                </a:defRPr>
              </a:lvl4pPr>
              <a:lvl5pPr marL="2057400" indent="-228600" defTabSz="820738">
                <a:defRPr sz="1300">
                  <a:solidFill>
                    <a:schemeClr val="tx1"/>
                  </a:solidFill>
                  <a:latin typeface="Times New Roman" panose="02020603050405020304" pitchFamily="18" charset="0"/>
                </a:defRPr>
              </a:lvl5pPr>
              <a:lvl6pPr marL="2514600" indent="-228600" defTabSz="820738"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820738"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820738"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820738"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r>
                <a:rPr lang="en-US" altLang="ko-KR" sz="4500">
                  <a:solidFill>
                    <a:srgbClr val="000099"/>
                  </a:solidFill>
                  <a:latin typeface="Symbol" panose="05050102010706020507" pitchFamily="18" charset="2"/>
                  <a:ea typeface="Batang" panose="02030600000101010101" pitchFamily="18" charset="-127"/>
                </a:rPr>
                <a:t>s</a:t>
              </a:r>
              <a:endParaRPr lang="en-US" altLang="en-US"/>
            </a:p>
          </p:txBody>
        </p:sp>
        <p:sp>
          <p:nvSpPr>
            <p:cNvPr id="6156" name="Rectangle 171">
              <a:extLst>
                <a:ext uri="{FF2B5EF4-FFF2-40B4-BE49-F238E27FC236}">
                  <a16:creationId xmlns:a16="http://schemas.microsoft.com/office/drawing/2014/main" id="{89BD036C-CE24-7E6B-FC9A-7EC76AC0A787}"/>
                </a:ext>
              </a:extLst>
            </p:cNvPr>
            <p:cNvSpPr>
              <a:spLocks noChangeArrowheads="1"/>
            </p:cNvSpPr>
            <p:nvPr/>
          </p:nvSpPr>
          <p:spPr bwMode="auto">
            <a:xfrm>
              <a:off x="771" y="1792"/>
              <a:ext cx="392" cy="67"/>
            </a:xfrm>
            <a:prstGeom prst="rect">
              <a:avLst/>
            </a:prstGeom>
            <a:solidFill>
              <a:srgbClr val="000099"/>
            </a:solidFill>
            <a:ln w="6350">
              <a:solidFill>
                <a:srgbClr val="000099"/>
              </a:solidFill>
              <a:miter lim="800000"/>
              <a:headEnd/>
              <a:tailEnd/>
            </a:ln>
          </p:spPr>
          <p:txBody>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6157" name="Rectangle 172">
              <a:extLst>
                <a:ext uri="{FF2B5EF4-FFF2-40B4-BE49-F238E27FC236}">
                  <a16:creationId xmlns:a16="http://schemas.microsoft.com/office/drawing/2014/main" id="{6B4C9804-6D24-04BD-41C6-436D20F6EBA9}"/>
                </a:ext>
              </a:extLst>
            </p:cNvPr>
            <p:cNvSpPr>
              <a:spLocks noChangeArrowheads="1"/>
            </p:cNvSpPr>
            <p:nvPr/>
          </p:nvSpPr>
          <p:spPr bwMode="auto">
            <a:xfrm>
              <a:off x="771" y="2188"/>
              <a:ext cx="392" cy="67"/>
            </a:xfrm>
            <a:prstGeom prst="rect">
              <a:avLst/>
            </a:prstGeom>
            <a:solidFill>
              <a:srgbClr val="000099"/>
            </a:solidFill>
            <a:ln w="6350">
              <a:solidFill>
                <a:srgbClr val="000099"/>
              </a:solidFill>
              <a:miter lim="800000"/>
              <a:headEnd/>
              <a:tailEnd/>
            </a:ln>
          </p:spPr>
          <p:txBody>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6158" name="Rectangle 173">
              <a:extLst>
                <a:ext uri="{FF2B5EF4-FFF2-40B4-BE49-F238E27FC236}">
                  <a16:creationId xmlns:a16="http://schemas.microsoft.com/office/drawing/2014/main" id="{CC43CB9B-7273-32C8-B8E7-26E098D01180}"/>
                </a:ext>
              </a:extLst>
            </p:cNvPr>
            <p:cNvSpPr>
              <a:spLocks noChangeArrowheads="1"/>
            </p:cNvSpPr>
            <p:nvPr/>
          </p:nvSpPr>
          <p:spPr bwMode="auto">
            <a:xfrm>
              <a:off x="771" y="1792"/>
              <a:ext cx="28" cy="463"/>
            </a:xfrm>
            <a:prstGeom prst="rect">
              <a:avLst/>
            </a:prstGeom>
            <a:solidFill>
              <a:srgbClr val="000099"/>
            </a:solidFill>
            <a:ln w="6350">
              <a:solidFill>
                <a:srgbClr val="000099"/>
              </a:solidFill>
              <a:miter lim="800000"/>
              <a:headEnd/>
              <a:tailEnd/>
            </a:ln>
          </p:spPr>
          <p:txBody>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6159" name="Rectangle 174">
              <a:extLst>
                <a:ext uri="{FF2B5EF4-FFF2-40B4-BE49-F238E27FC236}">
                  <a16:creationId xmlns:a16="http://schemas.microsoft.com/office/drawing/2014/main" id="{5DCF9C77-8649-52D2-967D-8081E1CB9B47}"/>
                </a:ext>
              </a:extLst>
            </p:cNvPr>
            <p:cNvSpPr>
              <a:spLocks noChangeArrowheads="1"/>
            </p:cNvSpPr>
            <p:nvPr/>
          </p:nvSpPr>
          <p:spPr bwMode="auto">
            <a:xfrm>
              <a:off x="1135" y="1792"/>
              <a:ext cx="28" cy="463"/>
            </a:xfrm>
            <a:prstGeom prst="rect">
              <a:avLst/>
            </a:prstGeom>
            <a:solidFill>
              <a:srgbClr val="000099"/>
            </a:solidFill>
            <a:ln w="6350">
              <a:solidFill>
                <a:srgbClr val="000099"/>
              </a:solidFill>
              <a:miter lim="800000"/>
              <a:headEnd/>
              <a:tailEnd/>
            </a:ln>
          </p:spPr>
          <p:txBody>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6160" name="Rectangle 175">
              <a:extLst>
                <a:ext uri="{FF2B5EF4-FFF2-40B4-BE49-F238E27FC236}">
                  <a16:creationId xmlns:a16="http://schemas.microsoft.com/office/drawing/2014/main" id="{1CDEAB03-5463-E09E-78F1-63215D82714E}"/>
                </a:ext>
              </a:extLst>
            </p:cNvPr>
            <p:cNvSpPr>
              <a:spLocks noChangeArrowheads="1"/>
            </p:cNvSpPr>
            <p:nvPr/>
          </p:nvSpPr>
          <p:spPr bwMode="auto">
            <a:xfrm>
              <a:off x="771" y="1792"/>
              <a:ext cx="392" cy="67"/>
            </a:xfrm>
            <a:prstGeom prst="rect">
              <a:avLst/>
            </a:prstGeom>
            <a:solidFill>
              <a:srgbClr val="000099"/>
            </a:solidFill>
            <a:ln w="6350">
              <a:solidFill>
                <a:srgbClr val="000099"/>
              </a:solidFill>
              <a:miter lim="800000"/>
              <a:headEnd/>
              <a:tailEnd/>
            </a:ln>
          </p:spPr>
          <p:txBody>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6161" name="Rectangle 176">
              <a:extLst>
                <a:ext uri="{FF2B5EF4-FFF2-40B4-BE49-F238E27FC236}">
                  <a16:creationId xmlns:a16="http://schemas.microsoft.com/office/drawing/2014/main" id="{998D6FB2-56D5-6A9C-F88A-1AAD63B251CD}"/>
                </a:ext>
              </a:extLst>
            </p:cNvPr>
            <p:cNvSpPr>
              <a:spLocks noChangeArrowheads="1"/>
            </p:cNvSpPr>
            <p:nvPr/>
          </p:nvSpPr>
          <p:spPr bwMode="auto">
            <a:xfrm>
              <a:off x="771" y="2188"/>
              <a:ext cx="392" cy="67"/>
            </a:xfrm>
            <a:prstGeom prst="rect">
              <a:avLst/>
            </a:prstGeom>
            <a:solidFill>
              <a:srgbClr val="000099"/>
            </a:solidFill>
            <a:ln w="6350">
              <a:solidFill>
                <a:srgbClr val="000099"/>
              </a:solidFill>
              <a:miter lim="800000"/>
              <a:headEnd/>
              <a:tailEnd/>
            </a:ln>
          </p:spPr>
          <p:txBody>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6162" name="Rectangle 177">
              <a:extLst>
                <a:ext uri="{FF2B5EF4-FFF2-40B4-BE49-F238E27FC236}">
                  <a16:creationId xmlns:a16="http://schemas.microsoft.com/office/drawing/2014/main" id="{4BCF72B7-01D3-A3B4-02A7-BA0886625C12}"/>
                </a:ext>
              </a:extLst>
            </p:cNvPr>
            <p:cNvSpPr>
              <a:spLocks noChangeArrowheads="1"/>
            </p:cNvSpPr>
            <p:nvPr/>
          </p:nvSpPr>
          <p:spPr bwMode="auto">
            <a:xfrm>
              <a:off x="771" y="1792"/>
              <a:ext cx="28" cy="463"/>
            </a:xfrm>
            <a:prstGeom prst="rect">
              <a:avLst/>
            </a:prstGeom>
            <a:solidFill>
              <a:srgbClr val="000099"/>
            </a:solidFill>
            <a:ln w="6350">
              <a:solidFill>
                <a:srgbClr val="000099"/>
              </a:solidFill>
              <a:miter lim="800000"/>
              <a:headEnd/>
              <a:tailEnd/>
            </a:ln>
          </p:spPr>
          <p:txBody>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6163" name="Rectangle 178">
              <a:extLst>
                <a:ext uri="{FF2B5EF4-FFF2-40B4-BE49-F238E27FC236}">
                  <a16:creationId xmlns:a16="http://schemas.microsoft.com/office/drawing/2014/main" id="{506994B0-D37D-DC03-2ECD-8B0C66023D16}"/>
                </a:ext>
              </a:extLst>
            </p:cNvPr>
            <p:cNvSpPr>
              <a:spLocks noChangeArrowheads="1"/>
            </p:cNvSpPr>
            <p:nvPr/>
          </p:nvSpPr>
          <p:spPr bwMode="auto">
            <a:xfrm>
              <a:off x="1135" y="1792"/>
              <a:ext cx="28" cy="463"/>
            </a:xfrm>
            <a:prstGeom prst="rect">
              <a:avLst/>
            </a:prstGeom>
            <a:solidFill>
              <a:srgbClr val="000099"/>
            </a:solidFill>
            <a:ln w="6350">
              <a:solidFill>
                <a:srgbClr val="000099"/>
              </a:solidFill>
              <a:miter lim="800000"/>
              <a:headEnd/>
              <a:tailEnd/>
            </a:ln>
          </p:spPr>
          <p:txBody>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6164" name="Freeform 179">
              <a:extLst>
                <a:ext uri="{FF2B5EF4-FFF2-40B4-BE49-F238E27FC236}">
                  <a16:creationId xmlns:a16="http://schemas.microsoft.com/office/drawing/2014/main" id="{924CED42-9886-3414-F35E-DB3FCBEDD818}"/>
                </a:ext>
              </a:extLst>
            </p:cNvPr>
            <p:cNvSpPr>
              <a:spLocks/>
            </p:cNvSpPr>
            <p:nvPr/>
          </p:nvSpPr>
          <p:spPr bwMode="auto">
            <a:xfrm>
              <a:off x="799" y="1891"/>
              <a:ext cx="504" cy="264"/>
            </a:xfrm>
            <a:custGeom>
              <a:avLst/>
              <a:gdLst>
                <a:gd name="T0" fmla="*/ 309 w 1009"/>
                <a:gd name="T1" fmla="*/ 0 h 528"/>
                <a:gd name="T2" fmla="*/ 309 w 1009"/>
                <a:gd name="T3" fmla="*/ 66 h 528"/>
                <a:gd name="T4" fmla="*/ 0 w 1009"/>
                <a:gd name="T5" fmla="*/ 66 h 528"/>
                <a:gd name="T6" fmla="*/ 0 w 1009"/>
                <a:gd name="T7" fmla="*/ 198 h 528"/>
                <a:gd name="T8" fmla="*/ 309 w 1009"/>
                <a:gd name="T9" fmla="*/ 198 h 528"/>
                <a:gd name="T10" fmla="*/ 309 w 1009"/>
                <a:gd name="T11" fmla="*/ 264 h 528"/>
                <a:gd name="T12" fmla="*/ 504 w 1009"/>
                <a:gd name="T13" fmla="*/ 132 h 528"/>
                <a:gd name="T14" fmla="*/ 309 w 1009"/>
                <a:gd name="T15" fmla="*/ 0 h 52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09" h="528">
                  <a:moveTo>
                    <a:pt x="619" y="0"/>
                  </a:moveTo>
                  <a:lnTo>
                    <a:pt x="619" y="132"/>
                  </a:lnTo>
                  <a:lnTo>
                    <a:pt x="0" y="132"/>
                  </a:lnTo>
                  <a:lnTo>
                    <a:pt x="0" y="396"/>
                  </a:lnTo>
                  <a:lnTo>
                    <a:pt x="619" y="396"/>
                  </a:lnTo>
                  <a:lnTo>
                    <a:pt x="619" y="528"/>
                  </a:lnTo>
                  <a:lnTo>
                    <a:pt x="1009" y="264"/>
                  </a:lnTo>
                  <a:lnTo>
                    <a:pt x="619" y="0"/>
                  </a:lnTo>
                  <a:close/>
                </a:path>
              </a:pathLst>
            </a:custGeom>
            <a:solidFill>
              <a:srgbClr val="000099"/>
            </a:solidFill>
            <a:ln w="6350">
              <a:solidFill>
                <a:srgbClr val="000099"/>
              </a:solidFill>
              <a:prstDash val="solid"/>
              <a:round/>
              <a:headEnd/>
              <a:tailEnd/>
            </a:ln>
          </p:spPr>
          <p:txBody>
            <a:bodyPr/>
            <a:lstStyle/>
            <a:p>
              <a:endParaRPr lang="en-US"/>
            </a:p>
          </p:txBody>
        </p:sp>
      </p:grpSp>
      <p:sp>
        <p:nvSpPr>
          <p:cNvPr id="6151" name="Line 180">
            <a:extLst>
              <a:ext uri="{FF2B5EF4-FFF2-40B4-BE49-F238E27FC236}">
                <a16:creationId xmlns:a16="http://schemas.microsoft.com/office/drawing/2014/main" id="{2902E737-5589-CA72-775A-0D253065C898}"/>
              </a:ext>
            </a:extLst>
          </p:cNvPr>
          <p:cNvSpPr>
            <a:spLocks noChangeShapeType="1"/>
          </p:cNvSpPr>
          <p:nvPr/>
        </p:nvSpPr>
        <p:spPr bwMode="auto">
          <a:xfrm>
            <a:off x="5334000" y="6388100"/>
            <a:ext cx="3602038" cy="0"/>
          </a:xfrm>
          <a:prstGeom prst="line">
            <a:avLst/>
          </a:prstGeom>
          <a:noFill/>
          <a:ln w="28575">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4530" name="Rectangle 2">
            <a:extLst>
              <a:ext uri="{FF2B5EF4-FFF2-40B4-BE49-F238E27FC236}">
                <a16:creationId xmlns:a16="http://schemas.microsoft.com/office/drawing/2014/main" id="{ED15FEA4-B9C4-5629-1200-D7AD98407E1E}"/>
              </a:ext>
            </a:extLst>
          </p:cNvPr>
          <p:cNvSpPr>
            <a:spLocks noGrp="1" noChangeArrowheads="1"/>
          </p:cNvSpPr>
          <p:nvPr>
            <p:ph type="title"/>
          </p:nvPr>
        </p:nvSpPr>
        <p:spPr/>
        <p:txBody>
          <a:bodyPr/>
          <a:lstStyle/>
          <a:p>
            <a:pPr eaLnBrk="1" hangingPunct="1">
              <a:defRPr/>
            </a:pPr>
            <a:r>
              <a:rPr lang="en-US" altLang="en-US"/>
              <a:t>Policy Deployment</a:t>
            </a:r>
          </a:p>
        </p:txBody>
      </p:sp>
      <p:sp>
        <p:nvSpPr>
          <p:cNvPr id="16387" name="Text Box 12">
            <a:extLst>
              <a:ext uri="{FF2B5EF4-FFF2-40B4-BE49-F238E27FC236}">
                <a16:creationId xmlns:a16="http://schemas.microsoft.com/office/drawing/2014/main" id="{4C5D1DAE-41F7-ECAB-80B0-FEEE78712981}"/>
              </a:ext>
            </a:extLst>
          </p:cNvPr>
          <p:cNvSpPr txBox="1">
            <a:spLocks noChangeArrowheads="1"/>
          </p:cNvSpPr>
          <p:nvPr/>
        </p:nvSpPr>
        <p:spPr bwMode="auto">
          <a:xfrm>
            <a:off x="4038600" y="1524000"/>
            <a:ext cx="4343400" cy="3597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000" b="1">
                <a:latin typeface="Arial" panose="020B0604020202020204" pitchFamily="34" charset="0"/>
              </a:rPr>
              <a:t>Implement the Plan:</a:t>
            </a:r>
          </a:p>
          <a:p>
            <a:pPr eaLnBrk="1" hangingPunct="1">
              <a:spcBef>
                <a:spcPct val="50000"/>
              </a:spcBef>
            </a:pPr>
            <a:r>
              <a:rPr lang="en-US" altLang="en-US" sz="2000">
                <a:latin typeface="Arial" panose="020B0604020202020204" pitchFamily="34" charset="0"/>
              </a:rPr>
              <a:t>The projects are implemented under the close scrutiny of their champions. Progress reports are required at least monthly. The project champions review their projects and report to the executive champion who in turn reports to the Executive committee. If a project is faltering, it is the champions responsibility to get it back on track. </a:t>
            </a:r>
          </a:p>
        </p:txBody>
      </p:sp>
      <p:grpSp>
        <p:nvGrpSpPr>
          <p:cNvPr id="16388" name="Group 13">
            <a:extLst>
              <a:ext uri="{FF2B5EF4-FFF2-40B4-BE49-F238E27FC236}">
                <a16:creationId xmlns:a16="http://schemas.microsoft.com/office/drawing/2014/main" id="{6E69467A-E460-58AC-2B23-D4BD5997D107}"/>
              </a:ext>
            </a:extLst>
          </p:cNvPr>
          <p:cNvGrpSpPr>
            <a:grpSpLocks/>
          </p:cNvGrpSpPr>
          <p:nvPr/>
        </p:nvGrpSpPr>
        <p:grpSpPr bwMode="auto">
          <a:xfrm>
            <a:off x="990600" y="1524000"/>
            <a:ext cx="1295400" cy="3962400"/>
            <a:chOff x="2160" y="576"/>
            <a:chExt cx="1056" cy="3360"/>
          </a:xfrm>
        </p:grpSpPr>
        <p:sp>
          <p:nvSpPr>
            <p:cNvPr id="16389" name="AutoShape 14">
              <a:extLst>
                <a:ext uri="{FF2B5EF4-FFF2-40B4-BE49-F238E27FC236}">
                  <a16:creationId xmlns:a16="http://schemas.microsoft.com/office/drawing/2014/main" id="{0ADD6285-A9FF-441A-9FA9-32EC2F2F1513}"/>
                </a:ext>
              </a:extLst>
            </p:cNvPr>
            <p:cNvSpPr>
              <a:spLocks noChangeArrowheads="1"/>
            </p:cNvSpPr>
            <p:nvPr/>
          </p:nvSpPr>
          <p:spPr bwMode="auto">
            <a:xfrm>
              <a:off x="2196" y="576"/>
              <a:ext cx="984" cy="480"/>
            </a:xfrm>
            <a:prstGeom prst="flowChartAlternateProcess">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000">
                  <a:latin typeface="Arial" panose="020B0604020202020204" pitchFamily="34" charset="0"/>
                </a:rPr>
                <a:t>Establish a Vision and Objectives</a:t>
              </a:r>
            </a:p>
          </p:txBody>
        </p:sp>
        <p:sp>
          <p:nvSpPr>
            <p:cNvPr id="16390" name="AutoShape 15">
              <a:extLst>
                <a:ext uri="{FF2B5EF4-FFF2-40B4-BE49-F238E27FC236}">
                  <a16:creationId xmlns:a16="http://schemas.microsoft.com/office/drawing/2014/main" id="{E64BC55F-0BCE-FEB6-CD0D-11704D197FC5}"/>
                </a:ext>
              </a:extLst>
            </p:cNvPr>
            <p:cNvSpPr>
              <a:spLocks noChangeArrowheads="1"/>
            </p:cNvSpPr>
            <p:nvPr/>
          </p:nvSpPr>
          <p:spPr bwMode="auto">
            <a:xfrm>
              <a:off x="2232" y="1288"/>
              <a:ext cx="912" cy="464"/>
            </a:xfrm>
            <a:prstGeom prst="flowChartProcess">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000">
                  <a:latin typeface="Arial" panose="020B0604020202020204" pitchFamily="34" charset="0"/>
                </a:rPr>
                <a:t>Deploy the vision and objectives</a:t>
              </a:r>
            </a:p>
          </p:txBody>
        </p:sp>
        <p:sp>
          <p:nvSpPr>
            <p:cNvPr id="16391" name="AutoShape 16">
              <a:extLst>
                <a:ext uri="{FF2B5EF4-FFF2-40B4-BE49-F238E27FC236}">
                  <a16:creationId xmlns:a16="http://schemas.microsoft.com/office/drawing/2014/main" id="{02B87337-ABE9-454B-F4CF-9E10944B4905}"/>
                </a:ext>
              </a:extLst>
            </p:cNvPr>
            <p:cNvSpPr>
              <a:spLocks noChangeArrowheads="1"/>
            </p:cNvSpPr>
            <p:nvPr/>
          </p:nvSpPr>
          <p:spPr bwMode="auto">
            <a:xfrm>
              <a:off x="2160" y="1984"/>
              <a:ext cx="1056" cy="544"/>
            </a:xfrm>
            <a:prstGeom prst="flowChartDecision">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000">
                  <a:latin typeface="Arial" panose="020B0604020202020204" pitchFamily="34" charset="0"/>
                </a:rPr>
                <a:t>Optimize the plan</a:t>
              </a:r>
            </a:p>
          </p:txBody>
        </p:sp>
        <p:sp>
          <p:nvSpPr>
            <p:cNvPr id="16392" name="AutoShape 17">
              <a:extLst>
                <a:ext uri="{FF2B5EF4-FFF2-40B4-BE49-F238E27FC236}">
                  <a16:creationId xmlns:a16="http://schemas.microsoft.com/office/drawing/2014/main" id="{9F061FF5-EA2E-DDD8-BF94-247C2D0310CA}"/>
                </a:ext>
              </a:extLst>
            </p:cNvPr>
            <p:cNvSpPr>
              <a:spLocks noChangeArrowheads="1"/>
            </p:cNvSpPr>
            <p:nvPr/>
          </p:nvSpPr>
          <p:spPr bwMode="auto">
            <a:xfrm>
              <a:off x="2196" y="3456"/>
              <a:ext cx="984" cy="480"/>
            </a:xfrm>
            <a:prstGeom prst="flowChartAlternateProcess">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000">
                  <a:latin typeface="Arial" panose="020B0604020202020204" pitchFamily="34" charset="0"/>
                </a:rPr>
                <a:t>Review the Plan and the System</a:t>
              </a:r>
            </a:p>
          </p:txBody>
        </p:sp>
        <p:cxnSp>
          <p:nvCxnSpPr>
            <p:cNvPr id="16393" name="AutoShape 18">
              <a:extLst>
                <a:ext uri="{FF2B5EF4-FFF2-40B4-BE49-F238E27FC236}">
                  <a16:creationId xmlns:a16="http://schemas.microsoft.com/office/drawing/2014/main" id="{9E89E5D3-B7D3-B003-DFEA-66661A3C4681}"/>
                </a:ext>
              </a:extLst>
            </p:cNvPr>
            <p:cNvCxnSpPr>
              <a:cxnSpLocks noChangeShapeType="1"/>
              <a:stCxn id="16389" idx="2"/>
              <a:endCxn id="16390" idx="0"/>
            </p:cNvCxnSpPr>
            <p:nvPr/>
          </p:nvCxnSpPr>
          <p:spPr bwMode="auto">
            <a:xfrm rot="5400000">
              <a:off x="2572" y="1172"/>
              <a:ext cx="232" cy="0"/>
            </a:xfrm>
            <a:prstGeom prst="straightConnector1">
              <a:avLst/>
            </a:prstGeom>
            <a:noFill/>
            <a:ln w="12700">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394" name="AutoShape 19">
              <a:extLst>
                <a:ext uri="{FF2B5EF4-FFF2-40B4-BE49-F238E27FC236}">
                  <a16:creationId xmlns:a16="http://schemas.microsoft.com/office/drawing/2014/main" id="{1309756A-19EF-C2C6-4818-F0E5ED465F9A}"/>
                </a:ext>
              </a:extLst>
            </p:cNvPr>
            <p:cNvCxnSpPr>
              <a:cxnSpLocks noChangeShapeType="1"/>
              <a:stCxn id="16390" idx="2"/>
              <a:endCxn id="16391" idx="0"/>
            </p:cNvCxnSpPr>
            <p:nvPr/>
          </p:nvCxnSpPr>
          <p:spPr bwMode="auto">
            <a:xfrm rot="5400000">
              <a:off x="2572" y="1868"/>
              <a:ext cx="232" cy="0"/>
            </a:xfrm>
            <a:prstGeom prst="straightConnector1">
              <a:avLst/>
            </a:prstGeom>
            <a:noFill/>
            <a:ln w="12700">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395" name="AutoShape 20">
              <a:extLst>
                <a:ext uri="{FF2B5EF4-FFF2-40B4-BE49-F238E27FC236}">
                  <a16:creationId xmlns:a16="http://schemas.microsoft.com/office/drawing/2014/main" id="{8BCABE01-0D42-74DC-BB66-1930824AC1BA}"/>
                </a:ext>
              </a:extLst>
            </p:cNvPr>
            <p:cNvCxnSpPr>
              <a:cxnSpLocks noChangeShapeType="1"/>
              <a:stCxn id="16391" idx="3"/>
              <a:endCxn id="16390" idx="3"/>
            </p:cNvCxnSpPr>
            <p:nvPr/>
          </p:nvCxnSpPr>
          <p:spPr bwMode="auto">
            <a:xfrm flipH="1" flipV="1">
              <a:off x="3144" y="1520"/>
              <a:ext cx="72" cy="736"/>
            </a:xfrm>
            <a:prstGeom prst="bentConnector3">
              <a:avLst>
                <a:gd name="adj1" fmla="val -200000"/>
              </a:avLst>
            </a:prstGeom>
            <a:noFill/>
            <a:ln w="12700">
              <a:solidFill>
                <a:srgbClr val="000000"/>
              </a:solidFill>
              <a:miter lim="800000"/>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396" name="AutoShape 21">
              <a:extLst>
                <a:ext uri="{FF2B5EF4-FFF2-40B4-BE49-F238E27FC236}">
                  <a16:creationId xmlns:a16="http://schemas.microsoft.com/office/drawing/2014/main" id="{665CF2AB-5475-6B99-26E9-9B2CDCC96A76}"/>
                </a:ext>
              </a:extLst>
            </p:cNvPr>
            <p:cNvCxnSpPr>
              <a:cxnSpLocks noChangeShapeType="1"/>
              <a:stCxn id="16392" idx="3"/>
              <a:endCxn id="16389" idx="3"/>
            </p:cNvCxnSpPr>
            <p:nvPr/>
          </p:nvCxnSpPr>
          <p:spPr bwMode="auto">
            <a:xfrm flipV="1">
              <a:off x="3180" y="816"/>
              <a:ext cx="1" cy="2880"/>
            </a:xfrm>
            <a:prstGeom prst="bentConnector3">
              <a:avLst>
                <a:gd name="adj1" fmla="val 41800000"/>
              </a:avLst>
            </a:prstGeom>
            <a:noFill/>
            <a:ln w="12700">
              <a:solidFill>
                <a:srgbClr val="000000"/>
              </a:solidFill>
              <a:miter lim="800000"/>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397" name="AutoShape 22">
              <a:extLst>
                <a:ext uri="{FF2B5EF4-FFF2-40B4-BE49-F238E27FC236}">
                  <a16:creationId xmlns:a16="http://schemas.microsoft.com/office/drawing/2014/main" id="{3BC21A3A-99E7-6691-9F97-E810B7FB921B}"/>
                </a:ext>
              </a:extLst>
            </p:cNvPr>
            <p:cNvSpPr>
              <a:spLocks noChangeArrowheads="1"/>
            </p:cNvSpPr>
            <p:nvPr/>
          </p:nvSpPr>
          <p:spPr bwMode="auto">
            <a:xfrm>
              <a:off x="2232" y="2760"/>
              <a:ext cx="912" cy="464"/>
            </a:xfrm>
            <a:prstGeom prst="flowChartProcess">
              <a:avLst/>
            </a:prstGeom>
            <a:solidFill>
              <a:srgbClr val="FFFF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000">
                  <a:latin typeface="Arial" panose="020B0604020202020204" pitchFamily="34" charset="0"/>
                </a:rPr>
                <a:t>Implement the plan</a:t>
              </a:r>
            </a:p>
          </p:txBody>
        </p:sp>
        <p:cxnSp>
          <p:nvCxnSpPr>
            <p:cNvPr id="16398" name="AutoShape 23">
              <a:extLst>
                <a:ext uri="{FF2B5EF4-FFF2-40B4-BE49-F238E27FC236}">
                  <a16:creationId xmlns:a16="http://schemas.microsoft.com/office/drawing/2014/main" id="{67FB4D3F-E24E-1D27-7CEC-CF320722ECDC}"/>
                </a:ext>
              </a:extLst>
            </p:cNvPr>
            <p:cNvCxnSpPr>
              <a:cxnSpLocks noChangeShapeType="1"/>
              <a:stCxn id="16391" idx="2"/>
              <a:endCxn id="16397" idx="0"/>
            </p:cNvCxnSpPr>
            <p:nvPr/>
          </p:nvCxnSpPr>
          <p:spPr bwMode="auto">
            <a:xfrm rot="5400000">
              <a:off x="2572" y="2644"/>
              <a:ext cx="232" cy="0"/>
            </a:xfrm>
            <a:prstGeom prst="straightConnector1">
              <a:avLst/>
            </a:prstGeom>
            <a:noFill/>
            <a:ln w="12700">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399" name="AutoShape 24">
              <a:extLst>
                <a:ext uri="{FF2B5EF4-FFF2-40B4-BE49-F238E27FC236}">
                  <a16:creationId xmlns:a16="http://schemas.microsoft.com/office/drawing/2014/main" id="{032BD0C6-4AB6-87A5-EA3C-D352C8FAEAD4}"/>
                </a:ext>
              </a:extLst>
            </p:cNvPr>
            <p:cNvCxnSpPr>
              <a:cxnSpLocks noChangeShapeType="1"/>
              <a:stCxn id="16397" idx="2"/>
              <a:endCxn id="16392" idx="0"/>
            </p:cNvCxnSpPr>
            <p:nvPr/>
          </p:nvCxnSpPr>
          <p:spPr bwMode="auto">
            <a:xfrm rot="5400000">
              <a:off x="2572" y="3340"/>
              <a:ext cx="232" cy="0"/>
            </a:xfrm>
            <a:prstGeom prst="straightConnector1">
              <a:avLst/>
            </a:prstGeom>
            <a:noFill/>
            <a:ln w="12700">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554" name="Rectangle 2">
            <a:extLst>
              <a:ext uri="{FF2B5EF4-FFF2-40B4-BE49-F238E27FC236}">
                <a16:creationId xmlns:a16="http://schemas.microsoft.com/office/drawing/2014/main" id="{B67400FD-42DD-0C0C-11D3-924F22860CE3}"/>
              </a:ext>
            </a:extLst>
          </p:cNvPr>
          <p:cNvSpPr>
            <a:spLocks noGrp="1" noChangeArrowheads="1"/>
          </p:cNvSpPr>
          <p:nvPr>
            <p:ph type="title"/>
          </p:nvPr>
        </p:nvSpPr>
        <p:spPr/>
        <p:txBody>
          <a:bodyPr/>
          <a:lstStyle/>
          <a:p>
            <a:pPr eaLnBrk="1" hangingPunct="1">
              <a:defRPr/>
            </a:pPr>
            <a:r>
              <a:rPr lang="en-US" altLang="en-US"/>
              <a:t>Policy Deployment</a:t>
            </a:r>
          </a:p>
        </p:txBody>
      </p:sp>
      <p:sp>
        <p:nvSpPr>
          <p:cNvPr id="17411" name="Text Box 12">
            <a:extLst>
              <a:ext uri="{FF2B5EF4-FFF2-40B4-BE49-F238E27FC236}">
                <a16:creationId xmlns:a16="http://schemas.microsoft.com/office/drawing/2014/main" id="{622F0D70-E7B9-A664-772A-96BFD0EBC531}"/>
              </a:ext>
            </a:extLst>
          </p:cNvPr>
          <p:cNvSpPr txBox="1">
            <a:spLocks noChangeArrowheads="1"/>
          </p:cNvSpPr>
          <p:nvPr/>
        </p:nvSpPr>
        <p:spPr bwMode="auto">
          <a:xfrm>
            <a:off x="4038600" y="1524000"/>
            <a:ext cx="4343400" cy="3597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000" b="1">
                <a:latin typeface="Arial" panose="020B0604020202020204" pitchFamily="34" charset="0"/>
              </a:rPr>
              <a:t>Review the Plan and the System:</a:t>
            </a:r>
          </a:p>
          <a:p>
            <a:pPr eaLnBrk="1" hangingPunct="1">
              <a:spcBef>
                <a:spcPct val="50000"/>
              </a:spcBef>
            </a:pPr>
            <a:r>
              <a:rPr lang="en-US" altLang="en-US" sz="2000">
                <a:latin typeface="Arial" panose="020B0604020202020204" pitchFamily="34" charset="0"/>
              </a:rPr>
              <a:t>A review takes place at the end of the year. It reviews the progress made toward the Vision and Objectives and the Policy Deployment system itself. The objectives may need to be adjusted or changed. The execution of the Policy Deployment process is diagnosed and improvements made where needed. </a:t>
            </a:r>
          </a:p>
        </p:txBody>
      </p:sp>
      <p:grpSp>
        <p:nvGrpSpPr>
          <p:cNvPr id="17412" name="Group 13">
            <a:extLst>
              <a:ext uri="{FF2B5EF4-FFF2-40B4-BE49-F238E27FC236}">
                <a16:creationId xmlns:a16="http://schemas.microsoft.com/office/drawing/2014/main" id="{F758734A-81E4-4D04-0ED6-97D3D5613051}"/>
              </a:ext>
            </a:extLst>
          </p:cNvPr>
          <p:cNvGrpSpPr>
            <a:grpSpLocks/>
          </p:cNvGrpSpPr>
          <p:nvPr/>
        </p:nvGrpSpPr>
        <p:grpSpPr bwMode="auto">
          <a:xfrm>
            <a:off x="990600" y="1676400"/>
            <a:ext cx="1295400" cy="3962400"/>
            <a:chOff x="2160" y="576"/>
            <a:chExt cx="1056" cy="3360"/>
          </a:xfrm>
        </p:grpSpPr>
        <p:sp>
          <p:nvSpPr>
            <p:cNvPr id="17413" name="AutoShape 14">
              <a:extLst>
                <a:ext uri="{FF2B5EF4-FFF2-40B4-BE49-F238E27FC236}">
                  <a16:creationId xmlns:a16="http://schemas.microsoft.com/office/drawing/2014/main" id="{880FB7F1-BF60-7DE2-4022-B6B1FBE83E49}"/>
                </a:ext>
              </a:extLst>
            </p:cNvPr>
            <p:cNvSpPr>
              <a:spLocks noChangeArrowheads="1"/>
            </p:cNvSpPr>
            <p:nvPr/>
          </p:nvSpPr>
          <p:spPr bwMode="auto">
            <a:xfrm>
              <a:off x="2196" y="576"/>
              <a:ext cx="984" cy="480"/>
            </a:xfrm>
            <a:prstGeom prst="flowChartAlternateProcess">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000">
                  <a:latin typeface="Arial" panose="020B0604020202020204" pitchFamily="34" charset="0"/>
                </a:rPr>
                <a:t>Establish a Vision and Objectives</a:t>
              </a:r>
            </a:p>
          </p:txBody>
        </p:sp>
        <p:sp>
          <p:nvSpPr>
            <p:cNvPr id="17414" name="AutoShape 15">
              <a:extLst>
                <a:ext uri="{FF2B5EF4-FFF2-40B4-BE49-F238E27FC236}">
                  <a16:creationId xmlns:a16="http://schemas.microsoft.com/office/drawing/2014/main" id="{1915FA8B-2955-DF7D-F116-785474285811}"/>
                </a:ext>
              </a:extLst>
            </p:cNvPr>
            <p:cNvSpPr>
              <a:spLocks noChangeArrowheads="1"/>
            </p:cNvSpPr>
            <p:nvPr/>
          </p:nvSpPr>
          <p:spPr bwMode="auto">
            <a:xfrm>
              <a:off x="2232" y="1288"/>
              <a:ext cx="912" cy="464"/>
            </a:xfrm>
            <a:prstGeom prst="flowChartProcess">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000">
                  <a:latin typeface="Arial" panose="020B0604020202020204" pitchFamily="34" charset="0"/>
                </a:rPr>
                <a:t>Deploy the vision and objectives</a:t>
              </a:r>
            </a:p>
          </p:txBody>
        </p:sp>
        <p:sp>
          <p:nvSpPr>
            <p:cNvPr id="17415" name="AutoShape 16">
              <a:extLst>
                <a:ext uri="{FF2B5EF4-FFF2-40B4-BE49-F238E27FC236}">
                  <a16:creationId xmlns:a16="http://schemas.microsoft.com/office/drawing/2014/main" id="{346968B4-C41E-756D-5DF5-8D81248EA27E}"/>
                </a:ext>
              </a:extLst>
            </p:cNvPr>
            <p:cNvSpPr>
              <a:spLocks noChangeArrowheads="1"/>
            </p:cNvSpPr>
            <p:nvPr/>
          </p:nvSpPr>
          <p:spPr bwMode="auto">
            <a:xfrm>
              <a:off x="2160" y="1984"/>
              <a:ext cx="1056" cy="544"/>
            </a:xfrm>
            <a:prstGeom prst="flowChartDecision">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000">
                  <a:latin typeface="Arial" panose="020B0604020202020204" pitchFamily="34" charset="0"/>
                </a:rPr>
                <a:t>Optimize the plan</a:t>
              </a:r>
            </a:p>
          </p:txBody>
        </p:sp>
        <p:sp>
          <p:nvSpPr>
            <p:cNvPr id="17416" name="AutoShape 17">
              <a:extLst>
                <a:ext uri="{FF2B5EF4-FFF2-40B4-BE49-F238E27FC236}">
                  <a16:creationId xmlns:a16="http://schemas.microsoft.com/office/drawing/2014/main" id="{BE442D38-43A0-72D5-2935-2D02C0846C4B}"/>
                </a:ext>
              </a:extLst>
            </p:cNvPr>
            <p:cNvSpPr>
              <a:spLocks noChangeArrowheads="1"/>
            </p:cNvSpPr>
            <p:nvPr/>
          </p:nvSpPr>
          <p:spPr bwMode="auto">
            <a:xfrm>
              <a:off x="2196" y="3456"/>
              <a:ext cx="984" cy="480"/>
            </a:xfrm>
            <a:prstGeom prst="flowChartAlternateProcess">
              <a:avLst/>
            </a:prstGeom>
            <a:solidFill>
              <a:srgbClr val="FFFF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000">
                  <a:latin typeface="Arial" panose="020B0604020202020204" pitchFamily="34" charset="0"/>
                </a:rPr>
                <a:t>Review the Plan and the System</a:t>
              </a:r>
            </a:p>
          </p:txBody>
        </p:sp>
        <p:cxnSp>
          <p:nvCxnSpPr>
            <p:cNvPr id="17417" name="AutoShape 18">
              <a:extLst>
                <a:ext uri="{FF2B5EF4-FFF2-40B4-BE49-F238E27FC236}">
                  <a16:creationId xmlns:a16="http://schemas.microsoft.com/office/drawing/2014/main" id="{27BDB2A0-D67A-1E79-BB3C-874F329DA31D}"/>
                </a:ext>
              </a:extLst>
            </p:cNvPr>
            <p:cNvCxnSpPr>
              <a:cxnSpLocks noChangeShapeType="1"/>
              <a:stCxn id="17413" idx="2"/>
              <a:endCxn id="17414" idx="0"/>
            </p:cNvCxnSpPr>
            <p:nvPr/>
          </p:nvCxnSpPr>
          <p:spPr bwMode="auto">
            <a:xfrm rot="5400000">
              <a:off x="2572" y="1172"/>
              <a:ext cx="232" cy="0"/>
            </a:xfrm>
            <a:prstGeom prst="straightConnector1">
              <a:avLst/>
            </a:prstGeom>
            <a:noFill/>
            <a:ln w="12700">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418" name="AutoShape 19">
              <a:extLst>
                <a:ext uri="{FF2B5EF4-FFF2-40B4-BE49-F238E27FC236}">
                  <a16:creationId xmlns:a16="http://schemas.microsoft.com/office/drawing/2014/main" id="{7A38EAAE-92B2-CF0F-DF78-02AE344177C6}"/>
                </a:ext>
              </a:extLst>
            </p:cNvPr>
            <p:cNvCxnSpPr>
              <a:cxnSpLocks noChangeShapeType="1"/>
              <a:stCxn id="17414" idx="2"/>
              <a:endCxn id="17415" idx="0"/>
            </p:cNvCxnSpPr>
            <p:nvPr/>
          </p:nvCxnSpPr>
          <p:spPr bwMode="auto">
            <a:xfrm rot="5400000">
              <a:off x="2572" y="1868"/>
              <a:ext cx="232" cy="0"/>
            </a:xfrm>
            <a:prstGeom prst="straightConnector1">
              <a:avLst/>
            </a:prstGeom>
            <a:noFill/>
            <a:ln w="12700">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419" name="AutoShape 20">
              <a:extLst>
                <a:ext uri="{FF2B5EF4-FFF2-40B4-BE49-F238E27FC236}">
                  <a16:creationId xmlns:a16="http://schemas.microsoft.com/office/drawing/2014/main" id="{D6082648-A7FC-5A9F-A60F-62B5C0B566E9}"/>
                </a:ext>
              </a:extLst>
            </p:cNvPr>
            <p:cNvCxnSpPr>
              <a:cxnSpLocks noChangeShapeType="1"/>
              <a:stCxn id="17415" idx="3"/>
              <a:endCxn id="17414" idx="3"/>
            </p:cNvCxnSpPr>
            <p:nvPr/>
          </p:nvCxnSpPr>
          <p:spPr bwMode="auto">
            <a:xfrm flipH="1" flipV="1">
              <a:off x="3144" y="1520"/>
              <a:ext cx="72" cy="736"/>
            </a:xfrm>
            <a:prstGeom prst="bentConnector3">
              <a:avLst>
                <a:gd name="adj1" fmla="val -200000"/>
              </a:avLst>
            </a:prstGeom>
            <a:noFill/>
            <a:ln w="12700">
              <a:solidFill>
                <a:srgbClr val="000000"/>
              </a:solidFill>
              <a:miter lim="800000"/>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420" name="AutoShape 21">
              <a:extLst>
                <a:ext uri="{FF2B5EF4-FFF2-40B4-BE49-F238E27FC236}">
                  <a16:creationId xmlns:a16="http://schemas.microsoft.com/office/drawing/2014/main" id="{8CC49599-0A3B-F0E6-8A93-909545331B53}"/>
                </a:ext>
              </a:extLst>
            </p:cNvPr>
            <p:cNvCxnSpPr>
              <a:cxnSpLocks noChangeShapeType="1"/>
              <a:stCxn id="17416" idx="3"/>
              <a:endCxn id="17413" idx="3"/>
            </p:cNvCxnSpPr>
            <p:nvPr/>
          </p:nvCxnSpPr>
          <p:spPr bwMode="auto">
            <a:xfrm flipV="1">
              <a:off x="3180" y="816"/>
              <a:ext cx="1" cy="2880"/>
            </a:xfrm>
            <a:prstGeom prst="bentConnector3">
              <a:avLst>
                <a:gd name="adj1" fmla="val 41800000"/>
              </a:avLst>
            </a:prstGeom>
            <a:noFill/>
            <a:ln w="12700">
              <a:solidFill>
                <a:srgbClr val="000000"/>
              </a:solidFill>
              <a:miter lim="800000"/>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421" name="AutoShape 22">
              <a:extLst>
                <a:ext uri="{FF2B5EF4-FFF2-40B4-BE49-F238E27FC236}">
                  <a16:creationId xmlns:a16="http://schemas.microsoft.com/office/drawing/2014/main" id="{84556415-0E7E-3CFC-0291-8E85C8EE3B83}"/>
                </a:ext>
              </a:extLst>
            </p:cNvPr>
            <p:cNvSpPr>
              <a:spLocks noChangeArrowheads="1"/>
            </p:cNvSpPr>
            <p:nvPr/>
          </p:nvSpPr>
          <p:spPr bwMode="auto">
            <a:xfrm>
              <a:off x="2232" y="2760"/>
              <a:ext cx="912" cy="464"/>
            </a:xfrm>
            <a:prstGeom prst="flowChartProcess">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000">
                  <a:latin typeface="Arial" panose="020B0604020202020204" pitchFamily="34" charset="0"/>
                </a:rPr>
                <a:t>Implement the plan</a:t>
              </a:r>
            </a:p>
          </p:txBody>
        </p:sp>
        <p:cxnSp>
          <p:nvCxnSpPr>
            <p:cNvPr id="17422" name="AutoShape 23">
              <a:extLst>
                <a:ext uri="{FF2B5EF4-FFF2-40B4-BE49-F238E27FC236}">
                  <a16:creationId xmlns:a16="http://schemas.microsoft.com/office/drawing/2014/main" id="{E0C1AFE8-FED2-E92C-4CB9-E8D809C571D7}"/>
                </a:ext>
              </a:extLst>
            </p:cNvPr>
            <p:cNvCxnSpPr>
              <a:cxnSpLocks noChangeShapeType="1"/>
              <a:stCxn id="17415" idx="2"/>
              <a:endCxn id="17421" idx="0"/>
            </p:cNvCxnSpPr>
            <p:nvPr/>
          </p:nvCxnSpPr>
          <p:spPr bwMode="auto">
            <a:xfrm rot="5400000">
              <a:off x="2572" y="2644"/>
              <a:ext cx="232" cy="0"/>
            </a:xfrm>
            <a:prstGeom prst="straightConnector1">
              <a:avLst/>
            </a:prstGeom>
            <a:noFill/>
            <a:ln w="12700">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423" name="AutoShape 24">
              <a:extLst>
                <a:ext uri="{FF2B5EF4-FFF2-40B4-BE49-F238E27FC236}">
                  <a16:creationId xmlns:a16="http://schemas.microsoft.com/office/drawing/2014/main" id="{EFC423D4-12CF-8B30-2846-528450734C28}"/>
                </a:ext>
              </a:extLst>
            </p:cNvPr>
            <p:cNvCxnSpPr>
              <a:cxnSpLocks noChangeShapeType="1"/>
              <a:stCxn id="17421" idx="2"/>
              <a:endCxn id="17416" idx="0"/>
            </p:cNvCxnSpPr>
            <p:nvPr/>
          </p:nvCxnSpPr>
          <p:spPr bwMode="auto">
            <a:xfrm rot="5400000">
              <a:off x="2572" y="3340"/>
              <a:ext cx="232" cy="0"/>
            </a:xfrm>
            <a:prstGeom prst="straightConnector1">
              <a:avLst/>
            </a:prstGeom>
            <a:noFill/>
            <a:ln w="12700">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578" name="Rectangle 2">
            <a:extLst>
              <a:ext uri="{FF2B5EF4-FFF2-40B4-BE49-F238E27FC236}">
                <a16:creationId xmlns:a16="http://schemas.microsoft.com/office/drawing/2014/main" id="{008396BB-D65C-FDB7-A3C9-84AF51EC67F4}"/>
              </a:ext>
            </a:extLst>
          </p:cNvPr>
          <p:cNvSpPr>
            <a:spLocks noGrp="1" noChangeArrowheads="1"/>
          </p:cNvSpPr>
          <p:nvPr>
            <p:ph type="title"/>
          </p:nvPr>
        </p:nvSpPr>
        <p:spPr/>
        <p:txBody>
          <a:bodyPr/>
          <a:lstStyle/>
          <a:p>
            <a:pPr eaLnBrk="1" hangingPunct="1">
              <a:defRPr/>
            </a:pPr>
            <a:r>
              <a:rPr lang="en-US" altLang="en-US"/>
              <a:t>Policy Deployment</a:t>
            </a:r>
          </a:p>
        </p:txBody>
      </p:sp>
      <p:sp>
        <p:nvSpPr>
          <p:cNvPr id="18435" name="Text Box 3">
            <a:extLst>
              <a:ext uri="{FF2B5EF4-FFF2-40B4-BE49-F238E27FC236}">
                <a16:creationId xmlns:a16="http://schemas.microsoft.com/office/drawing/2014/main" id="{52D610E5-DBBC-6BE7-A23C-91520973DB37}"/>
              </a:ext>
            </a:extLst>
          </p:cNvPr>
          <p:cNvSpPr txBox="1">
            <a:spLocks noChangeArrowheads="1"/>
          </p:cNvSpPr>
          <p:nvPr/>
        </p:nvSpPr>
        <p:spPr bwMode="auto">
          <a:xfrm>
            <a:off x="838200" y="1295400"/>
            <a:ext cx="7543800" cy="1463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000" b="1">
                <a:latin typeface="Arial" panose="020B0604020202020204" pitchFamily="34" charset="0"/>
              </a:rPr>
              <a:t>Establishing the Vision and Objectives:</a:t>
            </a:r>
          </a:p>
          <a:p>
            <a:pPr eaLnBrk="1" hangingPunct="1">
              <a:spcBef>
                <a:spcPct val="50000"/>
              </a:spcBef>
            </a:pPr>
            <a:r>
              <a:rPr lang="en-US" altLang="en-US" sz="2000">
                <a:latin typeface="Arial" panose="020B0604020202020204" pitchFamily="34" charset="0"/>
              </a:rPr>
              <a:t>A vision is a guiding statement of what the organization wants to become. As said earlier it should be inspiring, challenging, all encompassing and understandable. </a:t>
            </a:r>
          </a:p>
        </p:txBody>
      </p:sp>
      <p:sp>
        <p:nvSpPr>
          <p:cNvPr id="18436" name="Text Box 16">
            <a:extLst>
              <a:ext uri="{FF2B5EF4-FFF2-40B4-BE49-F238E27FC236}">
                <a16:creationId xmlns:a16="http://schemas.microsoft.com/office/drawing/2014/main" id="{15263DAB-5EC3-D382-0F7E-3A590D461BC8}"/>
              </a:ext>
            </a:extLst>
          </p:cNvPr>
          <p:cNvSpPr txBox="1">
            <a:spLocks noChangeArrowheads="1"/>
          </p:cNvSpPr>
          <p:nvPr/>
        </p:nvSpPr>
        <p:spPr bwMode="auto">
          <a:xfrm>
            <a:off x="838200" y="3200400"/>
            <a:ext cx="7543800" cy="2835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000" b="1">
                <a:latin typeface="Arial" panose="020B0604020202020204" pitchFamily="34" charset="0"/>
              </a:rPr>
              <a:t>Examples:</a:t>
            </a:r>
          </a:p>
          <a:p>
            <a:pPr eaLnBrk="1" hangingPunct="1">
              <a:spcBef>
                <a:spcPct val="50000"/>
              </a:spcBef>
            </a:pPr>
            <a:r>
              <a:rPr lang="en-US" altLang="en-US" sz="2000">
                <a:latin typeface="Arial" panose="020B0604020202020204" pitchFamily="34" charset="0"/>
              </a:rPr>
              <a:t>The ABC medical center is striving to become the preferred provider of caring, highly qualified, cost effective and innovative healthcare services, that benefit the patient, medical staff and community.</a:t>
            </a:r>
          </a:p>
          <a:p>
            <a:pPr eaLnBrk="1" hangingPunct="1">
              <a:spcBef>
                <a:spcPct val="50000"/>
              </a:spcBef>
            </a:pPr>
            <a:r>
              <a:rPr lang="en-US" altLang="en-US" sz="2000">
                <a:latin typeface="Arial" panose="020B0604020202020204" pitchFamily="34" charset="0"/>
              </a:rPr>
              <a:t>During the decade, we want to become the best managed electric utility in the US, an excellent company overall and be recognized as such.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5794" name="Rectangle 2">
            <a:extLst>
              <a:ext uri="{FF2B5EF4-FFF2-40B4-BE49-F238E27FC236}">
                <a16:creationId xmlns:a16="http://schemas.microsoft.com/office/drawing/2014/main" id="{DF0830AA-C085-3295-CFED-4ACE0CFCC0CC}"/>
              </a:ext>
            </a:extLst>
          </p:cNvPr>
          <p:cNvSpPr>
            <a:spLocks noGrp="1" noChangeArrowheads="1"/>
          </p:cNvSpPr>
          <p:nvPr>
            <p:ph type="title"/>
          </p:nvPr>
        </p:nvSpPr>
        <p:spPr/>
        <p:txBody>
          <a:bodyPr/>
          <a:lstStyle/>
          <a:p>
            <a:pPr eaLnBrk="1" hangingPunct="1">
              <a:defRPr/>
            </a:pPr>
            <a:r>
              <a:rPr lang="en-US" altLang="en-US"/>
              <a:t>Policy Deployment</a:t>
            </a:r>
          </a:p>
        </p:txBody>
      </p:sp>
      <p:sp>
        <p:nvSpPr>
          <p:cNvPr id="19459" name="Text Box 3">
            <a:extLst>
              <a:ext uri="{FF2B5EF4-FFF2-40B4-BE49-F238E27FC236}">
                <a16:creationId xmlns:a16="http://schemas.microsoft.com/office/drawing/2014/main" id="{6641B91D-C18B-E850-67A8-76C8BA1AC414}"/>
              </a:ext>
            </a:extLst>
          </p:cNvPr>
          <p:cNvSpPr txBox="1">
            <a:spLocks noChangeArrowheads="1"/>
          </p:cNvSpPr>
          <p:nvPr/>
        </p:nvSpPr>
        <p:spPr bwMode="auto">
          <a:xfrm>
            <a:off x="838200" y="990600"/>
            <a:ext cx="7543800" cy="2073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000" b="1">
                <a:latin typeface="Arial" panose="020B0604020202020204" pitchFamily="34" charset="0"/>
              </a:rPr>
              <a:t>Establishing the Vision and Objectives:</a:t>
            </a:r>
          </a:p>
          <a:p>
            <a:pPr eaLnBrk="1" hangingPunct="1">
              <a:spcBef>
                <a:spcPct val="50000"/>
              </a:spcBef>
            </a:pPr>
            <a:r>
              <a:rPr lang="en-US" altLang="en-US" sz="2000">
                <a:latin typeface="Arial" panose="020B0604020202020204" pitchFamily="34" charset="0"/>
              </a:rPr>
              <a:t>Objectives are specific performance levels to be obtained. They represent gaps in performance between what the customer or the business wants. The summation of their achievement will achieve the vision. They are made up of a characteristic, a measure, a target and a time frame.</a:t>
            </a:r>
          </a:p>
        </p:txBody>
      </p:sp>
      <p:sp>
        <p:nvSpPr>
          <p:cNvPr id="19460" name="Text Box 4">
            <a:extLst>
              <a:ext uri="{FF2B5EF4-FFF2-40B4-BE49-F238E27FC236}">
                <a16:creationId xmlns:a16="http://schemas.microsoft.com/office/drawing/2014/main" id="{F06114DF-8FD2-D101-32B7-49DF5A300214}"/>
              </a:ext>
            </a:extLst>
          </p:cNvPr>
          <p:cNvSpPr txBox="1">
            <a:spLocks noChangeArrowheads="1"/>
          </p:cNvSpPr>
          <p:nvPr/>
        </p:nvSpPr>
        <p:spPr bwMode="auto">
          <a:xfrm>
            <a:off x="838200" y="3200400"/>
            <a:ext cx="7543800" cy="3597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000" b="1">
                <a:latin typeface="Arial" panose="020B0604020202020204" pitchFamily="34" charset="0"/>
              </a:rPr>
              <a:t>Examples:</a:t>
            </a:r>
          </a:p>
          <a:p>
            <a:pPr eaLnBrk="1" hangingPunct="1">
              <a:spcBef>
                <a:spcPct val="50000"/>
              </a:spcBef>
            </a:pPr>
            <a:r>
              <a:rPr lang="en-US" altLang="en-US" sz="2000">
                <a:latin typeface="Arial" panose="020B0604020202020204" pitchFamily="34" charset="0"/>
              </a:rPr>
              <a:t>Become the best value, cost and quality, as measured by clinical and resource outcomes.</a:t>
            </a:r>
          </a:p>
          <a:p>
            <a:pPr eaLnBrk="1" hangingPunct="1">
              <a:spcBef>
                <a:spcPct val="50000"/>
              </a:spcBef>
            </a:pPr>
            <a:r>
              <a:rPr lang="en-US" altLang="en-US" sz="2000">
                <a:latin typeface="Arial" panose="020B0604020202020204" pitchFamily="34" charset="0"/>
              </a:rPr>
              <a:t>Fulfill the unmet healthcare needs of the community. </a:t>
            </a:r>
          </a:p>
          <a:p>
            <a:pPr eaLnBrk="1" hangingPunct="1">
              <a:spcBef>
                <a:spcPct val="50000"/>
              </a:spcBef>
            </a:pPr>
            <a:r>
              <a:rPr lang="en-US" altLang="en-US" sz="2000">
                <a:latin typeface="Arial" panose="020B0604020202020204" pitchFamily="34" charset="0"/>
              </a:rPr>
              <a:t>Reduce the number of PSC complaints to 5 per 100,000 customers/yr by the end of the decade. </a:t>
            </a:r>
          </a:p>
          <a:p>
            <a:pPr eaLnBrk="1" hangingPunct="1">
              <a:spcBef>
                <a:spcPct val="50000"/>
              </a:spcBef>
            </a:pPr>
            <a:r>
              <a:rPr lang="en-US" altLang="en-US" sz="2000">
                <a:latin typeface="Arial" panose="020B0604020202020204" pitchFamily="34" charset="0"/>
              </a:rPr>
              <a:t>Increase the system plant availability from 88% to 96% by the end of the decade. </a:t>
            </a:r>
          </a:p>
          <a:p>
            <a:pPr eaLnBrk="1" hangingPunct="1">
              <a:spcBef>
                <a:spcPct val="50000"/>
              </a:spcBef>
            </a:pPr>
            <a:endParaRPr lang="en-US" altLang="en-US" sz="2000">
              <a:latin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7602" name="Rectangle 2">
            <a:extLst>
              <a:ext uri="{FF2B5EF4-FFF2-40B4-BE49-F238E27FC236}">
                <a16:creationId xmlns:a16="http://schemas.microsoft.com/office/drawing/2014/main" id="{DD3C4278-8436-BDB0-EDDE-8F7A5979186E}"/>
              </a:ext>
            </a:extLst>
          </p:cNvPr>
          <p:cNvSpPr>
            <a:spLocks noGrp="1" noChangeArrowheads="1"/>
          </p:cNvSpPr>
          <p:nvPr>
            <p:ph type="title"/>
          </p:nvPr>
        </p:nvSpPr>
        <p:spPr/>
        <p:txBody>
          <a:bodyPr/>
          <a:lstStyle/>
          <a:p>
            <a:pPr eaLnBrk="1" hangingPunct="1">
              <a:defRPr/>
            </a:pPr>
            <a:r>
              <a:rPr lang="en-US" altLang="en-US"/>
              <a:t>Policy Deployment</a:t>
            </a:r>
          </a:p>
        </p:txBody>
      </p:sp>
      <p:sp>
        <p:nvSpPr>
          <p:cNvPr id="1035" name="Text Box 3">
            <a:extLst>
              <a:ext uri="{FF2B5EF4-FFF2-40B4-BE49-F238E27FC236}">
                <a16:creationId xmlns:a16="http://schemas.microsoft.com/office/drawing/2014/main" id="{60D47C78-C6BD-1A17-5377-A67025920A05}"/>
              </a:ext>
            </a:extLst>
          </p:cNvPr>
          <p:cNvSpPr txBox="1">
            <a:spLocks noChangeArrowheads="1"/>
          </p:cNvSpPr>
          <p:nvPr/>
        </p:nvSpPr>
        <p:spPr bwMode="auto">
          <a:xfrm>
            <a:off x="838200" y="1143000"/>
            <a:ext cx="7543800" cy="1158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000" b="1">
                <a:latin typeface="Arial" panose="020B0604020202020204" pitchFamily="34" charset="0"/>
              </a:rPr>
              <a:t>Establishing the Vision and Objectives:</a:t>
            </a:r>
          </a:p>
          <a:p>
            <a:pPr eaLnBrk="1" hangingPunct="1">
              <a:spcBef>
                <a:spcPct val="50000"/>
              </a:spcBef>
            </a:pPr>
            <a:r>
              <a:rPr lang="en-US" altLang="en-US" sz="2000">
                <a:latin typeface="Arial" panose="020B0604020202020204" pitchFamily="34" charset="0"/>
              </a:rPr>
              <a:t>The vision and objectives are written by the executive committee but are based on many inputs.</a:t>
            </a:r>
          </a:p>
        </p:txBody>
      </p:sp>
      <p:grpSp>
        <p:nvGrpSpPr>
          <p:cNvPr id="2" name="Content Placeholder 537605">
            <a:extLst>
              <a:ext uri="{FF2B5EF4-FFF2-40B4-BE49-F238E27FC236}">
                <a16:creationId xmlns:a16="http://schemas.microsoft.com/office/drawing/2014/main" id="{6BE47C1C-81C7-274E-4415-AA7EFAC15D81}"/>
              </a:ext>
            </a:extLst>
          </p:cNvPr>
          <p:cNvGrpSpPr>
            <a:grpSpLocks noChangeAspect="1"/>
          </p:cNvGrpSpPr>
          <p:nvPr/>
        </p:nvGrpSpPr>
        <p:grpSpPr bwMode="auto">
          <a:xfrm>
            <a:off x="346075" y="1076325"/>
            <a:ext cx="8451850" cy="5513388"/>
            <a:chOff x="218" y="426"/>
            <a:chExt cx="5324" cy="3473"/>
          </a:xfrm>
        </p:grpSpPr>
        <p:graphicFrame>
          <p:nvGraphicFramePr>
            <p:cNvPr id="9" name="Diagram 8">
              <a:extLst>
                <a:ext uri="{FF2B5EF4-FFF2-40B4-BE49-F238E27FC236}">
                  <a16:creationId xmlns:a16="http://schemas.microsoft.com/office/drawing/2014/main" id="{B7979F10-BF16-A3E9-E7C8-2A564955F607}"/>
                </a:ext>
              </a:extLst>
            </p:cNvPr>
            <p:cNvGraphicFramePr/>
            <p:nvPr/>
          </p:nvGraphicFramePr>
          <p:xfrm>
            <a:off x="218" y="426"/>
            <a:ext cx="5324" cy="34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 Box 19">
              <a:extLst>
                <a:ext uri="{FF2B5EF4-FFF2-40B4-BE49-F238E27FC236}">
                  <a16:creationId xmlns:a16="http://schemas.microsoft.com/office/drawing/2014/main" id="{4EDD96D0-E9E0-7C75-5419-16A37FC82FDB}"/>
                </a:ext>
              </a:extLst>
            </p:cNvPr>
            <p:cNvSpPr txBox="1">
              <a:spLocks noChangeArrowheads="1"/>
            </p:cNvSpPr>
            <p:nvPr/>
          </p:nvSpPr>
          <p:spPr bwMode="auto">
            <a:xfrm>
              <a:off x="2400" y="2148"/>
              <a:ext cx="912" cy="4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marL="0" marR="0" lvl="0" indent="0" algn="l" defTabSz="914400" rtl="0" eaLnBrk="1" fontAlgn="base" latinLnBrk="0" hangingPunct="1">
                <a:lnSpc>
                  <a:spcPct val="100000"/>
                </a:lnSpc>
                <a:spcBef>
                  <a:spcPct val="5000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rPr>
                <a:t>Vision and Objectives</a:t>
              </a:r>
            </a:p>
          </p:txBody>
        </p:sp>
        <p:sp>
          <p:nvSpPr>
            <p:cNvPr id="4" name="Text Box 20">
              <a:extLst>
                <a:ext uri="{FF2B5EF4-FFF2-40B4-BE49-F238E27FC236}">
                  <a16:creationId xmlns:a16="http://schemas.microsoft.com/office/drawing/2014/main" id="{2CEB288B-EAC8-7AC1-6134-264789EEB30D}"/>
                </a:ext>
              </a:extLst>
            </p:cNvPr>
            <p:cNvSpPr txBox="1">
              <a:spLocks noChangeArrowheads="1"/>
            </p:cNvSpPr>
            <p:nvPr/>
          </p:nvSpPr>
          <p:spPr bwMode="auto">
            <a:xfrm>
              <a:off x="2400" y="1332"/>
              <a:ext cx="912" cy="4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5000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rPr>
                <a:t>Customer Needs</a:t>
              </a:r>
            </a:p>
          </p:txBody>
        </p:sp>
        <p:sp>
          <p:nvSpPr>
            <p:cNvPr id="5" name="Text Box 22">
              <a:extLst>
                <a:ext uri="{FF2B5EF4-FFF2-40B4-BE49-F238E27FC236}">
                  <a16:creationId xmlns:a16="http://schemas.microsoft.com/office/drawing/2014/main" id="{A7952ABA-A02B-CE0D-0102-403C01E0D5FA}"/>
                </a:ext>
              </a:extLst>
            </p:cNvPr>
            <p:cNvSpPr txBox="1">
              <a:spLocks noChangeArrowheads="1"/>
            </p:cNvSpPr>
            <p:nvPr/>
          </p:nvSpPr>
          <p:spPr bwMode="auto">
            <a:xfrm>
              <a:off x="3696" y="2148"/>
              <a:ext cx="1104" cy="4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5000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rPr>
                <a:t>Current Performance</a:t>
              </a:r>
            </a:p>
          </p:txBody>
        </p:sp>
        <p:sp>
          <p:nvSpPr>
            <p:cNvPr id="6" name="Text Box 24">
              <a:extLst>
                <a:ext uri="{FF2B5EF4-FFF2-40B4-BE49-F238E27FC236}">
                  <a16:creationId xmlns:a16="http://schemas.microsoft.com/office/drawing/2014/main" id="{495A1A51-9074-DD4F-2A40-47D750B40C8A}"/>
                </a:ext>
              </a:extLst>
            </p:cNvPr>
            <p:cNvSpPr txBox="1">
              <a:spLocks noChangeArrowheads="1"/>
            </p:cNvSpPr>
            <p:nvPr/>
          </p:nvSpPr>
          <p:spPr bwMode="auto">
            <a:xfrm>
              <a:off x="2448" y="2868"/>
              <a:ext cx="912" cy="4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5000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rPr>
                <a:t>Business Needs</a:t>
              </a:r>
            </a:p>
          </p:txBody>
        </p:sp>
        <p:sp>
          <p:nvSpPr>
            <p:cNvPr id="7" name="Text Box 26">
              <a:extLst>
                <a:ext uri="{FF2B5EF4-FFF2-40B4-BE49-F238E27FC236}">
                  <a16:creationId xmlns:a16="http://schemas.microsoft.com/office/drawing/2014/main" id="{731ABAA9-4C69-E34D-4F3D-612A3AE519EE}"/>
                </a:ext>
              </a:extLst>
            </p:cNvPr>
            <p:cNvSpPr txBox="1">
              <a:spLocks noChangeArrowheads="1"/>
            </p:cNvSpPr>
            <p:nvPr/>
          </p:nvSpPr>
          <p:spPr bwMode="auto">
            <a:xfrm>
              <a:off x="720" y="2196"/>
              <a:ext cx="1152" cy="4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50000"/>
                </a:spcBef>
                <a:spcAft>
                  <a:spcPct val="0"/>
                </a:spcAft>
                <a:buClrTx/>
                <a:buSzTx/>
                <a:buFontTx/>
                <a:buNone/>
                <a:tabLst/>
              </a:pPr>
              <a:r>
                <a:rPr kumimoji="0" lang="en-US" altLang="en-US" sz="2000" b="0" i="0" u="none" strike="noStrike" cap="none" normalizeH="0" baseline="0">
                  <a:ln>
                    <a:noFill/>
                  </a:ln>
                  <a:solidFill>
                    <a:schemeClr val="tx1"/>
                  </a:solidFill>
                  <a:effectLst/>
                  <a:latin typeface="Times New Roman" panose="02020603050405020304" pitchFamily="18" charset="0"/>
                </a:rPr>
                <a:t>Competitive Environment</a:t>
              </a:r>
            </a:p>
          </p:txBody>
        </p:sp>
        <p:sp>
          <p:nvSpPr>
            <p:cNvPr id="8" name="AutoShape 30">
              <a:extLst>
                <a:ext uri="{FF2B5EF4-FFF2-40B4-BE49-F238E27FC236}">
                  <a16:creationId xmlns:a16="http://schemas.microsoft.com/office/drawing/2014/main" id="{171B5335-A3FA-8557-9C3B-9AA68F541A00}"/>
                </a:ext>
              </a:extLst>
            </p:cNvPr>
            <p:cNvSpPr>
              <a:spLocks noChangeArrowheads="1"/>
            </p:cNvSpPr>
            <p:nvPr/>
          </p:nvSpPr>
          <p:spPr bwMode="auto">
            <a:xfrm rot="16200000">
              <a:off x="2736" y="2580"/>
              <a:ext cx="288" cy="288"/>
            </a:xfrm>
            <a:prstGeom prst="rightArrow">
              <a:avLst>
                <a:gd name="adj1" fmla="val 50000"/>
                <a:gd name="adj2" fmla="val 25000"/>
              </a:avLst>
            </a:prstGeom>
            <a:solidFill>
              <a:srgbClr val="0099CC"/>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bodyPr>
            <a:lstStyle/>
            <a:p>
              <a:endParaRPr lang="en-US"/>
            </a:p>
          </p:txBody>
        </p:sp>
      </p:grpSp>
      <p:sp>
        <p:nvSpPr>
          <p:cNvPr id="1036" name="AutoShape 28">
            <a:extLst>
              <a:ext uri="{FF2B5EF4-FFF2-40B4-BE49-F238E27FC236}">
                <a16:creationId xmlns:a16="http://schemas.microsoft.com/office/drawing/2014/main" id="{EB35455A-E912-C12B-340A-3943AE7EFAF1}"/>
              </a:ext>
            </a:extLst>
          </p:cNvPr>
          <p:cNvSpPr>
            <a:spLocks noChangeArrowheads="1"/>
          </p:cNvSpPr>
          <p:nvPr/>
        </p:nvSpPr>
        <p:spPr bwMode="auto">
          <a:xfrm>
            <a:off x="3124200" y="3962400"/>
            <a:ext cx="457200" cy="457200"/>
          </a:xfrm>
          <a:prstGeom prst="rightArrow">
            <a:avLst>
              <a:gd name="adj1" fmla="val 50000"/>
              <a:gd name="adj2" fmla="val 25000"/>
            </a:avLst>
          </a:prstGeom>
          <a:solidFill>
            <a:srgbClr val="0099CC"/>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1037" name="AutoShape 29">
            <a:extLst>
              <a:ext uri="{FF2B5EF4-FFF2-40B4-BE49-F238E27FC236}">
                <a16:creationId xmlns:a16="http://schemas.microsoft.com/office/drawing/2014/main" id="{93221126-CB8E-A41F-D442-61BE23915314}"/>
              </a:ext>
            </a:extLst>
          </p:cNvPr>
          <p:cNvSpPr>
            <a:spLocks noChangeArrowheads="1"/>
          </p:cNvSpPr>
          <p:nvPr/>
        </p:nvSpPr>
        <p:spPr bwMode="auto">
          <a:xfrm rot="5400000">
            <a:off x="4343400" y="3352800"/>
            <a:ext cx="457200" cy="457200"/>
          </a:xfrm>
          <a:prstGeom prst="rightArrow">
            <a:avLst>
              <a:gd name="adj1" fmla="val 50000"/>
              <a:gd name="adj2" fmla="val 25000"/>
            </a:avLst>
          </a:prstGeom>
          <a:solidFill>
            <a:srgbClr val="0099CC"/>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1038" name="AutoShape 31">
            <a:extLst>
              <a:ext uri="{FF2B5EF4-FFF2-40B4-BE49-F238E27FC236}">
                <a16:creationId xmlns:a16="http://schemas.microsoft.com/office/drawing/2014/main" id="{FCF74F45-A858-0718-C937-C972AB9A8400}"/>
              </a:ext>
            </a:extLst>
          </p:cNvPr>
          <p:cNvSpPr>
            <a:spLocks noChangeArrowheads="1"/>
          </p:cNvSpPr>
          <p:nvPr/>
        </p:nvSpPr>
        <p:spPr bwMode="auto">
          <a:xfrm rot="10800000">
            <a:off x="5334000" y="4038600"/>
            <a:ext cx="457200" cy="457200"/>
          </a:xfrm>
          <a:prstGeom prst="rightArrow">
            <a:avLst>
              <a:gd name="adj1" fmla="val 50000"/>
              <a:gd name="adj2" fmla="val 25000"/>
            </a:avLst>
          </a:prstGeom>
          <a:solidFill>
            <a:srgbClr val="0099CC"/>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9650" name="Rectangle 2">
            <a:extLst>
              <a:ext uri="{FF2B5EF4-FFF2-40B4-BE49-F238E27FC236}">
                <a16:creationId xmlns:a16="http://schemas.microsoft.com/office/drawing/2014/main" id="{20F118AF-056A-B6F0-318B-AE1570E028CB}"/>
              </a:ext>
            </a:extLst>
          </p:cNvPr>
          <p:cNvSpPr>
            <a:spLocks noGrp="1" noChangeArrowheads="1"/>
          </p:cNvSpPr>
          <p:nvPr>
            <p:ph type="title"/>
          </p:nvPr>
        </p:nvSpPr>
        <p:spPr/>
        <p:txBody>
          <a:bodyPr/>
          <a:lstStyle/>
          <a:p>
            <a:pPr eaLnBrk="1" hangingPunct="1">
              <a:defRPr/>
            </a:pPr>
            <a:r>
              <a:rPr lang="en-US" altLang="en-US"/>
              <a:t>Policy Deployment</a:t>
            </a:r>
          </a:p>
        </p:txBody>
      </p:sp>
      <p:sp>
        <p:nvSpPr>
          <p:cNvPr id="2096" name="Text Box 3">
            <a:extLst>
              <a:ext uri="{FF2B5EF4-FFF2-40B4-BE49-F238E27FC236}">
                <a16:creationId xmlns:a16="http://schemas.microsoft.com/office/drawing/2014/main" id="{54E5BA2C-9ED6-B30A-4C46-E7608F65EC35}"/>
              </a:ext>
            </a:extLst>
          </p:cNvPr>
          <p:cNvSpPr txBox="1">
            <a:spLocks noChangeArrowheads="1"/>
          </p:cNvSpPr>
          <p:nvPr/>
        </p:nvSpPr>
        <p:spPr bwMode="auto">
          <a:xfrm>
            <a:off x="838200" y="1143000"/>
            <a:ext cx="7543800" cy="2225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sz="1300">
                <a:solidFill>
                  <a:schemeClr val="tx1"/>
                </a:solidFill>
                <a:latin typeface="Times New Roman" panose="02020603050405020304" pitchFamily="18" charset="0"/>
              </a:defRPr>
            </a:lvl1pPr>
            <a:lvl2pPr marL="914400" indent="-457200">
              <a:defRPr sz="1300">
                <a:solidFill>
                  <a:schemeClr val="tx1"/>
                </a:solidFill>
                <a:latin typeface="Times New Roman" panose="02020603050405020304" pitchFamily="18" charset="0"/>
              </a:defRPr>
            </a:lvl2pPr>
            <a:lvl3pPr marL="1371600" indent="-457200">
              <a:defRPr sz="1300">
                <a:solidFill>
                  <a:schemeClr val="tx1"/>
                </a:solidFill>
                <a:latin typeface="Times New Roman" panose="02020603050405020304" pitchFamily="18" charset="0"/>
              </a:defRPr>
            </a:lvl3pPr>
            <a:lvl4pPr marL="1828800" indent="-457200">
              <a:defRPr sz="1300">
                <a:solidFill>
                  <a:schemeClr val="tx1"/>
                </a:solidFill>
                <a:latin typeface="Times New Roman" panose="02020603050405020304" pitchFamily="18" charset="0"/>
              </a:defRPr>
            </a:lvl4pPr>
            <a:lvl5pPr marL="2286000" indent="-457200">
              <a:defRPr sz="1300">
                <a:solidFill>
                  <a:schemeClr val="tx1"/>
                </a:solidFill>
                <a:latin typeface="Times New Roman" panose="02020603050405020304" pitchFamily="18" charset="0"/>
              </a:defRPr>
            </a:lvl5pPr>
            <a:lvl6pPr marL="2743200" indent="-457200" eaLnBrk="0" fontAlgn="base" hangingPunct="0">
              <a:spcBef>
                <a:spcPct val="0"/>
              </a:spcBef>
              <a:spcAft>
                <a:spcPct val="0"/>
              </a:spcAft>
              <a:defRPr sz="1300">
                <a:solidFill>
                  <a:schemeClr val="tx1"/>
                </a:solidFill>
                <a:latin typeface="Times New Roman" panose="02020603050405020304" pitchFamily="18" charset="0"/>
              </a:defRPr>
            </a:lvl6pPr>
            <a:lvl7pPr marL="3200400" indent="-457200" eaLnBrk="0" fontAlgn="base" hangingPunct="0">
              <a:spcBef>
                <a:spcPct val="0"/>
              </a:spcBef>
              <a:spcAft>
                <a:spcPct val="0"/>
              </a:spcAft>
              <a:defRPr sz="1300">
                <a:solidFill>
                  <a:schemeClr val="tx1"/>
                </a:solidFill>
                <a:latin typeface="Times New Roman" panose="02020603050405020304" pitchFamily="18" charset="0"/>
              </a:defRPr>
            </a:lvl7pPr>
            <a:lvl8pPr marL="3657600" indent="-457200" eaLnBrk="0" fontAlgn="base" hangingPunct="0">
              <a:spcBef>
                <a:spcPct val="0"/>
              </a:spcBef>
              <a:spcAft>
                <a:spcPct val="0"/>
              </a:spcAft>
              <a:defRPr sz="1300">
                <a:solidFill>
                  <a:schemeClr val="tx1"/>
                </a:solidFill>
                <a:latin typeface="Times New Roman" panose="02020603050405020304" pitchFamily="18" charset="0"/>
              </a:defRPr>
            </a:lvl8pPr>
            <a:lvl9pPr marL="4114800" indent="-4572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000" b="1">
                <a:latin typeface="Arial" panose="020B0604020202020204" pitchFamily="34" charset="0"/>
              </a:rPr>
              <a:t>Establishing the Vision and Objectives:</a:t>
            </a:r>
          </a:p>
          <a:p>
            <a:pPr eaLnBrk="1" hangingPunct="1">
              <a:spcBef>
                <a:spcPct val="50000"/>
              </a:spcBef>
            </a:pPr>
            <a:r>
              <a:rPr lang="en-US" altLang="en-US" sz="2000">
                <a:latin typeface="Arial" panose="020B0604020202020204" pitchFamily="34" charset="0"/>
              </a:rPr>
              <a:t>Information is gathered from the many sources. The affinity diagram can be used to group this information into major categories that can then be used to craft a vision and objectives. </a:t>
            </a:r>
          </a:p>
          <a:p>
            <a:pPr eaLnBrk="1" hangingPunct="1">
              <a:spcBef>
                <a:spcPct val="50000"/>
              </a:spcBef>
            </a:pPr>
            <a:endParaRPr lang="en-US" altLang="en-US" sz="2000">
              <a:latin typeface="Arial" panose="020B0604020202020204" pitchFamily="34" charset="0"/>
            </a:endParaRPr>
          </a:p>
        </p:txBody>
      </p:sp>
      <p:grpSp>
        <p:nvGrpSpPr>
          <p:cNvPr id="2" name="Content Placeholder 539651">
            <a:extLst>
              <a:ext uri="{FF2B5EF4-FFF2-40B4-BE49-F238E27FC236}">
                <a16:creationId xmlns:a16="http://schemas.microsoft.com/office/drawing/2014/main" id="{F3E2FCD2-01E3-BF0C-9CC1-E71AE30C120E}"/>
              </a:ext>
            </a:extLst>
          </p:cNvPr>
          <p:cNvGrpSpPr>
            <a:grpSpLocks noChangeAspect="1"/>
          </p:cNvGrpSpPr>
          <p:nvPr/>
        </p:nvGrpSpPr>
        <p:grpSpPr bwMode="auto">
          <a:xfrm>
            <a:off x="346075" y="1076325"/>
            <a:ext cx="8451850" cy="5513388"/>
            <a:chOff x="218" y="426"/>
            <a:chExt cx="5324" cy="3473"/>
          </a:xfrm>
        </p:grpSpPr>
        <p:graphicFrame>
          <p:nvGraphicFramePr>
            <p:cNvPr id="46" name="Diagram 45">
              <a:extLst>
                <a:ext uri="{FF2B5EF4-FFF2-40B4-BE49-F238E27FC236}">
                  <a16:creationId xmlns:a16="http://schemas.microsoft.com/office/drawing/2014/main" id="{FBBC71B9-178E-5853-49D5-63D1706C03E0}"/>
                </a:ext>
              </a:extLst>
            </p:cNvPr>
            <p:cNvGraphicFramePr/>
            <p:nvPr/>
          </p:nvGraphicFramePr>
          <p:xfrm>
            <a:off x="218" y="426"/>
            <a:ext cx="5324" cy="34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ctangle 35">
              <a:extLst>
                <a:ext uri="{FF2B5EF4-FFF2-40B4-BE49-F238E27FC236}">
                  <a16:creationId xmlns:a16="http://schemas.microsoft.com/office/drawing/2014/main" id="{522F39D8-ED06-2328-DE54-C44D683A8464}"/>
                </a:ext>
              </a:extLst>
            </p:cNvPr>
            <p:cNvSpPr>
              <a:spLocks noChangeArrowheads="1"/>
            </p:cNvSpPr>
            <p:nvPr/>
          </p:nvSpPr>
          <p:spPr bwMode="ltGray">
            <a:xfrm>
              <a:off x="3072" y="1826"/>
              <a:ext cx="1654" cy="1282"/>
            </a:xfrm>
            <a:prstGeom prst="rect">
              <a:avLst/>
            </a:prstGeom>
            <a:noFill/>
            <a:ln w="17463">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Rectangle 36">
              <a:extLst>
                <a:ext uri="{FF2B5EF4-FFF2-40B4-BE49-F238E27FC236}">
                  <a16:creationId xmlns:a16="http://schemas.microsoft.com/office/drawing/2014/main" id="{054534FA-7532-04FA-C317-9F57E4DC922B}"/>
                </a:ext>
              </a:extLst>
            </p:cNvPr>
            <p:cNvSpPr>
              <a:spLocks noChangeArrowheads="1"/>
            </p:cNvSpPr>
            <p:nvPr/>
          </p:nvSpPr>
          <p:spPr bwMode="ltGray">
            <a:xfrm>
              <a:off x="4193" y="2140"/>
              <a:ext cx="496" cy="493"/>
            </a:xfrm>
            <a:prstGeom prst="rect">
              <a:avLst/>
            </a:prstGeom>
            <a:solidFill>
              <a:srgbClr val="FFFFFF"/>
            </a:solidFill>
            <a:ln w="7938">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 name="Rectangle 37">
              <a:extLst>
                <a:ext uri="{FF2B5EF4-FFF2-40B4-BE49-F238E27FC236}">
                  <a16:creationId xmlns:a16="http://schemas.microsoft.com/office/drawing/2014/main" id="{5B97114E-C17E-94D0-6AD0-9F00EE2BB917}"/>
                </a:ext>
              </a:extLst>
            </p:cNvPr>
            <p:cNvSpPr>
              <a:spLocks noChangeArrowheads="1"/>
            </p:cNvSpPr>
            <p:nvPr/>
          </p:nvSpPr>
          <p:spPr bwMode="ltGray">
            <a:xfrm>
              <a:off x="3114" y="2128"/>
              <a:ext cx="926" cy="890"/>
            </a:xfrm>
            <a:prstGeom prst="rect">
              <a:avLst/>
            </a:prstGeom>
            <a:solidFill>
              <a:srgbClr val="FFFFFF"/>
            </a:solidFill>
            <a:ln w="7938">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 name="Rectangle 38">
              <a:extLst>
                <a:ext uri="{FF2B5EF4-FFF2-40B4-BE49-F238E27FC236}">
                  <a16:creationId xmlns:a16="http://schemas.microsoft.com/office/drawing/2014/main" id="{F4A598F6-2771-A251-CDCF-63F3C69D3FF1}"/>
                </a:ext>
              </a:extLst>
            </p:cNvPr>
            <p:cNvSpPr>
              <a:spLocks noChangeArrowheads="1"/>
            </p:cNvSpPr>
            <p:nvPr/>
          </p:nvSpPr>
          <p:spPr bwMode="ltGray">
            <a:xfrm>
              <a:off x="3396" y="2034"/>
              <a:ext cx="300" cy="187"/>
            </a:xfrm>
            <a:prstGeom prst="rect">
              <a:avLst/>
            </a:prstGeom>
            <a:solidFill>
              <a:srgbClr val="FFFFFF"/>
            </a:solidFill>
            <a:ln w="7938">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7" name="Rectangle 39">
              <a:extLst>
                <a:ext uri="{FF2B5EF4-FFF2-40B4-BE49-F238E27FC236}">
                  <a16:creationId xmlns:a16="http://schemas.microsoft.com/office/drawing/2014/main" id="{434D95B4-13FA-1350-1981-1613D87D9DEC}"/>
                </a:ext>
              </a:extLst>
            </p:cNvPr>
            <p:cNvSpPr>
              <a:spLocks noChangeArrowheads="1"/>
            </p:cNvSpPr>
            <p:nvPr/>
          </p:nvSpPr>
          <p:spPr bwMode="ltGray">
            <a:xfrm>
              <a:off x="4291" y="2034"/>
              <a:ext cx="300" cy="187"/>
            </a:xfrm>
            <a:prstGeom prst="rect">
              <a:avLst/>
            </a:prstGeom>
            <a:solidFill>
              <a:srgbClr val="FFFFFF"/>
            </a:solidFill>
            <a:ln w="7938">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 name="Rectangle 40">
              <a:extLst>
                <a:ext uri="{FF2B5EF4-FFF2-40B4-BE49-F238E27FC236}">
                  <a16:creationId xmlns:a16="http://schemas.microsoft.com/office/drawing/2014/main" id="{2CE407C4-9CB5-6B86-38BC-780939354FB1}"/>
                </a:ext>
              </a:extLst>
            </p:cNvPr>
            <p:cNvSpPr>
              <a:spLocks noChangeArrowheads="1"/>
            </p:cNvSpPr>
            <p:nvPr/>
          </p:nvSpPr>
          <p:spPr bwMode="ltGray">
            <a:xfrm>
              <a:off x="4136" y="2765"/>
              <a:ext cx="300" cy="187"/>
            </a:xfrm>
            <a:prstGeom prst="rect">
              <a:avLst/>
            </a:prstGeom>
            <a:solidFill>
              <a:srgbClr val="FFFFFF"/>
            </a:solidFill>
            <a:ln w="7938">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9" name="Rectangle 41">
              <a:extLst>
                <a:ext uri="{FF2B5EF4-FFF2-40B4-BE49-F238E27FC236}">
                  <a16:creationId xmlns:a16="http://schemas.microsoft.com/office/drawing/2014/main" id="{8CE0BB10-B70C-0D8D-DA7A-0145A630210B}"/>
                </a:ext>
              </a:extLst>
            </p:cNvPr>
            <p:cNvSpPr>
              <a:spLocks noChangeArrowheads="1"/>
            </p:cNvSpPr>
            <p:nvPr/>
          </p:nvSpPr>
          <p:spPr bwMode="ltGray">
            <a:xfrm>
              <a:off x="3506" y="1716"/>
              <a:ext cx="717" cy="213"/>
            </a:xfrm>
            <a:prstGeom prst="rect">
              <a:avLst/>
            </a:prstGeom>
            <a:solidFill>
              <a:srgbClr val="FFFFFF"/>
            </a:solidFill>
            <a:ln w="7938">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10" name="Group 42">
              <a:extLst>
                <a:ext uri="{FF2B5EF4-FFF2-40B4-BE49-F238E27FC236}">
                  <a16:creationId xmlns:a16="http://schemas.microsoft.com/office/drawing/2014/main" id="{300CF17B-426A-036F-D903-22091EC3351E}"/>
                </a:ext>
              </a:extLst>
            </p:cNvPr>
            <p:cNvGrpSpPr>
              <a:grpSpLocks/>
            </p:cNvGrpSpPr>
            <p:nvPr/>
          </p:nvGrpSpPr>
          <p:grpSpPr bwMode="auto">
            <a:xfrm>
              <a:off x="4286" y="2306"/>
              <a:ext cx="351" cy="248"/>
              <a:chOff x="3920" y="2883"/>
              <a:chExt cx="326" cy="199"/>
            </a:xfrm>
          </p:grpSpPr>
          <p:sp>
            <p:nvSpPr>
              <p:cNvPr id="42" name="Rectangle 43">
                <a:extLst>
                  <a:ext uri="{FF2B5EF4-FFF2-40B4-BE49-F238E27FC236}">
                    <a16:creationId xmlns:a16="http://schemas.microsoft.com/office/drawing/2014/main" id="{8E0C6BAC-8FBC-0D22-C145-C7BFEC7FF8D0}"/>
                  </a:ext>
                </a:extLst>
              </p:cNvPr>
              <p:cNvSpPr>
                <a:spLocks noChangeArrowheads="1"/>
              </p:cNvSpPr>
              <p:nvPr/>
            </p:nvSpPr>
            <p:spPr bwMode="ltGray">
              <a:xfrm>
                <a:off x="3920" y="2883"/>
                <a:ext cx="278" cy="151"/>
              </a:xfrm>
              <a:prstGeom prst="rect">
                <a:avLst/>
              </a:prstGeom>
              <a:solidFill>
                <a:srgbClr val="000000"/>
              </a:solidFill>
              <a:ln w="7938">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3" name="Rectangle 44">
                <a:extLst>
                  <a:ext uri="{FF2B5EF4-FFF2-40B4-BE49-F238E27FC236}">
                    <a16:creationId xmlns:a16="http://schemas.microsoft.com/office/drawing/2014/main" id="{56A55270-E66A-C4B1-84EC-11F87D16EC46}"/>
                  </a:ext>
                </a:extLst>
              </p:cNvPr>
              <p:cNvSpPr>
                <a:spLocks noChangeArrowheads="1"/>
              </p:cNvSpPr>
              <p:nvPr/>
            </p:nvSpPr>
            <p:spPr bwMode="ltGray">
              <a:xfrm>
                <a:off x="3936" y="2899"/>
                <a:ext cx="278" cy="151"/>
              </a:xfrm>
              <a:prstGeom prst="rect">
                <a:avLst/>
              </a:prstGeom>
              <a:blipFill dpi="0" rotWithShape="0">
                <a:blip r:embed="rId7"/>
                <a:srcRect/>
                <a:tile tx="0" ty="0" sx="100000" sy="100000" flip="none" algn="tl"/>
              </a:blipFill>
              <a:ln w="7938">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4" name="Rectangle 45">
                <a:extLst>
                  <a:ext uri="{FF2B5EF4-FFF2-40B4-BE49-F238E27FC236}">
                    <a16:creationId xmlns:a16="http://schemas.microsoft.com/office/drawing/2014/main" id="{B5914AE7-4EE6-5AAA-282B-659DE1566A32}"/>
                  </a:ext>
                </a:extLst>
              </p:cNvPr>
              <p:cNvSpPr>
                <a:spLocks noChangeArrowheads="1"/>
              </p:cNvSpPr>
              <p:nvPr/>
            </p:nvSpPr>
            <p:spPr bwMode="ltGray">
              <a:xfrm>
                <a:off x="3952" y="2915"/>
                <a:ext cx="278" cy="151"/>
              </a:xfrm>
              <a:prstGeom prst="rect">
                <a:avLst/>
              </a:prstGeom>
              <a:blipFill dpi="0" rotWithShape="0">
                <a:blip r:embed="rId8"/>
                <a:srcRect/>
                <a:tile tx="0" ty="0" sx="100000" sy="100000" flip="none" algn="tl"/>
              </a:blipFill>
              <a:ln w="7938">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5" name="Rectangle 46">
                <a:extLst>
                  <a:ext uri="{FF2B5EF4-FFF2-40B4-BE49-F238E27FC236}">
                    <a16:creationId xmlns:a16="http://schemas.microsoft.com/office/drawing/2014/main" id="{A6945A1A-0568-A275-B787-C22F1B76418E}"/>
                  </a:ext>
                </a:extLst>
              </p:cNvPr>
              <p:cNvSpPr>
                <a:spLocks noChangeArrowheads="1"/>
              </p:cNvSpPr>
              <p:nvPr/>
            </p:nvSpPr>
            <p:spPr bwMode="ltGray">
              <a:xfrm>
                <a:off x="3967" y="2931"/>
                <a:ext cx="279" cy="151"/>
              </a:xfrm>
              <a:prstGeom prst="rect">
                <a:avLst/>
              </a:prstGeom>
              <a:solidFill>
                <a:srgbClr val="FFFFFF"/>
              </a:solidFill>
              <a:ln w="7938">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1" name="Rectangle 47">
              <a:extLst>
                <a:ext uri="{FF2B5EF4-FFF2-40B4-BE49-F238E27FC236}">
                  <a16:creationId xmlns:a16="http://schemas.microsoft.com/office/drawing/2014/main" id="{C169DA09-C2AF-4B8E-C736-605CB2DF80B2}"/>
                </a:ext>
              </a:extLst>
            </p:cNvPr>
            <p:cNvSpPr>
              <a:spLocks noChangeArrowheads="1"/>
            </p:cNvSpPr>
            <p:nvPr/>
          </p:nvSpPr>
          <p:spPr bwMode="ltGray">
            <a:xfrm>
              <a:off x="3166" y="2353"/>
              <a:ext cx="301" cy="188"/>
            </a:xfrm>
            <a:prstGeom prst="rect">
              <a:avLst/>
            </a:prstGeom>
            <a:solidFill>
              <a:srgbClr val="FFFFFF"/>
            </a:solidFill>
            <a:ln w="7938">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2" name="Rectangle 48">
              <a:extLst>
                <a:ext uri="{FF2B5EF4-FFF2-40B4-BE49-F238E27FC236}">
                  <a16:creationId xmlns:a16="http://schemas.microsoft.com/office/drawing/2014/main" id="{FD1CCA63-B015-D3B0-8D3B-57DB8F81937B}"/>
                </a:ext>
              </a:extLst>
            </p:cNvPr>
            <p:cNvSpPr>
              <a:spLocks noChangeArrowheads="1"/>
            </p:cNvSpPr>
            <p:nvPr/>
          </p:nvSpPr>
          <p:spPr bwMode="ltGray">
            <a:xfrm>
              <a:off x="3637" y="2360"/>
              <a:ext cx="300" cy="187"/>
            </a:xfrm>
            <a:prstGeom prst="rect">
              <a:avLst/>
            </a:prstGeom>
            <a:solidFill>
              <a:srgbClr val="FFFFFF"/>
            </a:solidFill>
            <a:ln w="7938">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13" name="Group 49">
              <a:extLst>
                <a:ext uri="{FF2B5EF4-FFF2-40B4-BE49-F238E27FC236}">
                  <a16:creationId xmlns:a16="http://schemas.microsoft.com/office/drawing/2014/main" id="{8A4FD11F-7646-779B-AE40-FC9FD35E6096}"/>
                </a:ext>
              </a:extLst>
            </p:cNvPr>
            <p:cNvGrpSpPr>
              <a:grpSpLocks/>
            </p:cNvGrpSpPr>
            <p:nvPr/>
          </p:nvGrpSpPr>
          <p:grpSpPr bwMode="auto">
            <a:xfrm>
              <a:off x="3585" y="2705"/>
              <a:ext cx="352" cy="247"/>
              <a:chOff x="3270" y="3203"/>
              <a:chExt cx="326" cy="198"/>
            </a:xfrm>
          </p:grpSpPr>
          <p:sp>
            <p:nvSpPr>
              <p:cNvPr id="38" name="Rectangle 50">
                <a:extLst>
                  <a:ext uri="{FF2B5EF4-FFF2-40B4-BE49-F238E27FC236}">
                    <a16:creationId xmlns:a16="http://schemas.microsoft.com/office/drawing/2014/main" id="{08D5A2BA-A4DB-8A8F-017B-18A22D64142F}"/>
                  </a:ext>
                </a:extLst>
              </p:cNvPr>
              <p:cNvSpPr>
                <a:spLocks noChangeArrowheads="1"/>
              </p:cNvSpPr>
              <p:nvPr/>
            </p:nvSpPr>
            <p:spPr bwMode="ltGray">
              <a:xfrm>
                <a:off x="3270" y="3203"/>
                <a:ext cx="278" cy="150"/>
              </a:xfrm>
              <a:prstGeom prst="rect">
                <a:avLst/>
              </a:prstGeom>
              <a:solidFill>
                <a:srgbClr val="000000"/>
              </a:solidFill>
              <a:ln w="7938">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9" name="Rectangle 51">
                <a:extLst>
                  <a:ext uri="{FF2B5EF4-FFF2-40B4-BE49-F238E27FC236}">
                    <a16:creationId xmlns:a16="http://schemas.microsoft.com/office/drawing/2014/main" id="{3972C113-0A5D-0B97-8592-C3B503643235}"/>
                  </a:ext>
                </a:extLst>
              </p:cNvPr>
              <p:cNvSpPr>
                <a:spLocks noChangeArrowheads="1"/>
              </p:cNvSpPr>
              <p:nvPr/>
            </p:nvSpPr>
            <p:spPr bwMode="ltGray">
              <a:xfrm>
                <a:off x="3286" y="3219"/>
                <a:ext cx="278" cy="150"/>
              </a:xfrm>
              <a:prstGeom prst="rect">
                <a:avLst/>
              </a:prstGeom>
              <a:blipFill dpi="0" rotWithShape="0">
                <a:blip r:embed="rId7"/>
                <a:srcRect/>
                <a:tile tx="0" ty="0" sx="100000" sy="100000" flip="none" algn="tl"/>
              </a:blipFill>
              <a:ln w="7938">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0" name="Rectangle 52">
                <a:extLst>
                  <a:ext uri="{FF2B5EF4-FFF2-40B4-BE49-F238E27FC236}">
                    <a16:creationId xmlns:a16="http://schemas.microsoft.com/office/drawing/2014/main" id="{2A4AEEBC-F042-3E16-EE4C-0126F897EC8F}"/>
                  </a:ext>
                </a:extLst>
              </p:cNvPr>
              <p:cNvSpPr>
                <a:spLocks noChangeArrowheads="1"/>
              </p:cNvSpPr>
              <p:nvPr/>
            </p:nvSpPr>
            <p:spPr bwMode="ltGray">
              <a:xfrm>
                <a:off x="3302" y="3235"/>
                <a:ext cx="278" cy="150"/>
              </a:xfrm>
              <a:prstGeom prst="rect">
                <a:avLst/>
              </a:prstGeom>
              <a:blipFill dpi="0" rotWithShape="0">
                <a:blip r:embed="rId8"/>
                <a:srcRect/>
                <a:tile tx="0" ty="0" sx="100000" sy="100000" flip="none" algn="tl"/>
              </a:blipFill>
              <a:ln w="7938">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1" name="Rectangle 53">
                <a:extLst>
                  <a:ext uri="{FF2B5EF4-FFF2-40B4-BE49-F238E27FC236}">
                    <a16:creationId xmlns:a16="http://schemas.microsoft.com/office/drawing/2014/main" id="{6F155C63-5982-D93D-AC0E-CD7E687E163B}"/>
                  </a:ext>
                </a:extLst>
              </p:cNvPr>
              <p:cNvSpPr>
                <a:spLocks noChangeArrowheads="1"/>
              </p:cNvSpPr>
              <p:nvPr/>
            </p:nvSpPr>
            <p:spPr bwMode="ltGray">
              <a:xfrm>
                <a:off x="3318" y="3251"/>
                <a:ext cx="278" cy="150"/>
              </a:xfrm>
              <a:prstGeom prst="rect">
                <a:avLst/>
              </a:prstGeom>
              <a:solidFill>
                <a:srgbClr val="FFFFFF"/>
              </a:solidFill>
              <a:ln w="7938">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14" name="Rectangle 54">
              <a:extLst>
                <a:ext uri="{FF2B5EF4-FFF2-40B4-BE49-F238E27FC236}">
                  <a16:creationId xmlns:a16="http://schemas.microsoft.com/office/drawing/2014/main" id="{67B05D80-7ED8-1219-0155-D900D37871B3}"/>
                </a:ext>
              </a:extLst>
            </p:cNvPr>
            <p:cNvSpPr>
              <a:spLocks noChangeArrowheads="1"/>
            </p:cNvSpPr>
            <p:nvPr/>
          </p:nvSpPr>
          <p:spPr bwMode="ltGray">
            <a:xfrm>
              <a:off x="3149" y="2745"/>
              <a:ext cx="301" cy="187"/>
            </a:xfrm>
            <a:prstGeom prst="rect">
              <a:avLst/>
            </a:prstGeom>
            <a:blipFill dpi="0" rotWithShape="0">
              <a:blip r:embed="rId8"/>
              <a:srcRect/>
              <a:tile tx="0" ty="0" sx="100000" sy="100000" flip="none" algn="tl"/>
            </a:blipFill>
            <a:ln w="7938">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5" name="Rectangle 55">
              <a:extLst>
                <a:ext uri="{FF2B5EF4-FFF2-40B4-BE49-F238E27FC236}">
                  <a16:creationId xmlns:a16="http://schemas.microsoft.com/office/drawing/2014/main" id="{CFDA1355-376B-3FF2-7550-409A7E51F4B3}"/>
                </a:ext>
              </a:extLst>
            </p:cNvPr>
            <p:cNvSpPr>
              <a:spLocks noChangeArrowheads="1"/>
            </p:cNvSpPr>
            <p:nvPr/>
          </p:nvSpPr>
          <p:spPr bwMode="ltGray">
            <a:xfrm>
              <a:off x="3166" y="2765"/>
              <a:ext cx="301" cy="187"/>
            </a:xfrm>
            <a:prstGeom prst="rect">
              <a:avLst/>
            </a:prstGeom>
            <a:solidFill>
              <a:srgbClr val="FFFFFF"/>
            </a:solidFill>
            <a:ln w="7938">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16" name="Rectangle 56">
              <a:extLst>
                <a:ext uri="{FF2B5EF4-FFF2-40B4-BE49-F238E27FC236}">
                  <a16:creationId xmlns:a16="http://schemas.microsoft.com/office/drawing/2014/main" id="{F46A59C2-531C-2638-1D0E-BCC7AD384AA5}"/>
                </a:ext>
              </a:extLst>
            </p:cNvPr>
            <p:cNvSpPr>
              <a:spLocks noChangeArrowheads="1"/>
            </p:cNvSpPr>
            <p:nvPr/>
          </p:nvSpPr>
          <p:spPr bwMode="ltGray">
            <a:xfrm>
              <a:off x="3696" y="1772"/>
              <a:ext cx="31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Times New Roman" panose="02020603050405020304" pitchFamily="18" charset="0"/>
                </a:rPr>
                <a:t>Theme 2</a:t>
              </a:r>
              <a:endParaRPr kumimoji="0" lang="en-US" altLang="en-US" sz="1000" b="0" i="0" u="none" strike="noStrike" cap="none" normalizeH="0" baseline="0">
                <a:ln>
                  <a:noFill/>
                </a:ln>
                <a:solidFill>
                  <a:schemeClr val="tx1"/>
                </a:solidFill>
                <a:effectLst/>
                <a:latin typeface="Times New Roman" panose="02020603050405020304" pitchFamily="18" charset="0"/>
              </a:endParaRPr>
            </a:p>
          </p:txBody>
        </p:sp>
        <p:sp>
          <p:nvSpPr>
            <p:cNvPr id="17" name="Rectangle 57">
              <a:extLst>
                <a:ext uri="{FF2B5EF4-FFF2-40B4-BE49-F238E27FC236}">
                  <a16:creationId xmlns:a16="http://schemas.microsoft.com/office/drawing/2014/main" id="{7FC42313-E7F2-520B-A325-2411C6BDD723}"/>
                </a:ext>
              </a:extLst>
            </p:cNvPr>
            <p:cNvSpPr>
              <a:spLocks noChangeArrowheads="1"/>
            </p:cNvSpPr>
            <p:nvPr/>
          </p:nvSpPr>
          <p:spPr bwMode="ltGray">
            <a:xfrm>
              <a:off x="3436" y="2078"/>
              <a:ext cx="256"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Times New Roman" panose="02020603050405020304" pitchFamily="18" charset="0"/>
                </a:rPr>
                <a:t>Need 3</a:t>
              </a:r>
              <a:endParaRPr kumimoji="0" lang="en-US" altLang="en-US" sz="1000" b="0" i="0" u="none" strike="noStrike" cap="none" normalizeH="0" baseline="0">
                <a:ln>
                  <a:noFill/>
                </a:ln>
                <a:solidFill>
                  <a:schemeClr val="tx1"/>
                </a:solidFill>
                <a:effectLst/>
                <a:latin typeface="Times New Roman" panose="02020603050405020304" pitchFamily="18" charset="0"/>
              </a:endParaRPr>
            </a:p>
          </p:txBody>
        </p:sp>
        <p:sp>
          <p:nvSpPr>
            <p:cNvPr id="18" name="Rectangle 58">
              <a:extLst>
                <a:ext uri="{FF2B5EF4-FFF2-40B4-BE49-F238E27FC236}">
                  <a16:creationId xmlns:a16="http://schemas.microsoft.com/office/drawing/2014/main" id="{FE6D339A-8CEE-4FA0-9575-D49BF9D7C0D6}"/>
                </a:ext>
              </a:extLst>
            </p:cNvPr>
            <p:cNvSpPr>
              <a:spLocks noChangeArrowheads="1"/>
            </p:cNvSpPr>
            <p:nvPr/>
          </p:nvSpPr>
          <p:spPr bwMode="ltGray">
            <a:xfrm>
              <a:off x="4336" y="2078"/>
              <a:ext cx="256"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Times New Roman" panose="02020603050405020304" pitchFamily="18" charset="0"/>
                </a:rPr>
                <a:t>Need 4</a:t>
              </a:r>
              <a:endParaRPr kumimoji="0" lang="en-US" altLang="en-US" sz="1000" b="0" i="0" u="none" strike="noStrike" cap="none" normalizeH="0" baseline="0">
                <a:ln>
                  <a:noFill/>
                </a:ln>
                <a:solidFill>
                  <a:schemeClr val="tx1"/>
                </a:solidFill>
                <a:effectLst/>
                <a:latin typeface="Times New Roman" panose="02020603050405020304" pitchFamily="18" charset="0"/>
              </a:endParaRPr>
            </a:p>
          </p:txBody>
        </p:sp>
        <p:sp>
          <p:nvSpPr>
            <p:cNvPr id="19" name="Rectangle 59">
              <a:extLst>
                <a:ext uri="{FF2B5EF4-FFF2-40B4-BE49-F238E27FC236}">
                  <a16:creationId xmlns:a16="http://schemas.microsoft.com/office/drawing/2014/main" id="{0AB06365-A947-1FAC-D9EC-DEB7C7041A6F}"/>
                </a:ext>
              </a:extLst>
            </p:cNvPr>
            <p:cNvSpPr>
              <a:spLocks noChangeArrowheads="1"/>
            </p:cNvSpPr>
            <p:nvPr/>
          </p:nvSpPr>
          <p:spPr bwMode="ltGray">
            <a:xfrm>
              <a:off x="4170" y="2809"/>
              <a:ext cx="256"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Times New Roman" panose="02020603050405020304" pitchFamily="18" charset="0"/>
                </a:rPr>
                <a:t>Need 5</a:t>
              </a:r>
              <a:endParaRPr kumimoji="0" lang="en-US" altLang="en-US" sz="1000" b="0" i="0" u="none" strike="noStrike" cap="none" normalizeH="0" baseline="0">
                <a:ln>
                  <a:noFill/>
                </a:ln>
                <a:solidFill>
                  <a:schemeClr val="tx1"/>
                </a:solidFill>
                <a:effectLst/>
                <a:latin typeface="Times New Roman" panose="02020603050405020304" pitchFamily="18" charset="0"/>
              </a:endParaRPr>
            </a:p>
          </p:txBody>
        </p:sp>
        <p:sp>
          <p:nvSpPr>
            <p:cNvPr id="20" name="Rectangle 20">
              <a:extLst>
                <a:ext uri="{FF2B5EF4-FFF2-40B4-BE49-F238E27FC236}">
                  <a16:creationId xmlns:a16="http://schemas.microsoft.com/office/drawing/2014/main" id="{7B0220AD-34E8-AB66-3E85-684EDF31BE1C}"/>
                </a:ext>
              </a:extLst>
            </p:cNvPr>
            <p:cNvSpPr>
              <a:spLocks noChangeArrowheads="1"/>
            </p:cNvSpPr>
            <p:nvPr/>
          </p:nvSpPr>
          <p:spPr bwMode="ltGray">
            <a:xfrm>
              <a:off x="1109" y="2148"/>
              <a:ext cx="1339" cy="838"/>
            </a:xfrm>
            <a:prstGeom prst="rect">
              <a:avLst/>
            </a:prstGeom>
            <a:noFill/>
            <a:ln w="17463">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21" name="Group 16">
              <a:extLst>
                <a:ext uri="{FF2B5EF4-FFF2-40B4-BE49-F238E27FC236}">
                  <a16:creationId xmlns:a16="http://schemas.microsoft.com/office/drawing/2014/main" id="{68A1861E-551C-A3AC-EC13-015D537D32F0}"/>
                </a:ext>
              </a:extLst>
            </p:cNvPr>
            <p:cNvGrpSpPr>
              <a:grpSpLocks/>
            </p:cNvGrpSpPr>
            <p:nvPr/>
          </p:nvGrpSpPr>
          <p:grpSpPr bwMode="auto">
            <a:xfrm>
              <a:off x="1942" y="2523"/>
              <a:ext cx="334" cy="227"/>
              <a:chOff x="3653" y="1851"/>
              <a:chExt cx="310" cy="182"/>
            </a:xfrm>
          </p:grpSpPr>
          <p:sp>
            <p:nvSpPr>
              <p:cNvPr id="35" name="Rectangle 17">
                <a:extLst>
                  <a:ext uri="{FF2B5EF4-FFF2-40B4-BE49-F238E27FC236}">
                    <a16:creationId xmlns:a16="http://schemas.microsoft.com/office/drawing/2014/main" id="{348737B3-D727-6D47-2398-BEFA79D1DCDA}"/>
                  </a:ext>
                </a:extLst>
              </p:cNvPr>
              <p:cNvSpPr>
                <a:spLocks noChangeArrowheads="1"/>
              </p:cNvSpPr>
              <p:nvPr/>
            </p:nvSpPr>
            <p:spPr bwMode="ltGray">
              <a:xfrm>
                <a:off x="3653" y="1851"/>
                <a:ext cx="279" cy="150"/>
              </a:xfrm>
              <a:prstGeom prst="rect">
                <a:avLst/>
              </a:prstGeom>
              <a:blipFill dpi="0" rotWithShape="0">
                <a:blip r:embed="rId7"/>
                <a:srcRect/>
                <a:tile tx="0" ty="0" sx="100000" sy="100000" flip="none" algn="tl"/>
              </a:blipFill>
              <a:ln w="7938">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6" name="Rectangle 18">
                <a:extLst>
                  <a:ext uri="{FF2B5EF4-FFF2-40B4-BE49-F238E27FC236}">
                    <a16:creationId xmlns:a16="http://schemas.microsoft.com/office/drawing/2014/main" id="{50DE190A-EC86-2867-53E1-07358441672A}"/>
                  </a:ext>
                </a:extLst>
              </p:cNvPr>
              <p:cNvSpPr>
                <a:spLocks noChangeArrowheads="1"/>
              </p:cNvSpPr>
              <p:nvPr/>
            </p:nvSpPr>
            <p:spPr bwMode="ltGray">
              <a:xfrm>
                <a:off x="3669" y="1867"/>
                <a:ext cx="279" cy="150"/>
              </a:xfrm>
              <a:prstGeom prst="rect">
                <a:avLst/>
              </a:prstGeom>
              <a:blipFill dpi="0" rotWithShape="0">
                <a:blip r:embed="rId8"/>
                <a:srcRect/>
                <a:tile tx="0" ty="0" sx="100000" sy="100000" flip="none" algn="tl"/>
              </a:blipFill>
              <a:ln w="7938">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7" name="Rectangle 19">
                <a:extLst>
                  <a:ext uri="{FF2B5EF4-FFF2-40B4-BE49-F238E27FC236}">
                    <a16:creationId xmlns:a16="http://schemas.microsoft.com/office/drawing/2014/main" id="{25EE8628-51A9-D19E-C08D-EA6B5B398C9C}"/>
                  </a:ext>
                </a:extLst>
              </p:cNvPr>
              <p:cNvSpPr>
                <a:spLocks noChangeArrowheads="1"/>
              </p:cNvSpPr>
              <p:nvPr/>
            </p:nvSpPr>
            <p:spPr bwMode="ltGray">
              <a:xfrm>
                <a:off x="3685" y="1883"/>
                <a:ext cx="278" cy="150"/>
              </a:xfrm>
              <a:prstGeom prst="rect">
                <a:avLst/>
              </a:prstGeom>
              <a:solidFill>
                <a:srgbClr val="FFFFFF"/>
              </a:solidFill>
              <a:ln w="7938">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Rectangle 21">
              <a:extLst>
                <a:ext uri="{FF2B5EF4-FFF2-40B4-BE49-F238E27FC236}">
                  <a16:creationId xmlns:a16="http://schemas.microsoft.com/office/drawing/2014/main" id="{699DBA2D-D4A7-FD87-D68F-CA1186E5C7BE}"/>
                </a:ext>
              </a:extLst>
            </p:cNvPr>
            <p:cNvSpPr>
              <a:spLocks noChangeArrowheads="1"/>
            </p:cNvSpPr>
            <p:nvPr/>
          </p:nvSpPr>
          <p:spPr bwMode="ltGray">
            <a:xfrm>
              <a:off x="1857" y="2337"/>
              <a:ext cx="495" cy="499"/>
            </a:xfrm>
            <a:prstGeom prst="rect">
              <a:avLst/>
            </a:prstGeom>
            <a:noFill/>
            <a:ln w="7938">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 name="Rectangle 22">
              <a:extLst>
                <a:ext uri="{FF2B5EF4-FFF2-40B4-BE49-F238E27FC236}">
                  <a16:creationId xmlns:a16="http://schemas.microsoft.com/office/drawing/2014/main" id="{5E371FF2-067B-C4E8-96FF-BE998CD18ED8}"/>
                </a:ext>
              </a:extLst>
            </p:cNvPr>
            <p:cNvSpPr>
              <a:spLocks noChangeArrowheads="1"/>
            </p:cNvSpPr>
            <p:nvPr/>
          </p:nvSpPr>
          <p:spPr bwMode="ltGray">
            <a:xfrm>
              <a:off x="1179" y="2330"/>
              <a:ext cx="495" cy="540"/>
            </a:xfrm>
            <a:prstGeom prst="rect">
              <a:avLst/>
            </a:prstGeom>
            <a:noFill/>
            <a:ln w="7938">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24" name="Group 23">
              <a:extLst>
                <a:ext uri="{FF2B5EF4-FFF2-40B4-BE49-F238E27FC236}">
                  <a16:creationId xmlns:a16="http://schemas.microsoft.com/office/drawing/2014/main" id="{1DCBA966-1B8E-73EE-8D4C-8E8AF797BB14}"/>
                </a:ext>
              </a:extLst>
            </p:cNvPr>
            <p:cNvGrpSpPr>
              <a:grpSpLocks/>
            </p:cNvGrpSpPr>
            <p:nvPr/>
          </p:nvGrpSpPr>
          <p:grpSpPr bwMode="auto">
            <a:xfrm>
              <a:off x="1260" y="2503"/>
              <a:ext cx="351" cy="247"/>
              <a:chOff x="3020" y="1835"/>
              <a:chExt cx="326" cy="198"/>
            </a:xfrm>
          </p:grpSpPr>
          <p:sp>
            <p:nvSpPr>
              <p:cNvPr id="31" name="Rectangle 24">
                <a:extLst>
                  <a:ext uri="{FF2B5EF4-FFF2-40B4-BE49-F238E27FC236}">
                    <a16:creationId xmlns:a16="http://schemas.microsoft.com/office/drawing/2014/main" id="{DF883B88-F69E-BBE6-0025-5FB4144C5ADA}"/>
                  </a:ext>
                </a:extLst>
              </p:cNvPr>
              <p:cNvSpPr>
                <a:spLocks noChangeArrowheads="1"/>
              </p:cNvSpPr>
              <p:nvPr/>
            </p:nvSpPr>
            <p:spPr bwMode="ltGray">
              <a:xfrm>
                <a:off x="3020" y="1835"/>
                <a:ext cx="278" cy="150"/>
              </a:xfrm>
              <a:prstGeom prst="rect">
                <a:avLst/>
              </a:prstGeom>
              <a:solidFill>
                <a:srgbClr val="000000"/>
              </a:solidFill>
              <a:ln w="7938">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2" name="Rectangle 25">
                <a:extLst>
                  <a:ext uri="{FF2B5EF4-FFF2-40B4-BE49-F238E27FC236}">
                    <a16:creationId xmlns:a16="http://schemas.microsoft.com/office/drawing/2014/main" id="{1550B8F5-2B36-22B4-A57A-5FA92335B19A}"/>
                  </a:ext>
                </a:extLst>
              </p:cNvPr>
              <p:cNvSpPr>
                <a:spLocks noChangeArrowheads="1"/>
              </p:cNvSpPr>
              <p:nvPr/>
            </p:nvSpPr>
            <p:spPr bwMode="ltGray">
              <a:xfrm>
                <a:off x="3036" y="1851"/>
                <a:ext cx="278" cy="150"/>
              </a:xfrm>
              <a:prstGeom prst="rect">
                <a:avLst/>
              </a:prstGeom>
              <a:blipFill dpi="0" rotWithShape="0">
                <a:blip r:embed="rId7"/>
                <a:srcRect/>
                <a:tile tx="0" ty="0" sx="100000" sy="100000" flip="none" algn="tl"/>
              </a:blipFill>
              <a:ln w="7938">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3" name="Rectangle 26">
                <a:extLst>
                  <a:ext uri="{FF2B5EF4-FFF2-40B4-BE49-F238E27FC236}">
                    <a16:creationId xmlns:a16="http://schemas.microsoft.com/office/drawing/2014/main" id="{6F8AB41B-7755-9E1F-62F9-D68FFD012CE3}"/>
                  </a:ext>
                </a:extLst>
              </p:cNvPr>
              <p:cNvSpPr>
                <a:spLocks noChangeArrowheads="1"/>
              </p:cNvSpPr>
              <p:nvPr/>
            </p:nvSpPr>
            <p:spPr bwMode="ltGray">
              <a:xfrm>
                <a:off x="3052" y="1867"/>
                <a:ext cx="278" cy="150"/>
              </a:xfrm>
              <a:prstGeom prst="rect">
                <a:avLst/>
              </a:prstGeom>
              <a:blipFill dpi="0" rotWithShape="0">
                <a:blip r:embed="rId8"/>
                <a:srcRect/>
                <a:tile tx="0" ty="0" sx="100000" sy="100000" flip="none" algn="tl"/>
              </a:blipFill>
              <a:ln w="7938">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34" name="Rectangle 27">
                <a:extLst>
                  <a:ext uri="{FF2B5EF4-FFF2-40B4-BE49-F238E27FC236}">
                    <a16:creationId xmlns:a16="http://schemas.microsoft.com/office/drawing/2014/main" id="{714CDBB4-5EF6-A184-7068-D6AEB1232CF4}"/>
                  </a:ext>
                </a:extLst>
              </p:cNvPr>
              <p:cNvSpPr>
                <a:spLocks noChangeArrowheads="1"/>
              </p:cNvSpPr>
              <p:nvPr/>
            </p:nvSpPr>
            <p:spPr bwMode="ltGray">
              <a:xfrm>
                <a:off x="3068" y="1883"/>
                <a:ext cx="278" cy="150"/>
              </a:xfrm>
              <a:prstGeom prst="rect">
                <a:avLst/>
              </a:prstGeom>
              <a:solidFill>
                <a:srgbClr val="FFFFFF"/>
              </a:solidFill>
              <a:ln w="7938">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grpSp>
        <p:sp>
          <p:nvSpPr>
            <p:cNvPr id="25" name="Rectangle 28">
              <a:extLst>
                <a:ext uri="{FF2B5EF4-FFF2-40B4-BE49-F238E27FC236}">
                  <a16:creationId xmlns:a16="http://schemas.microsoft.com/office/drawing/2014/main" id="{4956D8C7-6A8E-D740-1B63-B69577DC6DBD}"/>
                </a:ext>
              </a:extLst>
            </p:cNvPr>
            <p:cNvSpPr>
              <a:spLocks noChangeArrowheads="1"/>
            </p:cNvSpPr>
            <p:nvPr/>
          </p:nvSpPr>
          <p:spPr bwMode="ltGray">
            <a:xfrm>
              <a:off x="1277" y="2251"/>
              <a:ext cx="300" cy="187"/>
            </a:xfrm>
            <a:prstGeom prst="rect">
              <a:avLst/>
            </a:prstGeom>
            <a:solidFill>
              <a:srgbClr val="FFFFFF"/>
            </a:solidFill>
            <a:ln w="7938">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6" name="Rectangle 29">
              <a:extLst>
                <a:ext uri="{FF2B5EF4-FFF2-40B4-BE49-F238E27FC236}">
                  <a16:creationId xmlns:a16="http://schemas.microsoft.com/office/drawing/2014/main" id="{63104058-8C21-A661-0A4E-2E2ED59EE28B}"/>
                </a:ext>
              </a:extLst>
            </p:cNvPr>
            <p:cNvSpPr>
              <a:spLocks noChangeArrowheads="1"/>
            </p:cNvSpPr>
            <p:nvPr/>
          </p:nvSpPr>
          <p:spPr bwMode="ltGray">
            <a:xfrm>
              <a:off x="1954" y="2264"/>
              <a:ext cx="300" cy="188"/>
            </a:xfrm>
            <a:prstGeom prst="rect">
              <a:avLst/>
            </a:prstGeom>
            <a:solidFill>
              <a:srgbClr val="FFFFFF"/>
            </a:solidFill>
            <a:ln w="7938">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7" name="Rectangle 30">
              <a:extLst>
                <a:ext uri="{FF2B5EF4-FFF2-40B4-BE49-F238E27FC236}">
                  <a16:creationId xmlns:a16="http://schemas.microsoft.com/office/drawing/2014/main" id="{C808F625-F8F3-B834-8666-6AAE4504BC70}"/>
                </a:ext>
              </a:extLst>
            </p:cNvPr>
            <p:cNvSpPr>
              <a:spLocks noChangeArrowheads="1"/>
            </p:cNvSpPr>
            <p:nvPr/>
          </p:nvSpPr>
          <p:spPr bwMode="ltGray">
            <a:xfrm>
              <a:off x="1529" y="2006"/>
              <a:ext cx="552" cy="193"/>
            </a:xfrm>
            <a:prstGeom prst="rect">
              <a:avLst/>
            </a:prstGeom>
            <a:solidFill>
              <a:srgbClr val="FFFFFF"/>
            </a:solidFill>
            <a:ln w="7938">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8" name="Rectangle 31">
              <a:extLst>
                <a:ext uri="{FF2B5EF4-FFF2-40B4-BE49-F238E27FC236}">
                  <a16:creationId xmlns:a16="http://schemas.microsoft.com/office/drawing/2014/main" id="{7266FA9A-C3CF-538B-0070-C810809F7F48}"/>
                </a:ext>
              </a:extLst>
            </p:cNvPr>
            <p:cNvSpPr>
              <a:spLocks noChangeArrowheads="1"/>
            </p:cNvSpPr>
            <p:nvPr/>
          </p:nvSpPr>
          <p:spPr bwMode="ltGray">
            <a:xfrm>
              <a:off x="1640" y="2049"/>
              <a:ext cx="31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Times New Roman" panose="02020603050405020304" pitchFamily="18" charset="0"/>
                </a:rPr>
                <a:t>Theme 1</a:t>
              </a:r>
              <a:endParaRPr kumimoji="0" lang="en-US" altLang="en-US" sz="1000" b="0" i="0" u="none" strike="noStrike" cap="none" normalizeH="0" baseline="0">
                <a:ln>
                  <a:noFill/>
                </a:ln>
                <a:solidFill>
                  <a:schemeClr val="tx1"/>
                </a:solidFill>
                <a:effectLst/>
                <a:latin typeface="Times New Roman" panose="02020603050405020304" pitchFamily="18" charset="0"/>
              </a:endParaRPr>
            </a:p>
          </p:txBody>
        </p:sp>
        <p:sp>
          <p:nvSpPr>
            <p:cNvPr id="29" name="Rectangle 32">
              <a:extLst>
                <a:ext uri="{FF2B5EF4-FFF2-40B4-BE49-F238E27FC236}">
                  <a16:creationId xmlns:a16="http://schemas.microsoft.com/office/drawing/2014/main" id="{463A8276-E016-31E2-9B1E-808FDC4E14CC}"/>
                </a:ext>
              </a:extLst>
            </p:cNvPr>
            <p:cNvSpPr>
              <a:spLocks noChangeArrowheads="1"/>
            </p:cNvSpPr>
            <p:nvPr/>
          </p:nvSpPr>
          <p:spPr bwMode="ltGray">
            <a:xfrm>
              <a:off x="1322" y="2295"/>
              <a:ext cx="256"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Times New Roman" panose="02020603050405020304" pitchFamily="18" charset="0"/>
                </a:rPr>
                <a:t>Need 1</a:t>
              </a:r>
              <a:endParaRPr kumimoji="0" lang="en-US" altLang="en-US" sz="1000" b="0" i="0" u="none" strike="noStrike" cap="none" normalizeH="0" baseline="0">
                <a:ln>
                  <a:noFill/>
                </a:ln>
                <a:solidFill>
                  <a:schemeClr val="tx1"/>
                </a:solidFill>
                <a:effectLst/>
                <a:latin typeface="Times New Roman" panose="02020603050405020304" pitchFamily="18" charset="0"/>
              </a:endParaRPr>
            </a:p>
          </p:txBody>
        </p:sp>
        <p:sp>
          <p:nvSpPr>
            <p:cNvPr id="30" name="Rectangle 33">
              <a:extLst>
                <a:ext uri="{FF2B5EF4-FFF2-40B4-BE49-F238E27FC236}">
                  <a16:creationId xmlns:a16="http://schemas.microsoft.com/office/drawing/2014/main" id="{FA21E39F-F7E1-C971-9195-79E76FD14ABC}"/>
                </a:ext>
              </a:extLst>
            </p:cNvPr>
            <p:cNvSpPr>
              <a:spLocks noChangeArrowheads="1"/>
            </p:cNvSpPr>
            <p:nvPr/>
          </p:nvSpPr>
          <p:spPr bwMode="ltGray">
            <a:xfrm>
              <a:off x="2000" y="2307"/>
              <a:ext cx="256"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Times New Roman" panose="02020603050405020304" pitchFamily="18" charset="0"/>
                </a:rPr>
                <a:t>Need 2</a:t>
              </a:r>
              <a:endParaRPr kumimoji="0" lang="en-US" altLang="en-US" sz="1000" b="0" i="0" u="none" strike="noStrike" cap="none" normalizeH="0" baseline="0">
                <a:ln>
                  <a:noFill/>
                </a:ln>
                <a:solidFill>
                  <a:schemeClr val="tx1"/>
                </a:solidFill>
                <a:effectLst/>
                <a:latin typeface="Times New Roman" panose="02020603050405020304" pitchFamily="18" charset="0"/>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0674" name="Rectangle 2">
            <a:extLst>
              <a:ext uri="{FF2B5EF4-FFF2-40B4-BE49-F238E27FC236}">
                <a16:creationId xmlns:a16="http://schemas.microsoft.com/office/drawing/2014/main" id="{93EBDFC7-D76B-0046-0F47-C7593C313865}"/>
              </a:ext>
            </a:extLst>
          </p:cNvPr>
          <p:cNvSpPr>
            <a:spLocks noGrp="1" noChangeArrowheads="1"/>
          </p:cNvSpPr>
          <p:nvPr>
            <p:ph type="title"/>
          </p:nvPr>
        </p:nvSpPr>
        <p:spPr/>
        <p:txBody>
          <a:bodyPr/>
          <a:lstStyle/>
          <a:p>
            <a:pPr eaLnBrk="1" hangingPunct="1">
              <a:defRPr/>
            </a:pPr>
            <a:r>
              <a:rPr lang="en-US" altLang="en-US"/>
              <a:t>Policy Deployment</a:t>
            </a:r>
          </a:p>
        </p:txBody>
      </p:sp>
      <p:sp>
        <p:nvSpPr>
          <p:cNvPr id="20483" name="Text Box 3">
            <a:extLst>
              <a:ext uri="{FF2B5EF4-FFF2-40B4-BE49-F238E27FC236}">
                <a16:creationId xmlns:a16="http://schemas.microsoft.com/office/drawing/2014/main" id="{3E146EC9-3964-FE4F-1FF8-2FDE07A1ACA7}"/>
              </a:ext>
            </a:extLst>
          </p:cNvPr>
          <p:cNvSpPr txBox="1">
            <a:spLocks noChangeArrowheads="1"/>
          </p:cNvSpPr>
          <p:nvPr/>
        </p:nvSpPr>
        <p:spPr bwMode="auto">
          <a:xfrm>
            <a:off x="838200" y="914400"/>
            <a:ext cx="7543800" cy="5578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sz="1300">
                <a:solidFill>
                  <a:schemeClr val="tx1"/>
                </a:solidFill>
                <a:latin typeface="Times New Roman" panose="02020603050405020304" pitchFamily="18" charset="0"/>
              </a:defRPr>
            </a:lvl1pPr>
            <a:lvl2pPr marL="914400" indent="-457200">
              <a:defRPr sz="1300">
                <a:solidFill>
                  <a:schemeClr val="tx1"/>
                </a:solidFill>
                <a:latin typeface="Times New Roman" panose="02020603050405020304" pitchFamily="18" charset="0"/>
              </a:defRPr>
            </a:lvl2pPr>
            <a:lvl3pPr marL="1371600" indent="-457200">
              <a:defRPr sz="1300">
                <a:solidFill>
                  <a:schemeClr val="tx1"/>
                </a:solidFill>
                <a:latin typeface="Times New Roman" panose="02020603050405020304" pitchFamily="18" charset="0"/>
              </a:defRPr>
            </a:lvl3pPr>
            <a:lvl4pPr marL="1828800" indent="-457200">
              <a:defRPr sz="1300">
                <a:solidFill>
                  <a:schemeClr val="tx1"/>
                </a:solidFill>
                <a:latin typeface="Times New Roman" panose="02020603050405020304" pitchFamily="18" charset="0"/>
              </a:defRPr>
            </a:lvl4pPr>
            <a:lvl5pPr marL="2286000" indent="-457200">
              <a:defRPr sz="1300">
                <a:solidFill>
                  <a:schemeClr val="tx1"/>
                </a:solidFill>
                <a:latin typeface="Times New Roman" panose="02020603050405020304" pitchFamily="18" charset="0"/>
              </a:defRPr>
            </a:lvl5pPr>
            <a:lvl6pPr marL="2743200" indent="-457200" eaLnBrk="0" fontAlgn="base" hangingPunct="0">
              <a:spcBef>
                <a:spcPct val="0"/>
              </a:spcBef>
              <a:spcAft>
                <a:spcPct val="0"/>
              </a:spcAft>
              <a:defRPr sz="1300">
                <a:solidFill>
                  <a:schemeClr val="tx1"/>
                </a:solidFill>
                <a:latin typeface="Times New Roman" panose="02020603050405020304" pitchFamily="18" charset="0"/>
              </a:defRPr>
            </a:lvl6pPr>
            <a:lvl7pPr marL="3200400" indent="-457200" eaLnBrk="0" fontAlgn="base" hangingPunct="0">
              <a:spcBef>
                <a:spcPct val="0"/>
              </a:spcBef>
              <a:spcAft>
                <a:spcPct val="0"/>
              </a:spcAft>
              <a:defRPr sz="1300">
                <a:solidFill>
                  <a:schemeClr val="tx1"/>
                </a:solidFill>
                <a:latin typeface="Times New Roman" panose="02020603050405020304" pitchFamily="18" charset="0"/>
              </a:defRPr>
            </a:lvl7pPr>
            <a:lvl8pPr marL="3657600" indent="-457200" eaLnBrk="0" fontAlgn="base" hangingPunct="0">
              <a:spcBef>
                <a:spcPct val="0"/>
              </a:spcBef>
              <a:spcAft>
                <a:spcPct val="0"/>
              </a:spcAft>
              <a:defRPr sz="1300">
                <a:solidFill>
                  <a:schemeClr val="tx1"/>
                </a:solidFill>
                <a:latin typeface="Times New Roman" panose="02020603050405020304" pitchFamily="18" charset="0"/>
              </a:defRPr>
            </a:lvl8pPr>
            <a:lvl9pPr marL="4114800" indent="-4572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000" b="1">
                <a:latin typeface="Arial" panose="020B0604020202020204" pitchFamily="34" charset="0"/>
              </a:rPr>
              <a:t>Establishing the Vision and Objectives:</a:t>
            </a:r>
          </a:p>
          <a:p>
            <a:pPr eaLnBrk="1" hangingPunct="1">
              <a:spcBef>
                <a:spcPct val="50000"/>
              </a:spcBef>
            </a:pPr>
            <a:r>
              <a:rPr lang="en-US" altLang="en-US" sz="2000">
                <a:latin typeface="Arial" panose="020B0604020202020204" pitchFamily="34" charset="0"/>
              </a:rPr>
              <a:t>Affinity Diagram Steps:</a:t>
            </a:r>
          </a:p>
          <a:p>
            <a:pPr eaLnBrk="1" hangingPunct="1">
              <a:spcBef>
                <a:spcPct val="50000"/>
              </a:spcBef>
              <a:buFontTx/>
              <a:buAutoNum type="arabicPeriod"/>
            </a:pPr>
            <a:r>
              <a:rPr lang="en-US" altLang="en-US" sz="2000">
                <a:latin typeface="Arial" panose="020B0604020202020204" pitchFamily="34" charset="0"/>
              </a:rPr>
              <a:t>Gather information about a theme. It may be gathered by interview, observation or your own thinking.</a:t>
            </a:r>
          </a:p>
          <a:p>
            <a:pPr eaLnBrk="1" hangingPunct="1">
              <a:spcBef>
                <a:spcPct val="50000"/>
              </a:spcBef>
              <a:buFontTx/>
              <a:buAutoNum type="arabicPeriod"/>
            </a:pPr>
            <a:r>
              <a:rPr lang="en-US" altLang="en-US" sz="2000">
                <a:latin typeface="Arial" panose="020B0604020202020204" pitchFamily="34" charset="0"/>
              </a:rPr>
              <a:t>Write the information on 3X5 cards or post it’s. Only one thought or idea per card.</a:t>
            </a:r>
          </a:p>
          <a:p>
            <a:pPr eaLnBrk="1" hangingPunct="1">
              <a:spcBef>
                <a:spcPct val="50000"/>
              </a:spcBef>
              <a:buFontTx/>
              <a:buAutoNum type="arabicPeriod"/>
            </a:pPr>
            <a:r>
              <a:rPr lang="en-US" altLang="en-US" sz="2000">
                <a:latin typeface="Arial" panose="020B0604020202020204" pitchFamily="34" charset="0"/>
              </a:rPr>
              <a:t>Randomly lay out the cards for the group to see. They should be shuffled to avoid any pre-existing grouping. </a:t>
            </a:r>
          </a:p>
          <a:p>
            <a:pPr eaLnBrk="1" hangingPunct="1">
              <a:spcBef>
                <a:spcPct val="50000"/>
              </a:spcBef>
              <a:buFontTx/>
              <a:buAutoNum type="arabicPeriod"/>
            </a:pPr>
            <a:r>
              <a:rPr lang="en-US" altLang="en-US" sz="2000">
                <a:latin typeface="Arial" panose="020B0604020202020204" pitchFamily="34" charset="0"/>
              </a:rPr>
              <a:t>Group the cards using your feelings or impressions.  Resist sorting the cards into categories.  The cards should create the categories. It should seem as if the cards group themselves. </a:t>
            </a:r>
          </a:p>
          <a:p>
            <a:pPr eaLnBrk="1" hangingPunct="1">
              <a:spcBef>
                <a:spcPct val="50000"/>
              </a:spcBef>
              <a:buFontTx/>
              <a:buAutoNum type="arabicPeriod"/>
            </a:pPr>
            <a:r>
              <a:rPr lang="en-US" altLang="en-US" sz="2000">
                <a:latin typeface="Arial" panose="020B0604020202020204" pitchFamily="34" charset="0"/>
              </a:rPr>
              <a:t>Label the cards with a title that succinctly describes the group. Before labeling read the cards aloud to the group. Remove any cards that are inappropriate.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3746" name="Rectangle 2">
            <a:extLst>
              <a:ext uri="{FF2B5EF4-FFF2-40B4-BE49-F238E27FC236}">
                <a16:creationId xmlns:a16="http://schemas.microsoft.com/office/drawing/2014/main" id="{7CE7C491-49C1-DEC9-37CD-8263657C9130}"/>
              </a:ext>
            </a:extLst>
          </p:cNvPr>
          <p:cNvSpPr>
            <a:spLocks noGrp="1" noChangeArrowheads="1"/>
          </p:cNvSpPr>
          <p:nvPr>
            <p:ph type="title"/>
          </p:nvPr>
        </p:nvSpPr>
        <p:spPr/>
        <p:txBody>
          <a:bodyPr/>
          <a:lstStyle/>
          <a:p>
            <a:pPr eaLnBrk="1" hangingPunct="1">
              <a:defRPr/>
            </a:pPr>
            <a:r>
              <a:rPr lang="en-US" altLang="en-US"/>
              <a:t>Policy Deployment</a:t>
            </a:r>
          </a:p>
        </p:txBody>
      </p:sp>
      <p:sp>
        <p:nvSpPr>
          <p:cNvPr id="21507" name="Text Box 3">
            <a:extLst>
              <a:ext uri="{FF2B5EF4-FFF2-40B4-BE49-F238E27FC236}">
                <a16:creationId xmlns:a16="http://schemas.microsoft.com/office/drawing/2014/main" id="{AB5ED626-5393-E3D7-56E8-2CB43FB91AFD}"/>
              </a:ext>
            </a:extLst>
          </p:cNvPr>
          <p:cNvSpPr txBox="1">
            <a:spLocks noChangeArrowheads="1"/>
          </p:cNvSpPr>
          <p:nvPr/>
        </p:nvSpPr>
        <p:spPr bwMode="auto">
          <a:xfrm>
            <a:off x="838200" y="914400"/>
            <a:ext cx="7543800" cy="405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sz="1300">
                <a:solidFill>
                  <a:schemeClr val="tx1"/>
                </a:solidFill>
                <a:latin typeface="Times New Roman" panose="02020603050405020304" pitchFamily="18" charset="0"/>
              </a:defRPr>
            </a:lvl1pPr>
            <a:lvl2pPr marL="914400" indent="-457200">
              <a:defRPr sz="1300">
                <a:solidFill>
                  <a:schemeClr val="tx1"/>
                </a:solidFill>
                <a:latin typeface="Times New Roman" panose="02020603050405020304" pitchFamily="18" charset="0"/>
              </a:defRPr>
            </a:lvl2pPr>
            <a:lvl3pPr marL="1371600" indent="-457200">
              <a:defRPr sz="1300">
                <a:solidFill>
                  <a:schemeClr val="tx1"/>
                </a:solidFill>
                <a:latin typeface="Times New Roman" panose="02020603050405020304" pitchFamily="18" charset="0"/>
              </a:defRPr>
            </a:lvl3pPr>
            <a:lvl4pPr marL="1828800" indent="-457200">
              <a:defRPr sz="1300">
                <a:solidFill>
                  <a:schemeClr val="tx1"/>
                </a:solidFill>
                <a:latin typeface="Times New Roman" panose="02020603050405020304" pitchFamily="18" charset="0"/>
              </a:defRPr>
            </a:lvl4pPr>
            <a:lvl5pPr marL="2286000" indent="-457200">
              <a:defRPr sz="1300">
                <a:solidFill>
                  <a:schemeClr val="tx1"/>
                </a:solidFill>
                <a:latin typeface="Times New Roman" panose="02020603050405020304" pitchFamily="18" charset="0"/>
              </a:defRPr>
            </a:lvl5pPr>
            <a:lvl6pPr marL="2743200" indent="-457200" eaLnBrk="0" fontAlgn="base" hangingPunct="0">
              <a:spcBef>
                <a:spcPct val="0"/>
              </a:spcBef>
              <a:spcAft>
                <a:spcPct val="0"/>
              </a:spcAft>
              <a:defRPr sz="1300">
                <a:solidFill>
                  <a:schemeClr val="tx1"/>
                </a:solidFill>
                <a:latin typeface="Times New Roman" panose="02020603050405020304" pitchFamily="18" charset="0"/>
              </a:defRPr>
            </a:lvl6pPr>
            <a:lvl7pPr marL="3200400" indent="-457200" eaLnBrk="0" fontAlgn="base" hangingPunct="0">
              <a:spcBef>
                <a:spcPct val="0"/>
              </a:spcBef>
              <a:spcAft>
                <a:spcPct val="0"/>
              </a:spcAft>
              <a:defRPr sz="1300">
                <a:solidFill>
                  <a:schemeClr val="tx1"/>
                </a:solidFill>
                <a:latin typeface="Times New Roman" panose="02020603050405020304" pitchFamily="18" charset="0"/>
              </a:defRPr>
            </a:lvl7pPr>
            <a:lvl8pPr marL="3657600" indent="-457200" eaLnBrk="0" fontAlgn="base" hangingPunct="0">
              <a:spcBef>
                <a:spcPct val="0"/>
              </a:spcBef>
              <a:spcAft>
                <a:spcPct val="0"/>
              </a:spcAft>
              <a:defRPr sz="1300">
                <a:solidFill>
                  <a:schemeClr val="tx1"/>
                </a:solidFill>
                <a:latin typeface="Times New Roman" panose="02020603050405020304" pitchFamily="18" charset="0"/>
              </a:defRPr>
            </a:lvl8pPr>
            <a:lvl9pPr marL="4114800" indent="-4572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000" b="1">
                <a:latin typeface="Arial" panose="020B0604020202020204" pitchFamily="34" charset="0"/>
              </a:rPr>
              <a:t>Establishing the Vision and Objectives:</a:t>
            </a:r>
          </a:p>
          <a:p>
            <a:pPr eaLnBrk="1" hangingPunct="1">
              <a:spcBef>
                <a:spcPct val="50000"/>
              </a:spcBef>
            </a:pPr>
            <a:r>
              <a:rPr lang="en-US" altLang="en-US" sz="2000" b="1">
                <a:latin typeface="Arial" panose="020B0604020202020204" pitchFamily="34" charset="0"/>
              </a:rPr>
              <a:t>Exercise Assignment: </a:t>
            </a:r>
            <a:r>
              <a:rPr lang="en-US" altLang="en-US" sz="2000">
                <a:latin typeface="Arial" panose="020B0604020202020204" pitchFamily="34" charset="0"/>
              </a:rPr>
              <a:t>Write a vision and identify objectives for your organization </a:t>
            </a:r>
          </a:p>
          <a:p>
            <a:pPr eaLnBrk="1" hangingPunct="1">
              <a:spcBef>
                <a:spcPct val="50000"/>
              </a:spcBef>
            </a:pPr>
            <a:r>
              <a:rPr lang="en-US" altLang="en-US" sz="2000" b="1">
                <a:latin typeface="Arial" panose="020B0604020202020204" pitchFamily="34" charset="0"/>
              </a:rPr>
              <a:t>Process: </a:t>
            </a:r>
          </a:p>
          <a:p>
            <a:pPr eaLnBrk="1" hangingPunct="1">
              <a:spcBef>
                <a:spcPct val="50000"/>
              </a:spcBef>
              <a:buFontTx/>
              <a:buAutoNum type="arabicPeriod"/>
            </a:pPr>
            <a:r>
              <a:rPr lang="en-US" altLang="en-US" sz="2000">
                <a:latin typeface="Arial" panose="020B0604020202020204" pitchFamily="34" charset="0"/>
              </a:rPr>
              <a:t>Brainstorm information about the theme of What the customer wants and what your organization wants. </a:t>
            </a:r>
          </a:p>
          <a:p>
            <a:pPr eaLnBrk="1" hangingPunct="1">
              <a:spcBef>
                <a:spcPct val="50000"/>
              </a:spcBef>
              <a:buFontTx/>
              <a:buAutoNum type="arabicPeriod"/>
            </a:pPr>
            <a:r>
              <a:rPr lang="en-US" altLang="en-US" sz="2000">
                <a:latin typeface="Arial" panose="020B0604020202020204" pitchFamily="34" charset="0"/>
              </a:rPr>
              <a:t>Use the affinity diagram to identify major subjects that should be addressed in the vision or objectives.</a:t>
            </a:r>
          </a:p>
          <a:p>
            <a:pPr eaLnBrk="1" hangingPunct="1">
              <a:spcBef>
                <a:spcPct val="50000"/>
              </a:spcBef>
              <a:buFontTx/>
              <a:buAutoNum type="arabicPeriod"/>
            </a:pPr>
            <a:r>
              <a:rPr lang="en-US" altLang="en-US" sz="2000">
                <a:latin typeface="Arial" panose="020B0604020202020204" pitchFamily="34" charset="0"/>
              </a:rPr>
              <a:t>Write the vision and list the objectives. </a:t>
            </a:r>
          </a:p>
          <a:p>
            <a:pPr eaLnBrk="1" hangingPunct="1">
              <a:spcBef>
                <a:spcPct val="50000"/>
              </a:spcBef>
              <a:buFontTx/>
              <a:buAutoNum type="arabicPeriod"/>
            </a:pPr>
            <a:r>
              <a:rPr lang="en-US" altLang="en-US" sz="2000">
                <a:latin typeface="Arial" panose="020B0604020202020204" pitchFamily="34" charset="0"/>
              </a:rPr>
              <a:t>For each objective define a measure.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6818" name="Rectangle 2">
            <a:extLst>
              <a:ext uri="{FF2B5EF4-FFF2-40B4-BE49-F238E27FC236}">
                <a16:creationId xmlns:a16="http://schemas.microsoft.com/office/drawing/2014/main" id="{9FFE23E0-947E-2F59-990F-AD0EA101F9E4}"/>
              </a:ext>
            </a:extLst>
          </p:cNvPr>
          <p:cNvSpPr>
            <a:spLocks noGrp="1" noChangeArrowheads="1"/>
          </p:cNvSpPr>
          <p:nvPr>
            <p:ph type="title"/>
          </p:nvPr>
        </p:nvSpPr>
        <p:spPr/>
        <p:txBody>
          <a:bodyPr/>
          <a:lstStyle/>
          <a:p>
            <a:pPr eaLnBrk="1" hangingPunct="1">
              <a:defRPr/>
            </a:pPr>
            <a:r>
              <a:rPr lang="en-US" altLang="en-US"/>
              <a:t>Policy Deployment</a:t>
            </a:r>
          </a:p>
        </p:txBody>
      </p:sp>
      <p:sp>
        <p:nvSpPr>
          <p:cNvPr id="22531" name="Text Box 3">
            <a:extLst>
              <a:ext uri="{FF2B5EF4-FFF2-40B4-BE49-F238E27FC236}">
                <a16:creationId xmlns:a16="http://schemas.microsoft.com/office/drawing/2014/main" id="{17761614-11FC-953F-1E94-A8E9C6F3CBF2}"/>
              </a:ext>
            </a:extLst>
          </p:cNvPr>
          <p:cNvSpPr txBox="1">
            <a:spLocks noChangeArrowheads="1"/>
          </p:cNvSpPr>
          <p:nvPr/>
        </p:nvSpPr>
        <p:spPr bwMode="auto">
          <a:xfrm>
            <a:off x="3733800" y="914400"/>
            <a:ext cx="4800600" cy="5426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sz="1300">
                <a:solidFill>
                  <a:schemeClr val="tx1"/>
                </a:solidFill>
                <a:latin typeface="Times New Roman" panose="02020603050405020304" pitchFamily="18" charset="0"/>
              </a:defRPr>
            </a:lvl1pPr>
            <a:lvl2pPr marL="914400" indent="-457200">
              <a:defRPr sz="1300">
                <a:solidFill>
                  <a:schemeClr val="tx1"/>
                </a:solidFill>
                <a:latin typeface="Times New Roman" panose="02020603050405020304" pitchFamily="18" charset="0"/>
              </a:defRPr>
            </a:lvl2pPr>
            <a:lvl3pPr marL="1371600" indent="-457200">
              <a:defRPr sz="1300">
                <a:solidFill>
                  <a:schemeClr val="tx1"/>
                </a:solidFill>
                <a:latin typeface="Times New Roman" panose="02020603050405020304" pitchFamily="18" charset="0"/>
              </a:defRPr>
            </a:lvl3pPr>
            <a:lvl4pPr marL="1828800" indent="-457200">
              <a:defRPr sz="1300">
                <a:solidFill>
                  <a:schemeClr val="tx1"/>
                </a:solidFill>
                <a:latin typeface="Times New Roman" panose="02020603050405020304" pitchFamily="18" charset="0"/>
              </a:defRPr>
            </a:lvl4pPr>
            <a:lvl5pPr marL="2286000" indent="-457200">
              <a:defRPr sz="1300">
                <a:solidFill>
                  <a:schemeClr val="tx1"/>
                </a:solidFill>
                <a:latin typeface="Times New Roman" panose="02020603050405020304" pitchFamily="18" charset="0"/>
              </a:defRPr>
            </a:lvl5pPr>
            <a:lvl6pPr marL="2743200" indent="-457200" eaLnBrk="0" fontAlgn="base" hangingPunct="0">
              <a:spcBef>
                <a:spcPct val="0"/>
              </a:spcBef>
              <a:spcAft>
                <a:spcPct val="0"/>
              </a:spcAft>
              <a:defRPr sz="1300">
                <a:solidFill>
                  <a:schemeClr val="tx1"/>
                </a:solidFill>
                <a:latin typeface="Times New Roman" panose="02020603050405020304" pitchFamily="18" charset="0"/>
              </a:defRPr>
            </a:lvl6pPr>
            <a:lvl7pPr marL="3200400" indent="-457200" eaLnBrk="0" fontAlgn="base" hangingPunct="0">
              <a:spcBef>
                <a:spcPct val="0"/>
              </a:spcBef>
              <a:spcAft>
                <a:spcPct val="0"/>
              </a:spcAft>
              <a:defRPr sz="1300">
                <a:solidFill>
                  <a:schemeClr val="tx1"/>
                </a:solidFill>
                <a:latin typeface="Times New Roman" panose="02020603050405020304" pitchFamily="18" charset="0"/>
              </a:defRPr>
            </a:lvl7pPr>
            <a:lvl8pPr marL="3657600" indent="-457200" eaLnBrk="0" fontAlgn="base" hangingPunct="0">
              <a:spcBef>
                <a:spcPct val="0"/>
              </a:spcBef>
              <a:spcAft>
                <a:spcPct val="0"/>
              </a:spcAft>
              <a:defRPr sz="1300">
                <a:solidFill>
                  <a:schemeClr val="tx1"/>
                </a:solidFill>
                <a:latin typeface="Times New Roman" panose="02020603050405020304" pitchFamily="18" charset="0"/>
              </a:defRPr>
            </a:lvl8pPr>
            <a:lvl9pPr marL="4114800" indent="-4572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000" b="1">
                <a:latin typeface="Arial" panose="020B0604020202020204" pitchFamily="34" charset="0"/>
              </a:rPr>
              <a:t>Deploying the Vision and Objectives:</a:t>
            </a:r>
          </a:p>
          <a:p>
            <a:pPr eaLnBrk="1" hangingPunct="1">
              <a:spcBef>
                <a:spcPct val="50000"/>
              </a:spcBef>
            </a:pPr>
            <a:r>
              <a:rPr lang="en-US" altLang="en-US" sz="2000">
                <a:latin typeface="Arial" panose="020B0604020202020204" pitchFamily="34" charset="0"/>
              </a:rPr>
              <a:t>The objectives are deployed to the entire organization, however not all departments will be expected to respond to all objectives. Some may better spend their resources working on one specific objective. </a:t>
            </a:r>
          </a:p>
          <a:p>
            <a:pPr eaLnBrk="1" hangingPunct="1">
              <a:spcBef>
                <a:spcPct val="50000"/>
              </a:spcBef>
            </a:pPr>
            <a:r>
              <a:rPr lang="en-US" altLang="en-US" sz="2000">
                <a:latin typeface="Arial" panose="020B0604020202020204" pitchFamily="34" charset="0"/>
              </a:rPr>
              <a:t>A Matrix Diagram of which departments impact which objectives can help in the deployment. </a:t>
            </a:r>
          </a:p>
          <a:p>
            <a:pPr eaLnBrk="1" hangingPunct="1">
              <a:spcBef>
                <a:spcPct val="50000"/>
              </a:spcBef>
            </a:pPr>
            <a:r>
              <a:rPr lang="en-US" altLang="en-US" sz="2000">
                <a:latin typeface="Arial" panose="020B0604020202020204" pitchFamily="34" charset="0"/>
              </a:rPr>
              <a:t>An executive champion for the objective is normally chosen from a department that has major impact on the objective. This assures their knowledge of the analysis needed to address the objective.</a:t>
            </a:r>
          </a:p>
        </p:txBody>
      </p:sp>
      <p:grpSp>
        <p:nvGrpSpPr>
          <p:cNvPr id="22532" name="Group 4">
            <a:extLst>
              <a:ext uri="{FF2B5EF4-FFF2-40B4-BE49-F238E27FC236}">
                <a16:creationId xmlns:a16="http://schemas.microsoft.com/office/drawing/2014/main" id="{060B2E8B-274A-FF9A-A31A-A64D15505965}"/>
              </a:ext>
            </a:extLst>
          </p:cNvPr>
          <p:cNvGrpSpPr>
            <a:grpSpLocks/>
          </p:cNvGrpSpPr>
          <p:nvPr/>
        </p:nvGrpSpPr>
        <p:grpSpPr bwMode="auto">
          <a:xfrm>
            <a:off x="1143000" y="1600200"/>
            <a:ext cx="1295400" cy="3962400"/>
            <a:chOff x="2160" y="576"/>
            <a:chExt cx="1056" cy="3360"/>
          </a:xfrm>
        </p:grpSpPr>
        <p:sp>
          <p:nvSpPr>
            <p:cNvPr id="22533" name="AutoShape 5">
              <a:extLst>
                <a:ext uri="{FF2B5EF4-FFF2-40B4-BE49-F238E27FC236}">
                  <a16:creationId xmlns:a16="http://schemas.microsoft.com/office/drawing/2014/main" id="{39BC8063-8C5E-E8C1-4BF5-4565A5151577}"/>
                </a:ext>
              </a:extLst>
            </p:cNvPr>
            <p:cNvSpPr>
              <a:spLocks noChangeArrowheads="1"/>
            </p:cNvSpPr>
            <p:nvPr/>
          </p:nvSpPr>
          <p:spPr bwMode="auto">
            <a:xfrm>
              <a:off x="2196" y="576"/>
              <a:ext cx="984" cy="480"/>
            </a:xfrm>
            <a:prstGeom prst="flowChartAlternateProcess">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000">
                  <a:latin typeface="Arial" panose="020B0604020202020204" pitchFamily="34" charset="0"/>
                </a:rPr>
                <a:t>Establish a Vision and Objectives</a:t>
              </a:r>
            </a:p>
          </p:txBody>
        </p:sp>
        <p:sp>
          <p:nvSpPr>
            <p:cNvPr id="22534" name="AutoShape 6">
              <a:extLst>
                <a:ext uri="{FF2B5EF4-FFF2-40B4-BE49-F238E27FC236}">
                  <a16:creationId xmlns:a16="http://schemas.microsoft.com/office/drawing/2014/main" id="{C9C876DF-4910-4847-FD91-EF369D9B2631}"/>
                </a:ext>
              </a:extLst>
            </p:cNvPr>
            <p:cNvSpPr>
              <a:spLocks noChangeArrowheads="1"/>
            </p:cNvSpPr>
            <p:nvPr/>
          </p:nvSpPr>
          <p:spPr bwMode="auto">
            <a:xfrm>
              <a:off x="2232" y="1288"/>
              <a:ext cx="912" cy="464"/>
            </a:xfrm>
            <a:prstGeom prst="flowChartProcess">
              <a:avLst/>
            </a:prstGeom>
            <a:solidFill>
              <a:srgbClr val="FFFF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000" dirty="0">
                  <a:latin typeface="Arial" panose="020B0604020202020204" pitchFamily="34" charset="0"/>
                </a:rPr>
                <a:t>Deploy the vision and objectives</a:t>
              </a:r>
            </a:p>
          </p:txBody>
        </p:sp>
        <p:sp>
          <p:nvSpPr>
            <p:cNvPr id="22535" name="AutoShape 7">
              <a:extLst>
                <a:ext uri="{FF2B5EF4-FFF2-40B4-BE49-F238E27FC236}">
                  <a16:creationId xmlns:a16="http://schemas.microsoft.com/office/drawing/2014/main" id="{65D41B9A-CD72-08D4-9A46-0CDFDF585D9D}"/>
                </a:ext>
              </a:extLst>
            </p:cNvPr>
            <p:cNvSpPr>
              <a:spLocks noChangeArrowheads="1"/>
            </p:cNvSpPr>
            <p:nvPr/>
          </p:nvSpPr>
          <p:spPr bwMode="auto">
            <a:xfrm>
              <a:off x="2160" y="1984"/>
              <a:ext cx="1056" cy="544"/>
            </a:xfrm>
            <a:prstGeom prst="flowChartDecision">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000">
                  <a:latin typeface="Arial" panose="020B0604020202020204" pitchFamily="34" charset="0"/>
                </a:rPr>
                <a:t>Optimize the plan</a:t>
              </a:r>
            </a:p>
          </p:txBody>
        </p:sp>
        <p:sp>
          <p:nvSpPr>
            <p:cNvPr id="22536" name="AutoShape 8">
              <a:extLst>
                <a:ext uri="{FF2B5EF4-FFF2-40B4-BE49-F238E27FC236}">
                  <a16:creationId xmlns:a16="http://schemas.microsoft.com/office/drawing/2014/main" id="{9A480AB5-0376-17A1-4CDC-347B3B7E8428}"/>
                </a:ext>
              </a:extLst>
            </p:cNvPr>
            <p:cNvSpPr>
              <a:spLocks noChangeArrowheads="1"/>
            </p:cNvSpPr>
            <p:nvPr/>
          </p:nvSpPr>
          <p:spPr bwMode="auto">
            <a:xfrm>
              <a:off x="2196" y="3456"/>
              <a:ext cx="984" cy="480"/>
            </a:xfrm>
            <a:prstGeom prst="flowChartAlternateProcess">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000">
                  <a:latin typeface="Arial" panose="020B0604020202020204" pitchFamily="34" charset="0"/>
                </a:rPr>
                <a:t>Review the Plan and the System</a:t>
              </a:r>
            </a:p>
          </p:txBody>
        </p:sp>
        <p:cxnSp>
          <p:nvCxnSpPr>
            <p:cNvPr id="22537" name="AutoShape 9">
              <a:extLst>
                <a:ext uri="{FF2B5EF4-FFF2-40B4-BE49-F238E27FC236}">
                  <a16:creationId xmlns:a16="http://schemas.microsoft.com/office/drawing/2014/main" id="{F02EF6DA-9489-7ED7-A113-D0B5DA83835A}"/>
                </a:ext>
              </a:extLst>
            </p:cNvPr>
            <p:cNvCxnSpPr>
              <a:cxnSpLocks noChangeShapeType="1"/>
              <a:stCxn id="22533" idx="2"/>
              <a:endCxn id="22534" idx="0"/>
            </p:cNvCxnSpPr>
            <p:nvPr/>
          </p:nvCxnSpPr>
          <p:spPr bwMode="auto">
            <a:xfrm rot="5400000">
              <a:off x="2572" y="1172"/>
              <a:ext cx="232" cy="0"/>
            </a:xfrm>
            <a:prstGeom prst="straightConnector1">
              <a:avLst/>
            </a:prstGeom>
            <a:noFill/>
            <a:ln w="12700">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538" name="AutoShape 10">
              <a:extLst>
                <a:ext uri="{FF2B5EF4-FFF2-40B4-BE49-F238E27FC236}">
                  <a16:creationId xmlns:a16="http://schemas.microsoft.com/office/drawing/2014/main" id="{C18775AD-A982-27DE-BF45-F81CCD62686B}"/>
                </a:ext>
              </a:extLst>
            </p:cNvPr>
            <p:cNvCxnSpPr>
              <a:cxnSpLocks noChangeShapeType="1"/>
              <a:stCxn id="22534" idx="2"/>
              <a:endCxn id="22535" idx="0"/>
            </p:cNvCxnSpPr>
            <p:nvPr/>
          </p:nvCxnSpPr>
          <p:spPr bwMode="auto">
            <a:xfrm rot="5400000">
              <a:off x="2572" y="1868"/>
              <a:ext cx="232" cy="0"/>
            </a:xfrm>
            <a:prstGeom prst="straightConnector1">
              <a:avLst/>
            </a:prstGeom>
            <a:noFill/>
            <a:ln w="12700">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539" name="AutoShape 11">
              <a:extLst>
                <a:ext uri="{FF2B5EF4-FFF2-40B4-BE49-F238E27FC236}">
                  <a16:creationId xmlns:a16="http://schemas.microsoft.com/office/drawing/2014/main" id="{896239E7-7281-0DFA-A620-F3210EDF3BB2}"/>
                </a:ext>
              </a:extLst>
            </p:cNvPr>
            <p:cNvCxnSpPr>
              <a:cxnSpLocks noChangeShapeType="1"/>
              <a:stCxn id="22535" idx="3"/>
              <a:endCxn id="22534" idx="3"/>
            </p:cNvCxnSpPr>
            <p:nvPr/>
          </p:nvCxnSpPr>
          <p:spPr bwMode="auto">
            <a:xfrm flipH="1" flipV="1">
              <a:off x="3144" y="1520"/>
              <a:ext cx="72" cy="736"/>
            </a:xfrm>
            <a:prstGeom prst="bentConnector3">
              <a:avLst>
                <a:gd name="adj1" fmla="val -200000"/>
              </a:avLst>
            </a:prstGeom>
            <a:noFill/>
            <a:ln w="12700">
              <a:solidFill>
                <a:srgbClr val="000000"/>
              </a:solidFill>
              <a:miter lim="800000"/>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540" name="AutoShape 12">
              <a:extLst>
                <a:ext uri="{FF2B5EF4-FFF2-40B4-BE49-F238E27FC236}">
                  <a16:creationId xmlns:a16="http://schemas.microsoft.com/office/drawing/2014/main" id="{84ED1D8B-3847-3987-AF9A-33F0DCB7E2E7}"/>
                </a:ext>
              </a:extLst>
            </p:cNvPr>
            <p:cNvCxnSpPr>
              <a:cxnSpLocks noChangeShapeType="1"/>
              <a:stCxn id="22536" idx="3"/>
              <a:endCxn id="22533" idx="3"/>
            </p:cNvCxnSpPr>
            <p:nvPr/>
          </p:nvCxnSpPr>
          <p:spPr bwMode="auto">
            <a:xfrm flipV="1">
              <a:off x="3180" y="816"/>
              <a:ext cx="1" cy="2880"/>
            </a:xfrm>
            <a:prstGeom prst="bentConnector3">
              <a:avLst>
                <a:gd name="adj1" fmla="val 41800000"/>
              </a:avLst>
            </a:prstGeom>
            <a:noFill/>
            <a:ln w="12700">
              <a:solidFill>
                <a:srgbClr val="000000"/>
              </a:solidFill>
              <a:miter lim="800000"/>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541" name="AutoShape 13">
              <a:extLst>
                <a:ext uri="{FF2B5EF4-FFF2-40B4-BE49-F238E27FC236}">
                  <a16:creationId xmlns:a16="http://schemas.microsoft.com/office/drawing/2014/main" id="{13B46A5F-1E2C-09F4-F729-84077E0E1114}"/>
                </a:ext>
              </a:extLst>
            </p:cNvPr>
            <p:cNvSpPr>
              <a:spLocks noChangeArrowheads="1"/>
            </p:cNvSpPr>
            <p:nvPr/>
          </p:nvSpPr>
          <p:spPr bwMode="auto">
            <a:xfrm>
              <a:off x="2232" y="2760"/>
              <a:ext cx="912" cy="464"/>
            </a:xfrm>
            <a:prstGeom prst="flowChartProcess">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000">
                  <a:latin typeface="Arial" panose="020B0604020202020204" pitchFamily="34" charset="0"/>
                </a:rPr>
                <a:t>Implement the plan</a:t>
              </a:r>
            </a:p>
          </p:txBody>
        </p:sp>
        <p:cxnSp>
          <p:nvCxnSpPr>
            <p:cNvPr id="22542" name="AutoShape 14">
              <a:extLst>
                <a:ext uri="{FF2B5EF4-FFF2-40B4-BE49-F238E27FC236}">
                  <a16:creationId xmlns:a16="http://schemas.microsoft.com/office/drawing/2014/main" id="{418D0859-0BB5-49EF-7883-6480C5ADE523}"/>
                </a:ext>
              </a:extLst>
            </p:cNvPr>
            <p:cNvCxnSpPr>
              <a:cxnSpLocks noChangeShapeType="1"/>
              <a:stCxn id="22535" idx="2"/>
              <a:endCxn id="22541" idx="0"/>
            </p:cNvCxnSpPr>
            <p:nvPr/>
          </p:nvCxnSpPr>
          <p:spPr bwMode="auto">
            <a:xfrm rot="5400000">
              <a:off x="2572" y="2644"/>
              <a:ext cx="232" cy="0"/>
            </a:xfrm>
            <a:prstGeom prst="straightConnector1">
              <a:avLst/>
            </a:prstGeom>
            <a:noFill/>
            <a:ln w="12700">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543" name="AutoShape 15">
              <a:extLst>
                <a:ext uri="{FF2B5EF4-FFF2-40B4-BE49-F238E27FC236}">
                  <a16:creationId xmlns:a16="http://schemas.microsoft.com/office/drawing/2014/main" id="{896F611D-58F2-9987-0460-2F25C0E7EE77}"/>
                </a:ext>
              </a:extLst>
            </p:cNvPr>
            <p:cNvCxnSpPr>
              <a:cxnSpLocks noChangeShapeType="1"/>
              <a:stCxn id="22541" idx="2"/>
              <a:endCxn id="22536" idx="0"/>
            </p:cNvCxnSpPr>
            <p:nvPr/>
          </p:nvCxnSpPr>
          <p:spPr bwMode="auto">
            <a:xfrm rot="5400000">
              <a:off x="2572" y="3340"/>
              <a:ext cx="232" cy="0"/>
            </a:xfrm>
            <a:prstGeom prst="straightConnector1">
              <a:avLst/>
            </a:prstGeom>
            <a:noFill/>
            <a:ln w="12700">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986" name="Rectangle 2">
            <a:extLst>
              <a:ext uri="{FF2B5EF4-FFF2-40B4-BE49-F238E27FC236}">
                <a16:creationId xmlns:a16="http://schemas.microsoft.com/office/drawing/2014/main" id="{748B2F0A-B636-506F-C8B9-D0EDA9C55C8D}"/>
              </a:ext>
            </a:extLst>
          </p:cNvPr>
          <p:cNvSpPr>
            <a:spLocks noGrp="1" noChangeArrowheads="1"/>
          </p:cNvSpPr>
          <p:nvPr>
            <p:ph type="title"/>
          </p:nvPr>
        </p:nvSpPr>
        <p:spPr/>
        <p:txBody>
          <a:bodyPr/>
          <a:lstStyle/>
          <a:p>
            <a:pPr eaLnBrk="1" hangingPunct="1">
              <a:defRPr/>
            </a:pPr>
            <a:r>
              <a:rPr lang="en-US" altLang="en-US"/>
              <a:t>Policy Deployment</a:t>
            </a:r>
          </a:p>
        </p:txBody>
      </p:sp>
      <p:sp>
        <p:nvSpPr>
          <p:cNvPr id="23555" name="Text Box 3">
            <a:extLst>
              <a:ext uri="{FF2B5EF4-FFF2-40B4-BE49-F238E27FC236}">
                <a16:creationId xmlns:a16="http://schemas.microsoft.com/office/drawing/2014/main" id="{0004E025-CE3C-FCE5-5C90-FF9F0415282F}"/>
              </a:ext>
            </a:extLst>
          </p:cNvPr>
          <p:cNvSpPr txBox="1">
            <a:spLocks noChangeArrowheads="1"/>
          </p:cNvSpPr>
          <p:nvPr/>
        </p:nvSpPr>
        <p:spPr bwMode="auto">
          <a:xfrm>
            <a:off x="685800" y="1066800"/>
            <a:ext cx="7543800" cy="3444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sz="1300">
                <a:solidFill>
                  <a:schemeClr val="tx1"/>
                </a:solidFill>
                <a:latin typeface="Times New Roman" panose="02020603050405020304" pitchFamily="18" charset="0"/>
              </a:defRPr>
            </a:lvl1pPr>
            <a:lvl2pPr marL="914400" indent="-457200">
              <a:defRPr sz="1300">
                <a:solidFill>
                  <a:schemeClr val="tx1"/>
                </a:solidFill>
                <a:latin typeface="Times New Roman" panose="02020603050405020304" pitchFamily="18" charset="0"/>
              </a:defRPr>
            </a:lvl2pPr>
            <a:lvl3pPr marL="1371600" indent="-457200">
              <a:defRPr sz="1300">
                <a:solidFill>
                  <a:schemeClr val="tx1"/>
                </a:solidFill>
                <a:latin typeface="Times New Roman" panose="02020603050405020304" pitchFamily="18" charset="0"/>
              </a:defRPr>
            </a:lvl3pPr>
            <a:lvl4pPr marL="1828800" indent="-457200">
              <a:defRPr sz="1300">
                <a:solidFill>
                  <a:schemeClr val="tx1"/>
                </a:solidFill>
                <a:latin typeface="Times New Roman" panose="02020603050405020304" pitchFamily="18" charset="0"/>
              </a:defRPr>
            </a:lvl4pPr>
            <a:lvl5pPr marL="2286000" indent="-457200">
              <a:defRPr sz="1300">
                <a:solidFill>
                  <a:schemeClr val="tx1"/>
                </a:solidFill>
                <a:latin typeface="Times New Roman" panose="02020603050405020304" pitchFamily="18" charset="0"/>
              </a:defRPr>
            </a:lvl5pPr>
            <a:lvl6pPr marL="2743200" indent="-457200" eaLnBrk="0" fontAlgn="base" hangingPunct="0">
              <a:spcBef>
                <a:spcPct val="0"/>
              </a:spcBef>
              <a:spcAft>
                <a:spcPct val="0"/>
              </a:spcAft>
              <a:defRPr sz="1300">
                <a:solidFill>
                  <a:schemeClr val="tx1"/>
                </a:solidFill>
                <a:latin typeface="Times New Roman" panose="02020603050405020304" pitchFamily="18" charset="0"/>
              </a:defRPr>
            </a:lvl6pPr>
            <a:lvl7pPr marL="3200400" indent="-457200" eaLnBrk="0" fontAlgn="base" hangingPunct="0">
              <a:spcBef>
                <a:spcPct val="0"/>
              </a:spcBef>
              <a:spcAft>
                <a:spcPct val="0"/>
              </a:spcAft>
              <a:defRPr sz="1300">
                <a:solidFill>
                  <a:schemeClr val="tx1"/>
                </a:solidFill>
                <a:latin typeface="Times New Roman" panose="02020603050405020304" pitchFamily="18" charset="0"/>
              </a:defRPr>
            </a:lvl7pPr>
            <a:lvl8pPr marL="3657600" indent="-457200" eaLnBrk="0" fontAlgn="base" hangingPunct="0">
              <a:spcBef>
                <a:spcPct val="0"/>
              </a:spcBef>
              <a:spcAft>
                <a:spcPct val="0"/>
              </a:spcAft>
              <a:defRPr sz="1300">
                <a:solidFill>
                  <a:schemeClr val="tx1"/>
                </a:solidFill>
                <a:latin typeface="Times New Roman" panose="02020603050405020304" pitchFamily="18" charset="0"/>
              </a:defRPr>
            </a:lvl8pPr>
            <a:lvl9pPr marL="4114800" indent="-4572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000" b="1">
                <a:latin typeface="Arial" panose="020B0604020202020204" pitchFamily="34" charset="0"/>
              </a:rPr>
              <a:t>Deploying the Vision and Objectives:</a:t>
            </a:r>
          </a:p>
          <a:p>
            <a:pPr eaLnBrk="1" hangingPunct="1">
              <a:spcBef>
                <a:spcPct val="50000"/>
              </a:spcBef>
            </a:pPr>
            <a:r>
              <a:rPr lang="en-US" altLang="en-US" sz="2000">
                <a:latin typeface="Arial" panose="020B0604020202020204" pitchFamily="34" charset="0"/>
              </a:rPr>
              <a:t>Each department should evaluate their impact on the objectives and the Gap that exists between their performance and the target. Their goal is to find how best to contribute their resources to achieving the vision.  If they have a strong impact on one objective and little impact on the others, they should focus their efforts there.  If the performance Gap is large on one and little on another, that too will guide there plans.</a:t>
            </a:r>
          </a:p>
          <a:p>
            <a:pPr eaLnBrk="1" hangingPunct="1">
              <a:spcBef>
                <a:spcPct val="50000"/>
              </a:spcBef>
              <a:buFontTx/>
              <a:buAutoNum type="arabicPeriod"/>
            </a:pPr>
            <a:endParaRPr lang="en-US" altLang="en-US" sz="2000">
              <a:latin typeface="Arial" panose="020B0604020202020204" pitchFamily="34" charset="0"/>
            </a:endParaRPr>
          </a:p>
        </p:txBody>
      </p:sp>
      <p:sp>
        <p:nvSpPr>
          <p:cNvPr id="23556" name="Line 4">
            <a:extLst>
              <a:ext uri="{FF2B5EF4-FFF2-40B4-BE49-F238E27FC236}">
                <a16:creationId xmlns:a16="http://schemas.microsoft.com/office/drawing/2014/main" id="{01369B27-FF7B-7CA9-ADAB-4137B7F533AC}"/>
              </a:ext>
            </a:extLst>
          </p:cNvPr>
          <p:cNvSpPr>
            <a:spLocks noChangeShapeType="1"/>
          </p:cNvSpPr>
          <p:nvPr/>
        </p:nvSpPr>
        <p:spPr bwMode="auto">
          <a:xfrm>
            <a:off x="3067050" y="4378325"/>
            <a:ext cx="1588" cy="2006600"/>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57" name="Line 5">
            <a:extLst>
              <a:ext uri="{FF2B5EF4-FFF2-40B4-BE49-F238E27FC236}">
                <a16:creationId xmlns:a16="http://schemas.microsoft.com/office/drawing/2014/main" id="{987FFB9A-DA8C-BEB6-B5D7-090E3FCFF2AC}"/>
              </a:ext>
            </a:extLst>
          </p:cNvPr>
          <p:cNvSpPr>
            <a:spLocks noChangeShapeType="1"/>
          </p:cNvSpPr>
          <p:nvPr/>
        </p:nvSpPr>
        <p:spPr bwMode="auto">
          <a:xfrm>
            <a:off x="3067050" y="6384925"/>
            <a:ext cx="1938338" cy="1588"/>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58" name="Line 6">
            <a:extLst>
              <a:ext uri="{FF2B5EF4-FFF2-40B4-BE49-F238E27FC236}">
                <a16:creationId xmlns:a16="http://schemas.microsoft.com/office/drawing/2014/main" id="{ACD62D7D-6108-CB51-7789-D8C0D1DCC4A0}"/>
              </a:ext>
            </a:extLst>
          </p:cNvPr>
          <p:cNvSpPr>
            <a:spLocks noChangeShapeType="1"/>
          </p:cNvSpPr>
          <p:nvPr/>
        </p:nvSpPr>
        <p:spPr bwMode="auto">
          <a:xfrm>
            <a:off x="3017838" y="6384925"/>
            <a:ext cx="39687" cy="1588"/>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59" name="Line 7">
            <a:extLst>
              <a:ext uri="{FF2B5EF4-FFF2-40B4-BE49-F238E27FC236}">
                <a16:creationId xmlns:a16="http://schemas.microsoft.com/office/drawing/2014/main" id="{91279D23-A0BB-5F61-DE2D-9B5BAE15815B}"/>
              </a:ext>
            </a:extLst>
          </p:cNvPr>
          <p:cNvSpPr>
            <a:spLocks noChangeShapeType="1"/>
          </p:cNvSpPr>
          <p:nvPr/>
        </p:nvSpPr>
        <p:spPr bwMode="auto">
          <a:xfrm>
            <a:off x="3017838" y="6113463"/>
            <a:ext cx="39687" cy="0"/>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60" name="Line 8">
            <a:extLst>
              <a:ext uri="{FF2B5EF4-FFF2-40B4-BE49-F238E27FC236}">
                <a16:creationId xmlns:a16="http://schemas.microsoft.com/office/drawing/2014/main" id="{AA764884-57D3-5FC3-9CCC-36424CCFC325}"/>
              </a:ext>
            </a:extLst>
          </p:cNvPr>
          <p:cNvSpPr>
            <a:spLocks noChangeShapeType="1"/>
          </p:cNvSpPr>
          <p:nvPr/>
        </p:nvSpPr>
        <p:spPr bwMode="auto">
          <a:xfrm>
            <a:off x="3017838" y="5842000"/>
            <a:ext cx="39687" cy="317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61" name="Line 9">
            <a:extLst>
              <a:ext uri="{FF2B5EF4-FFF2-40B4-BE49-F238E27FC236}">
                <a16:creationId xmlns:a16="http://schemas.microsoft.com/office/drawing/2014/main" id="{71EBF12D-88B7-00B0-6CDC-6933EDC3EF01}"/>
              </a:ext>
            </a:extLst>
          </p:cNvPr>
          <p:cNvSpPr>
            <a:spLocks noChangeShapeType="1"/>
          </p:cNvSpPr>
          <p:nvPr/>
        </p:nvSpPr>
        <p:spPr bwMode="auto">
          <a:xfrm>
            <a:off x="3017838" y="5581650"/>
            <a:ext cx="39687" cy="1588"/>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62" name="Line 10">
            <a:extLst>
              <a:ext uri="{FF2B5EF4-FFF2-40B4-BE49-F238E27FC236}">
                <a16:creationId xmlns:a16="http://schemas.microsoft.com/office/drawing/2014/main" id="{D11CACBE-81D8-3C7D-4B69-D2D95AFE0058}"/>
              </a:ext>
            </a:extLst>
          </p:cNvPr>
          <p:cNvSpPr>
            <a:spLocks noChangeShapeType="1"/>
          </p:cNvSpPr>
          <p:nvPr/>
        </p:nvSpPr>
        <p:spPr bwMode="auto">
          <a:xfrm>
            <a:off x="3017838" y="5310188"/>
            <a:ext cx="39687" cy="158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63" name="Line 11">
            <a:extLst>
              <a:ext uri="{FF2B5EF4-FFF2-40B4-BE49-F238E27FC236}">
                <a16:creationId xmlns:a16="http://schemas.microsoft.com/office/drawing/2014/main" id="{7BDF76E7-9CF9-48E4-0573-428BEDDC08DE}"/>
              </a:ext>
            </a:extLst>
          </p:cNvPr>
          <p:cNvSpPr>
            <a:spLocks noChangeShapeType="1"/>
          </p:cNvSpPr>
          <p:nvPr/>
        </p:nvSpPr>
        <p:spPr bwMode="auto">
          <a:xfrm>
            <a:off x="3017838" y="5040313"/>
            <a:ext cx="39687" cy="1587"/>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64" name="Line 12">
            <a:extLst>
              <a:ext uri="{FF2B5EF4-FFF2-40B4-BE49-F238E27FC236}">
                <a16:creationId xmlns:a16="http://schemas.microsoft.com/office/drawing/2014/main" id="{6E8D8FEB-1550-2433-193D-CA5A0F2B48D3}"/>
              </a:ext>
            </a:extLst>
          </p:cNvPr>
          <p:cNvSpPr>
            <a:spLocks noChangeShapeType="1"/>
          </p:cNvSpPr>
          <p:nvPr/>
        </p:nvSpPr>
        <p:spPr bwMode="auto">
          <a:xfrm>
            <a:off x="3017838" y="4778375"/>
            <a:ext cx="39687" cy="1588"/>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65" name="Line 13">
            <a:extLst>
              <a:ext uri="{FF2B5EF4-FFF2-40B4-BE49-F238E27FC236}">
                <a16:creationId xmlns:a16="http://schemas.microsoft.com/office/drawing/2014/main" id="{9C17860B-BD6B-4241-C781-A829F4086B45}"/>
              </a:ext>
            </a:extLst>
          </p:cNvPr>
          <p:cNvSpPr>
            <a:spLocks noChangeShapeType="1"/>
          </p:cNvSpPr>
          <p:nvPr/>
        </p:nvSpPr>
        <p:spPr bwMode="auto">
          <a:xfrm>
            <a:off x="3017838" y="4508500"/>
            <a:ext cx="39687" cy="0"/>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66" name="Line 14">
            <a:extLst>
              <a:ext uri="{FF2B5EF4-FFF2-40B4-BE49-F238E27FC236}">
                <a16:creationId xmlns:a16="http://schemas.microsoft.com/office/drawing/2014/main" id="{FBB8C011-1CAC-EFA0-7B67-766114EDFE41}"/>
              </a:ext>
            </a:extLst>
          </p:cNvPr>
          <p:cNvSpPr>
            <a:spLocks noChangeShapeType="1"/>
          </p:cNvSpPr>
          <p:nvPr/>
        </p:nvSpPr>
        <p:spPr bwMode="auto">
          <a:xfrm flipV="1">
            <a:off x="3067050" y="4378325"/>
            <a:ext cx="1588" cy="2006600"/>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67" name="Line 15">
            <a:extLst>
              <a:ext uri="{FF2B5EF4-FFF2-40B4-BE49-F238E27FC236}">
                <a16:creationId xmlns:a16="http://schemas.microsoft.com/office/drawing/2014/main" id="{D6F024E3-8DD2-A1DF-5BA9-AB1EE66DFD0A}"/>
              </a:ext>
            </a:extLst>
          </p:cNvPr>
          <p:cNvSpPr>
            <a:spLocks noChangeShapeType="1"/>
          </p:cNvSpPr>
          <p:nvPr/>
        </p:nvSpPr>
        <p:spPr bwMode="auto">
          <a:xfrm>
            <a:off x="3221038" y="6394450"/>
            <a:ext cx="0" cy="4127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68" name="Line 16">
            <a:extLst>
              <a:ext uri="{FF2B5EF4-FFF2-40B4-BE49-F238E27FC236}">
                <a16:creationId xmlns:a16="http://schemas.microsoft.com/office/drawing/2014/main" id="{07C67375-DEB9-46EE-775F-F7E58DD0F55B}"/>
              </a:ext>
            </a:extLst>
          </p:cNvPr>
          <p:cNvSpPr>
            <a:spLocks noChangeShapeType="1"/>
          </p:cNvSpPr>
          <p:nvPr/>
        </p:nvSpPr>
        <p:spPr bwMode="auto">
          <a:xfrm>
            <a:off x="3551238" y="6394450"/>
            <a:ext cx="0" cy="4127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69" name="Line 17">
            <a:extLst>
              <a:ext uri="{FF2B5EF4-FFF2-40B4-BE49-F238E27FC236}">
                <a16:creationId xmlns:a16="http://schemas.microsoft.com/office/drawing/2014/main" id="{19A683D7-8A00-2570-7976-F44EAEE0FCD4}"/>
              </a:ext>
            </a:extLst>
          </p:cNvPr>
          <p:cNvSpPr>
            <a:spLocks noChangeShapeType="1"/>
          </p:cNvSpPr>
          <p:nvPr/>
        </p:nvSpPr>
        <p:spPr bwMode="auto">
          <a:xfrm>
            <a:off x="3870325" y="6394450"/>
            <a:ext cx="1588" cy="4127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70" name="Line 18">
            <a:extLst>
              <a:ext uri="{FF2B5EF4-FFF2-40B4-BE49-F238E27FC236}">
                <a16:creationId xmlns:a16="http://schemas.microsoft.com/office/drawing/2014/main" id="{CB9BADE4-3DC4-4617-730F-2CEE21F3FD9B}"/>
              </a:ext>
            </a:extLst>
          </p:cNvPr>
          <p:cNvSpPr>
            <a:spLocks noChangeShapeType="1"/>
          </p:cNvSpPr>
          <p:nvPr/>
        </p:nvSpPr>
        <p:spPr bwMode="auto">
          <a:xfrm>
            <a:off x="4191000" y="6394450"/>
            <a:ext cx="0" cy="4127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71" name="Line 19">
            <a:extLst>
              <a:ext uri="{FF2B5EF4-FFF2-40B4-BE49-F238E27FC236}">
                <a16:creationId xmlns:a16="http://schemas.microsoft.com/office/drawing/2014/main" id="{78C7913E-F7ED-6745-F9FD-BF59A41A3466}"/>
              </a:ext>
            </a:extLst>
          </p:cNvPr>
          <p:cNvSpPr>
            <a:spLocks noChangeShapeType="1"/>
          </p:cNvSpPr>
          <p:nvPr/>
        </p:nvSpPr>
        <p:spPr bwMode="auto">
          <a:xfrm>
            <a:off x="4521200" y="6394450"/>
            <a:ext cx="0" cy="4127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72" name="Line 20">
            <a:extLst>
              <a:ext uri="{FF2B5EF4-FFF2-40B4-BE49-F238E27FC236}">
                <a16:creationId xmlns:a16="http://schemas.microsoft.com/office/drawing/2014/main" id="{AD9C2FE5-B490-9D5B-EB0B-38995FC2638D}"/>
              </a:ext>
            </a:extLst>
          </p:cNvPr>
          <p:cNvSpPr>
            <a:spLocks noChangeShapeType="1"/>
          </p:cNvSpPr>
          <p:nvPr/>
        </p:nvSpPr>
        <p:spPr bwMode="auto">
          <a:xfrm>
            <a:off x="4840288" y="6394450"/>
            <a:ext cx="0" cy="41275"/>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73" name="Line 21">
            <a:extLst>
              <a:ext uri="{FF2B5EF4-FFF2-40B4-BE49-F238E27FC236}">
                <a16:creationId xmlns:a16="http://schemas.microsoft.com/office/drawing/2014/main" id="{8A36F5E5-EF16-3AD6-AA00-20BFB46C3BE7}"/>
              </a:ext>
            </a:extLst>
          </p:cNvPr>
          <p:cNvSpPr>
            <a:spLocks noChangeShapeType="1"/>
          </p:cNvSpPr>
          <p:nvPr/>
        </p:nvSpPr>
        <p:spPr bwMode="auto">
          <a:xfrm>
            <a:off x="3067050" y="6384925"/>
            <a:ext cx="1938338" cy="1588"/>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74" name="Line 22">
            <a:extLst>
              <a:ext uri="{FF2B5EF4-FFF2-40B4-BE49-F238E27FC236}">
                <a16:creationId xmlns:a16="http://schemas.microsoft.com/office/drawing/2014/main" id="{C9642442-757B-8DD3-2F74-17C5891BE5EC}"/>
              </a:ext>
            </a:extLst>
          </p:cNvPr>
          <p:cNvSpPr>
            <a:spLocks noChangeShapeType="1"/>
          </p:cNvSpPr>
          <p:nvPr/>
        </p:nvSpPr>
        <p:spPr bwMode="auto">
          <a:xfrm>
            <a:off x="3067050" y="6384925"/>
            <a:ext cx="1938338" cy="1588"/>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75" name="Rectangle 23">
            <a:extLst>
              <a:ext uri="{FF2B5EF4-FFF2-40B4-BE49-F238E27FC236}">
                <a16:creationId xmlns:a16="http://schemas.microsoft.com/office/drawing/2014/main" id="{332296E6-83DD-D53C-5D60-7FF006C55842}"/>
              </a:ext>
            </a:extLst>
          </p:cNvPr>
          <p:cNvSpPr>
            <a:spLocks noChangeArrowheads="1"/>
          </p:cNvSpPr>
          <p:nvPr/>
        </p:nvSpPr>
        <p:spPr bwMode="auto">
          <a:xfrm>
            <a:off x="3067050" y="5260975"/>
            <a:ext cx="328613" cy="1123950"/>
          </a:xfrm>
          <a:prstGeom prst="rect">
            <a:avLst/>
          </a:prstGeom>
          <a:blipFill dpi="0" rotWithShape="0">
            <a:blip r:embed="rId2"/>
            <a:srcRect/>
            <a:tile tx="0" ty="0" sx="100000" sy="100000" flip="none" algn="tl"/>
          </a:blipFill>
          <a:ln w="28575">
            <a:solidFill>
              <a:srgbClr val="000000"/>
            </a:solidFill>
            <a:miter lim="800000"/>
            <a:headEnd/>
            <a:tailEnd/>
          </a:ln>
        </p:spPr>
        <p:txBody>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23576" name="Rectangle 24">
            <a:extLst>
              <a:ext uri="{FF2B5EF4-FFF2-40B4-BE49-F238E27FC236}">
                <a16:creationId xmlns:a16="http://schemas.microsoft.com/office/drawing/2014/main" id="{D302650E-9DCA-5AFF-2F12-3EEC8C4C187E}"/>
              </a:ext>
            </a:extLst>
          </p:cNvPr>
          <p:cNvSpPr>
            <a:spLocks noChangeArrowheads="1"/>
          </p:cNvSpPr>
          <p:nvPr/>
        </p:nvSpPr>
        <p:spPr bwMode="auto">
          <a:xfrm>
            <a:off x="3386138" y="5821363"/>
            <a:ext cx="330200" cy="563562"/>
          </a:xfrm>
          <a:prstGeom prst="rect">
            <a:avLst/>
          </a:prstGeom>
          <a:blipFill dpi="0" rotWithShape="0">
            <a:blip r:embed="rId2"/>
            <a:srcRect/>
            <a:tile tx="0" ty="0" sx="100000" sy="100000" flip="none" algn="tl"/>
          </a:blipFill>
          <a:ln w="28575">
            <a:solidFill>
              <a:srgbClr val="000000"/>
            </a:solidFill>
            <a:miter lim="800000"/>
            <a:headEnd/>
            <a:tailEnd/>
          </a:ln>
        </p:spPr>
        <p:txBody>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23577" name="Rectangle 25">
            <a:extLst>
              <a:ext uri="{FF2B5EF4-FFF2-40B4-BE49-F238E27FC236}">
                <a16:creationId xmlns:a16="http://schemas.microsoft.com/office/drawing/2014/main" id="{147BA9EF-C837-801D-7B6A-128B253D0BF3}"/>
              </a:ext>
            </a:extLst>
          </p:cNvPr>
          <p:cNvSpPr>
            <a:spLocks noChangeArrowheads="1"/>
          </p:cNvSpPr>
          <p:nvPr/>
        </p:nvSpPr>
        <p:spPr bwMode="auto">
          <a:xfrm>
            <a:off x="3705225" y="6303963"/>
            <a:ext cx="339725" cy="80962"/>
          </a:xfrm>
          <a:prstGeom prst="rect">
            <a:avLst/>
          </a:prstGeom>
          <a:blipFill dpi="0" rotWithShape="0">
            <a:blip r:embed="rId2"/>
            <a:srcRect/>
            <a:tile tx="0" ty="0" sx="100000" sy="100000" flip="none" algn="tl"/>
          </a:blipFill>
          <a:ln w="28575">
            <a:solidFill>
              <a:srgbClr val="000000"/>
            </a:solidFill>
            <a:miter lim="800000"/>
            <a:headEnd/>
            <a:tailEnd/>
          </a:ln>
        </p:spPr>
        <p:txBody>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23578" name="Rectangle 26">
            <a:extLst>
              <a:ext uri="{FF2B5EF4-FFF2-40B4-BE49-F238E27FC236}">
                <a16:creationId xmlns:a16="http://schemas.microsoft.com/office/drawing/2014/main" id="{0B6A2941-D3C8-E6C0-7338-4F47A579958B}"/>
              </a:ext>
            </a:extLst>
          </p:cNvPr>
          <p:cNvSpPr>
            <a:spLocks noChangeArrowheads="1"/>
          </p:cNvSpPr>
          <p:nvPr/>
        </p:nvSpPr>
        <p:spPr bwMode="auto">
          <a:xfrm>
            <a:off x="4035425" y="6324600"/>
            <a:ext cx="330200" cy="60325"/>
          </a:xfrm>
          <a:prstGeom prst="rect">
            <a:avLst/>
          </a:prstGeom>
          <a:blipFill dpi="0" rotWithShape="0">
            <a:blip r:embed="rId2"/>
            <a:srcRect/>
            <a:tile tx="0" ty="0" sx="100000" sy="100000" flip="none" algn="tl"/>
          </a:blipFill>
          <a:ln w="28575">
            <a:solidFill>
              <a:srgbClr val="000000"/>
            </a:solidFill>
            <a:miter lim="800000"/>
            <a:headEnd/>
            <a:tailEnd/>
          </a:ln>
        </p:spPr>
        <p:txBody>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23579" name="Rectangle 27">
            <a:extLst>
              <a:ext uri="{FF2B5EF4-FFF2-40B4-BE49-F238E27FC236}">
                <a16:creationId xmlns:a16="http://schemas.microsoft.com/office/drawing/2014/main" id="{FCD65B7F-4C11-4F98-3550-95C9B89A01FF}"/>
              </a:ext>
            </a:extLst>
          </p:cNvPr>
          <p:cNvSpPr>
            <a:spLocks noChangeArrowheads="1"/>
          </p:cNvSpPr>
          <p:nvPr/>
        </p:nvSpPr>
        <p:spPr bwMode="auto">
          <a:xfrm>
            <a:off x="4356100" y="6364288"/>
            <a:ext cx="328613" cy="20637"/>
          </a:xfrm>
          <a:prstGeom prst="rect">
            <a:avLst/>
          </a:prstGeom>
          <a:blipFill dpi="0" rotWithShape="0">
            <a:blip r:embed="rId2"/>
            <a:srcRect/>
            <a:tile tx="0" ty="0" sx="100000" sy="100000" flip="none" algn="tl"/>
          </a:blipFill>
          <a:ln w="28575">
            <a:solidFill>
              <a:srgbClr val="000000"/>
            </a:solidFill>
            <a:miter lim="800000"/>
            <a:headEnd/>
            <a:tailEnd/>
          </a:ln>
        </p:spPr>
        <p:txBody>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23580" name="Rectangle 28">
            <a:extLst>
              <a:ext uri="{FF2B5EF4-FFF2-40B4-BE49-F238E27FC236}">
                <a16:creationId xmlns:a16="http://schemas.microsoft.com/office/drawing/2014/main" id="{3BCE6033-7994-A5AD-4258-A61E13D12AB1}"/>
              </a:ext>
            </a:extLst>
          </p:cNvPr>
          <p:cNvSpPr>
            <a:spLocks noChangeArrowheads="1"/>
          </p:cNvSpPr>
          <p:nvPr/>
        </p:nvSpPr>
        <p:spPr bwMode="auto">
          <a:xfrm>
            <a:off x="4675188" y="6324600"/>
            <a:ext cx="339725" cy="60325"/>
          </a:xfrm>
          <a:prstGeom prst="rect">
            <a:avLst/>
          </a:prstGeom>
          <a:blipFill dpi="0" rotWithShape="0">
            <a:blip r:embed="rId2"/>
            <a:srcRect/>
            <a:tile tx="0" ty="0" sx="100000" sy="100000" flip="none" algn="tl"/>
          </a:blipFill>
          <a:ln w="28575">
            <a:solidFill>
              <a:srgbClr val="000000"/>
            </a:solidFill>
            <a:miter lim="800000"/>
            <a:headEnd/>
            <a:tailEnd/>
          </a:ln>
        </p:spPr>
        <p:txBody>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23581" name="Rectangle 29">
            <a:extLst>
              <a:ext uri="{FF2B5EF4-FFF2-40B4-BE49-F238E27FC236}">
                <a16:creationId xmlns:a16="http://schemas.microsoft.com/office/drawing/2014/main" id="{D62D4FAC-B524-8A1F-0174-46F624A2864C}"/>
              </a:ext>
            </a:extLst>
          </p:cNvPr>
          <p:cNvSpPr>
            <a:spLocks noChangeArrowheads="1"/>
          </p:cNvSpPr>
          <p:nvPr/>
        </p:nvSpPr>
        <p:spPr bwMode="auto">
          <a:xfrm>
            <a:off x="2940050" y="6315075"/>
            <a:ext cx="77788"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r>
              <a:rPr lang="en-US" altLang="en-US" sz="1100">
                <a:solidFill>
                  <a:srgbClr val="000000"/>
                </a:solidFill>
                <a:latin typeface="Arial" panose="020B0604020202020204" pitchFamily="34" charset="0"/>
              </a:rPr>
              <a:t>0</a:t>
            </a:r>
            <a:endParaRPr lang="en-US" altLang="en-US" sz="2400" i="1">
              <a:latin typeface="Arial" panose="020B0604020202020204" pitchFamily="34" charset="0"/>
            </a:endParaRPr>
          </a:p>
        </p:txBody>
      </p:sp>
      <p:sp>
        <p:nvSpPr>
          <p:cNvPr id="23582" name="Rectangle 30">
            <a:extLst>
              <a:ext uri="{FF2B5EF4-FFF2-40B4-BE49-F238E27FC236}">
                <a16:creationId xmlns:a16="http://schemas.microsoft.com/office/drawing/2014/main" id="{A870582E-2F28-ABB9-BD30-9C166282141B}"/>
              </a:ext>
            </a:extLst>
          </p:cNvPr>
          <p:cNvSpPr>
            <a:spLocks noChangeArrowheads="1"/>
          </p:cNvSpPr>
          <p:nvPr/>
        </p:nvSpPr>
        <p:spPr bwMode="auto">
          <a:xfrm>
            <a:off x="2882900" y="6053138"/>
            <a:ext cx="15557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r>
              <a:rPr lang="en-US" altLang="en-US" sz="1100">
                <a:solidFill>
                  <a:srgbClr val="000000"/>
                </a:solidFill>
                <a:latin typeface="Arial" panose="020B0604020202020204" pitchFamily="34" charset="0"/>
              </a:rPr>
              <a:t>10</a:t>
            </a:r>
            <a:endParaRPr lang="en-US" altLang="en-US" sz="2400" i="1">
              <a:latin typeface="Arial" panose="020B0604020202020204" pitchFamily="34" charset="0"/>
            </a:endParaRPr>
          </a:p>
        </p:txBody>
      </p:sp>
      <p:sp>
        <p:nvSpPr>
          <p:cNvPr id="23583" name="Rectangle 31">
            <a:extLst>
              <a:ext uri="{FF2B5EF4-FFF2-40B4-BE49-F238E27FC236}">
                <a16:creationId xmlns:a16="http://schemas.microsoft.com/office/drawing/2014/main" id="{1285F73F-5A1F-F4B5-E4E6-1F72A9190970}"/>
              </a:ext>
            </a:extLst>
          </p:cNvPr>
          <p:cNvSpPr>
            <a:spLocks noChangeArrowheads="1"/>
          </p:cNvSpPr>
          <p:nvPr/>
        </p:nvSpPr>
        <p:spPr bwMode="auto">
          <a:xfrm>
            <a:off x="2882900" y="5781675"/>
            <a:ext cx="15557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r>
              <a:rPr lang="en-US" altLang="en-US" sz="1100">
                <a:solidFill>
                  <a:srgbClr val="000000"/>
                </a:solidFill>
                <a:latin typeface="Arial" panose="020B0604020202020204" pitchFamily="34" charset="0"/>
              </a:rPr>
              <a:t>20</a:t>
            </a:r>
            <a:endParaRPr lang="en-US" altLang="en-US" sz="2400" i="1">
              <a:latin typeface="Arial" panose="020B0604020202020204" pitchFamily="34" charset="0"/>
            </a:endParaRPr>
          </a:p>
        </p:txBody>
      </p:sp>
      <p:sp>
        <p:nvSpPr>
          <p:cNvPr id="23584" name="Rectangle 32">
            <a:extLst>
              <a:ext uri="{FF2B5EF4-FFF2-40B4-BE49-F238E27FC236}">
                <a16:creationId xmlns:a16="http://schemas.microsoft.com/office/drawing/2014/main" id="{DC82B526-7E9A-E53B-B6FF-ED760C37ADEC}"/>
              </a:ext>
            </a:extLst>
          </p:cNvPr>
          <p:cNvSpPr>
            <a:spLocks noChangeArrowheads="1"/>
          </p:cNvSpPr>
          <p:nvPr/>
        </p:nvSpPr>
        <p:spPr bwMode="auto">
          <a:xfrm>
            <a:off x="2882900" y="5511800"/>
            <a:ext cx="15557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r>
              <a:rPr lang="en-US" altLang="en-US" sz="1100">
                <a:solidFill>
                  <a:srgbClr val="000000"/>
                </a:solidFill>
                <a:latin typeface="Arial" panose="020B0604020202020204" pitchFamily="34" charset="0"/>
              </a:rPr>
              <a:t>30</a:t>
            </a:r>
            <a:endParaRPr lang="en-US" altLang="en-US" sz="2400" i="1">
              <a:latin typeface="Arial" panose="020B0604020202020204" pitchFamily="34" charset="0"/>
            </a:endParaRPr>
          </a:p>
        </p:txBody>
      </p:sp>
      <p:sp>
        <p:nvSpPr>
          <p:cNvPr id="23585" name="Rectangle 33">
            <a:extLst>
              <a:ext uri="{FF2B5EF4-FFF2-40B4-BE49-F238E27FC236}">
                <a16:creationId xmlns:a16="http://schemas.microsoft.com/office/drawing/2014/main" id="{5D386A02-F4D7-CCEA-A5BB-8B3C5750DA1C}"/>
              </a:ext>
            </a:extLst>
          </p:cNvPr>
          <p:cNvSpPr>
            <a:spLocks noChangeArrowheads="1"/>
          </p:cNvSpPr>
          <p:nvPr/>
        </p:nvSpPr>
        <p:spPr bwMode="auto">
          <a:xfrm>
            <a:off x="2882900" y="5251450"/>
            <a:ext cx="15557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r>
              <a:rPr lang="en-US" altLang="en-US" sz="1100">
                <a:solidFill>
                  <a:srgbClr val="000000"/>
                </a:solidFill>
                <a:latin typeface="Arial" panose="020B0604020202020204" pitchFamily="34" charset="0"/>
              </a:rPr>
              <a:t>40</a:t>
            </a:r>
            <a:endParaRPr lang="en-US" altLang="en-US" sz="2400" i="1">
              <a:latin typeface="Arial" panose="020B0604020202020204" pitchFamily="34" charset="0"/>
            </a:endParaRPr>
          </a:p>
        </p:txBody>
      </p:sp>
      <p:sp>
        <p:nvSpPr>
          <p:cNvPr id="23586" name="Rectangle 34">
            <a:extLst>
              <a:ext uri="{FF2B5EF4-FFF2-40B4-BE49-F238E27FC236}">
                <a16:creationId xmlns:a16="http://schemas.microsoft.com/office/drawing/2014/main" id="{16845AED-CE06-308E-D1B9-9CA8BABE340B}"/>
              </a:ext>
            </a:extLst>
          </p:cNvPr>
          <p:cNvSpPr>
            <a:spLocks noChangeArrowheads="1"/>
          </p:cNvSpPr>
          <p:nvPr/>
        </p:nvSpPr>
        <p:spPr bwMode="auto">
          <a:xfrm>
            <a:off x="2882900" y="4979988"/>
            <a:ext cx="15557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r>
              <a:rPr lang="en-US" altLang="en-US" sz="1100">
                <a:solidFill>
                  <a:srgbClr val="000000"/>
                </a:solidFill>
                <a:latin typeface="Arial" panose="020B0604020202020204" pitchFamily="34" charset="0"/>
              </a:rPr>
              <a:t>50</a:t>
            </a:r>
            <a:endParaRPr lang="en-US" altLang="en-US" sz="2400" i="1">
              <a:latin typeface="Arial" panose="020B0604020202020204" pitchFamily="34" charset="0"/>
            </a:endParaRPr>
          </a:p>
        </p:txBody>
      </p:sp>
      <p:sp>
        <p:nvSpPr>
          <p:cNvPr id="23587" name="Rectangle 35">
            <a:extLst>
              <a:ext uri="{FF2B5EF4-FFF2-40B4-BE49-F238E27FC236}">
                <a16:creationId xmlns:a16="http://schemas.microsoft.com/office/drawing/2014/main" id="{D41E9081-A6AD-7588-0760-94F258B35A4F}"/>
              </a:ext>
            </a:extLst>
          </p:cNvPr>
          <p:cNvSpPr>
            <a:spLocks noChangeArrowheads="1"/>
          </p:cNvSpPr>
          <p:nvPr/>
        </p:nvSpPr>
        <p:spPr bwMode="auto">
          <a:xfrm>
            <a:off x="2882900" y="4710113"/>
            <a:ext cx="15557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r>
              <a:rPr lang="en-US" altLang="en-US" sz="1100">
                <a:solidFill>
                  <a:srgbClr val="000000"/>
                </a:solidFill>
                <a:latin typeface="Arial" panose="020B0604020202020204" pitchFamily="34" charset="0"/>
              </a:rPr>
              <a:t>60</a:t>
            </a:r>
            <a:endParaRPr lang="en-US" altLang="en-US" sz="2400" i="1">
              <a:latin typeface="Arial" panose="020B0604020202020204" pitchFamily="34" charset="0"/>
            </a:endParaRPr>
          </a:p>
        </p:txBody>
      </p:sp>
      <p:sp>
        <p:nvSpPr>
          <p:cNvPr id="23588" name="Rectangle 36">
            <a:extLst>
              <a:ext uri="{FF2B5EF4-FFF2-40B4-BE49-F238E27FC236}">
                <a16:creationId xmlns:a16="http://schemas.microsoft.com/office/drawing/2014/main" id="{D65FFCF0-BFAF-F407-611E-320CE896C2FE}"/>
              </a:ext>
            </a:extLst>
          </p:cNvPr>
          <p:cNvSpPr>
            <a:spLocks noChangeArrowheads="1"/>
          </p:cNvSpPr>
          <p:nvPr/>
        </p:nvSpPr>
        <p:spPr bwMode="auto">
          <a:xfrm>
            <a:off x="2882900" y="4448175"/>
            <a:ext cx="15557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r>
              <a:rPr lang="en-US" altLang="en-US" sz="1100">
                <a:solidFill>
                  <a:srgbClr val="000000"/>
                </a:solidFill>
                <a:latin typeface="Arial" panose="020B0604020202020204" pitchFamily="34" charset="0"/>
              </a:rPr>
              <a:t>70</a:t>
            </a:r>
            <a:endParaRPr lang="en-US" altLang="en-US" sz="2400" i="1">
              <a:latin typeface="Arial" panose="020B0604020202020204" pitchFamily="34" charset="0"/>
            </a:endParaRPr>
          </a:p>
        </p:txBody>
      </p:sp>
      <p:sp>
        <p:nvSpPr>
          <p:cNvPr id="23589" name="Rectangle 37">
            <a:extLst>
              <a:ext uri="{FF2B5EF4-FFF2-40B4-BE49-F238E27FC236}">
                <a16:creationId xmlns:a16="http://schemas.microsoft.com/office/drawing/2014/main" id="{CC1EA7A5-FE04-F360-B305-F4C6CD6F39B5}"/>
              </a:ext>
            </a:extLst>
          </p:cNvPr>
          <p:cNvSpPr>
            <a:spLocks noChangeArrowheads="1"/>
          </p:cNvSpPr>
          <p:nvPr/>
        </p:nvSpPr>
        <p:spPr bwMode="auto">
          <a:xfrm rot="-5400000">
            <a:off x="2396331" y="5239544"/>
            <a:ext cx="4048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r>
              <a:rPr lang="en-US" altLang="en-US" sz="1100" b="1">
                <a:solidFill>
                  <a:srgbClr val="000000"/>
                </a:solidFill>
                <a:latin typeface="Arial" panose="020B0604020202020204" pitchFamily="34" charset="0"/>
              </a:rPr>
              <a:t>Hours</a:t>
            </a:r>
            <a:endParaRPr lang="en-US" altLang="en-US" sz="2400" i="1">
              <a:latin typeface="Arial" panose="020B0604020202020204" pitchFamily="34" charset="0"/>
            </a:endParaRPr>
          </a:p>
        </p:txBody>
      </p:sp>
      <p:sp>
        <p:nvSpPr>
          <p:cNvPr id="23590" name="Rectangle 44">
            <a:extLst>
              <a:ext uri="{FF2B5EF4-FFF2-40B4-BE49-F238E27FC236}">
                <a16:creationId xmlns:a16="http://schemas.microsoft.com/office/drawing/2014/main" id="{A2195735-D86C-E51F-CD6B-1CE91BE76D26}"/>
              </a:ext>
            </a:extLst>
          </p:cNvPr>
          <p:cNvSpPr>
            <a:spLocks noChangeArrowheads="1"/>
          </p:cNvSpPr>
          <p:nvPr/>
        </p:nvSpPr>
        <p:spPr bwMode="auto">
          <a:xfrm>
            <a:off x="3919538" y="6537325"/>
            <a:ext cx="506412"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r>
              <a:rPr lang="en-US" altLang="en-US" sz="1100" b="1">
                <a:solidFill>
                  <a:srgbClr val="000000"/>
                </a:solidFill>
                <a:latin typeface="Arial" panose="020B0604020202020204" pitchFamily="34" charset="0"/>
              </a:rPr>
              <a:t>Reason</a:t>
            </a:r>
            <a:endParaRPr lang="en-US" altLang="en-US" sz="2400" i="1">
              <a:latin typeface="Arial" panose="020B0604020202020204" pitchFamily="34" charset="0"/>
            </a:endParaRPr>
          </a:p>
        </p:txBody>
      </p:sp>
      <p:sp>
        <p:nvSpPr>
          <p:cNvPr id="23591" name="Rectangle 45">
            <a:extLst>
              <a:ext uri="{FF2B5EF4-FFF2-40B4-BE49-F238E27FC236}">
                <a16:creationId xmlns:a16="http://schemas.microsoft.com/office/drawing/2014/main" id="{95E9AC57-15CB-14CA-C222-982272F93F16}"/>
              </a:ext>
            </a:extLst>
          </p:cNvPr>
          <p:cNvSpPr>
            <a:spLocks noChangeArrowheads="1"/>
          </p:cNvSpPr>
          <p:nvPr/>
        </p:nvSpPr>
        <p:spPr bwMode="auto">
          <a:xfrm>
            <a:off x="3463925" y="3886200"/>
            <a:ext cx="194627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r>
              <a:rPr lang="en-US" altLang="en-US" sz="1400" b="1">
                <a:solidFill>
                  <a:srgbClr val="000000"/>
                </a:solidFill>
                <a:latin typeface="Arial" panose="020B0604020202020204" pitchFamily="34" charset="0"/>
              </a:rPr>
              <a:t>Gaps </a:t>
            </a:r>
            <a:endParaRPr lang="en-US" altLang="en-US" sz="2400" i="1">
              <a:latin typeface="Arial" panose="020B0604020202020204" pitchFamily="34" charset="0"/>
            </a:endParaRPr>
          </a:p>
        </p:txBody>
      </p:sp>
      <p:sp>
        <p:nvSpPr>
          <p:cNvPr id="23592" name="Line 47">
            <a:extLst>
              <a:ext uri="{FF2B5EF4-FFF2-40B4-BE49-F238E27FC236}">
                <a16:creationId xmlns:a16="http://schemas.microsoft.com/office/drawing/2014/main" id="{0E01BA7B-1B85-7E9F-6CDF-DD94A67C702A}"/>
              </a:ext>
            </a:extLst>
          </p:cNvPr>
          <p:cNvSpPr>
            <a:spLocks noChangeShapeType="1"/>
          </p:cNvSpPr>
          <p:nvPr/>
        </p:nvSpPr>
        <p:spPr bwMode="auto">
          <a:xfrm flipV="1">
            <a:off x="5005388" y="4368800"/>
            <a:ext cx="0" cy="2006600"/>
          </a:xfrm>
          <a:prstGeom prst="line">
            <a:avLst/>
          </a:prstGeom>
          <a:noFill/>
          <a:ln w="1428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3593" name="Rectangle 48">
            <a:extLst>
              <a:ext uri="{FF2B5EF4-FFF2-40B4-BE49-F238E27FC236}">
                <a16:creationId xmlns:a16="http://schemas.microsoft.com/office/drawing/2014/main" id="{C605623C-3229-FE77-B4C3-DDC2D162B7B3}"/>
              </a:ext>
            </a:extLst>
          </p:cNvPr>
          <p:cNvSpPr>
            <a:spLocks noChangeArrowheads="1"/>
          </p:cNvSpPr>
          <p:nvPr/>
        </p:nvSpPr>
        <p:spPr bwMode="auto">
          <a:xfrm>
            <a:off x="5083175" y="6264275"/>
            <a:ext cx="77788"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r>
              <a:rPr lang="en-US" altLang="en-US" sz="1100">
                <a:solidFill>
                  <a:srgbClr val="000000"/>
                </a:solidFill>
                <a:latin typeface="Arial" panose="020B0604020202020204" pitchFamily="34" charset="0"/>
              </a:rPr>
              <a:t>0</a:t>
            </a:r>
            <a:endParaRPr lang="en-US" altLang="en-US" sz="2400" i="1">
              <a:latin typeface="Arial" panose="020B0604020202020204" pitchFamily="34" charset="0"/>
            </a:endParaRPr>
          </a:p>
        </p:txBody>
      </p:sp>
      <p:sp>
        <p:nvSpPr>
          <p:cNvPr id="23594" name="Rectangle 49">
            <a:extLst>
              <a:ext uri="{FF2B5EF4-FFF2-40B4-BE49-F238E27FC236}">
                <a16:creationId xmlns:a16="http://schemas.microsoft.com/office/drawing/2014/main" id="{9B76186C-9A8B-278C-4D99-44F3FDE67FDF}"/>
              </a:ext>
            </a:extLst>
          </p:cNvPr>
          <p:cNvSpPr>
            <a:spLocks noChangeArrowheads="1"/>
          </p:cNvSpPr>
          <p:nvPr/>
        </p:nvSpPr>
        <p:spPr bwMode="auto">
          <a:xfrm>
            <a:off x="5083175" y="6073775"/>
            <a:ext cx="15557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r>
              <a:rPr lang="en-US" altLang="en-US" sz="1100">
                <a:solidFill>
                  <a:srgbClr val="000000"/>
                </a:solidFill>
                <a:latin typeface="Arial" panose="020B0604020202020204" pitchFamily="34" charset="0"/>
              </a:rPr>
              <a:t>10</a:t>
            </a:r>
            <a:endParaRPr lang="en-US" altLang="en-US" sz="2400" i="1">
              <a:latin typeface="Arial" panose="020B0604020202020204" pitchFamily="34" charset="0"/>
            </a:endParaRPr>
          </a:p>
        </p:txBody>
      </p:sp>
      <p:sp>
        <p:nvSpPr>
          <p:cNvPr id="23595" name="Rectangle 50">
            <a:extLst>
              <a:ext uri="{FF2B5EF4-FFF2-40B4-BE49-F238E27FC236}">
                <a16:creationId xmlns:a16="http://schemas.microsoft.com/office/drawing/2014/main" id="{0D6A1EBD-A5AB-433F-B3AA-FB4405A6135C}"/>
              </a:ext>
            </a:extLst>
          </p:cNvPr>
          <p:cNvSpPr>
            <a:spLocks noChangeArrowheads="1"/>
          </p:cNvSpPr>
          <p:nvPr/>
        </p:nvSpPr>
        <p:spPr bwMode="auto">
          <a:xfrm>
            <a:off x="5083175" y="5872163"/>
            <a:ext cx="15557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r>
              <a:rPr lang="en-US" altLang="en-US" sz="1100">
                <a:solidFill>
                  <a:srgbClr val="000000"/>
                </a:solidFill>
                <a:latin typeface="Arial" panose="020B0604020202020204" pitchFamily="34" charset="0"/>
              </a:rPr>
              <a:t>20</a:t>
            </a:r>
            <a:endParaRPr lang="en-US" altLang="en-US" sz="2400" i="1">
              <a:latin typeface="Arial" panose="020B0604020202020204" pitchFamily="34" charset="0"/>
            </a:endParaRPr>
          </a:p>
        </p:txBody>
      </p:sp>
      <p:sp>
        <p:nvSpPr>
          <p:cNvPr id="23596" name="Rectangle 51">
            <a:extLst>
              <a:ext uri="{FF2B5EF4-FFF2-40B4-BE49-F238E27FC236}">
                <a16:creationId xmlns:a16="http://schemas.microsoft.com/office/drawing/2014/main" id="{0445BCE7-3FA1-0E26-2EF6-EB2A8B047812}"/>
              </a:ext>
            </a:extLst>
          </p:cNvPr>
          <p:cNvSpPr>
            <a:spLocks noChangeArrowheads="1"/>
          </p:cNvSpPr>
          <p:nvPr/>
        </p:nvSpPr>
        <p:spPr bwMode="auto">
          <a:xfrm>
            <a:off x="5083175" y="5683250"/>
            <a:ext cx="15557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r>
              <a:rPr lang="en-US" altLang="en-US" sz="1100">
                <a:solidFill>
                  <a:srgbClr val="000000"/>
                </a:solidFill>
                <a:latin typeface="Arial" panose="020B0604020202020204" pitchFamily="34" charset="0"/>
              </a:rPr>
              <a:t>30</a:t>
            </a:r>
            <a:endParaRPr lang="en-US" altLang="en-US" sz="2400" i="1">
              <a:latin typeface="Arial" panose="020B0604020202020204" pitchFamily="34" charset="0"/>
            </a:endParaRPr>
          </a:p>
        </p:txBody>
      </p:sp>
      <p:sp>
        <p:nvSpPr>
          <p:cNvPr id="23597" name="Rectangle 52">
            <a:extLst>
              <a:ext uri="{FF2B5EF4-FFF2-40B4-BE49-F238E27FC236}">
                <a16:creationId xmlns:a16="http://schemas.microsoft.com/office/drawing/2014/main" id="{02AD7810-605A-A958-8FB6-BEE56128330D}"/>
              </a:ext>
            </a:extLst>
          </p:cNvPr>
          <p:cNvSpPr>
            <a:spLocks noChangeArrowheads="1"/>
          </p:cNvSpPr>
          <p:nvPr/>
        </p:nvSpPr>
        <p:spPr bwMode="auto">
          <a:xfrm>
            <a:off x="5083175" y="5481638"/>
            <a:ext cx="15557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r>
              <a:rPr lang="en-US" altLang="en-US" sz="1100">
                <a:solidFill>
                  <a:srgbClr val="000000"/>
                </a:solidFill>
                <a:latin typeface="Arial" panose="020B0604020202020204" pitchFamily="34" charset="0"/>
              </a:rPr>
              <a:t>40</a:t>
            </a:r>
            <a:endParaRPr lang="en-US" altLang="en-US" sz="2400" i="1">
              <a:latin typeface="Arial" panose="020B0604020202020204" pitchFamily="34" charset="0"/>
            </a:endParaRPr>
          </a:p>
        </p:txBody>
      </p:sp>
      <p:sp>
        <p:nvSpPr>
          <p:cNvPr id="23598" name="Rectangle 53">
            <a:extLst>
              <a:ext uri="{FF2B5EF4-FFF2-40B4-BE49-F238E27FC236}">
                <a16:creationId xmlns:a16="http://schemas.microsoft.com/office/drawing/2014/main" id="{7FE20561-6E59-B9FF-3040-847516D20851}"/>
              </a:ext>
            </a:extLst>
          </p:cNvPr>
          <p:cNvSpPr>
            <a:spLocks noChangeArrowheads="1"/>
          </p:cNvSpPr>
          <p:nvPr/>
        </p:nvSpPr>
        <p:spPr bwMode="auto">
          <a:xfrm>
            <a:off x="5083175" y="5291138"/>
            <a:ext cx="15557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r>
              <a:rPr lang="en-US" altLang="en-US" sz="1100">
                <a:solidFill>
                  <a:srgbClr val="000000"/>
                </a:solidFill>
                <a:latin typeface="Arial" panose="020B0604020202020204" pitchFamily="34" charset="0"/>
              </a:rPr>
              <a:t>50</a:t>
            </a:r>
            <a:endParaRPr lang="en-US" altLang="en-US" sz="2400" i="1">
              <a:latin typeface="Arial" panose="020B0604020202020204" pitchFamily="34" charset="0"/>
            </a:endParaRPr>
          </a:p>
        </p:txBody>
      </p:sp>
      <p:sp>
        <p:nvSpPr>
          <p:cNvPr id="23599" name="Rectangle 54">
            <a:extLst>
              <a:ext uri="{FF2B5EF4-FFF2-40B4-BE49-F238E27FC236}">
                <a16:creationId xmlns:a16="http://schemas.microsoft.com/office/drawing/2014/main" id="{04057268-4D2A-07D5-C221-9AE90B63372F}"/>
              </a:ext>
            </a:extLst>
          </p:cNvPr>
          <p:cNvSpPr>
            <a:spLocks noChangeArrowheads="1"/>
          </p:cNvSpPr>
          <p:nvPr/>
        </p:nvSpPr>
        <p:spPr bwMode="auto">
          <a:xfrm>
            <a:off x="5083175" y="5091113"/>
            <a:ext cx="15557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r>
              <a:rPr lang="en-US" altLang="en-US" sz="1100">
                <a:solidFill>
                  <a:srgbClr val="000000"/>
                </a:solidFill>
                <a:latin typeface="Arial" panose="020B0604020202020204" pitchFamily="34" charset="0"/>
              </a:rPr>
              <a:t>60</a:t>
            </a:r>
            <a:endParaRPr lang="en-US" altLang="en-US" sz="2400" i="1">
              <a:latin typeface="Arial" panose="020B0604020202020204" pitchFamily="34" charset="0"/>
            </a:endParaRPr>
          </a:p>
        </p:txBody>
      </p:sp>
      <p:sp>
        <p:nvSpPr>
          <p:cNvPr id="23600" name="Rectangle 55">
            <a:extLst>
              <a:ext uri="{FF2B5EF4-FFF2-40B4-BE49-F238E27FC236}">
                <a16:creationId xmlns:a16="http://schemas.microsoft.com/office/drawing/2014/main" id="{6E42F3B6-5516-4296-5CAE-5A14EE5B7BD0}"/>
              </a:ext>
            </a:extLst>
          </p:cNvPr>
          <p:cNvSpPr>
            <a:spLocks noChangeArrowheads="1"/>
          </p:cNvSpPr>
          <p:nvPr/>
        </p:nvSpPr>
        <p:spPr bwMode="auto">
          <a:xfrm>
            <a:off x="5083175" y="4899025"/>
            <a:ext cx="15557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r>
              <a:rPr lang="en-US" altLang="en-US" sz="1100">
                <a:solidFill>
                  <a:srgbClr val="000000"/>
                </a:solidFill>
                <a:latin typeface="Arial" panose="020B0604020202020204" pitchFamily="34" charset="0"/>
              </a:rPr>
              <a:t>70</a:t>
            </a:r>
            <a:endParaRPr lang="en-US" altLang="en-US" sz="2400" i="1">
              <a:latin typeface="Arial" panose="020B0604020202020204" pitchFamily="34" charset="0"/>
            </a:endParaRPr>
          </a:p>
        </p:txBody>
      </p:sp>
      <p:sp>
        <p:nvSpPr>
          <p:cNvPr id="23601" name="Rectangle 56">
            <a:extLst>
              <a:ext uri="{FF2B5EF4-FFF2-40B4-BE49-F238E27FC236}">
                <a16:creationId xmlns:a16="http://schemas.microsoft.com/office/drawing/2014/main" id="{5C1EFBAF-70AD-5A90-27A7-C343C8FFA2F5}"/>
              </a:ext>
            </a:extLst>
          </p:cNvPr>
          <p:cNvSpPr>
            <a:spLocks noChangeArrowheads="1"/>
          </p:cNvSpPr>
          <p:nvPr/>
        </p:nvSpPr>
        <p:spPr bwMode="auto">
          <a:xfrm>
            <a:off x="5083175" y="4699000"/>
            <a:ext cx="77788"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r>
              <a:rPr lang="en-US" altLang="en-US" sz="1100">
                <a:solidFill>
                  <a:srgbClr val="000000"/>
                </a:solidFill>
                <a:latin typeface="Arial" panose="020B0604020202020204" pitchFamily="34" charset="0"/>
              </a:rPr>
              <a:t>8</a:t>
            </a:r>
            <a:endParaRPr lang="en-US" altLang="en-US" sz="2400" i="1">
              <a:latin typeface="Arial" panose="020B0604020202020204" pitchFamily="34" charset="0"/>
            </a:endParaRPr>
          </a:p>
        </p:txBody>
      </p:sp>
      <p:sp>
        <p:nvSpPr>
          <p:cNvPr id="23602" name="Rectangle 57">
            <a:extLst>
              <a:ext uri="{FF2B5EF4-FFF2-40B4-BE49-F238E27FC236}">
                <a16:creationId xmlns:a16="http://schemas.microsoft.com/office/drawing/2014/main" id="{9646CF1B-AB83-0806-B171-B047076E1D58}"/>
              </a:ext>
            </a:extLst>
          </p:cNvPr>
          <p:cNvSpPr>
            <a:spLocks noChangeArrowheads="1"/>
          </p:cNvSpPr>
          <p:nvPr/>
        </p:nvSpPr>
        <p:spPr bwMode="auto">
          <a:xfrm>
            <a:off x="5140325" y="4699000"/>
            <a:ext cx="77788"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r>
              <a:rPr lang="en-US" altLang="en-US" sz="1100">
                <a:solidFill>
                  <a:srgbClr val="000000"/>
                </a:solidFill>
                <a:latin typeface="Arial" panose="020B0604020202020204" pitchFamily="34" charset="0"/>
              </a:rPr>
              <a:t>0</a:t>
            </a:r>
            <a:endParaRPr lang="en-US" altLang="en-US" sz="2400" i="1">
              <a:latin typeface="Arial" panose="020B0604020202020204" pitchFamily="34" charset="0"/>
            </a:endParaRPr>
          </a:p>
        </p:txBody>
      </p:sp>
      <p:sp>
        <p:nvSpPr>
          <p:cNvPr id="23603" name="Rectangle 58">
            <a:extLst>
              <a:ext uri="{FF2B5EF4-FFF2-40B4-BE49-F238E27FC236}">
                <a16:creationId xmlns:a16="http://schemas.microsoft.com/office/drawing/2014/main" id="{C1603757-EE93-7F33-9A82-68ED07BF3B24}"/>
              </a:ext>
            </a:extLst>
          </p:cNvPr>
          <p:cNvSpPr>
            <a:spLocks noChangeArrowheads="1"/>
          </p:cNvSpPr>
          <p:nvPr/>
        </p:nvSpPr>
        <p:spPr bwMode="auto">
          <a:xfrm>
            <a:off x="5083175" y="4508500"/>
            <a:ext cx="155575"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r>
              <a:rPr lang="en-US" altLang="en-US" sz="1100">
                <a:solidFill>
                  <a:srgbClr val="000000"/>
                </a:solidFill>
                <a:latin typeface="Arial" panose="020B0604020202020204" pitchFamily="34" charset="0"/>
              </a:rPr>
              <a:t>90</a:t>
            </a:r>
            <a:endParaRPr lang="en-US" altLang="en-US" sz="2400" i="1">
              <a:latin typeface="Arial" panose="020B0604020202020204" pitchFamily="34" charset="0"/>
            </a:endParaRPr>
          </a:p>
        </p:txBody>
      </p:sp>
      <p:sp>
        <p:nvSpPr>
          <p:cNvPr id="23604" name="Rectangle 59">
            <a:extLst>
              <a:ext uri="{FF2B5EF4-FFF2-40B4-BE49-F238E27FC236}">
                <a16:creationId xmlns:a16="http://schemas.microsoft.com/office/drawing/2014/main" id="{143B62B3-370E-2ED4-7678-8091D44E02AA}"/>
              </a:ext>
            </a:extLst>
          </p:cNvPr>
          <p:cNvSpPr>
            <a:spLocks noChangeArrowheads="1"/>
          </p:cNvSpPr>
          <p:nvPr/>
        </p:nvSpPr>
        <p:spPr bwMode="auto">
          <a:xfrm>
            <a:off x="5083175" y="4306888"/>
            <a:ext cx="23336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r>
              <a:rPr lang="en-US" altLang="en-US" sz="1100">
                <a:solidFill>
                  <a:srgbClr val="000000"/>
                </a:solidFill>
                <a:latin typeface="Arial" panose="020B0604020202020204" pitchFamily="34" charset="0"/>
              </a:rPr>
              <a:t>100</a:t>
            </a:r>
            <a:endParaRPr lang="en-US" altLang="en-US" sz="2400" i="1">
              <a:latin typeface="Arial" panose="020B0604020202020204" pitchFamily="34" charset="0"/>
            </a:endParaRPr>
          </a:p>
        </p:txBody>
      </p:sp>
      <p:sp>
        <p:nvSpPr>
          <p:cNvPr id="23605" name="Rectangle 60">
            <a:extLst>
              <a:ext uri="{FF2B5EF4-FFF2-40B4-BE49-F238E27FC236}">
                <a16:creationId xmlns:a16="http://schemas.microsoft.com/office/drawing/2014/main" id="{1B82567F-645C-F4B9-5BC0-4DBB4F497FF8}"/>
              </a:ext>
            </a:extLst>
          </p:cNvPr>
          <p:cNvSpPr>
            <a:spLocks noChangeArrowheads="1"/>
          </p:cNvSpPr>
          <p:nvPr/>
        </p:nvSpPr>
        <p:spPr bwMode="auto">
          <a:xfrm rot="5400000">
            <a:off x="4853781" y="5353844"/>
            <a:ext cx="1014413"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r>
              <a:rPr lang="en-US" altLang="en-US" sz="1100" b="1">
                <a:solidFill>
                  <a:srgbClr val="000000"/>
                </a:solidFill>
                <a:latin typeface="Arial" panose="020B0604020202020204" pitchFamily="34" charset="0"/>
              </a:rPr>
              <a:t>Percent of total</a:t>
            </a:r>
            <a:endParaRPr lang="en-US" altLang="en-US" sz="2400" i="1">
              <a:latin typeface="Arial" panose="020B0604020202020204" pitchFamily="34" charset="0"/>
            </a:endParaRPr>
          </a:p>
        </p:txBody>
      </p:sp>
      <p:sp>
        <p:nvSpPr>
          <p:cNvPr id="23606" name="Oval 61">
            <a:extLst>
              <a:ext uri="{FF2B5EF4-FFF2-40B4-BE49-F238E27FC236}">
                <a16:creationId xmlns:a16="http://schemas.microsoft.com/office/drawing/2014/main" id="{DC3F3925-0868-8459-37D5-8635DF4F66B4}"/>
              </a:ext>
            </a:extLst>
          </p:cNvPr>
          <p:cNvSpPr>
            <a:spLocks noChangeArrowheads="1"/>
          </p:cNvSpPr>
          <p:nvPr/>
        </p:nvSpPr>
        <p:spPr bwMode="auto">
          <a:xfrm>
            <a:off x="3352800" y="5214938"/>
            <a:ext cx="68263" cy="71437"/>
          </a:xfrm>
          <a:prstGeom prst="ellipse">
            <a:avLst/>
          </a:prstGeom>
          <a:solidFill>
            <a:srgbClr val="000000"/>
          </a:solidFill>
          <a:ln w="14288">
            <a:solidFill>
              <a:srgbClr val="000000"/>
            </a:solidFill>
            <a:round/>
            <a:headEnd/>
            <a:tailEnd/>
          </a:ln>
        </p:spPr>
        <p:txBody>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23607" name="Oval 62">
            <a:extLst>
              <a:ext uri="{FF2B5EF4-FFF2-40B4-BE49-F238E27FC236}">
                <a16:creationId xmlns:a16="http://schemas.microsoft.com/office/drawing/2014/main" id="{ECBB40A2-7BF5-D9C1-2259-473759FF1FFC}"/>
              </a:ext>
            </a:extLst>
          </p:cNvPr>
          <p:cNvSpPr>
            <a:spLocks noChangeArrowheads="1"/>
          </p:cNvSpPr>
          <p:nvPr/>
        </p:nvSpPr>
        <p:spPr bwMode="auto">
          <a:xfrm>
            <a:off x="3671888" y="4532313"/>
            <a:ext cx="69850" cy="71437"/>
          </a:xfrm>
          <a:prstGeom prst="ellipse">
            <a:avLst/>
          </a:prstGeom>
          <a:solidFill>
            <a:srgbClr val="000000"/>
          </a:solidFill>
          <a:ln w="14288">
            <a:solidFill>
              <a:srgbClr val="000000"/>
            </a:solidFill>
            <a:round/>
            <a:headEnd/>
            <a:tailEnd/>
          </a:ln>
        </p:spPr>
        <p:txBody>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23608" name="Oval 63">
            <a:extLst>
              <a:ext uri="{FF2B5EF4-FFF2-40B4-BE49-F238E27FC236}">
                <a16:creationId xmlns:a16="http://schemas.microsoft.com/office/drawing/2014/main" id="{F0FAF1EC-73E6-1079-3ACC-065FE7C1239D}"/>
              </a:ext>
            </a:extLst>
          </p:cNvPr>
          <p:cNvSpPr>
            <a:spLocks noChangeArrowheads="1"/>
          </p:cNvSpPr>
          <p:nvPr/>
        </p:nvSpPr>
        <p:spPr bwMode="auto">
          <a:xfrm>
            <a:off x="4010025" y="4443413"/>
            <a:ext cx="69850" cy="71437"/>
          </a:xfrm>
          <a:prstGeom prst="ellipse">
            <a:avLst/>
          </a:prstGeom>
          <a:solidFill>
            <a:srgbClr val="000000"/>
          </a:solidFill>
          <a:ln w="14288">
            <a:solidFill>
              <a:srgbClr val="000000"/>
            </a:solidFill>
            <a:round/>
            <a:headEnd/>
            <a:tailEnd/>
          </a:ln>
        </p:spPr>
        <p:txBody>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23609" name="Oval 64">
            <a:extLst>
              <a:ext uri="{FF2B5EF4-FFF2-40B4-BE49-F238E27FC236}">
                <a16:creationId xmlns:a16="http://schemas.microsoft.com/office/drawing/2014/main" id="{854BA0A9-C6D3-2803-D318-C79D9671BD2F}"/>
              </a:ext>
            </a:extLst>
          </p:cNvPr>
          <p:cNvSpPr>
            <a:spLocks noChangeArrowheads="1"/>
          </p:cNvSpPr>
          <p:nvPr/>
        </p:nvSpPr>
        <p:spPr bwMode="auto">
          <a:xfrm>
            <a:off x="4321175" y="4392613"/>
            <a:ext cx="68263" cy="71437"/>
          </a:xfrm>
          <a:prstGeom prst="ellipse">
            <a:avLst/>
          </a:prstGeom>
          <a:solidFill>
            <a:srgbClr val="000000"/>
          </a:solidFill>
          <a:ln w="14288">
            <a:solidFill>
              <a:srgbClr val="000000"/>
            </a:solidFill>
            <a:round/>
            <a:headEnd/>
            <a:tailEnd/>
          </a:ln>
        </p:spPr>
        <p:txBody>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23610" name="Oval 65">
            <a:extLst>
              <a:ext uri="{FF2B5EF4-FFF2-40B4-BE49-F238E27FC236}">
                <a16:creationId xmlns:a16="http://schemas.microsoft.com/office/drawing/2014/main" id="{E1BE198C-DEF0-365C-01FE-9CD1731C2EB0}"/>
              </a:ext>
            </a:extLst>
          </p:cNvPr>
          <p:cNvSpPr>
            <a:spLocks noChangeArrowheads="1"/>
          </p:cNvSpPr>
          <p:nvPr/>
        </p:nvSpPr>
        <p:spPr bwMode="auto">
          <a:xfrm>
            <a:off x="4641850" y="4381500"/>
            <a:ext cx="68263" cy="73025"/>
          </a:xfrm>
          <a:prstGeom prst="ellipse">
            <a:avLst/>
          </a:prstGeom>
          <a:solidFill>
            <a:srgbClr val="000000"/>
          </a:solidFill>
          <a:ln w="14288">
            <a:solidFill>
              <a:srgbClr val="000000"/>
            </a:solidFill>
            <a:round/>
            <a:headEnd/>
            <a:tailEnd/>
          </a:ln>
        </p:spPr>
        <p:txBody>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23611" name="Oval 66">
            <a:extLst>
              <a:ext uri="{FF2B5EF4-FFF2-40B4-BE49-F238E27FC236}">
                <a16:creationId xmlns:a16="http://schemas.microsoft.com/office/drawing/2014/main" id="{49704CE3-A5DE-2247-BC0D-3BF4D7B77532}"/>
              </a:ext>
            </a:extLst>
          </p:cNvPr>
          <p:cNvSpPr>
            <a:spLocks noChangeArrowheads="1"/>
          </p:cNvSpPr>
          <p:nvPr/>
        </p:nvSpPr>
        <p:spPr bwMode="auto">
          <a:xfrm>
            <a:off x="4979988" y="4341813"/>
            <a:ext cx="68262" cy="71437"/>
          </a:xfrm>
          <a:prstGeom prst="ellipse">
            <a:avLst/>
          </a:prstGeom>
          <a:solidFill>
            <a:srgbClr val="000000"/>
          </a:solidFill>
          <a:ln w="14288">
            <a:solidFill>
              <a:srgbClr val="000000"/>
            </a:solidFill>
            <a:round/>
            <a:headEnd/>
            <a:tailEnd/>
          </a:ln>
        </p:spPr>
        <p:txBody>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23612" name="Freeform 67">
            <a:extLst>
              <a:ext uri="{FF2B5EF4-FFF2-40B4-BE49-F238E27FC236}">
                <a16:creationId xmlns:a16="http://schemas.microsoft.com/office/drawing/2014/main" id="{48882AA6-72CA-6111-9BB9-E1D9D889B3D9}"/>
              </a:ext>
            </a:extLst>
          </p:cNvPr>
          <p:cNvSpPr>
            <a:spLocks/>
          </p:cNvSpPr>
          <p:nvPr/>
        </p:nvSpPr>
        <p:spPr bwMode="auto">
          <a:xfrm>
            <a:off x="3376613" y="4378325"/>
            <a:ext cx="1628775" cy="873125"/>
          </a:xfrm>
          <a:custGeom>
            <a:avLst/>
            <a:gdLst>
              <a:gd name="T0" fmla="*/ 0 w 1539"/>
              <a:gd name="T1" fmla="*/ 873125 h 795"/>
              <a:gd name="T2" fmla="*/ 319617 w 1539"/>
              <a:gd name="T3" fmla="*/ 190001 h 795"/>
              <a:gd name="T4" fmla="*/ 659342 w 1539"/>
              <a:gd name="T5" fmla="*/ 99943 h 795"/>
              <a:gd name="T6" fmla="*/ 969433 w 1539"/>
              <a:gd name="T7" fmla="*/ 39538 h 795"/>
              <a:gd name="T8" fmla="*/ 1298575 w 1539"/>
              <a:gd name="T9" fmla="*/ 29653 h 795"/>
              <a:gd name="T10" fmla="*/ 1628775 w 1539"/>
              <a:gd name="T11" fmla="*/ 0 h 79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39" h="795">
                <a:moveTo>
                  <a:pt x="0" y="795"/>
                </a:moveTo>
                <a:lnTo>
                  <a:pt x="302" y="173"/>
                </a:lnTo>
                <a:lnTo>
                  <a:pt x="623" y="91"/>
                </a:lnTo>
                <a:lnTo>
                  <a:pt x="916" y="36"/>
                </a:lnTo>
                <a:lnTo>
                  <a:pt x="1227" y="27"/>
                </a:lnTo>
                <a:lnTo>
                  <a:pt x="1539" y="0"/>
                </a:lnTo>
              </a:path>
            </a:pathLst>
          </a:custGeom>
          <a:noFill/>
          <a:ln w="1428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613" name="Freeform 68">
            <a:extLst>
              <a:ext uri="{FF2B5EF4-FFF2-40B4-BE49-F238E27FC236}">
                <a16:creationId xmlns:a16="http://schemas.microsoft.com/office/drawing/2014/main" id="{B82C0F3E-DC2D-28E3-F9B3-230B092D85EE}"/>
              </a:ext>
            </a:extLst>
          </p:cNvPr>
          <p:cNvSpPr>
            <a:spLocks/>
          </p:cNvSpPr>
          <p:nvPr/>
        </p:nvSpPr>
        <p:spPr bwMode="auto">
          <a:xfrm>
            <a:off x="3386138" y="4387850"/>
            <a:ext cx="1628775" cy="873125"/>
          </a:xfrm>
          <a:custGeom>
            <a:avLst/>
            <a:gdLst>
              <a:gd name="T0" fmla="*/ 0 w 1539"/>
              <a:gd name="T1" fmla="*/ 873125 h 795"/>
              <a:gd name="T2" fmla="*/ 319617 w 1539"/>
              <a:gd name="T3" fmla="*/ 190001 h 795"/>
              <a:gd name="T4" fmla="*/ 659342 w 1539"/>
              <a:gd name="T5" fmla="*/ 99943 h 795"/>
              <a:gd name="T6" fmla="*/ 969433 w 1539"/>
              <a:gd name="T7" fmla="*/ 39538 h 795"/>
              <a:gd name="T8" fmla="*/ 1289050 w 1539"/>
              <a:gd name="T9" fmla="*/ 29653 h 795"/>
              <a:gd name="T10" fmla="*/ 1628775 w 1539"/>
              <a:gd name="T11" fmla="*/ 0 h 79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39" h="795">
                <a:moveTo>
                  <a:pt x="0" y="795"/>
                </a:moveTo>
                <a:lnTo>
                  <a:pt x="302" y="173"/>
                </a:lnTo>
                <a:lnTo>
                  <a:pt x="623" y="91"/>
                </a:lnTo>
                <a:lnTo>
                  <a:pt x="916" y="36"/>
                </a:lnTo>
                <a:lnTo>
                  <a:pt x="1218" y="27"/>
                </a:lnTo>
                <a:lnTo>
                  <a:pt x="1539" y="0"/>
                </a:lnTo>
              </a:path>
            </a:pathLst>
          </a:custGeom>
          <a:noFill/>
          <a:ln w="14288">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338" name="Rectangle 2">
            <a:extLst>
              <a:ext uri="{FF2B5EF4-FFF2-40B4-BE49-F238E27FC236}">
                <a16:creationId xmlns:a16="http://schemas.microsoft.com/office/drawing/2014/main" id="{FD30AB7F-E721-C832-A170-930D6C4CBEB6}"/>
              </a:ext>
            </a:extLst>
          </p:cNvPr>
          <p:cNvSpPr>
            <a:spLocks noGrp="1" noChangeArrowheads="1"/>
          </p:cNvSpPr>
          <p:nvPr>
            <p:ph type="title"/>
          </p:nvPr>
        </p:nvSpPr>
        <p:spPr/>
        <p:txBody>
          <a:bodyPr/>
          <a:lstStyle/>
          <a:p>
            <a:pPr eaLnBrk="1" hangingPunct="1">
              <a:defRPr/>
            </a:pPr>
            <a:r>
              <a:rPr lang="en-US" altLang="en-US"/>
              <a:t>Policy Deployment</a:t>
            </a:r>
          </a:p>
        </p:txBody>
      </p:sp>
      <p:sp>
        <p:nvSpPr>
          <p:cNvPr id="8195" name="Rectangle 3">
            <a:extLst>
              <a:ext uri="{FF2B5EF4-FFF2-40B4-BE49-F238E27FC236}">
                <a16:creationId xmlns:a16="http://schemas.microsoft.com/office/drawing/2014/main" id="{5408AABC-A1FB-5E3B-8351-57F889D3D922}"/>
              </a:ext>
            </a:extLst>
          </p:cNvPr>
          <p:cNvSpPr>
            <a:spLocks noGrp="1" noChangeArrowheads="1"/>
          </p:cNvSpPr>
          <p:nvPr>
            <p:ph type="body" idx="1"/>
          </p:nvPr>
        </p:nvSpPr>
        <p:spPr/>
        <p:txBody>
          <a:bodyPr/>
          <a:lstStyle/>
          <a:p>
            <a:pPr eaLnBrk="1" hangingPunct="1"/>
            <a:r>
              <a:rPr lang="en-US" altLang="en-US"/>
              <a:t>The ABC aircraft testing facility had started its Six Sigma effort several years ago. Its reason for starting Six Sigma was the urging of its major customer. Two VPs within the organization had read about the successes at General Electric and were championing the efforts. They started by sending several people to training classes and hiring a consulting firm that had much experience. The consulting firm put together a plan for getting started and warned them that it would take more than a few trained people to achieve significant results. </a:t>
            </a:r>
          </a:p>
          <a:p>
            <a:pPr eaLnBrk="1" hangingPunct="1"/>
            <a:r>
              <a:rPr lang="en-US" altLang="en-US"/>
              <a:t>During the training several teams were started to work on projects. The projects were picked by the teams themselves. There were a few false starts but the majority of the projects were successful.  At a staff meeting the completed projects were presented and the teams congratulated. The executives were satisfied with the progress and agreed that more training should be conducted and projects chartered. Each of the staff directors was asked to identify some one within their area to be trained and a project to be started.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8866" name="Rectangle 2">
            <a:extLst>
              <a:ext uri="{FF2B5EF4-FFF2-40B4-BE49-F238E27FC236}">
                <a16:creationId xmlns:a16="http://schemas.microsoft.com/office/drawing/2014/main" id="{F5D40C93-76BA-4B00-6CEE-012FFAF474AA}"/>
              </a:ext>
            </a:extLst>
          </p:cNvPr>
          <p:cNvSpPr>
            <a:spLocks noGrp="1" noChangeArrowheads="1"/>
          </p:cNvSpPr>
          <p:nvPr>
            <p:ph type="title"/>
          </p:nvPr>
        </p:nvSpPr>
        <p:spPr/>
        <p:txBody>
          <a:bodyPr/>
          <a:lstStyle/>
          <a:p>
            <a:pPr eaLnBrk="1" hangingPunct="1">
              <a:defRPr/>
            </a:pPr>
            <a:r>
              <a:rPr lang="en-US" altLang="en-US"/>
              <a:t>Policy Deployment</a:t>
            </a:r>
          </a:p>
        </p:txBody>
      </p:sp>
      <p:sp>
        <p:nvSpPr>
          <p:cNvPr id="24579" name="Text Box 3">
            <a:extLst>
              <a:ext uri="{FF2B5EF4-FFF2-40B4-BE49-F238E27FC236}">
                <a16:creationId xmlns:a16="http://schemas.microsoft.com/office/drawing/2014/main" id="{F140615F-27AF-DFE6-61D7-11595E1258B3}"/>
              </a:ext>
            </a:extLst>
          </p:cNvPr>
          <p:cNvSpPr txBox="1">
            <a:spLocks noChangeArrowheads="1"/>
          </p:cNvSpPr>
          <p:nvPr/>
        </p:nvSpPr>
        <p:spPr bwMode="auto">
          <a:xfrm>
            <a:off x="685800" y="1066800"/>
            <a:ext cx="7543800" cy="5578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sz="1300">
                <a:solidFill>
                  <a:schemeClr val="tx1"/>
                </a:solidFill>
                <a:latin typeface="Times New Roman" panose="02020603050405020304" pitchFamily="18" charset="0"/>
              </a:defRPr>
            </a:lvl1pPr>
            <a:lvl2pPr marL="914400" indent="-457200">
              <a:defRPr sz="1300">
                <a:solidFill>
                  <a:schemeClr val="tx1"/>
                </a:solidFill>
                <a:latin typeface="Times New Roman" panose="02020603050405020304" pitchFamily="18" charset="0"/>
              </a:defRPr>
            </a:lvl2pPr>
            <a:lvl3pPr marL="1371600" indent="-457200">
              <a:defRPr sz="1300">
                <a:solidFill>
                  <a:schemeClr val="tx1"/>
                </a:solidFill>
                <a:latin typeface="Times New Roman" panose="02020603050405020304" pitchFamily="18" charset="0"/>
              </a:defRPr>
            </a:lvl3pPr>
            <a:lvl4pPr marL="1828800" indent="-457200">
              <a:defRPr sz="1300">
                <a:solidFill>
                  <a:schemeClr val="tx1"/>
                </a:solidFill>
                <a:latin typeface="Times New Roman" panose="02020603050405020304" pitchFamily="18" charset="0"/>
              </a:defRPr>
            </a:lvl4pPr>
            <a:lvl5pPr marL="2286000" indent="-457200">
              <a:defRPr sz="1300">
                <a:solidFill>
                  <a:schemeClr val="tx1"/>
                </a:solidFill>
                <a:latin typeface="Times New Roman" panose="02020603050405020304" pitchFamily="18" charset="0"/>
              </a:defRPr>
            </a:lvl5pPr>
            <a:lvl6pPr marL="2743200" indent="-457200" eaLnBrk="0" fontAlgn="base" hangingPunct="0">
              <a:spcBef>
                <a:spcPct val="0"/>
              </a:spcBef>
              <a:spcAft>
                <a:spcPct val="0"/>
              </a:spcAft>
              <a:defRPr sz="1300">
                <a:solidFill>
                  <a:schemeClr val="tx1"/>
                </a:solidFill>
                <a:latin typeface="Times New Roman" panose="02020603050405020304" pitchFamily="18" charset="0"/>
              </a:defRPr>
            </a:lvl6pPr>
            <a:lvl7pPr marL="3200400" indent="-457200" eaLnBrk="0" fontAlgn="base" hangingPunct="0">
              <a:spcBef>
                <a:spcPct val="0"/>
              </a:spcBef>
              <a:spcAft>
                <a:spcPct val="0"/>
              </a:spcAft>
              <a:defRPr sz="1300">
                <a:solidFill>
                  <a:schemeClr val="tx1"/>
                </a:solidFill>
                <a:latin typeface="Times New Roman" panose="02020603050405020304" pitchFamily="18" charset="0"/>
              </a:defRPr>
            </a:lvl7pPr>
            <a:lvl8pPr marL="3657600" indent="-457200" eaLnBrk="0" fontAlgn="base" hangingPunct="0">
              <a:spcBef>
                <a:spcPct val="0"/>
              </a:spcBef>
              <a:spcAft>
                <a:spcPct val="0"/>
              </a:spcAft>
              <a:defRPr sz="1300">
                <a:solidFill>
                  <a:schemeClr val="tx1"/>
                </a:solidFill>
                <a:latin typeface="Times New Roman" panose="02020603050405020304" pitchFamily="18" charset="0"/>
              </a:defRPr>
            </a:lvl8pPr>
            <a:lvl9pPr marL="4114800" indent="-4572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000" b="1">
                <a:latin typeface="Arial" panose="020B0604020202020204" pitchFamily="34" charset="0"/>
              </a:rPr>
              <a:t>Deploying the Vision and Objectives:</a:t>
            </a:r>
          </a:p>
          <a:p>
            <a:pPr eaLnBrk="1" hangingPunct="1">
              <a:spcBef>
                <a:spcPct val="50000"/>
              </a:spcBef>
            </a:pPr>
            <a:r>
              <a:rPr lang="en-US" altLang="en-US" sz="2000">
                <a:latin typeface="Arial" panose="020B0604020202020204" pitchFamily="34" charset="0"/>
              </a:rPr>
              <a:t>An Matrix Diagram of which departments impact which objectives can help in the deployment. </a:t>
            </a:r>
            <a:endParaRPr lang="en-US" altLang="en-US" sz="2000" b="1">
              <a:latin typeface="Arial" panose="020B0604020202020204" pitchFamily="34" charset="0"/>
            </a:endParaRPr>
          </a:p>
          <a:p>
            <a:pPr eaLnBrk="1" hangingPunct="1">
              <a:spcBef>
                <a:spcPct val="50000"/>
              </a:spcBef>
            </a:pPr>
            <a:r>
              <a:rPr lang="en-US" altLang="en-US" sz="2000">
                <a:latin typeface="Arial" panose="020B0604020202020204" pitchFamily="34" charset="0"/>
              </a:rPr>
              <a:t>Matrix diagram steps:</a:t>
            </a:r>
          </a:p>
          <a:p>
            <a:pPr eaLnBrk="1" hangingPunct="1">
              <a:spcBef>
                <a:spcPct val="50000"/>
              </a:spcBef>
              <a:buFontTx/>
              <a:buAutoNum type="arabicPeriod"/>
            </a:pPr>
            <a:r>
              <a:rPr lang="en-US" altLang="en-US" sz="2000">
                <a:latin typeface="Arial" panose="020B0604020202020204" pitchFamily="34" charset="0"/>
              </a:rPr>
              <a:t>Clarify the purpose of the matrix. </a:t>
            </a:r>
          </a:p>
          <a:p>
            <a:pPr eaLnBrk="1" hangingPunct="1">
              <a:spcBef>
                <a:spcPct val="50000"/>
              </a:spcBef>
              <a:buFontTx/>
              <a:buAutoNum type="arabicPeriod"/>
            </a:pPr>
            <a:r>
              <a:rPr lang="en-US" altLang="en-US" sz="2000">
                <a:latin typeface="Arial" panose="020B0604020202020204" pitchFamily="34" charset="0"/>
              </a:rPr>
              <a:t>Draw enough rows and columns for the components. Be sure to leave a header row for labeling.</a:t>
            </a:r>
          </a:p>
          <a:p>
            <a:pPr eaLnBrk="1" hangingPunct="1">
              <a:spcBef>
                <a:spcPct val="50000"/>
              </a:spcBef>
              <a:buFontTx/>
              <a:buAutoNum type="arabicPeriod"/>
            </a:pPr>
            <a:r>
              <a:rPr lang="en-US" altLang="en-US" sz="2000">
                <a:latin typeface="Arial" panose="020B0604020202020204" pitchFamily="34" charset="0"/>
              </a:rPr>
              <a:t>Specify the symbols to be used and their meaning in a legend on the matrix. </a:t>
            </a:r>
          </a:p>
          <a:p>
            <a:pPr eaLnBrk="1" hangingPunct="1">
              <a:spcBef>
                <a:spcPct val="50000"/>
              </a:spcBef>
              <a:buFontTx/>
              <a:buAutoNum type="arabicPeriod"/>
            </a:pPr>
            <a:r>
              <a:rPr lang="en-US" altLang="en-US" sz="2000">
                <a:latin typeface="Arial" panose="020B0604020202020204" pitchFamily="34" charset="0"/>
              </a:rPr>
              <a:t>Fill in the cells of the matrix with the appropriate symbols. The basis for the symbol should be recorded if there is initial disagreement. </a:t>
            </a:r>
          </a:p>
          <a:p>
            <a:pPr eaLnBrk="1" hangingPunct="1">
              <a:spcBef>
                <a:spcPct val="50000"/>
              </a:spcBef>
              <a:buFontTx/>
              <a:buAutoNum type="arabicPeriod"/>
            </a:pPr>
            <a:r>
              <a:rPr lang="en-US" altLang="en-US" sz="2000">
                <a:latin typeface="Arial" panose="020B0604020202020204" pitchFamily="34" charset="0"/>
              </a:rPr>
              <a:t>Evaluate the matrix. </a:t>
            </a:r>
          </a:p>
          <a:p>
            <a:pPr eaLnBrk="1" hangingPunct="1">
              <a:spcBef>
                <a:spcPct val="50000"/>
              </a:spcBef>
              <a:buFontTx/>
              <a:buAutoNum type="arabicPeriod"/>
            </a:pPr>
            <a:endParaRPr lang="en-US" altLang="en-US" sz="2000">
              <a:latin typeface="Arial" panose="020B060402020202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9890" name="Rectangle 2">
            <a:extLst>
              <a:ext uri="{FF2B5EF4-FFF2-40B4-BE49-F238E27FC236}">
                <a16:creationId xmlns:a16="http://schemas.microsoft.com/office/drawing/2014/main" id="{1DB13B60-E5BE-F861-FE69-C9B20D934099}"/>
              </a:ext>
            </a:extLst>
          </p:cNvPr>
          <p:cNvSpPr>
            <a:spLocks noGrp="1" noChangeArrowheads="1"/>
          </p:cNvSpPr>
          <p:nvPr>
            <p:ph type="title"/>
          </p:nvPr>
        </p:nvSpPr>
        <p:spPr/>
        <p:txBody>
          <a:bodyPr/>
          <a:lstStyle/>
          <a:p>
            <a:pPr eaLnBrk="1" hangingPunct="1">
              <a:defRPr/>
            </a:pPr>
            <a:r>
              <a:rPr lang="en-US" altLang="en-US"/>
              <a:t>Policy Deployment</a:t>
            </a:r>
          </a:p>
        </p:txBody>
      </p:sp>
      <p:graphicFrame>
        <p:nvGraphicFramePr>
          <p:cNvPr id="549961" name="Group 73">
            <a:extLst>
              <a:ext uri="{FF2B5EF4-FFF2-40B4-BE49-F238E27FC236}">
                <a16:creationId xmlns:a16="http://schemas.microsoft.com/office/drawing/2014/main" id="{15A28371-6405-8098-CE38-F8D26F93EE6F}"/>
              </a:ext>
            </a:extLst>
          </p:cNvPr>
          <p:cNvGraphicFramePr>
            <a:graphicFrameLocks noGrp="1"/>
          </p:cNvGraphicFramePr>
          <p:nvPr>
            <p:ph idx="1"/>
          </p:nvPr>
        </p:nvGraphicFramePr>
        <p:xfrm>
          <a:off x="879475" y="990600"/>
          <a:ext cx="7350125" cy="4829176"/>
        </p:xfrm>
        <a:graphic>
          <a:graphicData uri="http://schemas.openxmlformats.org/drawingml/2006/table">
            <a:tbl>
              <a:tblPr/>
              <a:tblGrid>
                <a:gridCol w="1838325">
                  <a:extLst>
                    <a:ext uri="{9D8B030D-6E8A-4147-A177-3AD203B41FA5}">
                      <a16:colId xmlns:a16="http://schemas.microsoft.com/office/drawing/2014/main" val="20000"/>
                    </a:ext>
                  </a:extLst>
                </a:gridCol>
                <a:gridCol w="1836738">
                  <a:extLst>
                    <a:ext uri="{9D8B030D-6E8A-4147-A177-3AD203B41FA5}">
                      <a16:colId xmlns:a16="http://schemas.microsoft.com/office/drawing/2014/main" val="20001"/>
                    </a:ext>
                  </a:extLst>
                </a:gridCol>
                <a:gridCol w="1838325">
                  <a:extLst>
                    <a:ext uri="{9D8B030D-6E8A-4147-A177-3AD203B41FA5}">
                      <a16:colId xmlns:a16="http://schemas.microsoft.com/office/drawing/2014/main" val="20002"/>
                    </a:ext>
                  </a:extLst>
                </a:gridCol>
                <a:gridCol w="1836737">
                  <a:extLst>
                    <a:ext uri="{9D8B030D-6E8A-4147-A177-3AD203B41FA5}">
                      <a16:colId xmlns:a16="http://schemas.microsoft.com/office/drawing/2014/main" val="20003"/>
                    </a:ext>
                  </a:extLst>
                </a:gridCol>
              </a:tblGrid>
              <a:tr h="434975">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800" b="1" i="0" u="none" strike="noStrike" cap="none" normalizeH="0" baseline="0">
                          <a:ln>
                            <a:noFill/>
                          </a:ln>
                          <a:solidFill>
                            <a:schemeClr val="tx1"/>
                          </a:solidFill>
                          <a:effectLst/>
                          <a:latin typeface="Arial" panose="020B0604020202020204" pitchFamily="34" charset="0"/>
                        </a:rPr>
                        <a:t>Objectives</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0"/>
                  </a:ext>
                </a:extLst>
              </a:tr>
              <a:tr h="914400">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800" b="1" i="0" u="none" strike="noStrike" cap="none" normalizeH="0" baseline="0">
                          <a:ln>
                            <a:noFill/>
                          </a:ln>
                          <a:solidFill>
                            <a:schemeClr val="tx1"/>
                          </a:solidFill>
                          <a:effectLst/>
                          <a:latin typeface="Arial" panose="020B0604020202020204" pitchFamily="34" charset="0"/>
                        </a:rPr>
                        <a:t>Departments</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800" b="1" i="0" u="none" strike="noStrike" cap="none" normalizeH="0" baseline="0">
                          <a:ln>
                            <a:noFill/>
                          </a:ln>
                          <a:solidFill>
                            <a:schemeClr val="tx1"/>
                          </a:solidFill>
                          <a:effectLst/>
                          <a:latin typeface="Arial" panose="020B0604020202020204" pitchFamily="34" charset="0"/>
                        </a:rPr>
                        <a:t>Improve patient satisfaction</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800" b="1" i="0" u="none" strike="noStrike" cap="none" normalizeH="0" baseline="0">
                          <a:ln>
                            <a:noFill/>
                          </a:ln>
                          <a:solidFill>
                            <a:schemeClr val="tx1"/>
                          </a:solidFill>
                          <a:effectLst/>
                          <a:latin typeface="Arial" panose="020B0604020202020204" pitchFamily="34" charset="0"/>
                        </a:rPr>
                        <a:t>Provide value</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800" b="1" i="0" u="none" strike="noStrike" cap="none" normalizeH="0" baseline="0">
                          <a:ln>
                            <a:noFill/>
                          </a:ln>
                          <a:solidFill>
                            <a:schemeClr val="tx1"/>
                          </a:solidFill>
                          <a:effectLst/>
                          <a:latin typeface="Arial" panose="020B0604020202020204" pitchFamily="34" charset="0"/>
                        </a:rPr>
                        <a:t>Increase employee safety</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433388">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800" b="0" i="0" u="none" strike="noStrike" cap="none" normalizeH="0" baseline="0">
                          <a:ln>
                            <a:noFill/>
                          </a:ln>
                          <a:solidFill>
                            <a:schemeClr val="tx1"/>
                          </a:solidFill>
                          <a:effectLst/>
                          <a:latin typeface="Arial" panose="020B0604020202020204" pitchFamily="34" charset="0"/>
                        </a:rPr>
                        <a:t>Emergency</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800" b="0" i="0" u="none" strike="noStrike" cap="none" normalizeH="0" baseline="0">
                          <a:ln>
                            <a:noFill/>
                          </a:ln>
                          <a:solidFill>
                            <a:schemeClr val="tx1"/>
                          </a:solidFill>
                          <a:effectLst/>
                          <a:latin typeface="Symbol" panose="05050102010706020507" pitchFamily="18" charset="2"/>
                          <a:sym typeface="Wingdings 2" panose="05020102010507070707" pitchFamily="18" charset="2"/>
                        </a:rPr>
                        <a:t></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800" b="0" i="0" u="none" strike="noStrike" cap="none" normalizeH="0" baseline="0">
                          <a:ln>
                            <a:noFill/>
                          </a:ln>
                          <a:solidFill>
                            <a:schemeClr val="tx1"/>
                          </a:solidFill>
                          <a:effectLst/>
                          <a:latin typeface="Symbol" panose="05050102010706020507" pitchFamily="18" charset="2"/>
                          <a:sym typeface="Wingdings 2" panose="05020102010507070707" pitchFamily="18" charset="2"/>
                        </a:rPr>
                        <a:t></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800" b="0" i="0" u="none" strike="noStrike" cap="none" normalizeH="0" baseline="0">
                          <a:ln>
                            <a:noFill/>
                          </a:ln>
                          <a:solidFill>
                            <a:schemeClr val="tx1"/>
                          </a:solidFill>
                          <a:effectLst/>
                          <a:latin typeface="Symbol" panose="05050102010706020507" pitchFamily="18" charset="2"/>
                          <a:sym typeface="Wingdings 2" panose="05020102010507070707" pitchFamily="18" charset="2"/>
                        </a:rPr>
                        <a:t></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436563">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800" b="0" i="0" u="none" strike="noStrike" cap="none" normalizeH="0" baseline="0">
                          <a:ln>
                            <a:noFill/>
                          </a:ln>
                          <a:solidFill>
                            <a:schemeClr val="tx1"/>
                          </a:solidFill>
                          <a:effectLst/>
                          <a:latin typeface="Arial" panose="020B0604020202020204" pitchFamily="34" charset="0"/>
                        </a:rPr>
                        <a:t>Laboratory</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800" b="0" i="0" u="none" strike="noStrike" cap="none" normalizeH="0" baseline="0">
                          <a:ln>
                            <a:noFill/>
                          </a:ln>
                          <a:solidFill>
                            <a:schemeClr val="tx1"/>
                          </a:solidFill>
                          <a:effectLst/>
                          <a:latin typeface="Symbol" panose="05050102010706020507" pitchFamily="18" charset="2"/>
                          <a:sym typeface="Wingdings 2" panose="05020102010507070707" pitchFamily="18" charset="2"/>
                        </a:rPr>
                        <a:t></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800" b="0" i="0" u="none" strike="noStrike" cap="none" normalizeH="0" baseline="0">
                          <a:ln>
                            <a:noFill/>
                          </a:ln>
                          <a:solidFill>
                            <a:schemeClr val="tx1"/>
                          </a:solidFill>
                          <a:effectLst/>
                          <a:latin typeface="Symbol" panose="05050102010706020507" pitchFamily="18" charset="2"/>
                          <a:sym typeface="Wingdings 2" panose="05020102010507070707" pitchFamily="18" charset="2"/>
                        </a:rPr>
                        <a:t></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800" b="0" i="0" u="none" strike="noStrike" cap="none" normalizeH="0" baseline="0">
                          <a:ln>
                            <a:noFill/>
                          </a:ln>
                          <a:solidFill>
                            <a:schemeClr val="tx1"/>
                          </a:solidFill>
                          <a:effectLst/>
                          <a:latin typeface="Symbol" panose="05050102010706020507" pitchFamily="18" charset="2"/>
                          <a:sym typeface="Wingdings 2" panose="05020102010507070707" pitchFamily="18" charset="2"/>
                        </a:rPr>
                        <a:t></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434975">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800" b="0" i="0" u="none" strike="noStrike" cap="none" normalizeH="0" baseline="0">
                          <a:ln>
                            <a:noFill/>
                          </a:ln>
                          <a:solidFill>
                            <a:schemeClr val="tx1"/>
                          </a:solidFill>
                          <a:effectLst/>
                          <a:latin typeface="Arial" panose="020B0604020202020204" pitchFamily="34" charset="0"/>
                        </a:rPr>
                        <a:t>Housekeeping</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800" b="0" i="0" u="none" strike="noStrike" cap="none" normalizeH="0" baseline="0">
                          <a:ln>
                            <a:noFill/>
                          </a:ln>
                          <a:solidFill>
                            <a:schemeClr val="tx1"/>
                          </a:solidFill>
                          <a:effectLst/>
                          <a:latin typeface="Symbol" panose="05050102010706020507" pitchFamily="18" charset="2"/>
                          <a:sym typeface="Wingdings 2" panose="05020102010507070707" pitchFamily="18" charset="2"/>
                        </a:rPr>
                        <a:t></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800" b="0" i="0" u="none" strike="noStrike" cap="none" normalizeH="0" baseline="0">
                          <a:ln>
                            <a:noFill/>
                          </a:ln>
                          <a:solidFill>
                            <a:schemeClr val="tx1"/>
                          </a:solidFill>
                          <a:effectLst/>
                          <a:latin typeface="Symbol" panose="05050102010706020507" pitchFamily="18" charset="2"/>
                          <a:sym typeface="Wingdings 2" panose="05020102010507070707" pitchFamily="18" charset="2"/>
                        </a:rPr>
                        <a:t></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800" b="0" i="0" u="none" strike="noStrike" cap="none" normalizeH="0" baseline="0">
                          <a:ln>
                            <a:noFill/>
                          </a:ln>
                          <a:solidFill>
                            <a:schemeClr val="tx1"/>
                          </a:solidFill>
                          <a:effectLst/>
                          <a:latin typeface="Symbol" panose="05050102010706020507" pitchFamily="18" charset="2"/>
                          <a:sym typeface="Wingdings 2" panose="05020102010507070707" pitchFamily="18" charset="2"/>
                        </a:rPr>
                        <a:t></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r h="434975">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800" b="0" i="0" u="none" strike="noStrike" cap="none" normalizeH="0" baseline="0">
                          <a:ln>
                            <a:noFill/>
                          </a:ln>
                          <a:solidFill>
                            <a:schemeClr val="tx1"/>
                          </a:solidFill>
                          <a:effectLst/>
                          <a:latin typeface="Arial" panose="020B0604020202020204" pitchFamily="34" charset="0"/>
                        </a:rPr>
                        <a:t>Nursing</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800" b="0" i="0" u="none" strike="noStrike" cap="none" normalizeH="0" baseline="0">
                          <a:ln>
                            <a:noFill/>
                          </a:ln>
                          <a:solidFill>
                            <a:schemeClr val="tx1"/>
                          </a:solidFill>
                          <a:effectLst/>
                          <a:latin typeface="Symbol" panose="05050102010706020507" pitchFamily="18" charset="2"/>
                          <a:sym typeface="Wingdings 2" panose="05020102010507070707" pitchFamily="18" charset="2"/>
                        </a:rPr>
                        <a:t></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800" b="0" i="0" u="none" strike="noStrike" cap="none" normalizeH="0" baseline="0">
                          <a:ln>
                            <a:noFill/>
                          </a:ln>
                          <a:solidFill>
                            <a:schemeClr val="tx1"/>
                          </a:solidFill>
                          <a:effectLst/>
                          <a:latin typeface="Symbol" panose="05050102010706020507" pitchFamily="18" charset="2"/>
                          <a:sym typeface="Wingdings 2" panose="05020102010507070707" pitchFamily="18" charset="2"/>
                        </a:rPr>
                        <a:t></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800" b="0" i="0" u="none" strike="noStrike" cap="none" normalizeH="0" baseline="0">
                          <a:ln>
                            <a:noFill/>
                          </a:ln>
                          <a:solidFill>
                            <a:schemeClr val="tx1"/>
                          </a:solidFill>
                          <a:effectLst/>
                          <a:latin typeface="Symbol" panose="05050102010706020507" pitchFamily="18" charset="2"/>
                          <a:sym typeface="Wingdings 2" panose="05020102010507070707" pitchFamily="18" charset="2"/>
                        </a:rPr>
                        <a:t></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5"/>
                  </a:ext>
                </a:extLst>
              </a:tr>
              <a:tr h="434975">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800" b="0" i="0" u="none" strike="noStrike" cap="none" normalizeH="0" baseline="0">
                          <a:ln>
                            <a:noFill/>
                          </a:ln>
                          <a:solidFill>
                            <a:schemeClr val="tx1"/>
                          </a:solidFill>
                          <a:effectLst/>
                          <a:latin typeface="Arial" panose="020B0604020202020204" pitchFamily="34" charset="0"/>
                        </a:rPr>
                        <a:t>Radiology</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800" b="0" i="0" u="none" strike="noStrike" cap="none" normalizeH="0" baseline="0">
                          <a:ln>
                            <a:noFill/>
                          </a:ln>
                          <a:solidFill>
                            <a:schemeClr val="tx1"/>
                          </a:solidFill>
                          <a:effectLst/>
                          <a:latin typeface="Symbol" panose="05050102010706020507" pitchFamily="18" charset="2"/>
                          <a:sym typeface="Wingdings 2" panose="05020102010507070707" pitchFamily="18" charset="2"/>
                        </a:rPr>
                        <a:t></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800" b="0" i="0" u="none" strike="noStrike" cap="none" normalizeH="0" baseline="0">
                          <a:ln>
                            <a:noFill/>
                          </a:ln>
                          <a:solidFill>
                            <a:schemeClr val="tx1"/>
                          </a:solidFill>
                          <a:effectLst/>
                          <a:latin typeface="Symbol" panose="05050102010706020507" pitchFamily="18" charset="2"/>
                          <a:sym typeface="Wingdings 2" panose="05020102010507070707" pitchFamily="18" charset="2"/>
                        </a:rPr>
                        <a:t></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6"/>
                  </a:ext>
                </a:extLst>
              </a:tr>
              <a:tr h="434975">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800" b="0" i="0" u="none" strike="noStrike" cap="none" normalizeH="0" baseline="0">
                          <a:ln>
                            <a:noFill/>
                          </a:ln>
                          <a:solidFill>
                            <a:schemeClr val="tx1"/>
                          </a:solidFill>
                          <a:effectLst/>
                          <a:latin typeface="Arial" panose="020B0604020202020204" pitchFamily="34" charset="0"/>
                        </a:rPr>
                        <a:t>Pharmacy</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800" b="0" i="0" u="none" strike="noStrike" cap="none" normalizeH="0" baseline="0">
                        <a:ln>
                          <a:noFill/>
                        </a:ln>
                        <a:solidFill>
                          <a:schemeClr val="tx1"/>
                        </a:solidFill>
                        <a:effectLst/>
                        <a:latin typeface="Symbol" panose="05050102010706020507" pitchFamily="18" charset="2"/>
                        <a:sym typeface="Wingdings 2" panose="05020102010507070707" pitchFamily="18" charset="2"/>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800" b="0" i="0" u="none" strike="noStrike" cap="none" normalizeH="0" baseline="0">
                          <a:ln>
                            <a:noFill/>
                          </a:ln>
                          <a:solidFill>
                            <a:schemeClr val="tx1"/>
                          </a:solidFill>
                          <a:effectLst/>
                          <a:latin typeface="Symbol" panose="05050102010706020507" pitchFamily="18" charset="2"/>
                          <a:sym typeface="Wingdings 2" panose="05020102010507070707" pitchFamily="18" charset="2"/>
                        </a:rPr>
                        <a:t></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7"/>
                  </a:ext>
                </a:extLst>
              </a:tr>
              <a:tr h="434975">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800" b="0" i="0" u="none" strike="noStrike" cap="none" normalizeH="0" baseline="0">
                          <a:ln>
                            <a:noFill/>
                          </a:ln>
                          <a:solidFill>
                            <a:schemeClr val="tx1"/>
                          </a:solidFill>
                          <a:effectLst/>
                          <a:latin typeface="Arial" panose="020B0604020202020204" pitchFamily="34" charset="0"/>
                        </a:rPr>
                        <a:t>Dietary</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800" b="0" i="0" u="none" strike="noStrike" cap="none" normalizeH="0" baseline="0">
                          <a:ln>
                            <a:noFill/>
                          </a:ln>
                          <a:solidFill>
                            <a:schemeClr val="tx1"/>
                          </a:solidFill>
                          <a:effectLst/>
                          <a:latin typeface="Symbol" panose="05050102010706020507" pitchFamily="18" charset="2"/>
                          <a:sym typeface="Wingdings 2" panose="05020102010507070707" pitchFamily="18" charset="2"/>
                        </a:rPr>
                        <a:t></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800" b="0" i="0" u="none" strike="noStrike" cap="none" normalizeH="0" baseline="0">
                          <a:ln>
                            <a:noFill/>
                          </a:ln>
                          <a:solidFill>
                            <a:schemeClr val="tx1"/>
                          </a:solidFill>
                          <a:effectLst/>
                          <a:latin typeface="Symbol" panose="05050102010706020507" pitchFamily="18" charset="2"/>
                          <a:sym typeface="Wingdings 2" panose="05020102010507070707" pitchFamily="18" charset="2"/>
                        </a:rPr>
                        <a:t></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8"/>
                  </a:ext>
                </a:extLst>
              </a:tr>
              <a:tr h="434975">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800" b="0" i="0" u="none" strike="noStrike" cap="none" normalizeH="0" baseline="0">
                          <a:ln>
                            <a:noFill/>
                          </a:ln>
                          <a:solidFill>
                            <a:schemeClr val="tx1"/>
                          </a:solidFill>
                          <a:effectLst/>
                          <a:latin typeface="Arial" panose="020B0604020202020204" pitchFamily="34" charset="0"/>
                        </a:rPr>
                        <a:t>Administration</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800" b="0" i="0" u="none" strike="noStrike" cap="none" normalizeH="0" baseline="0">
                          <a:ln>
                            <a:noFill/>
                          </a:ln>
                          <a:solidFill>
                            <a:schemeClr val="tx1"/>
                          </a:solidFill>
                          <a:effectLst/>
                          <a:latin typeface="Symbol" panose="05050102010706020507" pitchFamily="18" charset="2"/>
                          <a:sym typeface="Wingdings 2" panose="05020102010507070707" pitchFamily="18" charset="2"/>
                        </a:rPr>
                        <a:t></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endParaRPr kumimoji="0" lang="en-US" altLang="en-US" sz="1800" b="0" i="0" u="none" strike="noStrike" cap="none" normalizeH="0" baseline="0">
                        <a:ln>
                          <a:noFill/>
                        </a:ln>
                        <a:solidFill>
                          <a:schemeClr val="tx1"/>
                        </a:solidFill>
                        <a:effectLst/>
                        <a:latin typeface="Symbol" panose="05050102010706020507" pitchFamily="18" charset="2"/>
                        <a:sym typeface="Wingdings 2" panose="05020102010507070707" pitchFamily="18" charset="2"/>
                      </a:endParaRP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800" b="0" i="0" u="none" strike="noStrike" cap="none" normalizeH="0" baseline="0">
                          <a:ln>
                            <a:noFill/>
                          </a:ln>
                          <a:solidFill>
                            <a:schemeClr val="tx1"/>
                          </a:solidFill>
                          <a:effectLst/>
                          <a:latin typeface="Symbol" panose="05050102010706020507" pitchFamily="18" charset="2"/>
                          <a:sym typeface="Wingdings 2" panose="05020102010507070707" pitchFamily="18" charset="2"/>
                        </a:rPr>
                        <a:t></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9"/>
                  </a:ext>
                </a:extLst>
              </a:tr>
            </a:tbl>
          </a:graphicData>
        </a:graphic>
      </p:graphicFrame>
      <p:sp>
        <p:nvSpPr>
          <p:cNvPr id="25660" name="Rectangle 74">
            <a:extLst>
              <a:ext uri="{FF2B5EF4-FFF2-40B4-BE49-F238E27FC236}">
                <a16:creationId xmlns:a16="http://schemas.microsoft.com/office/drawing/2014/main" id="{CA7D9717-1101-9E7B-D8A6-7A1C5C1048D0}"/>
              </a:ext>
            </a:extLst>
          </p:cNvPr>
          <p:cNvSpPr>
            <a:spLocks noChangeArrowheads="1"/>
          </p:cNvSpPr>
          <p:nvPr/>
        </p:nvSpPr>
        <p:spPr bwMode="auto">
          <a:xfrm>
            <a:off x="1295400" y="5932488"/>
            <a:ext cx="342900"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r>
              <a:rPr lang="en-US" altLang="en-US" sz="1400">
                <a:sym typeface="Wingdings 2" panose="05020102010507070707" pitchFamily="18" charset="2"/>
              </a:rPr>
              <a:t></a:t>
            </a:r>
          </a:p>
        </p:txBody>
      </p:sp>
      <p:sp>
        <p:nvSpPr>
          <p:cNvPr id="25661" name="Rectangle 75">
            <a:extLst>
              <a:ext uri="{FF2B5EF4-FFF2-40B4-BE49-F238E27FC236}">
                <a16:creationId xmlns:a16="http://schemas.microsoft.com/office/drawing/2014/main" id="{18C90040-FE1E-F1D6-0AC0-EFBADEE6B3FC}"/>
              </a:ext>
            </a:extLst>
          </p:cNvPr>
          <p:cNvSpPr>
            <a:spLocks noChangeArrowheads="1"/>
          </p:cNvSpPr>
          <p:nvPr/>
        </p:nvSpPr>
        <p:spPr bwMode="auto">
          <a:xfrm>
            <a:off x="3352800" y="5983288"/>
            <a:ext cx="365125" cy="33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r>
              <a:rPr lang="en-US" altLang="en-US" sz="1600">
                <a:sym typeface="Wingdings 2" panose="05020102010507070707" pitchFamily="18" charset="2"/>
              </a:rPr>
              <a:t></a:t>
            </a:r>
          </a:p>
        </p:txBody>
      </p:sp>
      <p:sp>
        <p:nvSpPr>
          <p:cNvPr id="25662" name="Rectangle 76">
            <a:extLst>
              <a:ext uri="{FF2B5EF4-FFF2-40B4-BE49-F238E27FC236}">
                <a16:creationId xmlns:a16="http://schemas.microsoft.com/office/drawing/2014/main" id="{82BEDC06-191F-61AA-ACEB-511EA067B725}"/>
              </a:ext>
            </a:extLst>
          </p:cNvPr>
          <p:cNvSpPr>
            <a:spLocks noChangeArrowheads="1"/>
          </p:cNvSpPr>
          <p:nvPr/>
        </p:nvSpPr>
        <p:spPr bwMode="auto">
          <a:xfrm>
            <a:off x="5410200" y="5907088"/>
            <a:ext cx="384175" cy="3365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r>
              <a:rPr lang="en-US" altLang="en-US" sz="1600">
                <a:sym typeface="Wingdings 2" panose="05020102010507070707" pitchFamily="18" charset="2"/>
              </a:rPr>
              <a:t></a:t>
            </a:r>
          </a:p>
        </p:txBody>
      </p:sp>
      <p:sp>
        <p:nvSpPr>
          <p:cNvPr id="25663" name="Text Box 77">
            <a:extLst>
              <a:ext uri="{FF2B5EF4-FFF2-40B4-BE49-F238E27FC236}">
                <a16:creationId xmlns:a16="http://schemas.microsoft.com/office/drawing/2014/main" id="{630C6C44-7F84-B9A9-D5C9-E82E60543654}"/>
              </a:ext>
            </a:extLst>
          </p:cNvPr>
          <p:cNvSpPr txBox="1">
            <a:spLocks noChangeArrowheads="1"/>
          </p:cNvSpPr>
          <p:nvPr/>
        </p:nvSpPr>
        <p:spPr bwMode="auto">
          <a:xfrm>
            <a:off x="1752600" y="5911850"/>
            <a:ext cx="114300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1800">
                <a:latin typeface="Arial" panose="020B0604020202020204" pitchFamily="34" charset="0"/>
              </a:rPr>
              <a:t>Strong Impact</a:t>
            </a:r>
          </a:p>
        </p:txBody>
      </p:sp>
      <p:sp>
        <p:nvSpPr>
          <p:cNvPr id="25664" name="Text Box 78">
            <a:extLst>
              <a:ext uri="{FF2B5EF4-FFF2-40B4-BE49-F238E27FC236}">
                <a16:creationId xmlns:a16="http://schemas.microsoft.com/office/drawing/2014/main" id="{69470271-9BEA-6E3B-5791-ECC0583A00B0}"/>
              </a:ext>
            </a:extLst>
          </p:cNvPr>
          <p:cNvSpPr txBox="1">
            <a:spLocks noChangeArrowheads="1"/>
          </p:cNvSpPr>
          <p:nvPr/>
        </p:nvSpPr>
        <p:spPr bwMode="auto">
          <a:xfrm>
            <a:off x="3733800" y="5943600"/>
            <a:ext cx="114300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1800">
                <a:latin typeface="Arial" panose="020B0604020202020204" pitchFamily="34" charset="0"/>
              </a:rPr>
              <a:t>Medium Impact</a:t>
            </a:r>
          </a:p>
        </p:txBody>
      </p:sp>
      <p:sp>
        <p:nvSpPr>
          <p:cNvPr id="25665" name="Text Box 79">
            <a:extLst>
              <a:ext uri="{FF2B5EF4-FFF2-40B4-BE49-F238E27FC236}">
                <a16:creationId xmlns:a16="http://schemas.microsoft.com/office/drawing/2014/main" id="{587DB8D4-E949-DA54-5A06-AE467555FB99}"/>
              </a:ext>
            </a:extLst>
          </p:cNvPr>
          <p:cNvSpPr txBox="1">
            <a:spLocks noChangeArrowheads="1"/>
          </p:cNvSpPr>
          <p:nvPr/>
        </p:nvSpPr>
        <p:spPr bwMode="auto">
          <a:xfrm>
            <a:off x="5943600" y="5943600"/>
            <a:ext cx="1143000"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1800">
                <a:latin typeface="Arial" panose="020B0604020202020204" pitchFamily="34" charset="0"/>
              </a:rPr>
              <a:t>Weak Impact</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0130" name="Rectangle 2">
            <a:extLst>
              <a:ext uri="{FF2B5EF4-FFF2-40B4-BE49-F238E27FC236}">
                <a16:creationId xmlns:a16="http://schemas.microsoft.com/office/drawing/2014/main" id="{8FE61CCA-B33D-A10C-371F-D9D7EE85A767}"/>
              </a:ext>
            </a:extLst>
          </p:cNvPr>
          <p:cNvSpPr>
            <a:spLocks noGrp="1" noChangeArrowheads="1"/>
          </p:cNvSpPr>
          <p:nvPr>
            <p:ph type="title"/>
          </p:nvPr>
        </p:nvSpPr>
        <p:spPr/>
        <p:txBody>
          <a:bodyPr/>
          <a:lstStyle/>
          <a:p>
            <a:pPr eaLnBrk="1" hangingPunct="1">
              <a:defRPr/>
            </a:pPr>
            <a:r>
              <a:rPr lang="en-US" altLang="en-US"/>
              <a:t>Policy Deployment</a:t>
            </a:r>
          </a:p>
        </p:txBody>
      </p:sp>
      <p:sp>
        <p:nvSpPr>
          <p:cNvPr id="26627" name="Text Box 3">
            <a:extLst>
              <a:ext uri="{FF2B5EF4-FFF2-40B4-BE49-F238E27FC236}">
                <a16:creationId xmlns:a16="http://schemas.microsoft.com/office/drawing/2014/main" id="{4C67B4B7-67C8-3E60-2A6A-F4FF0011B24C}"/>
              </a:ext>
            </a:extLst>
          </p:cNvPr>
          <p:cNvSpPr txBox="1">
            <a:spLocks noChangeArrowheads="1"/>
          </p:cNvSpPr>
          <p:nvPr/>
        </p:nvSpPr>
        <p:spPr bwMode="auto">
          <a:xfrm>
            <a:off x="838200" y="914400"/>
            <a:ext cx="7543800" cy="451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sz="1300">
                <a:solidFill>
                  <a:schemeClr val="tx1"/>
                </a:solidFill>
                <a:latin typeface="Times New Roman" panose="02020603050405020304" pitchFamily="18" charset="0"/>
              </a:defRPr>
            </a:lvl1pPr>
            <a:lvl2pPr marL="914400" indent="-457200">
              <a:defRPr sz="1300">
                <a:solidFill>
                  <a:schemeClr val="tx1"/>
                </a:solidFill>
                <a:latin typeface="Times New Roman" panose="02020603050405020304" pitchFamily="18" charset="0"/>
              </a:defRPr>
            </a:lvl2pPr>
            <a:lvl3pPr marL="1371600" indent="-457200">
              <a:defRPr sz="1300">
                <a:solidFill>
                  <a:schemeClr val="tx1"/>
                </a:solidFill>
                <a:latin typeface="Times New Roman" panose="02020603050405020304" pitchFamily="18" charset="0"/>
              </a:defRPr>
            </a:lvl3pPr>
            <a:lvl4pPr marL="1828800" indent="-457200">
              <a:defRPr sz="1300">
                <a:solidFill>
                  <a:schemeClr val="tx1"/>
                </a:solidFill>
                <a:latin typeface="Times New Roman" panose="02020603050405020304" pitchFamily="18" charset="0"/>
              </a:defRPr>
            </a:lvl4pPr>
            <a:lvl5pPr marL="2286000" indent="-457200">
              <a:defRPr sz="1300">
                <a:solidFill>
                  <a:schemeClr val="tx1"/>
                </a:solidFill>
                <a:latin typeface="Times New Roman" panose="02020603050405020304" pitchFamily="18" charset="0"/>
              </a:defRPr>
            </a:lvl5pPr>
            <a:lvl6pPr marL="2743200" indent="-457200" eaLnBrk="0" fontAlgn="base" hangingPunct="0">
              <a:spcBef>
                <a:spcPct val="0"/>
              </a:spcBef>
              <a:spcAft>
                <a:spcPct val="0"/>
              </a:spcAft>
              <a:defRPr sz="1300">
                <a:solidFill>
                  <a:schemeClr val="tx1"/>
                </a:solidFill>
                <a:latin typeface="Times New Roman" panose="02020603050405020304" pitchFamily="18" charset="0"/>
              </a:defRPr>
            </a:lvl6pPr>
            <a:lvl7pPr marL="3200400" indent="-457200" eaLnBrk="0" fontAlgn="base" hangingPunct="0">
              <a:spcBef>
                <a:spcPct val="0"/>
              </a:spcBef>
              <a:spcAft>
                <a:spcPct val="0"/>
              </a:spcAft>
              <a:defRPr sz="1300">
                <a:solidFill>
                  <a:schemeClr val="tx1"/>
                </a:solidFill>
                <a:latin typeface="Times New Roman" panose="02020603050405020304" pitchFamily="18" charset="0"/>
              </a:defRPr>
            </a:lvl7pPr>
            <a:lvl8pPr marL="3657600" indent="-457200" eaLnBrk="0" fontAlgn="base" hangingPunct="0">
              <a:spcBef>
                <a:spcPct val="0"/>
              </a:spcBef>
              <a:spcAft>
                <a:spcPct val="0"/>
              </a:spcAft>
              <a:defRPr sz="1300">
                <a:solidFill>
                  <a:schemeClr val="tx1"/>
                </a:solidFill>
                <a:latin typeface="Times New Roman" panose="02020603050405020304" pitchFamily="18" charset="0"/>
              </a:defRPr>
            </a:lvl8pPr>
            <a:lvl9pPr marL="4114800" indent="-4572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000" b="1">
                <a:latin typeface="Arial" panose="020B0604020202020204" pitchFamily="34" charset="0"/>
              </a:rPr>
              <a:t>Deploying the Vision and Objectives</a:t>
            </a:r>
          </a:p>
          <a:p>
            <a:pPr eaLnBrk="1" hangingPunct="1">
              <a:spcBef>
                <a:spcPct val="50000"/>
              </a:spcBef>
            </a:pPr>
            <a:r>
              <a:rPr lang="en-US" altLang="en-US" sz="2000" b="1">
                <a:latin typeface="Arial" panose="020B0604020202020204" pitchFamily="34" charset="0"/>
              </a:rPr>
              <a:t>Exercise Assignment: </a:t>
            </a:r>
            <a:r>
              <a:rPr lang="en-US" altLang="en-US" sz="2000">
                <a:latin typeface="Arial" panose="020B0604020202020204" pitchFamily="34" charset="0"/>
              </a:rPr>
              <a:t>Create a deployment matrix for your organization.</a:t>
            </a:r>
          </a:p>
          <a:p>
            <a:pPr eaLnBrk="1" hangingPunct="1">
              <a:spcBef>
                <a:spcPct val="50000"/>
              </a:spcBef>
            </a:pPr>
            <a:r>
              <a:rPr lang="en-US" altLang="en-US" sz="2000" b="1">
                <a:latin typeface="Arial" panose="020B0604020202020204" pitchFamily="34" charset="0"/>
              </a:rPr>
              <a:t>Process: </a:t>
            </a:r>
          </a:p>
          <a:p>
            <a:pPr eaLnBrk="1" hangingPunct="1">
              <a:spcBef>
                <a:spcPct val="50000"/>
              </a:spcBef>
              <a:buFontTx/>
              <a:buAutoNum type="arabicPeriod"/>
            </a:pPr>
            <a:r>
              <a:rPr lang="en-US" altLang="en-US" sz="2000">
                <a:latin typeface="Arial" panose="020B0604020202020204" pitchFamily="34" charset="0"/>
              </a:rPr>
              <a:t>Use the objectives identified in the previous exercise.</a:t>
            </a:r>
          </a:p>
          <a:p>
            <a:pPr eaLnBrk="1" hangingPunct="1">
              <a:spcBef>
                <a:spcPct val="50000"/>
              </a:spcBef>
              <a:buFontTx/>
              <a:buAutoNum type="arabicPeriod"/>
            </a:pPr>
            <a:r>
              <a:rPr lang="en-US" altLang="en-US" sz="2000">
                <a:latin typeface="Arial" panose="020B0604020202020204" pitchFamily="34" charset="0"/>
              </a:rPr>
              <a:t>List the major department in your organization.</a:t>
            </a:r>
          </a:p>
          <a:p>
            <a:pPr eaLnBrk="1" hangingPunct="1">
              <a:spcBef>
                <a:spcPct val="50000"/>
              </a:spcBef>
              <a:buFontTx/>
              <a:buAutoNum type="arabicPeriod"/>
            </a:pPr>
            <a:r>
              <a:rPr lang="en-US" altLang="en-US" sz="2000">
                <a:latin typeface="Arial" panose="020B0604020202020204" pitchFamily="34" charset="0"/>
              </a:rPr>
              <a:t>Create a matrix and rate the impact of each department on the objectives.</a:t>
            </a:r>
          </a:p>
          <a:p>
            <a:pPr eaLnBrk="1" hangingPunct="1">
              <a:spcBef>
                <a:spcPct val="50000"/>
              </a:spcBef>
              <a:buFontTx/>
              <a:buAutoNum type="arabicPeriod"/>
            </a:pPr>
            <a:r>
              <a:rPr lang="en-US" altLang="en-US" sz="2000">
                <a:latin typeface="Arial" panose="020B0604020202020204" pitchFamily="34" charset="0"/>
              </a:rPr>
              <a:t>Extra credit, who should be the executive champion for each objective?</a:t>
            </a:r>
          </a:p>
          <a:p>
            <a:pPr eaLnBrk="1" hangingPunct="1">
              <a:spcBef>
                <a:spcPct val="50000"/>
              </a:spcBef>
              <a:buFontTx/>
              <a:buAutoNum type="arabicPeriod"/>
            </a:pPr>
            <a:endParaRPr lang="en-US" altLang="en-US" sz="2000">
              <a:latin typeface="Arial" panose="020B0604020202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62" name="Rectangle 2">
            <a:extLst>
              <a:ext uri="{FF2B5EF4-FFF2-40B4-BE49-F238E27FC236}">
                <a16:creationId xmlns:a16="http://schemas.microsoft.com/office/drawing/2014/main" id="{3EFFC461-9335-EEDD-893B-9348C4390558}"/>
              </a:ext>
            </a:extLst>
          </p:cNvPr>
          <p:cNvSpPr>
            <a:spLocks noGrp="1" noChangeArrowheads="1"/>
          </p:cNvSpPr>
          <p:nvPr>
            <p:ph type="title"/>
          </p:nvPr>
        </p:nvSpPr>
        <p:spPr/>
        <p:txBody>
          <a:bodyPr/>
          <a:lstStyle/>
          <a:p>
            <a:pPr eaLnBrk="1" hangingPunct="1">
              <a:defRPr/>
            </a:pPr>
            <a:r>
              <a:rPr lang="en-US" altLang="en-US"/>
              <a:t>Policy Deployment</a:t>
            </a:r>
          </a:p>
        </p:txBody>
      </p:sp>
      <p:sp>
        <p:nvSpPr>
          <p:cNvPr id="27651" name="Rectangle 3">
            <a:extLst>
              <a:ext uri="{FF2B5EF4-FFF2-40B4-BE49-F238E27FC236}">
                <a16:creationId xmlns:a16="http://schemas.microsoft.com/office/drawing/2014/main" id="{2F68C3A7-7E9C-E040-46ED-3A543D2B463C}"/>
              </a:ext>
            </a:extLst>
          </p:cNvPr>
          <p:cNvSpPr>
            <a:spLocks noGrp="1" noChangeArrowheads="1"/>
          </p:cNvSpPr>
          <p:nvPr>
            <p:ph type="body" idx="1"/>
          </p:nvPr>
        </p:nvSpPr>
        <p:spPr>
          <a:xfrm>
            <a:off x="346075" y="1076325"/>
            <a:ext cx="8451850" cy="3267075"/>
          </a:xfrm>
        </p:spPr>
        <p:txBody>
          <a:bodyPr/>
          <a:lstStyle/>
          <a:p>
            <a:pPr eaLnBrk="1" hangingPunct="1">
              <a:buFont typeface="Symbol" panose="05050102010706020507" pitchFamily="18" charset="2"/>
              <a:buNone/>
            </a:pPr>
            <a:r>
              <a:rPr lang="en-US" altLang="en-US" b="1"/>
              <a:t>Optimize the Plan:</a:t>
            </a:r>
          </a:p>
          <a:p>
            <a:pPr eaLnBrk="1" hangingPunct="1">
              <a:buFont typeface="Symbol" panose="05050102010706020507" pitchFamily="18" charset="2"/>
              <a:buNone/>
            </a:pPr>
            <a:r>
              <a:rPr lang="en-US" altLang="en-US"/>
              <a:t>Project charters, data and plans for each objective are submitted to the executive champion. Usually a committee is formed to evaluate the projects and select the best ones for implementation. Criteria for the evaluation are typically:</a:t>
            </a:r>
          </a:p>
          <a:p>
            <a:pPr lvl="1" eaLnBrk="1" hangingPunct="1"/>
            <a:r>
              <a:rPr lang="en-US" altLang="en-US"/>
              <a:t>Impact on the objective</a:t>
            </a:r>
          </a:p>
          <a:p>
            <a:pPr lvl="1" eaLnBrk="1" hangingPunct="1"/>
            <a:r>
              <a:rPr lang="en-US" altLang="en-US"/>
              <a:t>Impact on the customer</a:t>
            </a:r>
          </a:p>
          <a:p>
            <a:pPr lvl="1" eaLnBrk="1" hangingPunct="1"/>
            <a:r>
              <a:rPr lang="en-US" altLang="en-US"/>
              <a:t>Likelihood of success</a:t>
            </a:r>
          </a:p>
          <a:p>
            <a:pPr lvl="1" eaLnBrk="1" hangingPunct="1"/>
            <a:r>
              <a:rPr lang="en-US" altLang="en-US"/>
              <a:t>Cost and resources</a:t>
            </a:r>
          </a:p>
        </p:txBody>
      </p:sp>
      <p:sp>
        <p:nvSpPr>
          <p:cNvPr id="27652" name="Text Box 4">
            <a:extLst>
              <a:ext uri="{FF2B5EF4-FFF2-40B4-BE49-F238E27FC236}">
                <a16:creationId xmlns:a16="http://schemas.microsoft.com/office/drawing/2014/main" id="{5AF0EF75-6AF6-49A6-163F-187F0CC5C3DF}"/>
              </a:ext>
            </a:extLst>
          </p:cNvPr>
          <p:cNvSpPr txBox="1">
            <a:spLocks noChangeArrowheads="1"/>
          </p:cNvSpPr>
          <p:nvPr/>
        </p:nvSpPr>
        <p:spPr bwMode="auto">
          <a:xfrm rot="628329">
            <a:off x="4419600" y="3581400"/>
            <a:ext cx="1524000" cy="1941513"/>
          </a:xfrm>
          <a:prstGeom prst="rect">
            <a:avLst/>
          </a:prstGeom>
          <a:solidFill>
            <a:schemeClr val="bg1"/>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tx2"/>
                  </a:outerShdw>
                </a:effectLst>
              </a14:hiddenEffects>
            </a:ext>
          </a:extLst>
        </p:spPr>
        <p:txBody>
          <a:bodyPr lIns="92075" tIns="46038" rIns="92075" bIns="46038" anchor="ctr">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r>
              <a:rPr lang="en-US" altLang="en-US" sz="600">
                <a:solidFill>
                  <a:schemeClr val="tx2"/>
                </a:solidFill>
                <a:latin typeface="Arial Black" panose="020B0A04020102020204" pitchFamily="34" charset="0"/>
              </a:rPr>
              <a:t>DFSS Charter- Project Name</a:t>
            </a:r>
          </a:p>
          <a:p>
            <a:endParaRPr lang="en-US" altLang="en-US" sz="600">
              <a:solidFill>
                <a:schemeClr val="tx2"/>
              </a:solidFill>
              <a:latin typeface="Arial Black" panose="020B0A04020102020204" pitchFamily="34" charset="0"/>
            </a:endParaRPr>
          </a:p>
          <a:p>
            <a:r>
              <a:rPr lang="en-US" altLang="en-US" sz="600">
                <a:solidFill>
                  <a:schemeClr val="tx2"/>
                </a:solidFill>
                <a:latin typeface="Arial Black" panose="020B0A04020102020204" pitchFamily="34" charset="0"/>
              </a:rPr>
              <a:t>Project Description:</a:t>
            </a:r>
          </a:p>
          <a:p>
            <a:endParaRPr lang="en-US" altLang="en-US" sz="600">
              <a:solidFill>
                <a:schemeClr val="tx2"/>
              </a:solidFill>
              <a:latin typeface="Arial Black" panose="020B0A04020102020204" pitchFamily="34" charset="0"/>
            </a:endParaRPr>
          </a:p>
          <a:p>
            <a:r>
              <a:rPr lang="en-US" altLang="en-US" sz="600">
                <a:solidFill>
                  <a:schemeClr val="tx2"/>
                </a:solidFill>
                <a:latin typeface="Arial Black" panose="020B0A04020102020204" pitchFamily="34" charset="0"/>
              </a:rPr>
              <a:t>Project Scope:</a:t>
            </a:r>
          </a:p>
          <a:p>
            <a:endParaRPr lang="en-US" altLang="en-US" sz="600">
              <a:solidFill>
                <a:schemeClr val="tx2"/>
              </a:solidFill>
              <a:latin typeface="Arial Black" panose="020B0A04020102020204" pitchFamily="34" charset="0"/>
            </a:endParaRPr>
          </a:p>
          <a:p>
            <a:r>
              <a:rPr lang="en-US" altLang="en-US" sz="600">
                <a:solidFill>
                  <a:schemeClr val="tx2"/>
                </a:solidFill>
                <a:latin typeface="Arial Black" panose="020B0A04020102020204" pitchFamily="34" charset="0"/>
              </a:rPr>
              <a:t>Competitive Landscape:</a:t>
            </a:r>
          </a:p>
          <a:p>
            <a:endParaRPr lang="en-US" altLang="en-US" sz="600">
              <a:solidFill>
                <a:schemeClr val="tx2"/>
              </a:solidFill>
              <a:latin typeface="Arial Black" panose="020B0A04020102020204" pitchFamily="34" charset="0"/>
            </a:endParaRPr>
          </a:p>
          <a:p>
            <a:r>
              <a:rPr lang="en-US" altLang="en-US" sz="600">
                <a:solidFill>
                  <a:schemeClr val="tx2"/>
                </a:solidFill>
                <a:latin typeface="Arial Black" panose="020B0A04020102020204" pitchFamily="34" charset="0"/>
              </a:rPr>
              <a:t>Primary VOC/Unmet Need:</a:t>
            </a:r>
          </a:p>
          <a:p>
            <a:endParaRPr lang="en-US" altLang="en-US" sz="600">
              <a:solidFill>
                <a:schemeClr val="tx2"/>
              </a:solidFill>
              <a:latin typeface="Arial Black" panose="020B0A04020102020204" pitchFamily="34" charset="0"/>
            </a:endParaRPr>
          </a:p>
          <a:p>
            <a:r>
              <a:rPr lang="en-US" altLang="en-US" sz="600">
                <a:solidFill>
                  <a:schemeClr val="tx2"/>
                </a:solidFill>
                <a:latin typeface="Arial Black" panose="020B0A04020102020204" pitchFamily="34" charset="0"/>
              </a:rPr>
              <a:t>Goals/Metrics/Targets:</a:t>
            </a:r>
          </a:p>
          <a:p>
            <a:r>
              <a:rPr lang="en-US" altLang="en-US" sz="600">
                <a:solidFill>
                  <a:schemeClr val="tx2"/>
                </a:solidFill>
                <a:latin typeface="Arial Black" panose="020B0A04020102020204" pitchFamily="34" charset="0"/>
              </a:rPr>
              <a:t>Customer:</a:t>
            </a:r>
          </a:p>
          <a:p>
            <a:r>
              <a:rPr lang="en-US" altLang="en-US" sz="600">
                <a:solidFill>
                  <a:schemeClr val="tx2"/>
                </a:solidFill>
                <a:latin typeface="Arial Black" panose="020B0A04020102020204" pitchFamily="34" charset="0"/>
              </a:rPr>
              <a:t>Business:</a:t>
            </a:r>
          </a:p>
          <a:p>
            <a:r>
              <a:rPr lang="en-US" altLang="en-US" sz="600">
                <a:solidFill>
                  <a:schemeClr val="tx2"/>
                </a:solidFill>
                <a:latin typeface="Arial Black" panose="020B0A04020102020204" pitchFamily="34" charset="0"/>
              </a:rPr>
              <a:t>Technical:</a:t>
            </a:r>
          </a:p>
          <a:p>
            <a:endParaRPr lang="en-US" altLang="en-US" sz="600">
              <a:solidFill>
                <a:schemeClr val="tx2"/>
              </a:solidFill>
              <a:latin typeface="Arial Black" panose="020B0A04020102020204" pitchFamily="34" charset="0"/>
            </a:endParaRPr>
          </a:p>
          <a:p>
            <a:r>
              <a:rPr lang="en-US" altLang="en-US" sz="600">
                <a:solidFill>
                  <a:schemeClr val="tx2"/>
                </a:solidFill>
                <a:latin typeface="Arial Black" panose="020B0A04020102020204" pitchFamily="34" charset="0"/>
              </a:rPr>
              <a:t>Resource/Milestone Projections:</a:t>
            </a:r>
          </a:p>
          <a:p>
            <a:pPr algn="ctr"/>
            <a:endParaRPr lang="en-US" altLang="en-US" sz="600">
              <a:solidFill>
                <a:schemeClr val="tx2"/>
              </a:solidFill>
              <a:latin typeface="Arial Black" panose="020B0A04020102020204" pitchFamily="34" charset="0"/>
            </a:endParaRPr>
          </a:p>
          <a:p>
            <a:pPr algn="ctr"/>
            <a:endParaRPr lang="en-US" altLang="en-US" sz="1200">
              <a:solidFill>
                <a:schemeClr val="tx2"/>
              </a:solidFill>
              <a:latin typeface="Arial Black" panose="020B0A04020102020204" pitchFamily="34" charset="0"/>
            </a:endParaRPr>
          </a:p>
        </p:txBody>
      </p:sp>
      <p:sp>
        <p:nvSpPr>
          <p:cNvPr id="27653" name="Text Box 5">
            <a:extLst>
              <a:ext uri="{FF2B5EF4-FFF2-40B4-BE49-F238E27FC236}">
                <a16:creationId xmlns:a16="http://schemas.microsoft.com/office/drawing/2014/main" id="{709F2122-E25C-CBE4-60E8-1C4EEB45691A}"/>
              </a:ext>
            </a:extLst>
          </p:cNvPr>
          <p:cNvSpPr txBox="1">
            <a:spLocks noChangeArrowheads="1"/>
          </p:cNvSpPr>
          <p:nvPr/>
        </p:nvSpPr>
        <p:spPr bwMode="auto">
          <a:xfrm rot="622923">
            <a:off x="5257800" y="3124200"/>
            <a:ext cx="1524000" cy="1941513"/>
          </a:xfrm>
          <a:prstGeom prst="rect">
            <a:avLst/>
          </a:prstGeom>
          <a:solidFill>
            <a:schemeClr val="bg1"/>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tx2"/>
                  </a:outerShdw>
                </a:effectLst>
              </a14:hiddenEffects>
            </a:ext>
          </a:extLst>
        </p:spPr>
        <p:txBody>
          <a:bodyPr lIns="92075" tIns="46038" rIns="92075" bIns="46038" anchor="ctr">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r>
              <a:rPr lang="en-US" altLang="en-US" sz="600">
                <a:solidFill>
                  <a:schemeClr val="tx2"/>
                </a:solidFill>
                <a:latin typeface="Arial Black" panose="020B0A04020102020204" pitchFamily="34" charset="0"/>
              </a:rPr>
              <a:t>DFSS Charter- Project Name</a:t>
            </a:r>
          </a:p>
          <a:p>
            <a:endParaRPr lang="en-US" altLang="en-US" sz="600">
              <a:solidFill>
                <a:schemeClr val="tx2"/>
              </a:solidFill>
              <a:latin typeface="Arial Black" panose="020B0A04020102020204" pitchFamily="34" charset="0"/>
            </a:endParaRPr>
          </a:p>
          <a:p>
            <a:r>
              <a:rPr lang="en-US" altLang="en-US" sz="600">
                <a:solidFill>
                  <a:schemeClr val="tx2"/>
                </a:solidFill>
                <a:latin typeface="Arial Black" panose="020B0A04020102020204" pitchFamily="34" charset="0"/>
              </a:rPr>
              <a:t>Project Description:</a:t>
            </a:r>
          </a:p>
          <a:p>
            <a:endParaRPr lang="en-US" altLang="en-US" sz="600">
              <a:solidFill>
                <a:schemeClr val="tx2"/>
              </a:solidFill>
              <a:latin typeface="Arial Black" panose="020B0A04020102020204" pitchFamily="34" charset="0"/>
            </a:endParaRPr>
          </a:p>
          <a:p>
            <a:r>
              <a:rPr lang="en-US" altLang="en-US" sz="600">
                <a:solidFill>
                  <a:schemeClr val="tx2"/>
                </a:solidFill>
                <a:latin typeface="Arial Black" panose="020B0A04020102020204" pitchFamily="34" charset="0"/>
              </a:rPr>
              <a:t>Project Scope:</a:t>
            </a:r>
          </a:p>
          <a:p>
            <a:endParaRPr lang="en-US" altLang="en-US" sz="600">
              <a:solidFill>
                <a:schemeClr val="tx2"/>
              </a:solidFill>
              <a:latin typeface="Arial Black" panose="020B0A04020102020204" pitchFamily="34" charset="0"/>
            </a:endParaRPr>
          </a:p>
          <a:p>
            <a:r>
              <a:rPr lang="en-US" altLang="en-US" sz="600">
                <a:solidFill>
                  <a:schemeClr val="tx2"/>
                </a:solidFill>
                <a:latin typeface="Arial Black" panose="020B0A04020102020204" pitchFamily="34" charset="0"/>
              </a:rPr>
              <a:t>Competitive Landscape:</a:t>
            </a:r>
          </a:p>
          <a:p>
            <a:endParaRPr lang="en-US" altLang="en-US" sz="600">
              <a:solidFill>
                <a:schemeClr val="tx2"/>
              </a:solidFill>
              <a:latin typeface="Arial Black" panose="020B0A04020102020204" pitchFamily="34" charset="0"/>
            </a:endParaRPr>
          </a:p>
          <a:p>
            <a:r>
              <a:rPr lang="en-US" altLang="en-US" sz="600">
                <a:solidFill>
                  <a:schemeClr val="tx2"/>
                </a:solidFill>
                <a:latin typeface="Arial Black" panose="020B0A04020102020204" pitchFamily="34" charset="0"/>
              </a:rPr>
              <a:t>Primary VOC/Unmet Need:</a:t>
            </a:r>
          </a:p>
          <a:p>
            <a:endParaRPr lang="en-US" altLang="en-US" sz="600">
              <a:solidFill>
                <a:schemeClr val="tx2"/>
              </a:solidFill>
              <a:latin typeface="Arial Black" panose="020B0A04020102020204" pitchFamily="34" charset="0"/>
            </a:endParaRPr>
          </a:p>
          <a:p>
            <a:r>
              <a:rPr lang="en-US" altLang="en-US" sz="600">
                <a:solidFill>
                  <a:schemeClr val="tx2"/>
                </a:solidFill>
                <a:latin typeface="Arial Black" panose="020B0A04020102020204" pitchFamily="34" charset="0"/>
              </a:rPr>
              <a:t>Goals/Metrics/Targets:</a:t>
            </a:r>
          </a:p>
          <a:p>
            <a:r>
              <a:rPr lang="en-US" altLang="en-US" sz="600">
                <a:solidFill>
                  <a:schemeClr val="tx2"/>
                </a:solidFill>
                <a:latin typeface="Arial Black" panose="020B0A04020102020204" pitchFamily="34" charset="0"/>
              </a:rPr>
              <a:t>Customer:</a:t>
            </a:r>
          </a:p>
          <a:p>
            <a:r>
              <a:rPr lang="en-US" altLang="en-US" sz="600">
                <a:solidFill>
                  <a:schemeClr val="tx2"/>
                </a:solidFill>
                <a:latin typeface="Arial Black" panose="020B0A04020102020204" pitchFamily="34" charset="0"/>
              </a:rPr>
              <a:t>Business:</a:t>
            </a:r>
          </a:p>
          <a:p>
            <a:r>
              <a:rPr lang="en-US" altLang="en-US" sz="600">
                <a:solidFill>
                  <a:schemeClr val="tx2"/>
                </a:solidFill>
                <a:latin typeface="Arial Black" panose="020B0A04020102020204" pitchFamily="34" charset="0"/>
              </a:rPr>
              <a:t>Technical:</a:t>
            </a:r>
          </a:p>
          <a:p>
            <a:endParaRPr lang="en-US" altLang="en-US" sz="600">
              <a:solidFill>
                <a:schemeClr val="tx2"/>
              </a:solidFill>
              <a:latin typeface="Arial Black" panose="020B0A04020102020204" pitchFamily="34" charset="0"/>
            </a:endParaRPr>
          </a:p>
          <a:p>
            <a:r>
              <a:rPr lang="en-US" altLang="en-US" sz="600">
                <a:solidFill>
                  <a:schemeClr val="tx2"/>
                </a:solidFill>
                <a:latin typeface="Arial Black" panose="020B0A04020102020204" pitchFamily="34" charset="0"/>
              </a:rPr>
              <a:t>Resource/Milestone Projections:</a:t>
            </a:r>
          </a:p>
          <a:p>
            <a:pPr algn="ctr"/>
            <a:endParaRPr lang="en-US" altLang="en-US" sz="600">
              <a:solidFill>
                <a:schemeClr val="tx2"/>
              </a:solidFill>
              <a:latin typeface="Arial Black" panose="020B0A04020102020204" pitchFamily="34" charset="0"/>
            </a:endParaRPr>
          </a:p>
          <a:p>
            <a:pPr algn="ctr"/>
            <a:endParaRPr lang="en-US" altLang="en-US" sz="1200">
              <a:solidFill>
                <a:schemeClr val="tx2"/>
              </a:solidFill>
              <a:latin typeface="Arial Black" panose="020B0A04020102020204" pitchFamily="34" charset="0"/>
            </a:endParaRPr>
          </a:p>
        </p:txBody>
      </p:sp>
      <p:sp>
        <p:nvSpPr>
          <p:cNvPr id="27654" name="Text Box 6">
            <a:extLst>
              <a:ext uri="{FF2B5EF4-FFF2-40B4-BE49-F238E27FC236}">
                <a16:creationId xmlns:a16="http://schemas.microsoft.com/office/drawing/2014/main" id="{8215D93F-3B7F-125E-E061-EE825D63ADB7}"/>
              </a:ext>
            </a:extLst>
          </p:cNvPr>
          <p:cNvSpPr txBox="1">
            <a:spLocks noChangeArrowheads="1"/>
          </p:cNvSpPr>
          <p:nvPr/>
        </p:nvSpPr>
        <p:spPr bwMode="auto">
          <a:xfrm rot="640657">
            <a:off x="6096000" y="2590800"/>
            <a:ext cx="1524000" cy="1941513"/>
          </a:xfrm>
          <a:prstGeom prst="rect">
            <a:avLst/>
          </a:prstGeom>
          <a:solidFill>
            <a:schemeClr val="bg1"/>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tx2"/>
                  </a:outerShdw>
                </a:effectLst>
              </a14:hiddenEffects>
            </a:ext>
          </a:extLst>
        </p:spPr>
        <p:txBody>
          <a:bodyPr lIns="92075" tIns="46038" rIns="92075" bIns="46038" anchor="ctr">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r>
              <a:rPr lang="en-US" altLang="en-US" sz="600">
                <a:solidFill>
                  <a:schemeClr val="tx2"/>
                </a:solidFill>
                <a:latin typeface="Arial Black" panose="020B0A04020102020204" pitchFamily="34" charset="0"/>
              </a:rPr>
              <a:t>DFSS Charter- Project Name</a:t>
            </a:r>
          </a:p>
          <a:p>
            <a:endParaRPr lang="en-US" altLang="en-US" sz="600">
              <a:solidFill>
                <a:schemeClr val="tx2"/>
              </a:solidFill>
              <a:latin typeface="Arial Black" panose="020B0A04020102020204" pitchFamily="34" charset="0"/>
            </a:endParaRPr>
          </a:p>
          <a:p>
            <a:r>
              <a:rPr lang="en-US" altLang="en-US" sz="600">
                <a:solidFill>
                  <a:schemeClr val="tx2"/>
                </a:solidFill>
                <a:latin typeface="Arial Black" panose="020B0A04020102020204" pitchFamily="34" charset="0"/>
              </a:rPr>
              <a:t>Project Description:</a:t>
            </a:r>
          </a:p>
          <a:p>
            <a:endParaRPr lang="en-US" altLang="en-US" sz="600">
              <a:solidFill>
                <a:schemeClr val="tx2"/>
              </a:solidFill>
              <a:latin typeface="Arial Black" panose="020B0A04020102020204" pitchFamily="34" charset="0"/>
            </a:endParaRPr>
          </a:p>
          <a:p>
            <a:r>
              <a:rPr lang="en-US" altLang="en-US" sz="600">
                <a:solidFill>
                  <a:schemeClr val="tx2"/>
                </a:solidFill>
                <a:latin typeface="Arial Black" panose="020B0A04020102020204" pitchFamily="34" charset="0"/>
              </a:rPr>
              <a:t>Project Scope:</a:t>
            </a:r>
          </a:p>
          <a:p>
            <a:endParaRPr lang="en-US" altLang="en-US" sz="600">
              <a:solidFill>
                <a:schemeClr val="tx2"/>
              </a:solidFill>
              <a:latin typeface="Arial Black" panose="020B0A04020102020204" pitchFamily="34" charset="0"/>
            </a:endParaRPr>
          </a:p>
          <a:p>
            <a:r>
              <a:rPr lang="en-US" altLang="en-US" sz="600">
                <a:solidFill>
                  <a:schemeClr val="tx2"/>
                </a:solidFill>
                <a:latin typeface="Arial Black" panose="020B0A04020102020204" pitchFamily="34" charset="0"/>
              </a:rPr>
              <a:t>Competitive Landscape:</a:t>
            </a:r>
          </a:p>
          <a:p>
            <a:endParaRPr lang="en-US" altLang="en-US" sz="600">
              <a:solidFill>
                <a:schemeClr val="tx2"/>
              </a:solidFill>
              <a:latin typeface="Arial Black" panose="020B0A04020102020204" pitchFamily="34" charset="0"/>
            </a:endParaRPr>
          </a:p>
          <a:p>
            <a:r>
              <a:rPr lang="en-US" altLang="en-US" sz="600">
                <a:solidFill>
                  <a:schemeClr val="tx2"/>
                </a:solidFill>
                <a:latin typeface="Arial Black" panose="020B0A04020102020204" pitchFamily="34" charset="0"/>
              </a:rPr>
              <a:t>Primary VOC/Unmet Need:</a:t>
            </a:r>
          </a:p>
          <a:p>
            <a:endParaRPr lang="en-US" altLang="en-US" sz="600">
              <a:solidFill>
                <a:schemeClr val="tx2"/>
              </a:solidFill>
              <a:latin typeface="Arial Black" panose="020B0A04020102020204" pitchFamily="34" charset="0"/>
            </a:endParaRPr>
          </a:p>
          <a:p>
            <a:r>
              <a:rPr lang="en-US" altLang="en-US" sz="600">
                <a:solidFill>
                  <a:schemeClr val="tx2"/>
                </a:solidFill>
                <a:latin typeface="Arial Black" panose="020B0A04020102020204" pitchFamily="34" charset="0"/>
              </a:rPr>
              <a:t>Goals/Metrics/Targets:</a:t>
            </a:r>
          </a:p>
          <a:p>
            <a:r>
              <a:rPr lang="en-US" altLang="en-US" sz="600">
                <a:solidFill>
                  <a:schemeClr val="tx2"/>
                </a:solidFill>
                <a:latin typeface="Arial Black" panose="020B0A04020102020204" pitchFamily="34" charset="0"/>
              </a:rPr>
              <a:t>Customer:</a:t>
            </a:r>
          </a:p>
          <a:p>
            <a:r>
              <a:rPr lang="en-US" altLang="en-US" sz="600">
                <a:solidFill>
                  <a:schemeClr val="tx2"/>
                </a:solidFill>
                <a:latin typeface="Arial Black" panose="020B0A04020102020204" pitchFamily="34" charset="0"/>
              </a:rPr>
              <a:t>Business:</a:t>
            </a:r>
          </a:p>
          <a:p>
            <a:r>
              <a:rPr lang="en-US" altLang="en-US" sz="600">
                <a:solidFill>
                  <a:schemeClr val="tx2"/>
                </a:solidFill>
                <a:latin typeface="Arial Black" panose="020B0A04020102020204" pitchFamily="34" charset="0"/>
              </a:rPr>
              <a:t>Technical:</a:t>
            </a:r>
          </a:p>
          <a:p>
            <a:endParaRPr lang="en-US" altLang="en-US" sz="600">
              <a:solidFill>
                <a:schemeClr val="tx2"/>
              </a:solidFill>
              <a:latin typeface="Arial Black" panose="020B0A04020102020204" pitchFamily="34" charset="0"/>
            </a:endParaRPr>
          </a:p>
          <a:p>
            <a:r>
              <a:rPr lang="en-US" altLang="en-US" sz="600">
                <a:solidFill>
                  <a:schemeClr val="tx2"/>
                </a:solidFill>
                <a:latin typeface="Arial Black" panose="020B0A04020102020204" pitchFamily="34" charset="0"/>
              </a:rPr>
              <a:t>Resource/Milestone Projections:</a:t>
            </a:r>
          </a:p>
          <a:p>
            <a:pPr algn="ctr"/>
            <a:endParaRPr lang="en-US" altLang="en-US" sz="600">
              <a:solidFill>
                <a:schemeClr val="tx2"/>
              </a:solidFill>
              <a:latin typeface="Arial Black" panose="020B0A04020102020204" pitchFamily="34" charset="0"/>
            </a:endParaRPr>
          </a:p>
          <a:p>
            <a:pPr algn="ctr"/>
            <a:endParaRPr lang="en-US" altLang="en-US" sz="1200">
              <a:solidFill>
                <a:schemeClr val="tx2"/>
              </a:solidFill>
              <a:latin typeface="Arial Black" panose="020B0A0402010202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02" name="Rectangle 2">
            <a:extLst>
              <a:ext uri="{FF2B5EF4-FFF2-40B4-BE49-F238E27FC236}">
                <a16:creationId xmlns:a16="http://schemas.microsoft.com/office/drawing/2014/main" id="{D73C4A7B-A05F-D631-A6D3-FBD132DD2540}"/>
              </a:ext>
            </a:extLst>
          </p:cNvPr>
          <p:cNvSpPr>
            <a:spLocks noGrp="1" noChangeArrowheads="1"/>
          </p:cNvSpPr>
          <p:nvPr>
            <p:ph type="title"/>
          </p:nvPr>
        </p:nvSpPr>
        <p:spPr/>
        <p:txBody>
          <a:bodyPr/>
          <a:lstStyle/>
          <a:p>
            <a:pPr eaLnBrk="1" hangingPunct="1">
              <a:defRPr/>
            </a:pPr>
            <a:r>
              <a:rPr lang="en-US" altLang="en-US"/>
              <a:t>Policy Deployment</a:t>
            </a:r>
          </a:p>
        </p:txBody>
      </p:sp>
      <p:sp>
        <p:nvSpPr>
          <p:cNvPr id="28675" name="Rectangle 3">
            <a:extLst>
              <a:ext uri="{FF2B5EF4-FFF2-40B4-BE49-F238E27FC236}">
                <a16:creationId xmlns:a16="http://schemas.microsoft.com/office/drawing/2014/main" id="{DAB49642-6C0D-C755-E59E-1884C225FF35}"/>
              </a:ext>
            </a:extLst>
          </p:cNvPr>
          <p:cNvSpPr>
            <a:spLocks noGrp="1" noChangeArrowheads="1"/>
          </p:cNvSpPr>
          <p:nvPr>
            <p:ph type="body" idx="1"/>
          </p:nvPr>
        </p:nvSpPr>
        <p:spPr>
          <a:xfrm>
            <a:off x="346075" y="914400"/>
            <a:ext cx="8569325" cy="5172075"/>
          </a:xfrm>
        </p:spPr>
        <p:txBody>
          <a:bodyPr/>
          <a:lstStyle/>
          <a:p>
            <a:pPr marL="381000" indent="-381000" eaLnBrk="1" hangingPunct="1">
              <a:lnSpc>
                <a:spcPct val="90000"/>
              </a:lnSpc>
              <a:buFont typeface="Symbol" panose="05050102010706020507" pitchFamily="18" charset="2"/>
              <a:buNone/>
            </a:pPr>
            <a:r>
              <a:rPr lang="en-US" altLang="en-US" b="1"/>
              <a:t>Optimize the plan:</a:t>
            </a:r>
          </a:p>
          <a:p>
            <a:pPr marL="381000" indent="-381000" eaLnBrk="1" hangingPunct="1">
              <a:lnSpc>
                <a:spcPct val="90000"/>
              </a:lnSpc>
              <a:buFont typeface="Symbol" panose="05050102010706020507" pitchFamily="18" charset="2"/>
              <a:buNone/>
            </a:pPr>
            <a:r>
              <a:rPr lang="en-US" altLang="en-US"/>
              <a:t>Some projects are chosen because of their leverage. That is their impact or inter-relation to several other projects or processes. A relations diagram can be used to evaluate this leverage.</a:t>
            </a:r>
          </a:p>
          <a:p>
            <a:pPr marL="381000" indent="-381000" eaLnBrk="1" hangingPunct="1">
              <a:lnSpc>
                <a:spcPct val="90000"/>
              </a:lnSpc>
              <a:buFont typeface="Symbol" panose="05050102010706020507" pitchFamily="18" charset="2"/>
              <a:buNone/>
            </a:pPr>
            <a:r>
              <a:rPr lang="en-US" altLang="en-US"/>
              <a:t>Relations Diagram Steps:</a:t>
            </a:r>
          </a:p>
          <a:p>
            <a:pPr marL="381000" indent="-381000" eaLnBrk="1" hangingPunct="1">
              <a:lnSpc>
                <a:spcPct val="90000"/>
              </a:lnSpc>
              <a:buFont typeface="Symbol" panose="05050102010706020507" pitchFamily="18" charset="2"/>
              <a:buAutoNum type="arabicPeriod"/>
            </a:pPr>
            <a:r>
              <a:rPr lang="en-US" altLang="en-US"/>
              <a:t>Write the objective in the center of a large piece of paper. Designate it as the objective by circling it twice.</a:t>
            </a:r>
          </a:p>
          <a:p>
            <a:pPr marL="381000" indent="-381000" eaLnBrk="1" hangingPunct="1">
              <a:lnSpc>
                <a:spcPct val="90000"/>
              </a:lnSpc>
              <a:buFont typeface="Symbol" panose="05050102010706020507" pitchFamily="18" charset="2"/>
              <a:buAutoNum type="arabicPeriod"/>
            </a:pPr>
            <a:r>
              <a:rPr lang="en-US" altLang="en-US"/>
              <a:t>List projects that will be needed to achieve the objective. Write each one separately around the objective. Designate them as projects by circling them once.</a:t>
            </a:r>
          </a:p>
          <a:p>
            <a:pPr marL="381000" indent="-381000" eaLnBrk="1" hangingPunct="1">
              <a:lnSpc>
                <a:spcPct val="90000"/>
              </a:lnSpc>
              <a:buFont typeface="Symbol" panose="05050102010706020507" pitchFamily="18" charset="2"/>
              <a:buAutoNum type="arabicPeriod"/>
            </a:pPr>
            <a:r>
              <a:rPr lang="en-US" altLang="en-US"/>
              <a:t>Determine the causal relationships of the projects to each other. Do this by starting with one project and ask if it impacts the one to its right. If the answer is no move on, if yes, draw an arrow to show the direction from cause to effect. Continue until all relationships are evaluated.</a:t>
            </a:r>
          </a:p>
          <a:p>
            <a:pPr marL="381000" indent="-381000" eaLnBrk="1" hangingPunct="1">
              <a:lnSpc>
                <a:spcPct val="90000"/>
              </a:lnSpc>
              <a:buFont typeface="Symbol" panose="05050102010706020507" pitchFamily="18" charset="2"/>
              <a:buAutoNum type="arabicPeriod"/>
            </a:pPr>
            <a:r>
              <a:rPr lang="en-US" altLang="en-US"/>
              <a:t>Complete the drawing by counting the number of in arrows and out arrows for each project. The projects with the most outgoing arrows are considered those with the highest leverage.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4226" name="Rectangle 2">
            <a:extLst>
              <a:ext uri="{FF2B5EF4-FFF2-40B4-BE49-F238E27FC236}">
                <a16:creationId xmlns:a16="http://schemas.microsoft.com/office/drawing/2014/main" id="{C5F2717F-FD17-D2FE-853C-0F45A81C9977}"/>
              </a:ext>
            </a:extLst>
          </p:cNvPr>
          <p:cNvSpPr>
            <a:spLocks noGrp="1" noChangeArrowheads="1"/>
          </p:cNvSpPr>
          <p:nvPr>
            <p:ph type="title"/>
          </p:nvPr>
        </p:nvSpPr>
        <p:spPr/>
        <p:txBody>
          <a:bodyPr/>
          <a:lstStyle/>
          <a:p>
            <a:pPr eaLnBrk="1" hangingPunct="1">
              <a:defRPr/>
            </a:pPr>
            <a:r>
              <a:rPr lang="en-US" altLang="en-US"/>
              <a:t>Policy Deployment</a:t>
            </a:r>
          </a:p>
        </p:txBody>
      </p:sp>
      <p:sp>
        <p:nvSpPr>
          <p:cNvPr id="29699" name="Rectangle 3">
            <a:extLst>
              <a:ext uri="{FF2B5EF4-FFF2-40B4-BE49-F238E27FC236}">
                <a16:creationId xmlns:a16="http://schemas.microsoft.com/office/drawing/2014/main" id="{665DF846-7CE7-3A78-2E7E-2ED5BC98A0E6}"/>
              </a:ext>
            </a:extLst>
          </p:cNvPr>
          <p:cNvSpPr>
            <a:spLocks noGrp="1" noChangeArrowheads="1"/>
          </p:cNvSpPr>
          <p:nvPr>
            <p:ph type="body" idx="1"/>
          </p:nvPr>
        </p:nvSpPr>
        <p:spPr>
          <a:xfrm>
            <a:off x="346075" y="914400"/>
            <a:ext cx="8569325" cy="1143000"/>
          </a:xfrm>
        </p:spPr>
        <p:txBody>
          <a:bodyPr/>
          <a:lstStyle/>
          <a:p>
            <a:pPr marL="381000" indent="-381000" eaLnBrk="1" hangingPunct="1">
              <a:buFont typeface="Symbol" panose="05050102010706020507" pitchFamily="18" charset="2"/>
              <a:buNone/>
            </a:pPr>
            <a:r>
              <a:rPr lang="en-US" altLang="en-US" b="1"/>
              <a:t>Optimize the Plan</a:t>
            </a:r>
          </a:p>
          <a:p>
            <a:pPr marL="381000" indent="-381000" eaLnBrk="1" hangingPunct="1">
              <a:buFont typeface="Symbol" panose="05050102010706020507" pitchFamily="18" charset="2"/>
              <a:buNone/>
            </a:pPr>
            <a:r>
              <a:rPr lang="en-US" altLang="en-US"/>
              <a:t>Example Relations Diagram</a:t>
            </a:r>
          </a:p>
        </p:txBody>
      </p:sp>
      <p:grpSp>
        <p:nvGrpSpPr>
          <p:cNvPr id="29700" name="Group 6">
            <a:extLst>
              <a:ext uri="{FF2B5EF4-FFF2-40B4-BE49-F238E27FC236}">
                <a16:creationId xmlns:a16="http://schemas.microsoft.com/office/drawing/2014/main" id="{B89A422E-B1DC-B4D0-1DB6-7778E2DA83EC}"/>
              </a:ext>
            </a:extLst>
          </p:cNvPr>
          <p:cNvGrpSpPr>
            <a:grpSpLocks/>
          </p:cNvGrpSpPr>
          <p:nvPr/>
        </p:nvGrpSpPr>
        <p:grpSpPr bwMode="auto">
          <a:xfrm>
            <a:off x="3048000" y="3200400"/>
            <a:ext cx="2819400" cy="1295400"/>
            <a:chOff x="1920" y="1824"/>
            <a:chExt cx="1776" cy="816"/>
          </a:xfrm>
        </p:grpSpPr>
        <p:sp>
          <p:nvSpPr>
            <p:cNvPr id="29718" name="Oval 5">
              <a:extLst>
                <a:ext uri="{FF2B5EF4-FFF2-40B4-BE49-F238E27FC236}">
                  <a16:creationId xmlns:a16="http://schemas.microsoft.com/office/drawing/2014/main" id="{E0322432-3D99-BC37-C108-775B4264A19E}"/>
                </a:ext>
              </a:extLst>
            </p:cNvPr>
            <p:cNvSpPr>
              <a:spLocks noChangeArrowheads="1"/>
            </p:cNvSpPr>
            <p:nvPr/>
          </p:nvSpPr>
          <p:spPr bwMode="auto">
            <a:xfrm>
              <a:off x="1920" y="1824"/>
              <a:ext cx="1776" cy="816"/>
            </a:xfrm>
            <a:prstGeom prst="ellipse">
              <a:avLst/>
            </a:prstGeom>
            <a:solidFill>
              <a:srgbClr val="FFFFFF"/>
            </a:solidFill>
            <a:ln w="12700">
              <a:solidFill>
                <a:srgbClr val="000000"/>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29719" name="Oval 4">
              <a:extLst>
                <a:ext uri="{FF2B5EF4-FFF2-40B4-BE49-F238E27FC236}">
                  <a16:creationId xmlns:a16="http://schemas.microsoft.com/office/drawing/2014/main" id="{41EABD16-9E30-F78C-293A-53E23BB121E7}"/>
                </a:ext>
              </a:extLst>
            </p:cNvPr>
            <p:cNvSpPr>
              <a:spLocks noChangeArrowheads="1"/>
            </p:cNvSpPr>
            <p:nvPr/>
          </p:nvSpPr>
          <p:spPr bwMode="auto">
            <a:xfrm>
              <a:off x="2064" y="1872"/>
              <a:ext cx="1440" cy="672"/>
            </a:xfrm>
            <a:prstGeom prst="ellipse">
              <a:avLst/>
            </a:prstGeom>
            <a:solidFill>
              <a:srgbClr val="FFFFFF"/>
            </a:solidFill>
            <a:ln w="12700">
              <a:solidFill>
                <a:srgbClr val="000000"/>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2000">
                  <a:latin typeface="Arial" panose="020B0604020202020204" pitchFamily="34" charset="0"/>
                </a:rPr>
                <a:t>Increase enrollment</a:t>
              </a:r>
            </a:p>
          </p:txBody>
        </p:sp>
      </p:grpSp>
      <p:sp>
        <p:nvSpPr>
          <p:cNvPr id="29701" name="Oval 8">
            <a:extLst>
              <a:ext uri="{FF2B5EF4-FFF2-40B4-BE49-F238E27FC236}">
                <a16:creationId xmlns:a16="http://schemas.microsoft.com/office/drawing/2014/main" id="{F38392C5-AA3C-72AE-0B9D-B55BD26082C6}"/>
              </a:ext>
            </a:extLst>
          </p:cNvPr>
          <p:cNvSpPr>
            <a:spLocks noChangeArrowheads="1"/>
          </p:cNvSpPr>
          <p:nvPr/>
        </p:nvSpPr>
        <p:spPr bwMode="auto">
          <a:xfrm>
            <a:off x="6096000" y="2667000"/>
            <a:ext cx="2286000" cy="1066800"/>
          </a:xfrm>
          <a:prstGeom prst="ellipse">
            <a:avLst/>
          </a:prstGeom>
          <a:solidFill>
            <a:srgbClr val="FFFFFF"/>
          </a:solidFill>
          <a:ln w="12700">
            <a:solidFill>
              <a:srgbClr val="000000"/>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2000">
                <a:latin typeface="Arial" panose="020B0604020202020204" pitchFamily="34" charset="0"/>
              </a:rPr>
              <a:t>Provide more courses</a:t>
            </a:r>
          </a:p>
        </p:txBody>
      </p:sp>
      <p:sp>
        <p:nvSpPr>
          <p:cNvPr id="29702" name="Oval 9">
            <a:extLst>
              <a:ext uri="{FF2B5EF4-FFF2-40B4-BE49-F238E27FC236}">
                <a16:creationId xmlns:a16="http://schemas.microsoft.com/office/drawing/2014/main" id="{9958E9D9-4E0D-5300-7457-C16C02B0CB8C}"/>
              </a:ext>
            </a:extLst>
          </p:cNvPr>
          <p:cNvSpPr>
            <a:spLocks noChangeArrowheads="1"/>
          </p:cNvSpPr>
          <p:nvPr/>
        </p:nvSpPr>
        <p:spPr bwMode="auto">
          <a:xfrm>
            <a:off x="3429000" y="1524000"/>
            <a:ext cx="2286000" cy="1066800"/>
          </a:xfrm>
          <a:prstGeom prst="ellipse">
            <a:avLst/>
          </a:prstGeom>
          <a:solidFill>
            <a:srgbClr val="FFFFFF"/>
          </a:solidFill>
          <a:ln w="12700">
            <a:solidFill>
              <a:srgbClr val="000000"/>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2000">
                <a:latin typeface="Arial" panose="020B0604020202020204" pitchFamily="34" charset="0"/>
              </a:rPr>
              <a:t>Provide requested courses</a:t>
            </a:r>
          </a:p>
        </p:txBody>
      </p:sp>
      <p:sp>
        <p:nvSpPr>
          <p:cNvPr id="29703" name="Oval 10">
            <a:extLst>
              <a:ext uri="{FF2B5EF4-FFF2-40B4-BE49-F238E27FC236}">
                <a16:creationId xmlns:a16="http://schemas.microsoft.com/office/drawing/2014/main" id="{AFDC703C-60B4-2A8E-7E70-C3934B0E9FA7}"/>
              </a:ext>
            </a:extLst>
          </p:cNvPr>
          <p:cNvSpPr>
            <a:spLocks noChangeArrowheads="1"/>
          </p:cNvSpPr>
          <p:nvPr/>
        </p:nvSpPr>
        <p:spPr bwMode="auto">
          <a:xfrm>
            <a:off x="609600" y="2438400"/>
            <a:ext cx="2286000" cy="1066800"/>
          </a:xfrm>
          <a:prstGeom prst="ellipse">
            <a:avLst/>
          </a:prstGeom>
          <a:solidFill>
            <a:srgbClr val="FFFFFF"/>
          </a:solidFill>
          <a:ln w="12700">
            <a:solidFill>
              <a:srgbClr val="000000"/>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2000">
                <a:latin typeface="Arial" panose="020B0604020202020204" pitchFamily="34" charset="0"/>
              </a:rPr>
              <a:t>Expand the teaching staff</a:t>
            </a:r>
          </a:p>
        </p:txBody>
      </p:sp>
      <p:sp>
        <p:nvSpPr>
          <p:cNvPr id="29704" name="Oval 11">
            <a:extLst>
              <a:ext uri="{FF2B5EF4-FFF2-40B4-BE49-F238E27FC236}">
                <a16:creationId xmlns:a16="http://schemas.microsoft.com/office/drawing/2014/main" id="{E2EEB58B-BD10-74DF-C0F8-C3FF0DE8483C}"/>
              </a:ext>
            </a:extLst>
          </p:cNvPr>
          <p:cNvSpPr>
            <a:spLocks noChangeArrowheads="1"/>
          </p:cNvSpPr>
          <p:nvPr/>
        </p:nvSpPr>
        <p:spPr bwMode="auto">
          <a:xfrm>
            <a:off x="5562600" y="4572000"/>
            <a:ext cx="2286000" cy="1066800"/>
          </a:xfrm>
          <a:prstGeom prst="ellipse">
            <a:avLst/>
          </a:prstGeom>
          <a:solidFill>
            <a:srgbClr val="FFFFFF"/>
          </a:solidFill>
          <a:ln w="12700">
            <a:solidFill>
              <a:srgbClr val="000000"/>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2000">
                <a:latin typeface="Arial" panose="020B0604020202020204" pitchFamily="34" charset="0"/>
              </a:rPr>
              <a:t>Offer video based courses</a:t>
            </a:r>
          </a:p>
        </p:txBody>
      </p:sp>
      <p:sp>
        <p:nvSpPr>
          <p:cNvPr id="29705" name="Oval 12">
            <a:extLst>
              <a:ext uri="{FF2B5EF4-FFF2-40B4-BE49-F238E27FC236}">
                <a16:creationId xmlns:a16="http://schemas.microsoft.com/office/drawing/2014/main" id="{DBCDA709-C2DF-AF7B-65DD-68DB21B13C20}"/>
              </a:ext>
            </a:extLst>
          </p:cNvPr>
          <p:cNvSpPr>
            <a:spLocks noChangeArrowheads="1"/>
          </p:cNvSpPr>
          <p:nvPr/>
        </p:nvSpPr>
        <p:spPr bwMode="auto">
          <a:xfrm>
            <a:off x="1143000" y="4572000"/>
            <a:ext cx="2286000" cy="1066800"/>
          </a:xfrm>
          <a:prstGeom prst="ellipse">
            <a:avLst/>
          </a:prstGeom>
          <a:solidFill>
            <a:srgbClr val="FFFFFF"/>
          </a:solidFill>
          <a:ln w="12700">
            <a:solidFill>
              <a:srgbClr val="000000"/>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2000">
                <a:latin typeface="Arial" panose="020B0604020202020204" pitchFamily="34" charset="0"/>
              </a:rPr>
              <a:t>Offer flexible schedule</a:t>
            </a:r>
          </a:p>
        </p:txBody>
      </p:sp>
      <p:cxnSp>
        <p:nvCxnSpPr>
          <p:cNvPr id="29706" name="AutoShape 14">
            <a:extLst>
              <a:ext uri="{FF2B5EF4-FFF2-40B4-BE49-F238E27FC236}">
                <a16:creationId xmlns:a16="http://schemas.microsoft.com/office/drawing/2014/main" id="{543372AB-E2AF-BE6F-73F7-777163919097}"/>
              </a:ext>
            </a:extLst>
          </p:cNvPr>
          <p:cNvCxnSpPr>
            <a:cxnSpLocks noChangeShapeType="1"/>
            <a:stCxn id="29703" idx="6"/>
            <a:endCxn id="29701" idx="1"/>
          </p:cNvCxnSpPr>
          <p:nvPr/>
        </p:nvCxnSpPr>
        <p:spPr bwMode="auto">
          <a:xfrm flipV="1">
            <a:off x="2895600" y="2822575"/>
            <a:ext cx="3535363" cy="149225"/>
          </a:xfrm>
          <a:prstGeom prst="curvedConnector4">
            <a:avLst>
              <a:gd name="adj1" fmla="val 45264"/>
              <a:gd name="adj2" fmla="val 141486"/>
            </a:avLst>
          </a:prstGeom>
          <a:noFill/>
          <a:ln w="12700">
            <a:solidFill>
              <a:srgbClr val="000000"/>
            </a:solidFill>
            <a:round/>
            <a:headEnd type="none" w="sm" len="sm"/>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707" name="AutoShape 15">
            <a:extLst>
              <a:ext uri="{FF2B5EF4-FFF2-40B4-BE49-F238E27FC236}">
                <a16:creationId xmlns:a16="http://schemas.microsoft.com/office/drawing/2014/main" id="{F79E04A4-93BA-261F-EACB-61731A3D33C0}"/>
              </a:ext>
            </a:extLst>
          </p:cNvPr>
          <p:cNvCxnSpPr>
            <a:cxnSpLocks noChangeShapeType="1"/>
            <a:stCxn id="29704" idx="7"/>
            <a:endCxn id="29701" idx="4"/>
          </p:cNvCxnSpPr>
          <p:nvPr/>
        </p:nvCxnSpPr>
        <p:spPr bwMode="auto">
          <a:xfrm rot="5400000" flipH="1">
            <a:off x="6879431" y="4093369"/>
            <a:ext cx="993775" cy="274638"/>
          </a:xfrm>
          <a:prstGeom prst="curvedConnector3">
            <a:avLst>
              <a:gd name="adj1" fmla="val 57829"/>
            </a:avLst>
          </a:prstGeom>
          <a:noFill/>
          <a:ln w="12700">
            <a:solidFill>
              <a:srgbClr val="000000"/>
            </a:solidFill>
            <a:round/>
            <a:headEnd type="none" w="sm" len="sm"/>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708" name="AutoShape 16">
            <a:extLst>
              <a:ext uri="{FF2B5EF4-FFF2-40B4-BE49-F238E27FC236}">
                <a16:creationId xmlns:a16="http://schemas.microsoft.com/office/drawing/2014/main" id="{A30155EB-4D78-8564-5E36-D77D3D12DE93}"/>
              </a:ext>
            </a:extLst>
          </p:cNvPr>
          <p:cNvCxnSpPr>
            <a:cxnSpLocks noChangeShapeType="1"/>
            <a:stCxn id="29704" idx="3"/>
            <a:endCxn id="29705" idx="5"/>
          </p:cNvCxnSpPr>
          <p:nvPr/>
        </p:nvCxnSpPr>
        <p:spPr bwMode="auto">
          <a:xfrm rot="5400000">
            <a:off x="4495007" y="4082256"/>
            <a:ext cx="1588" cy="2803525"/>
          </a:xfrm>
          <a:prstGeom prst="curvedConnector3">
            <a:avLst>
              <a:gd name="adj1" fmla="val 24200000"/>
            </a:avLst>
          </a:prstGeom>
          <a:noFill/>
          <a:ln w="12700">
            <a:solidFill>
              <a:srgbClr val="000000"/>
            </a:solidFill>
            <a:round/>
            <a:headEnd type="none" w="sm" len="sm"/>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709" name="AutoShape 18">
            <a:extLst>
              <a:ext uri="{FF2B5EF4-FFF2-40B4-BE49-F238E27FC236}">
                <a16:creationId xmlns:a16="http://schemas.microsoft.com/office/drawing/2014/main" id="{65FF3DD2-6A92-D344-C5A5-6EF779087C1D}"/>
              </a:ext>
            </a:extLst>
          </p:cNvPr>
          <p:cNvCxnSpPr>
            <a:cxnSpLocks noChangeShapeType="1"/>
            <a:stCxn id="29703" idx="4"/>
            <a:endCxn id="29705" idx="1"/>
          </p:cNvCxnSpPr>
          <p:nvPr/>
        </p:nvCxnSpPr>
        <p:spPr bwMode="auto">
          <a:xfrm rot="5400000">
            <a:off x="1004094" y="3979069"/>
            <a:ext cx="1222375" cy="274637"/>
          </a:xfrm>
          <a:prstGeom prst="curvedConnector3">
            <a:avLst>
              <a:gd name="adj1" fmla="val 43634"/>
            </a:avLst>
          </a:prstGeom>
          <a:noFill/>
          <a:ln w="12700">
            <a:solidFill>
              <a:srgbClr val="000000"/>
            </a:solidFill>
            <a:round/>
            <a:headEnd type="none" w="sm" len="sm"/>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710" name="AutoShape 19">
            <a:extLst>
              <a:ext uri="{FF2B5EF4-FFF2-40B4-BE49-F238E27FC236}">
                <a16:creationId xmlns:a16="http://schemas.microsoft.com/office/drawing/2014/main" id="{415C029C-E98A-EFEC-7A89-E5F7B15B8BE6}"/>
              </a:ext>
            </a:extLst>
          </p:cNvPr>
          <p:cNvCxnSpPr>
            <a:cxnSpLocks noChangeShapeType="1"/>
            <a:stCxn id="29703" idx="0"/>
            <a:endCxn id="29702" idx="2"/>
          </p:cNvCxnSpPr>
          <p:nvPr/>
        </p:nvCxnSpPr>
        <p:spPr bwMode="auto">
          <a:xfrm rot="-5400000">
            <a:off x="2400300" y="1409700"/>
            <a:ext cx="381000" cy="1676400"/>
          </a:xfrm>
          <a:prstGeom prst="curvedConnector2">
            <a:avLst/>
          </a:prstGeom>
          <a:noFill/>
          <a:ln w="12700">
            <a:solidFill>
              <a:srgbClr val="000000"/>
            </a:solidFill>
            <a:round/>
            <a:headEnd type="none" w="sm" len="sm"/>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711" name="AutoShape 20">
            <a:extLst>
              <a:ext uri="{FF2B5EF4-FFF2-40B4-BE49-F238E27FC236}">
                <a16:creationId xmlns:a16="http://schemas.microsoft.com/office/drawing/2014/main" id="{50CC1986-0586-7D88-9101-93D500B71CA7}"/>
              </a:ext>
            </a:extLst>
          </p:cNvPr>
          <p:cNvCxnSpPr>
            <a:cxnSpLocks noChangeShapeType="1"/>
            <a:stCxn id="29702" idx="6"/>
            <a:endCxn id="29701" idx="0"/>
          </p:cNvCxnSpPr>
          <p:nvPr/>
        </p:nvCxnSpPr>
        <p:spPr bwMode="auto">
          <a:xfrm>
            <a:off x="5715000" y="2057400"/>
            <a:ext cx="1524000" cy="609600"/>
          </a:xfrm>
          <a:prstGeom prst="curvedConnector2">
            <a:avLst/>
          </a:prstGeom>
          <a:noFill/>
          <a:ln w="12700">
            <a:solidFill>
              <a:srgbClr val="000000"/>
            </a:solidFill>
            <a:round/>
            <a:headEnd type="none" w="sm" len="sm"/>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712" name="AutoShape 21">
            <a:extLst>
              <a:ext uri="{FF2B5EF4-FFF2-40B4-BE49-F238E27FC236}">
                <a16:creationId xmlns:a16="http://schemas.microsoft.com/office/drawing/2014/main" id="{8054F153-27B3-263D-D529-C7C9D2508140}"/>
              </a:ext>
            </a:extLst>
          </p:cNvPr>
          <p:cNvCxnSpPr>
            <a:cxnSpLocks noChangeShapeType="1"/>
            <a:stCxn id="29704" idx="0"/>
            <a:endCxn id="29702" idx="5"/>
          </p:cNvCxnSpPr>
          <p:nvPr/>
        </p:nvCxnSpPr>
        <p:spPr bwMode="auto">
          <a:xfrm rot="5400000" flipH="1">
            <a:off x="4974431" y="2840832"/>
            <a:ext cx="2136775" cy="1325562"/>
          </a:xfrm>
          <a:prstGeom prst="curvedConnector3">
            <a:avLst>
              <a:gd name="adj1" fmla="val 46361"/>
            </a:avLst>
          </a:prstGeom>
          <a:noFill/>
          <a:ln w="12700">
            <a:solidFill>
              <a:srgbClr val="000000"/>
            </a:solidFill>
            <a:round/>
            <a:headEnd type="none" w="sm" len="sm"/>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9713" name="Text Box 22">
            <a:extLst>
              <a:ext uri="{FF2B5EF4-FFF2-40B4-BE49-F238E27FC236}">
                <a16:creationId xmlns:a16="http://schemas.microsoft.com/office/drawing/2014/main" id="{DB950BF2-AD33-7EF2-1141-08D4A50D3EFF}"/>
              </a:ext>
            </a:extLst>
          </p:cNvPr>
          <p:cNvSpPr txBox="1">
            <a:spLocks noChangeArrowheads="1"/>
          </p:cNvSpPr>
          <p:nvPr/>
        </p:nvSpPr>
        <p:spPr bwMode="auto">
          <a:xfrm>
            <a:off x="304800" y="3352800"/>
            <a:ext cx="685800" cy="409575"/>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tx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000"/>
              <a:t>3-O</a:t>
            </a:r>
          </a:p>
        </p:txBody>
      </p:sp>
      <p:sp>
        <p:nvSpPr>
          <p:cNvPr id="29714" name="Text Box 23">
            <a:extLst>
              <a:ext uri="{FF2B5EF4-FFF2-40B4-BE49-F238E27FC236}">
                <a16:creationId xmlns:a16="http://schemas.microsoft.com/office/drawing/2014/main" id="{24E78BF9-8170-5077-619D-24281CEC5A9C}"/>
              </a:ext>
            </a:extLst>
          </p:cNvPr>
          <p:cNvSpPr txBox="1">
            <a:spLocks noChangeArrowheads="1"/>
          </p:cNvSpPr>
          <p:nvPr/>
        </p:nvSpPr>
        <p:spPr bwMode="auto">
          <a:xfrm>
            <a:off x="2209800" y="5791200"/>
            <a:ext cx="685800" cy="409575"/>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tx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000"/>
              <a:t>2-I</a:t>
            </a:r>
          </a:p>
        </p:txBody>
      </p:sp>
      <p:sp>
        <p:nvSpPr>
          <p:cNvPr id="29715" name="Text Box 24">
            <a:extLst>
              <a:ext uri="{FF2B5EF4-FFF2-40B4-BE49-F238E27FC236}">
                <a16:creationId xmlns:a16="http://schemas.microsoft.com/office/drawing/2014/main" id="{3A799940-3B81-FDCF-6765-CAD129647D7C}"/>
              </a:ext>
            </a:extLst>
          </p:cNvPr>
          <p:cNvSpPr txBox="1">
            <a:spLocks noChangeArrowheads="1"/>
          </p:cNvSpPr>
          <p:nvPr/>
        </p:nvSpPr>
        <p:spPr bwMode="auto">
          <a:xfrm>
            <a:off x="5638800" y="1219200"/>
            <a:ext cx="1066800" cy="409575"/>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tx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000"/>
              <a:t>1-O, 2-I</a:t>
            </a:r>
          </a:p>
        </p:txBody>
      </p:sp>
      <p:sp>
        <p:nvSpPr>
          <p:cNvPr id="29716" name="Text Box 25">
            <a:extLst>
              <a:ext uri="{FF2B5EF4-FFF2-40B4-BE49-F238E27FC236}">
                <a16:creationId xmlns:a16="http://schemas.microsoft.com/office/drawing/2014/main" id="{D7FE2A25-AF31-97C6-D3BF-C8EB7CA8D9ED}"/>
              </a:ext>
            </a:extLst>
          </p:cNvPr>
          <p:cNvSpPr txBox="1">
            <a:spLocks noChangeArrowheads="1"/>
          </p:cNvSpPr>
          <p:nvPr/>
        </p:nvSpPr>
        <p:spPr bwMode="auto">
          <a:xfrm>
            <a:off x="6324600" y="5638800"/>
            <a:ext cx="685800" cy="409575"/>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tx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000"/>
              <a:t>3-O</a:t>
            </a:r>
          </a:p>
        </p:txBody>
      </p:sp>
      <p:sp>
        <p:nvSpPr>
          <p:cNvPr id="29717" name="Text Box 26">
            <a:extLst>
              <a:ext uri="{FF2B5EF4-FFF2-40B4-BE49-F238E27FC236}">
                <a16:creationId xmlns:a16="http://schemas.microsoft.com/office/drawing/2014/main" id="{271972E0-E0AA-0FB1-46DB-7CDA308C1F2A}"/>
              </a:ext>
            </a:extLst>
          </p:cNvPr>
          <p:cNvSpPr txBox="1">
            <a:spLocks noChangeArrowheads="1"/>
          </p:cNvSpPr>
          <p:nvPr/>
        </p:nvSpPr>
        <p:spPr bwMode="auto">
          <a:xfrm>
            <a:off x="7772400" y="3657600"/>
            <a:ext cx="685800" cy="409575"/>
          </a:xfrm>
          <a:prstGeom prst="rect">
            <a:avLst/>
          </a:prstGeom>
          <a:noFill/>
          <a:ln w="12700">
            <a:solidFill>
              <a:schemeClr val="tx1"/>
            </a:solidFill>
            <a:miter lim="800000"/>
            <a:headEnd type="none" w="sm" len="sm"/>
            <a:tailEnd type="none" w="sm" len="sm"/>
          </a:ln>
          <a:effectLst/>
          <a:extLst>
            <a:ext uri="{909E8E84-426E-40DD-AFC4-6F175D3DCCD1}">
              <a14:hiddenFill xmlns:a14="http://schemas.microsoft.com/office/drawing/2010/main">
                <a:solidFill>
                  <a:schemeClr val="tx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000"/>
              <a:t>3-I</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6274" name="Rectangle 2">
            <a:extLst>
              <a:ext uri="{FF2B5EF4-FFF2-40B4-BE49-F238E27FC236}">
                <a16:creationId xmlns:a16="http://schemas.microsoft.com/office/drawing/2014/main" id="{CA54F5FB-A1AC-1060-67E7-32AC5E463793}"/>
              </a:ext>
            </a:extLst>
          </p:cNvPr>
          <p:cNvSpPr>
            <a:spLocks noGrp="1" noChangeArrowheads="1"/>
          </p:cNvSpPr>
          <p:nvPr>
            <p:ph type="title"/>
          </p:nvPr>
        </p:nvSpPr>
        <p:spPr/>
        <p:txBody>
          <a:bodyPr/>
          <a:lstStyle/>
          <a:p>
            <a:pPr eaLnBrk="1" hangingPunct="1">
              <a:defRPr/>
            </a:pPr>
            <a:r>
              <a:rPr lang="en-US" altLang="en-US"/>
              <a:t>Policy Deployment</a:t>
            </a:r>
          </a:p>
        </p:txBody>
      </p:sp>
      <p:sp>
        <p:nvSpPr>
          <p:cNvPr id="30723" name="Text Box 3">
            <a:extLst>
              <a:ext uri="{FF2B5EF4-FFF2-40B4-BE49-F238E27FC236}">
                <a16:creationId xmlns:a16="http://schemas.microsoft.com/office/drawing/2014/main" id="{FD7DE002-6BE6-13D2-BFBD-2B0D42964870}"/>
              </a:ext>
            </a:extLst>
          </p:cNvPr>
          <p:cNvSpPr txBox="1">
            <a:spLocks noChangeArrowheads="1"/>
          </p:cNvSpPr>
          <p:nvPr/>
        </p:nvSpPr>
        <p:spPr bwMode="auto">
          <a:xfrm>
            <a:off x="838200" y="914400"/>
            <a:ext cx="7543800" cy="3902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sz="1300">
                <a:solidFill>
                  <a:schemeClr val="tx1"/>
                </a:solidFill>
                <a:latin typeface="Times New Roman" panose="02020603050405020304" pitchFamily="18" charset="0"/>
              </a:defRPr>
            </a:lvl1pPr>
            <a:lvl2pPr marL="914400" indent="-457200">
              <a:defRPr sz="1300">
                <a:solidFill>
                  <a:schemeClr val="tx1"/>
                </a:solidFill>
                <a:latin typeface="Times New Roman" panose="02020603050405020304" pitchFamily="18" charset="0"/>
              </a:defRPr>
            </a:lvl2pPr>
            <a:lvl3pPr marL="1371600" indent="-457200">
              <a:defRPr sz="1300">
                <a:solidFill>
                  <a:schemeClr val="tx1"/>
                </a:solidFill>
                <a:latin typeface="Times New Roman" panose="02020603050405020304" pitchFamily="18" charset="0"/>
              </a:defRPr>
            </a:lvl3pPr>
            <a:lvl4pPr marL="1828800" indent="-457200">
              <a:defRPr sz="1300">
                <a:solidFill>
                  <a:schemeClr val="tx1"/>
                </a:solidFill>
                <a:latin typeface="Times New Roman" panose="02020603050405020304" pitchFamily="18" charset="0"/>
              </a:defRPr>
            </a:lvl4pPr>
            <a:lvl5pPr marL="2286000" indent="-457200">
              <a:defRPr sz="1300">
                <a:solidFill>
                  <a:schemeClr val="tx1"/>
                </a:solidFill>
                <a:latin typeface="Times New Roman" panose="02020603050405020304" pitchFamily="18" charset="0"/>
              </a:defRPr>
            </a:lvl5pPr>
            <a:lvl6pPr marL="2743200" indent="-457200" eaLnBrk="0" fontAlgn="base" hangingPunct="0">
              <a:spcBef>
                <a:spcPct val="0"/>
              </a:spcBef>
              <a:spcAft>
                <a:spcPct val="0"/>
              </a:spcAft>
              <a:defRPr sz="1300">
                <a:solidFill>
                  <a:schemeClr val="tx1"/>
                </a:solidFill>
                <a:latin typeface="Times New Roman" panose="02020603050405020304" pitchFamily="18" charset="0"/>
              </a:defRPr>
            </a:lvl6pPr>
            <a:lvl7pPr marL="3200400" indent="-457200" eaLnBrk="0" fontAlgn="base" hangingPunct="0">
              <a:spcBef>
                <a:spcPct val="0"/>
              </a:spcBef>
              <a:spcAft>
                <a:spcPct val="0"/>
              </a:spcAft>
              <a:defRPr sz="1300">
                <a:solidFill>
                  <a:schemeClr val="tx1"/>
                </a:solidFill>
                <a:latin typeface="Times New Roman" panose="02020603050405020304" pitchFamily="18" charset="0"/>
              </a:defRPr>
            </a:lvl7pPr>
            <a:lvl8pPr marL="3657600" indent="-457200" eaLnBrk="0" fontAlgn="base" hangingPunct="0">
              <a:spcBef>
                <a:spcPct val="0"/>
              </a:spcBef>
              <a:spcAft>
                <a:spcPct val="0"/>
              </a:spcAft>
              <a:defRPr sz="1300">
                <a:solidFill>
                  <a:schemeClr val="tx1"/>
                </a:solidFill>
                <a:latin typeface="Times New Roman" panose="02020603050405020304" pitchFamily="18" charset="0"/>
              </a:defRPr>
            </a:lvl8pPr>
            <a:lvl9pPr marL="4114800" indent="-4572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000" b="1">
                <a:latin typeface="Arial" panose="020B0604020202020204" pitchFamily="34" charset="0"/>
              </a:rPr>
              <a:t>Optimize the Plan</a:t>
            </a:r>
          </a:p>
          <a:p>
            <a:pPr eaLnBrk="1" hangingPunct="1">
              <a:spcBef>
                <a:spcPct val="50000"/>
              </a:spcBef>
            </a:pPr>
            <a:r>
              <a:rPr lang="en-US" altLang="en-US" sz="2000" b="1">
                <a:latin typeface="Arial" panose="020B0604020202020204" pitchFamily="34" charset="0"/>
              </a:rPr>
              <a:t>Exercise Assignment: </a:t>
            </a:r>
            <a:r>
              <a:rPr lang="en-US" altLang="en-US" sz="2000">
                <a:latin typeface="Arial" panose="020B0604020202020204" pitchFamily="34" charset="0"/>
              </a:rPr>
              <a:t>Draw a relations diagram</a:t>
            </a:r>
          </a:p>
          <a:p>
            <a:pPr eaLnBrk="1" hangingPunct="1">
              <a:spcBef>
                <a:spcPct val="50000"/>
              </a:spcBef>
            </a:pPr>
            <a:r>
              <a:rPr lang="en-US" altLang="en-US" sz="2000" b="1">
                <a:latin typeface="Arial" panose="020B0604020202020204" pitchFamily="34" charset="0"/>
              </a:rPr>
              <a:t>Process: </a:t>
            </a:r>
          </a:p>
          <a:p>
            <a:pPr eaLnBrk="1" hangingPunct="1">
              <a:spcBef>
                <a:spcPct val="50000"/>
              </a:spcBef>
              <a:buFontTx/>
              <a:buAutoNum type="arabicPeriod"/>
            </a:pPr>
            <a:r>
              <a:rPr lang="en-US" altLang="en-US" sz="2000">
                <a:latin typeface="Arial" panose="020B0604020202020204" pitchFamily="34" charset="0"/>
              </a:rPr>
              <a:t>Select one objective from the previous exercise</a:t>
            </a:r>
          </a:p>
          <a:p>
            <a:pPr eaLnBrk="1" hangingPunct="1">
              <a:spcBef>
                <a:spcPct val="50000"/>
              </a:spcBef>
              <a:buFontTx/>
              <a:buAutoNum type="arabicPeriod"/>
            </a:pPr>
            <a:r>
              <a:rPr lang="en-US" altLang="en-US" sz="2000">
                <a:latin typeface="Arial" panose="020B0604020202020204" pitchFamily="34" charset="0"/>
              </a:rPr>
              <a:t>List projects that are means to achieve the objective.</a:t>
            </a:r>
          </a:p>
          <a:p>
            <a:pPr eaLnBrk="1" hangingPunct="1">
              <a:spcBef>
                <a:spcPct val="50000"/>
              </a:spcBef>
              <a:buFontTx/>
              <a:buAutoNum type="arabicPeriod"/>
            </a:pPr>
            <a:r>
              <a:rPr lang="en-US" altLang="en-US" sz="2000">
                <a:latin typeface="Arial" panose="020B0604020202020204" pitchFamily="34" charset="0"/>
              </a:rPr>
              <a:t>Draw a relations diagram and determine if some of the projects have greater leverage.</a:t>
            </a:r>
          </a:p>
          <a:p>
            <a:pPr eaLnBrk="1" hangingPunct="1">
              <a:spcBef>
                <a:spcPct val="50000"/>
              </a:spcBef>
              <a:buFontTx/>
              <a:buAutoNum type="arabicPeriod"/>
            </a:pPr>
            <a:r>
              <a:rPr lang="en-US" altLang="en-US" sz="2000">
                <a:latin typeface="Arial" panose="020B0604020202020204" pitchFamily="34" charset="0"/>
              </a:rPr>
              <a:t>Report the results.</a:t>
            </a:r>
          </a:p>
          <a:p>
            <a:pPr eaLnBrk="1" hangingPunct="1">
              <a:spcBef>
                <a:spcPct val="50000"/>
              </a:spcBef>
              <a:buFontTx/>
              <a:buAutoNum type="arabicPeriod"/>
            </a:pPr>
            <a:endParaRPr lang="en-US" altLang="en-US" sz="2000">
              <a:latin typeface="Arial" panose="020B060402020202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7298" name="Rectangle 2">
            <a:extLst>
              <a:ext uri="{FF2B5EF4-FFF2-40B4-BE49-F238E27FC236}">
                <a16:creationId xmlns:a16="http://schemas.microsoft.com/office/drawing/2014/main" id="{C40CDEF3-3374-47FA-0B0E-0F2AFFD2AA64}"/>
              </a:ext>
            </a:extLst>
          </p:cNvPr>
          <p:cNvSpPr>
            <a:spLocks noGrp="1" noChangeArrowheads="1"/>
          </p:cNvSpPr>
          <p:nvPr>
            <p:ph type="title"/>
          </p:nvPr>
        </p:nvSpPr>
        <p:spPr/>
        <p:txBody>
          <a:bodyPr/>
          <a:lstStyle/>
          <a:p>
            <a:pPr eaLnBrk="1" hangingPunct="1">
              <a:defRPr/>
            </a:pPr>
            <a:r>
              <a:rPr lang="en-US" altLang="en-US"/>
              <a:t>Policy Deployment</a:t>
            </a:r>
          </a:p>
        </p:txBody>
      </p:sp>
      <p:sp>
        <p:nvSpPr>
          <p:cNvPr id="31747" name="Text Box 3">
            <a:extLst>
              <a:ext uri="{FF2B5EF4-FFF2-40B4-BE49-F238E27FC236}">
                <a16:creationId xmlns:a16="http://schemas.microsoft.com/office/drawing/2014/main" id="{58577A67-F362-CA6C-D553-D271B4299373}"/>
              </a:ext>
            </a:extLst>
          </p:cNvPr>
          <p:cNvSpPr txBox="1">
            <a:spLocks noChangeArrowheads="1"/>
          </p:cNvSpPr>
          <p:nvPr/>
        </p:nvSpPr>
        <p:spPr bwMode="auto">
          <a:xfrm>
            <a:off x="838200" y="914400"/>
            <a:ext cx="7543800" cy="1768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sz="1300">
                <a:solidFill>
                  <a:schemeClr val="tx1"/>
                </a:solidFill>
                <a:latin typeface="Times New Roman" panose="02020603050405020304" pitchFamily="18" charset="0"/>
              </a:defRPr>
            </a:lvl1pPr>
            <a:lvl2pPr marL="914400" indent="-457200">
              <a:defRPr sz="1300">
                <a:solidFill>
                  <a:schemeClr val="tx1"/>
                </a:solidFill>
                <a:latin typeface="Times New Roman" panose="02020603050405020304" pitchFamily="18" charset="0"/>
              </a:defRPr>
            </a:lvl2pPr>
            <a:lvl3pPr marL="1371600" indent="-457200">
              <a:defRPr sz="1300">
                <a:solidFill>
                  <a:schemeClr val="tx1"/>
                </a:solidFill>
                <a:latin typeface="Times New Roman" panose="02020603050405020304" pitchFamily="18" charset="0"/>
              </a:defRPr>
            </a:lvl3pPr>
            <a:lvl4pPr marL="1828800" indent="-457200">
              <a:defRPr sz="1300">
                <a:solidFill>
                  <a:schemeClr val="tx1"/>
                </a:solidFill>
                <a:latin typeface="Times New Roman" panose="02020603050405020304" pitchFamily="18" charset="0"/>
              </a:defRPr>
            </a:lvl4pPr>
            <a:lvl5pPr marL="2286000" indent="-457200">
              <a:defRPr sz="1300">
                <a:solidFill>
                  <a:schemeClr val="tx1"/>
                </a:solidFill>
                <a:latin typeface="Times New Roman" panose="02020603050405020304" pitchFamily="18" charset="0"/>
              </a:defRPr>
            </a:lvl5pPr>
            <a:lvl6pPr marL="2743200" indent="-457200" eaLnBrk="0" fontAlgn="base" hangingPunct="0">
              <a:spcBef>
                <a:spcPct val="0"/>
              </a:spcBef>
              <a:spcAft>
                <a:spcPct val="0"/>
              </a:spcAft>
              <a:defRPr sz="1300">
                <a:solidFill>
                  <a:schemeClr val="tx1"/>
                </a:solidFill>
                <a:latin typeface="Times New Roman" panose="02020603050405020304" pitchFamily="18" charset="0"/>
              </a:defRPr>
            </a:lvl6pPr>
            <a:lvl7pPr marL="3200400" indent="-457200" eaLnBrk="0" fontAlgn="base" hangingPunct="0">
              <a:spcBef>
                <a:spcPct val="0"/>
              </a:spcBef>
              <a:spcAft>
                <a:spcPct val="0"/>
              </a:spcAft>
              <a:defRPr sz="1300">
                <a:solidFill>
                  <a:schemeClr val="tx1"/>
                </a:solidFill>
                <a:latin typeface="Times New Roman" panose="02020603050405020304" pitchFamily="18" charset="0"/>
              </a:defRPr>
            </a:lvl7pPr>
            <a:lvl8pPr marL="3657600" indent="-457200" eaLnBrk="0" fontAlgn="base" hangingPunct="0">
              <a:spcBef>
                <a:spcPct val="0"/>
              </a:spcBef>
              <a:spcAft>
                <a:spcPct val="0"/>
              </a:spcAft>
              <a:defRPr sz="1300">
                <a:solidFill>
                  <a:schemeClr val="tx1"/>
                </a:solidFill>
                <a:latin typeface="Times New Roman" panose="02020603050405020304" pitchFamily="18" charset="0"/>
              </a:defRPr>
            </a:lvl8pPr>
            <a:lvl9pPr marL="4114800" indent="-4572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000" b="1">
                <a:latin typeface="Arial" panose="020B0604020202020204" pitchFamily="34" charset="0"/>
              </a:rPr>
              <a:t>Optimize the Plan</a:t>
            </a:r>
          </a:p>
          <a:p>
            <a:pPr eaLnBrk="1" hangingPunct="1">
              <a:spcBef>
                <a:spcPct val="50000"/>
              </a:spcBef>
            </a:pPr>
            <a:r>
              <a:rPr lang="en-US" altLang="en-US" sz="2000">
                <a:latin typeface="Arial" panose="020B0604020202020204" pitchFamily="34" charset="0"/>
              </a:rPr>
              <a:t>It is the executive champion’s role to sanction projects that will achieve the objective. They will draft a plan listing the projects, project leaders and estimated contribution of each project to the objective. </a:t>
            </a:r>
          </a:p>
        </p:txBody>
      </p:sp>
      <p:graphicFrame>
        <p:nvGraphicFramePr>
          <p:cNvPr id="567364" name="Group 68">
            <a:extLst>
              <a:ext uri="{FF2B5EF4-FFF2-40B4-BE49-F238E27FC236}">
                <a16:creationId xmlns:a16="http://schemas.microsoft.com/office/drawing/2014/main" id="{15F3F544-3E63-D998-2BB3-3CD7D67F1593}"/>
              </a:ext>
            </a:extLst>
          </p:cNvPr>
          <p:cNvGraphicFramePr>
            <a:graphicFrameLocks noGrp="1"/>
          </p:cNvGraphicFramePr>
          <p:nvPr>
            <p:ph idx="1"/>
          </p:nvPr>
        </p:nvGraphicFramePr>
        <p:xfrm>
          <a:off x="1981200" y="3124200"/>
          <a:ext cx="5064125" cy="3121026"/>
        </p:xfrm>
        <a:graphic>
          <a:graphicData uri="http://schemas.openxmlformats.org/drawingml/2006/table">
            <a:tbl>
              <a:tblPr/>
              <a:tblGrid>
                <a:gridCol w="1012825">
                  <a:extLst>
                    <a:ext uri="{9D8B030D-6E8A-4147-A177-3AD203B41FA5}">
                      <a16:colId xmlns:a16="http://schemas.microsoft.com/office/drawing/2014/main" val="20000"/>
                    </a:ext>
                  </a:extLst>
                </a:gridCol>
                <a:gridCol w="1012825">
                  <a:extLst>
                    <a:ext uri="{9D8B030D-6E8A-4147-A177-3AD203B41FA5}">
                      <a16:colId xmlns:a16="http://schemas.microsoft.com/office/drawing/2014/main" val="20001"/>
                    </a:ext>
                  </a:extLst>
                </a:gridCol>
                <a:gridCol w="785813">
                  <a:extLst>
                    <a:ext uri="{9D8B030D-6E8A-4147-A177-3AD203B41FA5}">
                      <a16:colId xmlns:a16="http://schemas.microsoft.com/office/drawing/2014/main" val="20002"/>
                    </a:ext>
                  </a:extLst>
                </a:gridCol>
                <a:gridCol w="1239837">
                  <a:extLst>
                    <a:ext uri="{9D8B030D-6E8A-4147-A177-3AD203B41FA5}">
                      <a16:colId xmlns:a16="http://schemas.microsoft.com/office/drawing/2014/main" val="20003"/>
                    </a:ext>
                  </a:extLst>
                </a:gridCol>
                <a:gridCol w="1012825">
                  <a:extLst>
                    <a:ext uri="{9D8B030D-6E8A-4147-A177-3AD203B41FA5}">
                      <a16:colId xmlns:a16="http://schemas.microsoft.com/office/drawing/2014/main" val="20004"/>
                    </a:ext>
                  </a:extLst>
                </a:gridCol>
              </a:tblGrid>
              <a:tr h="538218">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200" b="1" i="0" u="none" strike="noStrike" cap="none" normalizeH="0" baseline="0">
                          <a:ln>
                            <a:noFill/>
                          </a:ln>
                          <a:solidFill>
                            <a:schemeClr val="tx1"/>
                          </a:solidFill>
                          <a:effectLst/>
                          <a:latin typeface="Arial" panose="020B0604020202020204" pitchFamily="34" charset="0"/>
                        </a:rPr>
                        <a:t>Objective</a:t>
                      </a:r>
                    </a:p>
                  </a:txBody>
                  <a:tcPr marT="45725" marB="45725"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200" b="1" i="0" u="none" strike="noStrike" cap="none" normalizeH="0" baseline="0">
                          <a:ln>
                            <a:noFill/>
                          </a:ln>
                          <a:solidFill>
                            <a:schemeClr val="tx1"/>
                          </a:solidFill>
                          <a:effectLst/>
                          <a:latin typeface="Arial" panose="020B0604020202020204" pitchFamily="34" charset="0"/>
                        </a:rPr>
                        <a:t>Project</a:t>
                      </a:r>
                    </a:p>
                  </a:txBody>
                  <a:tcPr marT="45725" marB="4572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200" b="1" i="0" u="none" strike="noStrike" cap="none" normalizeH="0" baseline="0">
                          <a:ln>
                            <a:noFill/>
                          </a:ln>
                          <a:solidFill>
                            <a:schemeClr val="tx1"/>
                          </a:solidFill>
                          <a:effectLst/>
                          <a:latin typeface="Arial" panose="020B0604020202020204" pitchFamily="34" charset="0"/>
                        </a:rPr>
                        <a:t>Project Leader</a:t>
                      </a:r>
                    </a:p>
                  </a:txBody>
                  <a:tcPr marT="45725" marB="4572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200" b="1" i="0" u="none" strike="noStrike" cap="none" normalizeH="0" baseline="0">
                          <a:ln>
                            <a:noFill/>
                          </a:ln>
                          <a:solidFill>
                            <a:schemeClr val="tx1"/>
                          </a:solidFill>
                          <a:effectLst/>
                          <a:latin typeface="Arial" panose="020B0604020202020204" pitchFamily="34" charset="0"/>
                        </a:rPr>
                        <a:t>Improvement</a:t>
                      </a:r>
                    </a:p>
                  </a:txBody>
                  <a:tcPr marT="45725" marB="4572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200" b="1" i="0" u="none" strike="noStrike" cap="none" normalizeH="0" baseline="0">
                          <a:ln>
                            <a:noFill/>
                          </a:ln>
                          <a:solidFill>
                            <a:schemeClr val="tx1"/>
                          </a:solidFill>
                          <a:effectLst/>
                          <a:latin typeface="Arial" panose="020B0604020202020204" pitchFamily="34" charset="0"/>
                        </a:rPr>
                        <a:t>Status</a:t>
                      </a:r>
                    </a:p>
                  </a:txBody>
                  <a:tcPr marT="45725" marB="45725"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0"/>
                  </a:ext>
                </a:extLst>
              </a:tr>
              <a:tr h="823044">
                <a:tc rowSpan="3">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200" b="0" i="0" u="none" strike="noStrike" cap="none" normalizeH="0" baseline="0">
                          <a:ln>
                            <a:noFill/>
                          </a:ln>
                          <a:solidFill>
                            <a:schemeClr val="tx1"/>
                          </a:solidFill>
                          <a:effectLst/>
                          <a:latin typeface="Arial" panose="020B0604020202020204" pitchFamily="34" charset="0"/>
                        </a:rPr>
                        <a:t>Reduce Schedule delays </a:t>
                      </a:r>
                    </a:p>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200" b="0" i="0" u="none" strike="noStrike" cap="none" normalizeH="0" baseline="0">
                          <a:ln>
                            <a:noFill/>
                          </a:ln>
                          <a:solidFill>
                            <a:schemeClr val="tx1"/>
                          </a:solidFill>
                          <a:effectLst/>
                          <a:latin typeface="Arial" panose="020B0604020202020204" pitchFamily="34" charset="0"/>
                        </a:rPr>
                        <a:t>(Joe executive champion)</a:t>
                      </a:r>
                    </a:p>
                  </a:txBody>
                  <a:tcPr marT="45725" marB="45725"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200" b="0" i="0" u="none" strike="noStrike" cap="none" normalizeH="0" baseline="0">
                          <a:ln>
                            <a:noFill/>
                          </a:ln>
                          <a:solidFill>
                            <a:schemeClr val="tx1"/>
                          </a:solidFill>
                          <a:effectLst/>
                          <a:latin typeface="Arial" panose="020B0604020202020204" pitchFamily="34" charset="0"/>
                        </a:rPr>
                        <a:t>Reduce material delays</a:t>
                      </a:r>
                    </a:p>
                  </a:txBody>
                  <a:tcPr marT="45725" marB="4572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200" b="0" i="0" u="none" strike="noStrike" cap="none" normalizeH="0" baseline="0">
                          <a:ln>
                            <a:noFill/>
                          </a:ln>
                          <a:solidFill>
                            <a:schemeClr val="tx1"/>
                          </a:solidFill>
                          <a:effectLst/>
                          <a:latin typeface="Arial" panose="020B0604020202020204" pitchFamily="34" charset="0"/>
                        </a:rPr>
                        <a:t>Dave</a:t>
                      </a:r>
                    </a:p>
                  </a:txBody>
                  <a:tcPr marT="45725" marB="4572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200" b="0" i="0" u="none" strike="noStrike" cap="none" normalizeH="0" baseline="0">
                          <a:ln>
                            <a:noFill/>
                          </a:ln>
                          <a:solidFill>
                            <a:schemeClr val="tx1"/>
                          </a:solidFill>
                          <a:effectLst/>
                          <a:latin typeface="Arial" panose="020B0604020202020204" pitchFamily="34" charset="0"/>
                        </a:rPr>
                        <a:t>Reduce material delays to less than 5 days/month</a:t>
                      </a:r>
                    </a:p>
                  </a:txBody>
                  <a:tcPr marT="45725" marB="4572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200" b="0" i="0" u="none" strike="noStrike" cap="none" normalizeH="0" baseline="0">
                          <a:ln>
                            <a:noFill/>
                          </a:ln>
                          <a:solidFill>
                            <a:schemeClr val="tx1"/>
                          </a:solidFill>
                          <a:effectLst/>
                          <a:latin typeface="Arial" panose="020B0604020202020204" pitchFamily="34" charset="0"/>
                        </a:rPr>
                        <a:t>Project in Improvement step</a:t>
                      </a:r>
                    </a:p>
                  </a:txBody>
                  <a:tcPr marT="45725" marB="45725"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936720">
                <a:tc vMerge="1">
                  <a:txBody>
                    <a:bodyPr/>
                    <a:lstStyle/>
                    <a:p>
                      <a:endParaRPr lang="en-US"/>
                    </a:p>
                  </a:txBody>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200" b="0" i="0" u="none" strike="noStrike" cap="none" normalizeH="0" baseline="0">
                          <a:ln>
                            <a:noFill/>
                          </a:ln>
                          <a:solidFill>
                            <a:schemeClr val="tx1"/>
                          </a:solidFill>
                          <a:effectLst/>
                          <a:latin typeface="Arial" panose="020B0604020202020204" pitchFamily="34" charset="0"/>
                        </a:rPr>
                        <a:t>Increase resource availability</a:t>
                      </a:r>
                    </a:p>
                  </a:txBody>
                  <a:tcPr marT="45725" marB="4572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200" b="0" i="0" u="none" strike="noStrike" cap="none" normalizeH="0" baseline="0">
                          <a:ln>
                            <a:noFill/>
                          </a:ln>
                          <a:solidFill>
                            <a:schemeClr val="tx1"/>
                          </a:solidFill>
                          <a:effectLst/>
                          <a:latin typeface="Arial" panose="020B0604020202020204" pitchFamily="34" charset="0"/>
                        </a:rPr>
                        <a:t>Rick </a:t>
                      </a:r>
                    </a:p>
                  </a:txBody>
                  <a:tcPr marT="45725" marB="4572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200" b="0" i="0" u="none" strike="noStrike" cap="none" normalizeH="0" baseline="0">
                          <a:ln>
                            <a:noFill/>
                          </a:ln>
                          <a:solidFill>
                            <a:schemeClr val="tx1"/>
                          </a:solidFill>
                          <a:effectLst/>
                          <a:latin typeface="Arial" panose="020B0604020202020204" pitchFamily="34" charset="0"/>
                        </a:rPr>
                        <a:t>Increase resource availability to 95%</a:t>
                      </a:r>
                    </a:p>
                  </a:txBody>
                  <a:tcPr marT="45725" marB="4572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200" b="0" i="0" u="none" strike="noStrike" cap="none" normalizeH="0" baseline="0">
                          <a:ln>
                            <a:noFill/>
                          </a:ln>
                          <a:solidFill>
                            <a:schemeClr val="tx1"/>
                          </a:solidFill>
                          <a:effectLst/>
                          <a:latin typeface="Arial" panose="020B0604020202020204" pitchFamily="34" charset="0"/>
                        </a:rPr>
                        <a:t>Project in analyze step</a:t>
                      </a:r>
                    </a:p>
                  </a:txBody>
                  <a:tcPr marT="45725" marB="45725"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823044">
                <a:tc vMerge="1">
                  <a:txBody>
                    <a:bodyPr/>
                    <a:lstStyle/>
                    <a:p>
                      <a:endParaRPr lang="en-US"/>
                    </a:p>
                  </a:txBody>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200" b="0" i="0" u="none" strike="noStrike" cap="none" normalizeH="0" baseline="0">
                          <a:ln>
                            <a:noFill/>
                          </a:ln>
                          <a:solidFill>
                            <a:schemeClr val="tx1"/>
                          </a:solidFill>
                          <a:effectLst/>
                          <a:latin typeface="Arial" panose="020B0604020202020204" pitchFamily="34" charset="0"/>
                        </a:rPr>
                        <a:t>Increase facilities availability</a:t>
                      </a:r>
                    </a:p>
                  </a:txBody>
                  <a:tcPr marT="45725" marB="4572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200" b="0" i="0" u="none" strike="noStrike" cap="none" normalizeH="0" baseline="0">
                          <a:ln>
                            <a:noFill/>
                          </a:ln>
                          <a:solidFill>
                            <a:schemeClr val="tx1"/>
                          </a:solidFill>
                          <a:effectLst/>
                          <a:latin typeface="Arial" panose="020B0604020202020204" pitchFamily="34" charset="0"/>
                        </a:rPr>
                        <a:t>Melody</a:t>
                      </a:r>
                    </a:p>
                  </a:txBody>
                  <a:tcPr marT="45725" marB="4572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200" b="0" i="0" u="none" strike="noStrike" cap="none" normalizeH="0" baseline="0">
                          <a:ln>
                            <a:noFill/>
                          </a:ln>
                          <a:solidFill>
                            <a:schemeClr val="tx1"/>
                          </a:solidFill>
                          <a:effectLst/>
                          <a:latin typeface="Arial" panose="020B0604020202020204" pitchFamily="34" charset="0"/>
                        </a:rPr>
                        <a:t>Increase facilities availability to 80%</a:t>
                      </a:r>
                    </a:p>
                  </a:txBody>
                  <a:tcPr marT="45725" marB="45725"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a:spcBef>
                          <a:spcPct val="20000"/>
                        </a:spcBef>
                        <a:buClr>
                          <a:schemeClr val="accent2"/>
                        </a:buClr>
                        <a:defRPr>
                          <a:solidFill>
                            <a:schemeClr val="tx1"/>
                          </a:solidFill>
                          <a:latin typeface="Arial" panose="020B0604020202020204" pitchFamily="34" charset="0"/>
                        </a:defRPr>
                      </a:lvl2pPr>
                      <a:lvl3pPr>
                        <a:spcBef>
                          <a:spcPct val="20000"/>
                        </a:spcBef>
                        <a:buClr>
                          <a:schemeClr val="accent2"/>
                        </a:buClr>
                        <a:defRPr>
                          <a:solidFill>
                            <a:schemeClr val="tx1"/>
                          </a:solidFill>
                          <a:latin typeface="Arial" panose="020B0604020202020204" pitchFamily="34" charset="0"/>
                        </a:defRPr>
                      </a:lvl3pPr>
                      <a:lvl4pPr>
                        <a:spcBef>
                          <a:spcPct val="20000"/>
                        </a:spcBef>
                        <a:buClr>
                          <a:schemeClr val="accent2"/>
                        </a:buClr>
                        <a:defRPr>
                          <a:solidFill>
                            <a:schemeClr val="tx1"/>
                          </a:solidFill>
                          <a:latin typeface="Arial" panose="020B0604020202020204" pitchFamily="34" charset="0"/>
                        </a:defRPr>
                      </a:lvl4pPr>
                      <a:lvl5pPr>
                        <a:spcBef>
                          <a:spcPct val="20000"/>
                        </a:spcBef>
                        <a:buClr>
                          <a:schemeClr val="accent2"/>
                        </a:buClr>
                        <a:defRPr>
                          <a:solidFill>
                            <a:schemeClr val="tx1"/>
                          </a:solidFill>
                          <a:latin typeface="Arial" panose="020B0604020202020204" pitchFamily="34" charset="0"/>
                        </a:defRPr>
                      </a:lvl5pPr>
                      <a:lvl6pPr fontAlgn="base">
                        <a:spcBef>
                          <a:spcPct val="20000"/>
                        </a:spcBef>
                        <a:spcAft>
                          <a:spcPct val="0"/>
                        </a:spcAft>
                        <a:buClr>
                          <a:schemeClr val="accent2"/>
                        </a:buClr>
                        <a:defRPr>
                          <a:solidFill>
                            <a:schemeClr val="tx1"/>
                          </a:solidFill>
                          <a:latin typeface="Arial" panose="020B0604020202020204" pitchFamily="34" charset="0"/>
                        </a:defRPr>
                      </a:lvl6pPr>
                      <a:lvl7pPr fontAlgn="base">
                        <a:spcBef>
                          <a:spcPct val="20000"/>
                        </a:spcBef>
                        <a:spcAft>
                          <a:spcPct val="0"/>
                        </a:spcAft>
                        <a:buClr>
                          <a:schemeClr val="accent2"/>
                        </a:buClr>
                        <a:defRPr>
                          <a:solidFill>
                            <a:schemeClr val="tx1"/>
                          </a:solidFill>
                          <a:latin typeface="Arial" panose="020B0604020202020204" pitchFamily="34" charset="0"/>
                        </a:defRPr>
                      </a:lvl7pPr>
                      <a:lvl8pPr fontAlgn="base">
                        <a:spcBef>
                          <a:spcPct val="20000"/>
                        </a:spcBef>
                        <a:spcAft>
                          <a:spcPct val="0"/>
                        </a:spcAft>
                        <a:buClr>
                          <a:schemeClr val="accent2"/>
                        </a:buClr>
                        <a:defRPr>
                          <a:solidFill>
                            <a:schemeClr val="tx1"/>
                          </a:solidFill>
                          <a:latin typeface="Arial" panose="020B0604020202020204" pitchFamily="34" charset="0"/>
                        </a:defRPr>
                      </a:lvl8pPr>
                      <a:lvl9pPr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
                          <a:schemeClr val="accent2"/>
                        </a:buClr>
                        <a:buSzTx/>
                        <a:buFont typeface="Symbol" panose="05050102010706020507" pitchFamily="18" charset="2"/>
                        <a:buNone/>
                        <a:tabLst/>
                      </a:pPr>
                      <a:r>
                        <a:rPr kumimoji="0" lang="en-US" altLang="en-US" sz="1200" b="0" i="0" u="none" strike="noStrike" cap="none" normalizeH="0" baseline="0">
                          <a:ln>
                            <a:noFill/>
                          </a:ln>
                          <a:solidFill>
                            <a:schemeClr val="tx1"/>
                          </a:solidFill>
                          <a:effectLst/>
                          <a:latin typeface="Arial" panose="020B0604020202020204" pitchFamily="34" charset="0"/>
                        </a:rPr>
                        <a:t>Project in analyze step</a:t>
                      </a:r>
                    </a:p>
                  </a:txBody>
                  <a:tcPr marT="45725" marB="45725"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0370" name="Rectangle 2">
            <a:extLst>
              <a:ext uri="{FF2B5EF4-FFF2-40B4-BE49-F238E27FC236}">
                <a16:creationId xmlns:a16="http://schemas.microsoft.com/office/drawing/2014/main" id="{D01D0F0E-799C-E42C-36D0-4985FBF2E4CB}"/>
              </a:ext>
            </a:extLst>
          </p:cNvPr>
          <p:cNvSpPr>
            <a:spLocks noGrp="1" noChangeArrowheads="1"/>
          </p:cNvSpPr>
          <p:nvPr>
            <p:ph type="title"/>
          </p:nvPr>
        </p:nvSpPr>
        <p:spPr/>
        <p:txBody>
          <a:bodyPr/>
          <a:lstStyle/>
          <a:p>
            <a:pPr eaLnBrk="1" hangingPunct="1">
              <a:defRPr/>
            </a:pPr>
            <a:r>
              <a:rPr lang="en-US" altLang="en-US"/>
              <a:t>Policy Deployment</a:t>
            </a:r>
          </a:p>
        </p:txBody>
      </p:sp>
      <p:sp>
        <p:nvSpPr>
          <p:cNvPr id="32771" name="Text Box 3">
            <a:extLst>
              <a:ext uri="{FF2B5EF4-FFF2-40B4-BE49-F238E27FC236}">
                <a16:creationId xmlns:a16="http://schemas.microsoft.com/office/drawing/2014/main" id="{41B33F28-E72A-7E86-C44A-A92B87500457}"/>
              </a:ext>
            </a:extLst>
          </p:cNvPr>
          <p:cNvSpPr txBox="1">
            <a:spLocks noChangeArrowheads="1"/>
          </p:cNvSpPr>
          <p:nvPr/>
        </p:nvSpPr>
        <p:spPr bwMode="auto">
          <a:xfrm>
            <a:off x="838200" y="914400"/>
            <a:ext cx="7543800" cy="1616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sz="1300">
                <a:solidFill>
                  <a:schemeClr val="tx1"/>
                </a:solidFill>
                <a:latin typeface="Times New Roman" panose="02020603050405020304" pitchFamily="18" charset="0"/>
              </a:defRPr>
            </a:lvl1pPr>
            <a:lvl2pPr marL="914400" indent="-457200">
              <a:defRPr sz="1300">
                <a:solidFill>
                  <a:schemeClr val="tx1"/>
                </a:solidFill>
                <a:latin typeface="Times New Roman" panose="02020603050405020304" pitchFamily="18" charset="0"/>
              </a:defRPr>
            </a:lvl2pPr>
            <a:lvl3pPr marL="1371600" indent="-457200">
              <a:defRPr sz="1300">
                <a:solidFill>
                  <a:schemeClr val="tx1"/>
                </a:solidFill>
                <a:latin typeface="Times New Roman" panose="02020603050405020304" pitchFamily="18" charset="0"/>
              </a:defRPr>
            </a:lvl3pPr>
            <a:lvl4pPr marL="1828800" indent="-457200">
              <a:defRPr sz="1300">
                <a:solidFill>
                  <a:schemeClr val="tx1"/>
                </a:solidFill>
                <a:latin typeface="Times New Roman" panose="02020603050405020304" pitchFamily="18" charset="0"/>
              </a:defRPr>
            </a:lvl4pPr>
            <a:lvl5pPr marL="2286000" indent="-457200">
              <a:defRPr sz="1300">
                <a:solidFill>
                  <a:schemeClr val="tx1"/>
                </a:solidFill>
                <a:latin typeface="Times New Roman" panose="02020603050405020304" pitchFamily="18" charset="0"/>
              </a:defRPr>
            </a:lvl5pPr>
            <a:lvl6pPr marL="2743200" indent="-457200" eaLnBrk="0" fontAlgn="base" hangingPunct="0">
              <a:spcBef>
                <a:spcPct val="0"/>
              </a:spcBef>
              <a:spcAft>
                <a:spcPct val="0"/>
              </a:spcAft>
              <a:defRPr sz="1300">
                <a:solidFill>
                  <a:schemeClr val="tx1"/>
                </a:solidFill>
                <a:latin typeface="Times New Roman" panose="02020603050405020304" pitchFamily="18" charset="0"/>
              </a:defRPr>
            </a:lvl6pPr>
            <a:lvl7pPr marL="3200400" indent="-457200" eaLnBrk="0" fontAlgn="base" hangingPunct="0">
              <a:spcBef>
                <a:spcPct val="0"/>
              </a:spcBef>
              <a:spcAft>
                <a:spcPct val="0"/>
              </a:spcAft>
              <a:defRPr sz="1300">
                <a:solidFill>
                  <a:schemeClr val="tx1"/>
                </a:solidFill>
                <a:latin typeface="Times New Roman" panose="02020603050405020304" pitchFamily="18" charset="0"/>
              </a:defRPr>
            </a:lvl7pPr>
            <a:lvl8pPr marL="3657600" indent="-457200" eaLnBrk="0" fontAlgn="base" hangingPunct="0">
              <a:spcBef>
                <a:spcPct val="0"/>
              </a:spcBef>
              <a:spcAft>
                <a:spcPct val="0"/>
              </a:spcAft>
              <a:defRPr sz="1300">
                <a:solidFill>
                  <a:schemeClr val="tx1"/>
                </a:solidFill>
                <a:latin typeface="Times New Roman" panose="02020603050405020304" pitchFamily="18" charset="0"/>
              </a:defRPr>
            </a:lvl8pPr>
            <a:lvl9pPr marL="4114800" indent="-4572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000" b="1">
                <a:latin typeface="Arial" panose="020B0604020202020204" pitchFamily="34" charset="0"/>
              </a:rPr>
              <a:t>Optimize the Plan</a:t>
            </a:r>
          </a:p>
          <a:p>
            <a:pPr eaLnBrk="1" hangingPunct="1">
              <a:spcBef>
                <a:spcPct val="50000"/>
              </a:spcBef>
            </a:pPr>
            <a:r>
              <a:rPr lang="en-US" altLang="en-US" sz="2000">
                <a:latin typeface="Arial" panose="020B0604020202020204" pitchFamily="34" charset="0"/>
              </a:rPr>
              <a:t>The Executive Champion will also will also track improvement against the Objectives indicator. </a:t>
            </a:r>
          </a:p>
          <a:p>
            <a:pPr eaLnBrk="1" hangingPunct="1">
              <a:spcBef>
                <a:spcPct val="50000"/>
              </a:spcBef>
            </a:pPr>
            <a:endParaRPr lang="en-US" altLang="en-US" sz="2000">
              <a:latin typeface="Arial" panose="020B0604020202020204" pitchFamily="34" charset="0"/>
            </a:endParaRPr>
          </a:p>
        </p:txBody>
      </p:sp>
      <p:grpSp>
        <p:nvGrpSpPr>
          <p:cNvPr id="32772" name="Group 83">
            <a:extLst>
              <a:ext uri="{FF2B5EF4-FFF2-40B4-BE49-F238E27FC236}">
                <a16:creationId xmlns:a16="http://schemas.microsoft.com/office/drawing/2014/main" id="{3E974E5D-F52D-6E53-89EB-C5CA4D7ACF7C}"/>
              </a:ext>
            </a:extLst>
          </p:cNvPr>
          <p:cNvGrpSpPr>
            <a:grpSpLocks/>
          </p:cNvGrpSpPr>
          <p:nvPr/>
        </p:nvGrpSpPr>
        <p:grpSpPr bwMode="auto">
          <a:xfrm>
            <a:off x="2209800" y="2819400"/>
            <a:ext cx="4876800" cy="2667000"/>
            <a:chOff x="1392" y="2112"/>
            <a:chExt cx="3072" cy="1680"/>
          </a:xfrm>
        </p:grpSpPr>
        <p:sp>
          <p:nvSpPr>
            <p:cNvPr id="32773" name="Rectangle 84">
              <a:extLst>
                <a:ext uri="{FF2B5EF4-FFF2-40B4-BE49-F238E27FC236}">
                  <a16:creationId xmlns:a16="http://schemas.microsoft.com/office/drawing/2014/main" id="{3ABE76E0-6C4D-F29D-61C7-45FE724D60A5}"/>
                </a:ext>
              </a:extLst>
            </p:cNvPr>
            <p:cNvSpPr>
              <a:spLocks noChangeArrowheads="1"/>
            </p:cNvSpPr>
            <p:nvPr/>
          </p:nvSpPr>
          <p:spPr bwMode="auto">
            <a:xfrm>
              <a:off x="1823" y="2572"/>
              <a:ext cx="2079" cy="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32774" name="Line 85">
              <a:extLst>
                <a:ext uri="{FF2B5EF4-FFF2-40B4-BE49-F238E27FC236}">
                  <a16:creationId xmlns:a16="http://schemas.microsoft.com/office/drawing/2014/main" id="{A2A02858-EAB4-E657-7652-1AF7C1F602B6}"/>
                </a:ext>
              </a:extLst>
            </p:cNvPr>
            <p:cNvSpPr>
              <a:spLocks noChangeShapeType="1"/>
            </p:cNvSpPr>
            <p:nvPr/>
          </p:nvSpPr>
          <p:spPr bwMode="auto">
            <a:xfrm flipV="1">
              <a:off x="1559" y="2302"/>
              <a:ext cx="3" cy="105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lIns="0" tIns="0" rIns="0" bIns="0">
              <a:spAutoFit/>
            </a:bodyPr>
            <a:lstStyle/>
            <a:p>
              <a:endParaRPr lang="en-US"/>
            </a:p>
          </p:txBody>
        </p:sp>
        <p:sp>
          <p:nvSpPr>
            <p:cNvPr id="32775" name="Line 86">
              <a:extLst>
                <a:ext uri="{FF2B5EF4-FFF2-40B4-BE49-F238E27FC236}">
                  <a16:creationId xmlns:a16="http://schemas.microsoft.com/office/drawing/2014/main" id="{3DB5CA53-8B4F-1A7B-A26B-76AA05DB3905}"/>
                </a:ext>
              </a:extLst>
            </p:cNvPr>
            <p:cNvSpPr>
              <a:spLocks noChangeShapeType="1"/>
            </p:cNvSpPr>
            <p:nvPr/>
          </p:nvSpPr>
          <p:spPr bwMode="auto">
            <a:xfrm>
              <a:off x="1573" y="3361"/>
              <a:ext cx="1987" cy="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lIns="0" tIns="0" rIns="0" bIns="0">
              <a:spAutoFit/>
            </a:bodyPr>
            <a:lstStyle/>
            <a:p>
              <a:endParaRPr lang="en-US"/>
            </a:p>
          </p:txBody>
        </p:sp>
        <p:sp>
          <p:nvSpPr>
            <p:cNvPr id="32776" name="Freeform 87">
              <a:extLst>
                <a:ext uri="{FF2B5EF4-FFF2-40B4-BE49-F238E27FC236}">
                  <a16:creationId xmlns:a16="http://schemas.microsoft.com/office/drawing/2014/main" id="{84C1F8FF-2F64-0CC4-EC42-05CCC8563041}"/>
                </a:ext>
              </a:extLst>
            </p:cNvPr>
            <p:cNvSpPr>
              <a:spLocks/>
            </p:cNvSpPr>
            <p:nvPr/>
          </p:nvSpPr>
          <p:spPr bwMode="auto">
            <a:xfrm>
              <a:off x="1606" y="2585"/>
              <a:ext cx="1173" cy="174"/>
            </a:xfrm>
            <a:custGeom>
              <a:avLst/>
              <a:gdLst>
                <a:gd name="T0" fmla="*/ 0 w 469"/>
                <a:gd name="T1" fmla="*/ 85 h 72"/>
                <a:gd name="T2" fmla="*/ 60 w 469"/>
                <a:gd name="T3" fmla="*/ 0 h 72"/>
                <a:gd name="T4" fmla="*/ 123 w 469"/>
                <a:gd name="T5" fmla="*/ 106 h 72"/>
                <a:gd name="T6" fmla="*/ 183 w 469"/>
                <a:gd name="T7" fmla="*/ 75 h 72"/>
                <a:gd name="T8" fmla="*/ 250 w 469"/>
                <a:gd name="T9" fmla="*/ 174 h 72"/>
                <a:gd name="T10" fmla="*/ 340 w 469"/>
                <a:gd name="T11" fmla="*/ 22 h 72"/>
                <a:gd name="T12" fmla="*/ 370 w 469"/>
                <a:gd name="T13" fmla="*/ 75 h 72"/>
                <a:gd name="T14" fmla="*/ 433 w 469"/>
                <a:gd name="T15" fmla="*/ 15 h 72"/>
                <a:gd name="T16" fmla="*/ 515 w 469"/>
                <a:gd name="T17" fmla="*/ 145 h 72"/>
                <a:gd name="T18" fmla="*/ 598 w 469"/>
                <a:gd name="T19" fmla="*/ 60 h 72"/>
                <a:gd name="T20" fmla="*/ 673 w 469"/>
                <a:gd name="T21" fmla="*/ 99 h 72"/>
                <a:gd name="T22" fmla="*/ 703 w 469"/>
                <a:gd name="T23" fmla="*/ 160 h 72"/>
                <a:gd name="T24" fmla="*/ 765 w 469"/>
                <a:gd name="T25" fmla="*/ 114 h 72"/>
                <a:gd name="T26" fmla="*/ 840 w 469"/>
                <a:gd name="T27" fmla="*/ 152 h 72"/>
                <a:gd name="T28" fmla="*/ 915 w 469"/>
                <a:gd name="T29" fmla="*/ 92 h 72"/>
                <a:gd name="T30" fmla="*/ 975 w 469"/>
                <a:gd name="T31" fmla="*/ 128 h 72"/>
                <a:gd name="T32" fmla="*/ 1020 w 469"/>
                <a:gd name="T33" fmla="*/ 53 h 72"/>
                <a:gd name="T34" fmla="*/ 1113 w 469"/>
                <a:gd name="T35" fmla="*/ 135 h 72"/>
                <a:gd name="T36" fmla="*/ 1173 w 469"/>
                <a:gd name="T37" fmla="*/ 92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69" h="72">
                  <a:moveTo>
                    <a:pt x="0" y="35"/>
                  </a:moveTo>
                  <a:lnTo>
                    <a:pt x="24" y="0"/>
                  </a:lnTo>
                  <a:lnTo>
                    <a:pt x="49" y="44"/>
                  </a:lnTo>
                  <a:lnTo>
                    <a:pt x="73" y="31"/>
                  </a:lnTo>
                  <a:lnTo>
                    <a:pt x="100" y="72"/>
                  </a:lnTo>
                  <a:lnTo>
                    <a:pt x="136" y="9"/>
                  </a:lnTo>
                  <a:lnTo>
                    <a:pt x="148" y="31"/>
                  </a:lnTo>
                  <a:lnTo>
                    <a:pt x="173" y="6"/>
                  </a:lnTo>
                  <a:lnTo>
                    <a:pt x="206" y="60"/>
                  </a:lnTo>
                  <a:lnTo>
                    <a:pt x="239" y="25"/>
                  </a:lnTo>
                  <a:lnTo>
                    <a:pt x="269" y="41"/>
                  </a:lnTo>
                  <a:lnTo>
                    <a:pt x="281" y="66"/>
                  </a:lnTo>
                  <a:lnTo>
                    <a:pt x="306" y="47"/>
                  </a:lnTo>
                  <a:lnTo>
                    <a:pt x="336" y="63"/>
                  </a:lnTo>
                  <a:lnTo>
                    <a:pt x="366" y="38"/>
                  </a:lnTo>
                  <a:lnTo>
                    <a:pt x="390" y="53"/>
                  </a:lnTo>
                  <a:lnTo>
                    <a:pt x="408" y="22"/>
                  </a:lnTo>
                  <a:lnTo>
                    <a:pt x="445" y="56"/>
                  </a:lnTo>
                  <a:lnTo>
                    <a:pt x="469" y="38"/>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wrap="none" lIns="0" tIns="0" rIns="0" bIns="0">
              <a:spAutoFit/>
            </a:bodyPr>
            <a:lstStyle/>
            <a:p>
              <a:endParaRPr lang="en-US"/>
            </a:p>
          </p:txBody>
        </p:sp>
        <p:sp>
          <p:nvSpPr>
            <p:cNvPr id="32777" name="Freeform 88">
              <a:extLst>
                <a:ext uri="{FF2B5EF4-FFF2-40B4-BE49-F238E27FC236}">
                  <a16:creationId xmlns:a16="http://schemas.microsoft.com/office/drawing/2014/main" id="{814CF298-50D2-2BF7-52FF-0B861CBD307B}"/>
                </a:ext>
              </a:extLst>
            </p:cNvPr>
            <p:cNvSpPr>
              <a:spLocks/>
            </p:cNvSpPr>
            <p:nvPr/>
          </p:nvSpPr>
          <p:spPr bwMode="auto">
            <a:xfrm>
              <a:off x="1612" y="2593"/>
              <a:ext cx="1176" cy="171"/>
            </a:xfrm>
            <a:custGeom>
              <a:avLst/>
              <a:gdLst>
                <a:gd name="T0" fmla="*/ 0 w 469"/>
                <a:gd name="T1" fmla="*/ 83 h 72"/>
                <a:gd name="T2" fmla="*/ 60 w 469"/>
                <a:gd name="T3" fmla="*/ 0 h 72"/>
                <a:gd name="T4" fmla="*/ 123 w 469"/>
                <a:gd name="T5" fmla="*/ 105 h 72"/>
                <a:gd name="T6" fmla="*/ 183 w 469"/>
                <a:gd name="T7" fmla="*/ 76 h 72"/>
                <a:gd name="T8" fmla="*/ 251 w 469"/>
                <a:gd name="T9" fmla="*/ 171 h 72"/>
                <a:gd name="T10" fmla="*/ 341 w 469"/>
                <a:gd name="T11" fmla="*/ 24 h 72"/>
                <a:gd name="T12" fmla="*/ 371 w 469"/>
                <a:gd name="T13" fmla="*/ 76 h 72"/>
                <a:gd name="T14" fmla="*/ 434 w 469"/>
                <a:gd name="T15" fmla="*/ 14 h 72"/>
                <a:gd name="T16" fmla="*/ 517 w 469"/>
                <a:gd name="T17" fmla="*/ 143 h 72"/>
                <a:gd name="T18" fmla="*/ 599 w 469"/>
                <a:gd name="T19" fmla="*/ 59 h 72"/>
                <a:gd name="T20" fmla="*/ 675 w 469"/>
                <a:gd name="T21" fmla="*/ 97 h 72"/>
                <a:gd name="T22" fmla="*/ 705 w 469"/>
                <a:gd name="T23" fmla="*/ 157 h 72"/>
                <a:gd name="T24" fmla="*/ 767 w 469"/>
                <a:gd name="T25" fmla="*/ 112 h 72"/>
                <a:gd name="T26" fmla="*/ 843 w 469"/>
                <a:gd name="T27" fmla="*/ 150 h 72"/>
                <a:gd name="T28" fmla="*/ 918 w 469"/>
                <a:gd name="T29" fmla="*/ 90 h 72"/>
                <a:gd name="T30" fmla="*/ 978 w 469"/>
                <a:gd name="T31" fmla="*/ 126 h 72"/>
                <a:gd name="T32" fmla="*/ 1026 w 469"/>
                <a:gd name="T33" fmla="*/ 52 h 72"/>
                <a:gd name="T34" fmla="*/ 1116 w 469"/>
                <a:gd name="T35" fmla="*/ 135 h 72"/>
                <a:gd name="T36" fmla="*/ 1176 w 469"/>
                <a:gd name="T37" fmla="*/ 90 h 7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469" h="72">
                  <a:moveTo>
                    <a:pt x="0" y="35"/>
                  </a:moveTo>
                  <a:lnTo>
                    <a:pt x="24" y="0"/>
                  </a:lnTo>
                  <a:lnTo>
                    <a:pt x="49" y="44"/>
                  </a:lnTo>
                  <a:lnTo>
                    <a:pt x="73" y="32"/>
                  </a:lnTo>
                  <a:lnTo>
                    <a:pt x="100" y="72"/>
                  </a:lnTo>
                  <a:lnTo>
                    <a:pt x="136" y="10"/>
                  </a:lnTo>
                  <a:lnTo>
                    <a:pt x="148" y="32"/>
                  </a:lnTo>
                  <a:lnTo>
                    <a:pt x="173" y="6"/>
                  </a:lnTo>
                  <a:lnTo>
                    <a:pt x="206" y="60"/>
                  </a:lnTo>
                  <a:lnTo>
                    <a:pt x="239" y="25"/>
                  </a:lnTo>
                  <a:lnTo>
                    <a:pt x="269" y="41"/>
                  </a:lnTo>
                  <a:lnTo>
                    <a:pt x="281" y="66"/>
                  </a:lnTo>
                  <a:lnTo>
                    <a:pt x="306" y="47"/>
                  </a:lnTo>
                  <a:lnTo>
                    <a:pt x="336" y="63"/>
                  </a:lnTo>
                  <a:lnTo>
                    <a:pt x="366" y="38"/>
                  </a:lnTo>
                  <a:lnTo>
                    <a:pt x="390" y="53"/>
                  </a:lnTo>
                  <a:lnTo>
                    <a:pt x="409" y="22"/>
                  </a:lnTo>
                  <a:lnTo>
                    <a:pt x="445" y="57"/>
                  </a:lnTo>
                  <a:lnTo>
                    <a:pt x="469" y="38"/>
                  </a:lnTo>
                </a:path>
              </a:pathLst>
            </a:custGeom>
            <a:noFill/>
            <a:ln w="4763">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wrap="none" lIns="0" tIns="0" rIns="0" bIns="0">
              <a:spAutoFit/>
            </a:bodyPr>
            <a:lstStyle/>
            <a:p>
              <a:endParaRPr lang="en-US"/>
            </a:p>
          </p:txBody>
        </p:sp>
        <p:sp>
          <p:nvSpPr>
            <p:cNvPr id="32778" name="Rectangle 89">
              <a:extLst>
                <a:ext uri="{FF2B5EF4-FFF2-40B4-BE49-F238E27FC236}">
                  <a16:creationId xmlns:a16="http://schemas.microsoft.com/office/drawing/2014/main" id="{CB5CA619-8E4C-DC9B-5C4A-EC4E5F7BD257}"/>
                </a:ext>
              </a:extLst>
            </p:cNvPr>
            <p:cNvSpPr>
              <a:spLocks noChangeArrowheads="1"/>
            </p:cNvSpPr>
            <p:nvPr/>
          </p:nvSpPr>
          <p:spPr bwMode="auto">
            <a:xfrm>
              <a:off x="1967" y="2342"/>
              <a:ext cx="319"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912813">
                <a:defRPr sz="1300">
                  <a:solidFill>
                    <a:schemeClr val="tx1"/>
                  </a:solidFill>
                  <a:latin typeface="Times New Roman" panose="02020603050405020304" pitchFamily="18" charset="0"/>
                </a:defRPr>
              </a:lvl1pPr>
              <a:lvl2pPr marL="742950" indent="-285750" defTabSz="912813">
                <a:defRPr sz="1300">
                  <a:solidFill>
                    <a:schemeClr val="tx1"/>
                  </a:solidFill>
                  <a:latin typeface="Times New Roman" panose="02020603050405020304" pitchFamily="18" charset="0"/>
                </a:defRPr>
              </a:lvl2pPr>
              <a:lvl3pPr marL="1143000" indent="-228600" defTabSz="912813">
                <a:defRPr sz="1300">
                  <a:solidFill>
                    <a:schemeClr val="tx1"/>
                  </a:solidFill>
                  <a:latin typeface="Times New Roman" panose="02020603050405020304" pitchFamily="18" charset="0"/>
                </a:defRPr>
              </a:lvl3pPr>
              <a:lvl4pPr marL="1600200" indent="-228600" defTabSz="912813">
                <a:defRPr sz="1300">
                  <a:solidFill>
                    <a:schemeClr val="tx1"/>
                  </a:solidFill>
                  <a:latin typeface="Times New Roman" panose="02020603050405020304" pitchFamily="18" charset="0"/>
                </a:defRPr>
              </a:lvl4pPr>
              <a:lvl5pPr marL="2057400" indent="-228600" defTabSz="912813">
                <a:defRPr sz="1300">
                  <a:solidFill>
                    <a:schemeClr val="tx1"/>
                  </a:solidFill>
                  <a:latin typeface="Times New Roman" panose="02020603050405020304" pitchFamily="18" charset="0"/>
                </a:defRPr>
              </a:lvl5pPr>
              <a:lvl6pPr marL="2514600" indent="-228600" defTabSz="912813"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912813"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912813"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912813" eaLnBrk="0" fontAlgn="base" hangingPunct="0">
                <a:spcBef>
                  <a:spcPct val="0"/>
                </a:spcBef>
                <a:spcAft>
                  <a:spcPct val="0"/>
                </a:spcAft>
                <a:defRPr sz="1300">
                  <a:solidFill>
                    <a:schemeClr val="tx1"/>
                  </a:solidFill>
                  <a:latin typeface="Times New Roman" panose="02020603050405020304" pitchFamily="18" charset="0"/>
                </a:defRPr>
              </a:lvl9pPr>
            </a:lstStyle>
            <a:p>
              <a:pPr algn="ctr"/>
              <a:r>
                <a:rPr lang="en-US" altLang="en-US" sz="1200">
                  <a:solidFill>
                    <a:srgbClr val="000000"/>
                  </a:solidFill>
                  <a:latin typeface="Arial" panose="020B0604020202020204" pitchFamily="34" charset="0"/>
                </a:rPr>
                <a:t>Current</a:t>
              </a:r>
              <a:endParaRPr lang="en-US" altLang="en-US" sz="1200"/>
            </a:p>
          </p:txBody>
        </p:sp>
        <p:sp>
          <p:nvSpPr>
            <p:cNvPr id="32779" name="Rectangle 90">
              <a:extLst>
                <a:ext uri="{FF2B5EF4-FFF2-40B4-BE49-F238E27FC236}">
                  <a16:creationId xmlns:a16="http://schemas.microsoft.com/office/drawing/2014/main" id="{7ECC8E10-0B37-5865-61C2-6EFB1C106340}"/>
                </a:ext>
              </a:extLst>
            </p:cNvPr>
            <p:cNvSpPr>
              <a:spLocks noChangeArrowheads="1"/>
            </p:cNvSpPr>
            <p:nvPr/>
          </p:nvSpPr>
          <p:spPr bwMode="auto">
            <a:xfrm>
              <a:off x="2819" y="3095"/>
              <a:ext cx="0"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912813">
                <a:defRPr sz="1300">
                  <a:solidFill>
                    <a:schemeClr val="tx1"/>
                  </a:solidFill>
                  <a:latin typeface="Times New Roman" panose="02020603050405020304" pitchFamily="18" charset="0"/>
                </a:defRPr>
              </a:lvl1pPr>
              <a:lvl2pPr marL="742950" indent="-285750" defTabSz="912813">
                <a:defRPr sz="1300">
                  <a:solidFill>
                    <a:schemeClr val="tx1"/>
                  </a:solidFill>
                  <a:latin typeface="Times New Roman" panose="02020603050405020304" pitchFamily="18" charset="0"/>
                </a:defRPr>
              </a:lvl2pPr>
              <a:lvl3pPr marL="1143000" indent="-228600" defTabSz="912813">
                <a:defRPr sz="1300">
                  <a:solidFill>
                    <a:schemeClr val="tx1"/>
                  </a:solidFill>
                  <a:latin typeface="Times New Roman" panose="02020603050405020304" pitchFamily="18" charset="0"/>
                </a:defRPr>
              </a:lvl3pPr>
              <a:lvl4pPr marL="1600200" indent="-228600" defTabSz="912813">
                <a:defRPr sz="1300">
                  <a:solidFill>
                    <a:schemeClr val="tx1"/>
                  </a:solidFill>
                  <a:latin typeface="Times New Roman" panose="02020603050405020304" pitchFamily="18" charset="0"/>
                </a:defRPr>
              </a:lvl4pPr>
              <a:lvl5pPr marL="2057400" indent="-228600" defTabSz="912813">
                <a:defRPr sz="1300">
                  <a:solidFill>
                    <a:schemeClr val="tx1"/>
                  </a:solidFill>
                  <a:latin typeface="Times New Roman" panose="02020603050405020304" pitchFamily="18" charset="0"/>
                </a:defRPr>
              </a:lvl5pPr>
              <a:lvl6pPr marL="2514600" indent="-228600" defTabSz="912813"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912813"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912813"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912813" eaLnBrk="0" fontAlgn="base" hangingPunct="0">
                <a:spcBef>
                  <a:spcPct val="0"/>
                </a:spcBef>
                <a:spcAft>
                  <a:spcPct val="0"/>
                </a:spcAft>
                <a:defRPr sz="1300">
                  <a:solidFill>
                    <a:schemeClr val="tx1"/>
                  </a:solidFill>
                  <a:latin typeface="Times New Roman" panose="02020603050405020304" pitchFamily="18" charset="0"/>
                </a:defRPr>
              </a:lvl9pPr>
            </a:lstStyle>
            <a:p>
              <a:pPr algn="ctr"/>
              <a:endParaRPr lang="en-US" altLang="en-US" sz="600"/>
            </a:p>
          </p:txBody>
        </p:sp>
        <p:sp>
          <p:nvSpPr>
            <p:cNvPr id="32780" name="Freeform 91">
              <a:extLst>
                <a:ext uri="{FF2B5EF4-FFF2-40B4-BE49-F238E27FC236}">
                  <a16:creationId xmlns:a16="http://schemas.microsoft.com/office/drawing/2014/main" id="{25EC9F6C-556B-3FB1-E4B1-9121C3AE1E21}"/>
                </a:ext>
              </a:extLst>
            </p:cNvPr>
            <p:cNvSpPr>
              <a:spLocks/>
            </p:cNvSpPr>
            <p:nvPr/>
          </p:nvSpPr>
          <p:spPr bwMode="auto">
            <a:xfrm>
              <a:off x="2690" y="2825"/>
              <a:ext cx="120" cy="101"/>
            </a:xfrm>
            <a:custGeom>
              <a:avLst/>
              <a:gdLst>
                <a:gd name="T0" fmla="*/ 60 w 24"/>
                <a:gd name="T1" fmla="*/ 0 h 44"/>
                <a:gd name="T2" fmla="*/ 120 w 24"/>
                <a:gd name="T3" fmla="*/ 101 h 44"/>
                <a:gd name="T4" fmla="*/ 60 w 24"/>
                <a:gd name="T5" fmla="*/ 101 h 44"/>
                <a:gd name="T6" fmla="*/ 0 w 24"/>
                <a:gd name="T7" fmla="*/ 101 h 44"/>
                <a:gd name="T8" fmla="*/ 60 w 24"/>
                <a:gd name="T9" fmla="*/ 0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44">
                  <a:moveTo>
                    <a:pt x="12" y="0"/>
                  </a:moveTo>
                  <a:lnTo>
                    <a:pt x="24" y="44"/>
                  </a:lnTo>
                  <a:lnTo>
                    <a:pt x="12" y="44"/>
                  </a:lnTo>
                  <a:lnTo>
                    <a:pt x="0" y="44"/>
                  </a:lnTo>
                  <a:lnTo>
                    <a:pt x="12" y="0"/>
                  </a:lnTo>
                  <a:close/>
                </a:path>
              </a:pathLst>
            </a:custGeom>
            <a:solidFill>
              <a:srgbClr val="000000"/>
            </a:solidFill>
            <a:ln w="4763">
              <a:solidFill>
                <a:srgbClr val="000000"/>
              </a:solidFill>
              <a:prstDash val="solid"/>
              <a:round/>
              <a:headEnd/>
              <a:tailEnd/>
            </a:ln>
          </p:spPr>
          <p:txBody>
            <a:bodyPr wrap="none" lIns="0" tIns="0" rIns="0" bIns="0">
              <a:spAutoFit/>
            </a:bodyPr>
            <a:lstStyle/>
            <a:p>
              <a:endParaRPr lang="en-US"/>
            </a:p>
          </p:txBody>
        </p:sp>
        <p:sp>
          <p:nvSpPr>
            <p:cNvPr id="32781" name="Line 92">
              <a:extLst>
                <a:ext uri="{FF2B5EF4-FFF2-40B4-BE49-F238E27FC236}">
                  <a16:creationId xmlns:a16="http://schemas.microsoft.com/office/drawing/2014/main" id="{BA92E342-9A23-299B-5920-5010B808E45A}"/>
                </a:ext>
              </a:extLst>
            </p:cNvPr>
            <p:cNvSpPr>
              <a:spLocks noChangeShapeType="1"/>
            </p:cNvSpPr>
            <p:nvPr/>
          </p:nvSpPr>
          <p:spPr bwMode="auto">
            <a:xfrm flipV="1">
              <a:off x="2751" y="2926"/>
              <a:ext cx="6" cy="129"/>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wrap="none" lIns="0" tIns="0" rIns="0" bIns="0">
              <a:spAutoFit/>
            </a:bodyPr>
            <a:lstStyle/>
            <a:p>
              <a:endParaRPr lang="en-US"/>
            </a:p>
          </p:txBody>
        </p:sp>
        <p:sp>
          <p:nvSpPr>
            <p:cNvPr id="32782" name="Rectangle 93">
              <a:extLst>
                <a:ext uri="{FF2B5EF4-FFF2-40B4-BE49-F238E27FC236}">
                  <a16:creationId xmlns:a16="http://schemas.microsoft.com/office/drawing/2014/main" id="{721F6A3A-BC15-05F8-238F-68821926B90F}"/>
                </a:ext>
              </a:extLst>
            </p:cNvPr>
            <p:cNvSpPr>
              <a:spLocks noChangeArrowheads="1"/>
            </p:cNvSpPr>
            <p:nvPr/>
          </p:nvSpPr>
          <p:spPr bwMode="auto">
            <a:xfrm>
              <a:off x="3555" y="2807"/>
              <a:ext cx="14"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912813">
                <a:defRPr sz="1300">
                  <a:solidFill>
                    <a:schemeClr val="tx1"/>
                  </a:solidFill>
                  <a:latin typeface="Times New Roman" panose="02020603050405020304" pitchFamily="18" charset="0"/>
                </a:defRPr>
              </a:lvl1pPr>
              <a:lvl2pPr marL="742950" indent="-285750" defTabSz="912813">
                <a:defRPr sz="1300">
                  <a:solidFill>
                    <a:schemeClr val="tx1"/>
                  </a:solidFill>
                  <a:latin typeface="Times New Roman" panose="02020603050405020304" pitchFamily="18" charset="0"/>
                </a:defRPr>
              </a:lvl2pPr>
              <a:lvl3pPr marL="1143000" indent="-228600" defTabSz="912813">
                <a:defRPr sz="1300">
                  <a:solidFill>
                    <a:schemeClr val="tx1"/>
                  </a:solidFill>
                  <a:latin typeface="Times New Roman" panose="02020603050405020304" pitchFamily="18" charset="0"/>
                </a:defRPr>
              </a:lvl3pPr>
              <a:lvl4pPr marL="1600200" indent="-228600" defTabSz="912813">
                <a:defRPr sz="1300">
                  <a:solidFill>
                    <a:schemeClr val="tx1"/>
                  </a:solidFill>
                  <a:latin typeface="Times New Roman" panose="02020603050405020304" pitchFamily="18" charset="0"/>
                </a:defRPr>
              </a:lvl4pPr>
              <a:lvl5pPr marL="2057400" indent="-228600" defTabSz="912813">
                <a:defRPr sz="1300">
                  <a:solidFill>
                    <a:schemeClr val="tx1"/>
                  </a:solidFill>
                  <a:latin typeface="Times New Roman" panose="02020603050405020304" pitchFamily="18" charset="0"/>
                </a:defRPr>
              </a:lvl5pPr>
              <a:lvl6pPr marL="2514600" indent="-228600" defTabSz="912813"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912813"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912813"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912813" eaLnBrk="0" fontAlgn="base" hangingPunct="0">
                <a:spcBef>
                  <a:spcPct val="0"/>
                </a:spcBef>
                <a:spcAft>
                  <a:spcPct val="0"/>
                </a:spcAft>
                <a:defRPr sz="1300">
                  <a:solidFill>
                    <a:schemeClr val="tx1"/>
                  </a:solidFill>
                  <a:latin typeface="Times New Roman" panose="02020603050405020304" pitchFamily="18" charset="0"/>
                </a:defRPr>
              </a:lvl9pPr>
            </a:lstStyle>
            <a:p>
              <a:pPr algn="ctr"/>
              <a:r>
                <a:rPr lang="en-US" altLang="en-US" sz="600">
                  <a:solidFill>
                    <a:srgbClr val="000000"/>
                  </a:solidFill>
                  <a:latin typeface="Arial" panose="020B0604020202020204" pitchFamily="34" charset="0"/>
                </a:rPr>
                <a:t>}</a:t>
              </a:r>
              <a:endParaRPr lang="en-US" altLang="en-US" sz="600"/>
            </a:p>
          </p:txBody>
        </p:sp>
        <p:sp>
          <p:nvSpPr>
            <p:cNvPr id="32783" name="Rectangle 94">
              <a:extLst>
                <a:ext uri="{FF2B5EF4-FFF2-40B4-BE49-F238E27FC236}">
                  <a16:creationId xmlns:a16="http://schemas.microsoft.com/office/drawing/2014/main" id="{5BC3EB6C-3877-5D9E-F12E-E99B46155C34}"/>
                </a:ext>
              </a:extLst>
            </p:cNvPr>
            <p:cNvSpPr>
              <a:spLocks noChangeArrowheads="1"/>
            </p:cNvSpPr>
            <p:nvPr/>
          </p:nvSpPr>
          <p:spPr bwMode="auto">
            <a:xfrm>
              <a:off x="3699" y="2791"/>
              <a:ext cx="559"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912813">
                <a:defRPr sz="1300">
                  <a:solidFill>
                    <a:schemeClr val="tx1"/>
                  </a:solidFill>
                  <a:latin typeface="Times New Roman" panose="02020603050405020304" pitchFamily="18" charset="0"/>
                </a:defRPr>
              </a:lvl1pPr>
              <a:lvl2pPr marL="742950" indent="-285750" defTabSz="912813">
                <a:defRPr sz="1300">
                  <a:solidFill>
                    <a:schemeClr val="tx1"/>
                  </a:solidFill>
                  <a:latin typeface="Times New Roman" panose="02020603050405020304" pitchFamily="18" charset="0"/>
                </a:defRPr>
              </a:lvl2pPr>
              <a:lvl3pPr marL="1143000" indent="-228600" defTabSz="912813">
                <a:defRPr sz="1300">
                  <a:solidFill>
                    <a:schemeClr val="tx1"/>
                  </a:solidFill>
                  <a:latin typeface="Times New Roman" panose="02020603050405020304" pitchFamily="18" charset="0"/>
                </a:defRPr>
              </a:lvl3pPr>
              <a:lvl4pPr marL="1600200" indent="-228600" defTabSz="912813">
                <a:defRPr sz="1300">
                  <a:solidFill>
                    <a:schemeClr val="tx1"/>
                  </a:solidFill>
                  <a:latin typeface="Times New Roman" panose="02020603050405020304" pitchFamily="18" charset="0"/>
                </a:defRPr>
              </a:lvl4pPr>
              <a:lvl5pPr marL="2057400" indent="-228600" defTabSz="912813">
                <a:defRPr sz="1300">
                  <a:solidFill>
                    <a:schemeClr val="tx1"/>
                  </a:solidFill>
                  <a:latin typeface="Times New Roman" panose="02020603050405020304" pitchFamily="18" charset="0"/>
                </a:defRPr>
              </a:lvl5pPr>
              <a:lvl6pPr marL="2514600" indent="-228600" defTabSz="912813"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912813"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912813"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912813" eaLnBrk="0" fontAlgn="base" hangingPunct="0">
                <a:spcBef>
                  <a:spcPct val="0"/>
                </a:spcBef>
                <a:spcAft>
                  <a:spcPct val="0"/>
                </a:spcAft>
                <a:defRPr sz="1300">
                  <a:solidFill>
                    <a:schemeClr val="tx1"/>
                  </a:solidFill>
                  <a:latin typeface="Times New Roman" panose="02020603050405020304" pitchFamily="18" charset="0"/>
                </a:defRPr>
              </a:lvl9pPr>
            </a:lstStyle>
            <a:p>
              <a:pPr algn="ctr"/>
              <a:r>
                <a:rPr lang="en-US" altLang="en-US" sz="1200">
                  <a:solidFill>
                    <a:srgbClr val="000000"/>
                  </a:solidFill>
                  <a:latin typeface="Arial" panose="020B0604020202020204" pitchFamily="34" charset="0"/>
                </a:rPr>
                <a:t>Improvement</a:t>
              </a:r>
              <a:endParaRPr lang="en-US" altLang="en-US" sz="1200"/>
            </a:p>
          </p:txBody>
        </p:sp>
        <p:sp>
          <p:nvSpPr>
            <p:cNvPr id="32784" name="Line 95">
              <a:extLst>
                <a:ext uri="{FF2B5EF4-FFF2-40B4-BE49-F238E27FC236}">
                  <a16:creationId xmlns:a16="http://schemas.microsoft.com/office/drawing/2014/main" id="{94ACBFCC-67C0-2768-CB71-A1586049230C}"/>
                </a:ext>
              </a:extLst>
            </p:cNvPr>
            <p:cNvSpPr>
              <a:spLocks noChangeShapeType="1"/>
            </p:cNvSpPr>
            <p:nvPr/>
          </p:nvSpPr>
          <p:spPr bwMode="auto">
            <a:xfrm>
              <a:off x="3174" y="3150"/>
              <a:ext cx="61"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wrap="none" lIns="0" tIns="0" rIns="0" bIns="0">
              <a:spAutoFit/>
            </a:bodyPr>
            <a:lstStyle/>
            <a:p>
              <a:endParaRPr lang="en-US"/>
            </a:p>
          </p:txBody>
        </p:sp>
        <p:sp>
          <p:nvSpPr>
            <p:cNvPr id="32785" name="Line 96">
              <a:extLst>
                <a:ext uri="{FF2B5EF4-FFF2-40B4-BE49-F238E27FC236}">
                  <a16:creationId xmlns:a16="http://schemas.microsoft.com/office/drawing/2014/main" id="{8A55F3C0-2730-61D3-F3C4-9FE2836373F8}"/>
                </a:ext>
              </a:extLst>
            </p:cNvPr>
            <p:cNvSpPr>
              <a:spLocks noChangeShapeType="1"/>
            </p:cNvSpPr>
            <p:nvPr/>
          </p:nvSpPr>
          <p:spPr bwMode="auto">
            <a:xfrm>
              <a:off x="3310" y="3147"/>
              <a:ext cx="61"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wrap="none" lIns="0" tIns="0" rIns="0" bIns="0">
              <a:spAutoFit/>
            </a:bodyPr>
            <a:lstStyle/>
            <a:p>
              <a:endParaRPr lang="en-US"/>
            </a:p>
          </p:txBody>
        </p:sp>
        <p:sp>
          <p:nvSpPr>
            <p:cNvPr id="32786" name="Freeform 97">
              <a:extLst>
                <a:ext uri="{FF2B5EF4-FFF2-40B4-BE49-F238E27FC236}">
                  <a16:creationId xmlns:a16="http://schemas.microsoft.com/office/drawing/2014/main" id="{1EB38C89-7392-73E8-E4FF-45DE29F9DA5F}"/>
                </a:ext>
              </a:extLst>
            </p:cNvPr>
            <p:cNvSpPr>
              <a:spLocks/>
            </p:cNvSpPr>
            <p:nvPr/>
          </p:nvSpPr>
          <p:spPr bwMode="auto">
            <a:xfrm>
              <a:off x="3686" y="3158"/>
              <a:ext cx="125" cy="3"/>
            </a:xfrm>
            <a:custGeom>
              <a:avLst/>
              <a:gdLst>
                <a:gd name="T0" fmla="*/ 0 w 45"/>
                <a:gd name="T1" fmla="*/ 0 h 1"/>
                <a:gd name="T2" fmla="*/ 125 w 45"/>
                <a:gd name="T3" fmla="*/ 3 h 1"/>
                <a:gd name="T4" fmla="*/ 0 60000 65536"/>
                <a:gd name="T5" fmla="*/ 0 60000 65536"/>
              </a:gdLst>
              <a:ahLst/>
              <a:cxnLst>
                <a:cxn ang="T4">
                  <a:pos x="T0" y="T1"/>
                </a:cxn>
                <a:cxn ang="T5">
                  <a:pos x="T2" y="T3"/>
                </a:cxn>
              </a:cxnLst>
              <a:rect l="0" t="0" r="r" b="b"/>
              <a:pathLst>
                <a:path w="45" h="1">
                  <a:moveTo>
                    <a:pt x="0" y="0"/>
                  </a:moveTo>
                  <a:lnTo>
                    <a:pt x="45" y="1"/>
                  </a:lnTo>
                </a:path>
              </a:pathLst>
            </a:custGeom>
            <a:solidFill>
              <a:srgbClr val="FFFFFF"/>
            </a:solidFill>
            <a:ln w="4763">
              <a:solidFill>
                <a:srgbClr val="000000"/>
              </a:solidFill>
              <a:round/>
              <a:headEnd/>
              <a:tailEnd/>
            </a:ln>
          </p:spPr>
          <p:txBody>
            <a:bodyPr wrap="none" lIns="0" tIns="0" rIns="0" bIns="0">
              <a:spAutoFit/>
            </a:bodyPr>
            <a:lstStyle/>
            <a:p>
              <a:endParaRPr lang="en-US"/>
            </a:p>
          </p:txBody>
        </p:sp>
        <p:sp>
          <p:nvSpPr>
            <p:cNvPr id="32787" name="Line 98">
              <a:extLst>
                <a:ext uri="{FF2B5EF4-FFF2-40B4-BE49-F238E27FC236}">
                  <a16:creationId xmlns:a16="http://schemas.microsoft.com/office/drawing/2014/main" id="{D6B1414B-4B51-062A-0609-EA88001DC5CF}"/>
                </a:ext>
              </a:extLst>
            </p:cNvPr>
            <p:cNvSpPr>
              <a:spLocks noChangeShapeType="1"/>
            </p:cNvSpPr>
            <p:nvPr/>
          </p:nvSpPr>
          <p:spPr bwMode="auto">
            <a:xfrm>
              <a:off x="3441" y="3169"/>
              <a:ext cx="58"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wrap="none" lIns="0" tIns="0" rIns="0" bIns="0">
              <a:spAutoFit/>
            </a:bodyPr>
            <a:lstStyle/>
            <a:p>
              <a:endParaRPr lang="en-US"/>
            </a:p>
          </p:txBody>
        </p:sp>
        <p:sp>
          <p:nvSpPr>
            <p:cNvPr id="32788" name="Line 99">
              <a:extLst>
                <a:ext uri="{FF2B5EF4-FFF2-40B4-BE49-F238E27FC236}">
                  <a16:creationId xmlns:a16="http://schemas.microsoft.com/office/drawing/2014/main" id="{72175AD7-F96D-20F8-9EAD-543283B0B477}"/>
                </a:ext>
              </a:extLst>
            </p:cNvPr>
            <p:cNvSpPr>
              <a:spLocks noChangeShapeType="1"/>
            </p:cNvSpPr>
            <p:nvPr/>
          </p:nvSpPr>
          <p:spPr bwMode="auto">
            <a:xfrm>
              <a:off x="3574" y="3169"/>
              <a:ext cx="62"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wrap="none" lIns="0" tIns="0" rIns="0" bIns="0">
              <a:spAutoFit/>
            </a:bodyPr>
            <a:lstStyle/>
            <a:p>
              <a:endParaRPr lang="en-US"/>
            </a:p>
          </p:txBody>
        </p:sp>
        <p:sp>
          <p:nvSpPr>
            <p:cNvPr id="32789" name="Line 100">
              <a:extLst>
                <a:ext uri="{FF2B5EF4-FFF2-40B4-BE49-F238E27FC236}">
                  <a16:creationId xmlns:a16="http://schemas.microsoft.com/office/drawing/2014/main" id="{88034797-1C43-380B-506C-A66F529E44C4}"/>
                </a:ext>
              </a:extLst>
            </p:cNvPr>
            <p:cNvSpPr>
              <a:spLocks noChangeShapeType="1"/>
            </p:cNvSpPr>
            <p:nvPr/>
          </p:nvSpPr>
          <p:spPr bwMode="auto">
            <a:xfrm>
              <a:off x="3855" y="3147"/>
              <a:ext cx="64" cy="0"/>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wrap="none" lIns="0" tIns="0" rIns="0" bIns="0">
              <a:spAutoFit/>
            </a:bodyPr>
            <a:lstStyle/>
            <a:p>
              <a:endParaRPr lang="en-US"/>
            </a:p>
          </p:txBody>
        </p:sp>
        <p:sp>
          <p:nvSpPr>
            <p:cNvPr id="32790" name="Rectangle 101">
              <a:extLst>
                <a:ext uri="{FF2B5EF4-FFF2-40B4-BE49-F238E27FC236}">
                  <a16:creationId xmlns:a16="http://schemas.microsoft.com/office/drawing/2014/main" id="{DBCC4B86-8735-A1ED-2F53-15979BC7D32A}"/>
                </a:ext>
              </a:extLst>
            </p:cNvPr>
            <p:cNvSpPr>
              <a:spLocks noChangeArrowheads="1"/>
            </p:cNvSpPr>
            <p:nvPr/>
          </p:nvSpPr>
          <p:spPr bwMode="auto">
            <a:xfrm>
              <a:off x="3961" y="3100"/>
              <a:ext cx="292"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912813">
                <a:defRPr sz="1300">
                  <a:solidFill>
                    <a:schemeClr val="tx1"/>
                  </a:solidFill>
                  <a:latin typeface="Times New Roman" panose="02020603050405020304" pitchFamily="18" charset="0"/>
                </a:defRPr>
              </a:lvl1pPr>
              <a:lvl2pPr marL="742950" indent="-285750" defTabSz="912813">
                <a:defRPr sz="1300">
                  <a:solidFill>
                    <a:schemeClr val="tx1"/>
                  </a:solidFill>
                  <a:latin typeface="Times New Roman" panose="02020603050405020304" pitchFamily="18" charset="0"/>
                </a:defRPr>
              </a:lvl2pPr>
              <a:lvl3pPr marL="1143000" indent="-228600" defTabSz="912813">
                <a:defRPr sz="1300">
                  <a:solidFill>
                    <a:schemeClr val="tx1"/>
                  </a:solidFill>
                  <a:latin typeface="Times New Roman" panose="02020603050405020304" pitchFamily="18" charset="0"/>
                </a:defRPr>
              </a:lvl3pPr>
              <a:lvl4pPr marL="1600200" indent="-228600" defTabSz="912813">
                <a:defRPr sz="1300">
                  <a:solidFill>
                    <a:schemeClr val="tx1"/>
                  </a:solidFill>
                  <a:latin typeface="Times New Roman" panose="02020603050405020304" pitchFamily="18" charset="0"/>
                </a:defRPr>
              </a:lvl4pPr>
              <a:lvl5pPr marL="2057400" indent="-228600" defTabSz="912813">
                <a:defRPr sz="1300">
                  <a:solidFill>
                    <a:schemeClr val="tx1"/>
                  </a:solidFill>
                  <a:latin typeface="Times New Roman" panose="02020603050405020304" pitchFamily="18" charset="0"/>
                </a:defRPr>
              </a:lvl5pPr>
              <a:lvl6pPr marL="2514600" indent="-228600" defTabSz="912813"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912813"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912813"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912813" eaLnBrk="0" fontAlgn="base" hangingPunct="0">
                <a:spcBef>
                  <a:spcPct val="0"/>
                </a:spcBef>
                <a:spcAft>
                  <a:spcPct val="0"/>
                </a:spcAft>
                <a:defRPr sz="1300">
                  <a:solidFill>
                    <a:schemeClr val="tx1"/>
                  </a:solidFill>
                  <a:latin typeface="Times New Roman" panose="02020603050405020304" pitchFamily="18" charset="0"/>
                </a:defRPr>
              </a:lvl9pPr>
            </a:lstStyle>
            <a:p>
              <a:pPr algn="ctr"/>
              <a:r>
                <a:rPr lang="en-US" altLang="en-US" sz="1200" b="1">
                  <a:solidFill>
                    <a:srgbClr val="000000"/>
                  </a:solidFill>
                  <a:latin typeface="Arial" panose="020B0604020202020204" pitchFamily="34" charset="0"/>
                </a:rPr>
                <a:t>Target</a:t>
              </a:r>
              <a:endParaRPr lang="en-US" altLang="en-US" sz="1200"/>
            </a:p>
          </p:txBody>
        </p:sp>
        <p:sp>
          <p:nvSpPr>
            <p:cNvPr id="32791" name="Rectangle 102">
              <a:extLst>
                <a:ext uri="{FF2B5EF4-FFF2-40B4-BE49-F238E27FC236}">
                  <a16:creationId xmlns:a16="http://schemas.microsoft.com/office/drawing/2014/main" id="{D318D0E2-C462-926D-58B1-2E84B8D844B2}"/>
                </a:ext>
              </a:extLst>
            </p:cNvPr>
            <p:cNvSpPr>
              <a:spLocks noChangeArrowheads="1"/>
            </p:cNvSpPr>
            <p:nvPr/>
          </p:nvSpPr>
          <p:spPr bwMode="auto">
            <a:xfrm>
              <a:off x="3466" y="2976"/>
              <a:ext cx="1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912813">
                <a:defRPr sz="1300">
                  <a:solidFill>
                    <a:schemeClr val="tx1"/>
                  </a:solidFill>
                  <a:latin typeface="Times New Roman" panose="02020603050405020304" pitchFamily="18" charset="0"/>
                </a:defRPr>
              </a:lvl1pPr>
              <a:lvl2pPr marL="742950" indent="-285750" defTabSz="912813">
                <a:defRPr sz="1300">
                  <a:solidFill>
                    <a:schemeClr val="tx1"/>
                  </a:solidFill>
                  <a:latin typeface="Times New Roman" panose="02020603050405020304" pitchFamily="18" charset="0"/>
                </a:defRPr>
              </a:lvl2pPr>
              <a:lvl3pPr marL="1143000" indent="-228600" defTabSz="912813">
                <a:defRPr sz="1300">
                  <a:solidFill>
                    <a:schemeClr val="tx1"/>
                  </a:solidFill>
                  <a:latin typeface="Times New Roman" panose="02020603050405020304" pitchFamily="18" charset="0"/>
                </a:defRPr>
              </a:lvl3pPr>
              <a:lvl4pPr marL="1600200" indent="-228600" defTabSz="912813">
                <a:defRPr sz="1300">
                  <a:solidFill>
                    <a:schemeClr val="tx1"/>
                  </a:solidFill>
                  <a:latin typeface="Times New Roman" panose="02020603050405020304" pitchFamily="18" charset="0"/>
                </a:defRPr>
              </a:lvl4pPr>
              <a:lvl5pPr marL="2057400" indent="-228600" defTabSz="912813">
                <a:defRPr sz="1300">
                  <a:solidFill>
                    <a:schemeClr val="tx1"/>
                  </a:solidFill>
                  <a:latin typeface="Times New Roman" panose="02020603050405020304" pitchFamily="18" charset="0"/>
                </a:defRPr>
              </a:lvl5pPr>
              <a:lvl6pPr marL="2514600" indent="-228600" defTabSz="912813"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912813"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912813"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912813" eaLnBrk="0" fontAlgn="base" hangingPunct="0">
                <a:spcBef>
                  <a:spcPct val="0"/>
                </a:spcBef>
                <a:spcAft>
                  <a:spcPct val="0"/>
                </a:spcAft>
                <a:defRPr sz="1300">
                  <a:solidFill>
                    <a:schemeClr val="tx1"/>
                  </a:solidFill>
                  <a:latin typeface="Times New Roman" panose="02020603050405020304" pitchFamily="18" charset="0"/>
                </a:defRPr>
              </a:lvl9pPr>
            </a:lstStyle>
            <a:p>
              <a:pPr algn="ctr"/>
              <a:r>
                <a:rPr lang="en-US" altLang="en-US" sz="600">
                  <a:solidFill>
                    <a:srgbClr val="000000"/>
                  </a:solidFill>
                  <a:latin typeface="Arial" panose="020B0604020202020204" pitchFamily="34" charset="0"/>
                </a:rPr>
                <a:t>}</a:t>
              </a:r>
              <a:endParaRPr lang="en-US" altLang="en-US" sz="600"/>
            </a:p>
          </p:txBody>
        </p:sp>
        <p:sp>
          <p:nvSpPr>
            <p:cNvPr id="32792" name="Rectangle 103">
              <a:extLst>
                <a:ext uri="{FF2B5EF4-FFF2-40B4-BE49-F238E27FC236}">
                  <a16:creationId xmlns:a16="http://schemas.microsoft.com/office/drawing/2014/main" id="{79A188CD-B332-9B89-3524-BE0557603E05}"/>
                </a:ext>
              </a:extLst>
            </p:cNvPr>
            <p:cNvSpPr>
              <a:spLocks noChangeArrowheads="1"/>
            </p:cNvSpPr>
            <p:nvPr/>
          </p:nvSpPr>
          <p:spPr bwMode="auto">
            <a:xfrm>
              <a:off x="3894" y="2880"/>
              <a:ext cx="181"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912813">
                <a:defRPr sz="1300">
                  <a:solidFill>
                    <a:schemeClr val="tx1"/>
                  </a:solidFill>
                  <a:latin typeface="Times New Roman" panose="02020603050405020304" pitchFamily="18" charset="0"/>
                </a:defRPr>
              </a:lvl1pPr>
              <a:lvl2pPr marL="742950" indent="-285750" defTabSz="912813">
                <a:defRPr sz="1300">
                  <a:solidFill>
                    <a:schemeClr val="tx1"/>
                  </a:solidFill>
                  <a:latin typeface="Times New Roman" panose="02020603050405020304" pitchFamily="18" charset="0"/>
                </a:defRPr>
              </a:lvl2pPr>
              <a:lvl3pPr marL="1143000" indent="-228600" defTabSz="912813">
                <a:defRPr sz="1300">
                  <a:solidFill>
                    <a:schemeClr val="tx1"/>
                  </a:solidFill>
                  <a:latin typeface="Times New Roman" panose="02020603050405020304" pitchFamily="18" charset="0"/>
                </a:defRPr>
              </a:lvl3pPr>
              <a:lvl4pPr marL="1600200" indent="-228600" defTabSz="912813">
                <a:defRPr sz="1300">
                  <a:solidFill>
                    <a:schemeClr val="tx1"/>
                  </a:solidFill>
                  <a:latin typeface="Times New Roman" panose="02020603050405020304" pitchFamily="18" charset="0"/>
                </a:defRPr>
              </a:lvl4pPr>
              <a:lvl5pPr marL="2057400" indent="-228600" defTabSz="912813">
                <a:defRPr sz="1300">
                  <a:solidFill>
                    <a:schemeClr val="tx1"/>
                  </a:solidFill>
                  <a:latin typeface="Times New Roman" panose="02020603050405020304" pitchFamily="18" charset="0"/>
                </a:defRPr>
              </a:lvl5pPr>
              <a:lvl6pPr marL="2514600" indent="-228600" defTabSz="912813"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912813"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912813"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912813" eaLnBrk="0" fontAlgn="base" hangingPunct="0">
                <a:spcBef>
                  <a:spcPct val="0"/>
                </a:spcBef>
                <a:spcAft>
                  <a:spcPct val="0"/>
                </a:spcAft>
                <a:defRPr sz="1300">
                  <a:solidFill>
                    <a:schemeClr val="tx1"/>
                  </a:solidFill>
                  <a:latin typeface="Times New Roman" panose="02020603050405020304" pitchFamily="18" charset="0"/>
                </a:defRPr>
              </a:lvl9pPr>
            </a:lstStyle>
            <a:p>
              <a:pPr algn="ctr"/>
              <a:r>
                <a:rPr lang="en-US" altLang="en-US" sz="1200">
                  <a:solidFill>
                    <a:srgbClr val="000000"/>
                  </a:solidFill>
                  <a:latin typeface="Arial" panose="020B0604020202020204" pitchFamily="34" charset="0"/>
                </a:rPr>
                <a:t>Gap</a:t>
              </a:r>
              <a:endParaRPr lang="en-US" altLang="en-US" sz="1200"/>
            </a:p>
          </p:txBody>
        </p:sp>
        <p:sp>
          <p:nvSpPr>
            <p:cNvPr id="32793" name="Freeform 104">
              <a:extLst>
                <a:ext uri="{FF2B5EF4-FFF2-40B4-BE49-F238E27FC236}">
                  <a16:creationId xmlns:a16="http://schemas.microsoft.com/office/drawing/2014/main" id="{42E3A661-2730-4439-36FA-B9C03B38BBE2}"/>
                </a:ext>
              </a:extLst>
            </p:cNvPr>
            <p:cNvSpPr>
              <a:spLocks/>
            </p:cNvSpPr>
            <p:nvPr/>
          </p:nvSpPr>
          <p:spPr bwMode="auto">
            <a:xfrm>
              <a:off x="3674" y="2498"/>
              <a:ext cx="137" cy="103"/>
            </a:xfrm>
            <a:custGeom>
              <a:avLst/>
              <a:gdLst>
                <a:gd name="T0" fmla="*/ 69 w 54"/>
                <a:gd name="T1" fmla="*/ 103 h 43"/>
                <a:gd name="T2" fmla="*/ 0 w 54"/>
                <a:gd name="T3" fmla="*/ 0 h 43"/>
                <a:gd name="T4" fmla="*/ 69 w 54"/>
                <a:gd name="T5" fmla="*/ 0 h 43"/>
                <a:gd name="T6" fmla="*/ 137 w 54"/>
                <a:gd name="T7" fmla="*/ 0 h 43"/>
                <a:gd name="T8" fmla="*/ 69 w 54"/>
                <a:gd name="T9" fmla="*/ 103 h 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4" h="43">
                  <a:moveTo>
                    <a:pt x="27" y="43"/>
                  </a:moveTo>
                  <a:lnTo>
                    <a:pt x="0" y="0"/>
                  </a:lnTo>
                  <a:lnTo>
                    <a:pt x="27" y="0"/>
                  </a:lnTo>
                  <a:lnTo>
                    <a:pt x="54" y="0"/>
                  </a:lnTo>
                  <a:lnTo>
                    <a:pt x="27" y="43"/>
                  </a:lnTo>
                  <a:close/>
                </a:path>
              </a:pathLst>
            </a:custGeom>
            <a:solidFill>
              <a:srgbClr val="FF0000"/>
            </a:solidFill>
            <a:ln w="4826">
              <a:solidFill>
                <a:srgbClr val="FF0000"/>
              </a:solidFill>
              <a:prstDash val="solid"/>
              <a:round/>
              <a:headEnd/>
              <a:tailEnd/>
            </a:ln>
          </p:spPr>
          <p:txBody>
            <a:bodyPr wrap="none" lIns="0" tIns="0" rIns="0" bIns="0">
              <a:spAutoFit/>
            </a:bodyPr>
            <a:lstStyle/>
            <a:p>
              <a:endParaRPr lang="en-US"/>
            </a:p>
          </p:txBody>
        </p:sp>
        <p:sp>
          <p:nvSpPr>
            <p:cNvPr id="32794" name="Line 105">
              <a:extLst>
                <a:ext uri="{FF2B5EF4-FFF2-40B4-BE49-F238E27FC236}">
                  <a16:creationId xmlns:a16="http://schemas.microsoft.com/office/drawing/2014/main" id="{3CB87124-A4D5-5656-E653-ECA12E63CA64}"/>
                </a:ext>
              </a:extLst>
            </p:cNvPr>
            <p:cNvSpPr>
              <a:spLocks noChangeShapeType="1"/>
            </p:cNvSpPr>
            <p:nvPr/>
          </p:nvSpPr>
          <p:spPr bwMode="auto">
            <a:xfrm>
              <a:off x="3744" y="2498"/>
              <a:ext cx="0" cy="8"/>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wrap="none" lIns="0" tIns="0" rIns="0" bIns="0">
              <a:spAutoFit/>
            </a:bodyPr>
            <a:lstStyle/>
            <a:p>
              <a:endParaRPr lang="en-US"/>
            </a:p>
          </p:txBody>
        </p:sp>
        <p:sp>
          <p:nvSpPr>
            <p:cNvPr id="32795" name="Rectangle 106">
              <a:extLst>
                <a:ext uri="{FF2B5EF4-FFF2-40B4-BE49-F238E27FC236}">
                  <a16:creationId xmlns:a16="http://schemas.microsoft.com/office/drawing/2014/main" id="{6F5ED42C-30E7-A07A-62E0-095FEE696376}"/>
                </a:ext>
              </a:extLst>
            </p:cNvPr>
            <p:cNvSpPr>
              <a:spLocks noChangeArrowheads="1"/>
            </p:cNvSpPr>
            <p:nvPr/>
          </p:nvSpPr>
          <p:spPr bwMode="auto">
            <a:xfrm>
              <a:off x="3730" y="2403"/>
              <a:ext cx="31" cy="108"/>
            </a:xfrm>
            <a:prstGeom prst="rect">
              <a:avLst/>
            </a:prstGeom>
            <a:solidFill>
              <a:srgbClr val="FF0000"/>
            </a:solidFill>
            <a:ln w="4826">
              <a:solidFill>
                <a:srgbClr val="FF0000"/>
              </a:solidFill>
              <a:miter lim="800000"/>
              <a:headEnd/>
              <a:tailEnd/>
            </a:ln>
          </p:spPr>
          <p:txBody>
            <a:bodyPr wrap="none" lIns="0" tIns="0" rIns="0" bIns="0">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sp>
          <p:nvSpPr>
            <p:cNvPr id="32796" name="Rectangle 107">
              <a:extLst>
                <a:ext uri="{FF2B5EF4-FFF2-40B4-BE49-F238E27FC236}">
                  <a16:creationId xmlns:a16="http://schemas.microsoft.com/office/drawing/2014/main" id="{3C404195-B8EB-B97A-0423-44885879511A}"/>
                </a:ext>
              </a:extLst>
            </p:cNvPr>
            <p:cNvSpPr>
              <a:spLocks noChangeArrowheads="1"/>
            </p:cNvSpPr>
            <p:nvPr/>
          </p:nvSpPr>
          <p:spPr bwMode="auto">
            <a:xfrm>
              <a:off x="3830" y="2376"/>
              <a:ext cx="234"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912813">
                <a:defRPr sz="1300">
                  <a:solidFill>
                    <a:schemeClr val="tx1"/>
                  </a:solidFill>
                  <a:latin typeface="Times New Roman" panose="02020603050405020304" pitchFamily="18" charset="0"/>
                </a:defRPr>
              </a:lvl1pPr>
              <a:lvl2pPr marL="742950" indent="-285750" defTabSz="912813">
                <a:defRPr sz="1300">
                  <a:solidFill>
                    <a:schemeClr val="tx1"/>
                  </a:solidFill>
                  <a:latin typeface="Times New Roman" panose="02020603050405020304" pitchFamily="18" charset="0"/>
                </a:defRPr>
              </a:lvl2pPr>
              <a:lvl3pPr marL="1143000" indent="-228600" defTabSz="912813">
                <a:defRPr sz="1300">
                  <a:solidFill>
                    <a:schemeClr val="tx1"/>
                  </a:solidFill>
                  <a:latin typeface="Times New Roman" panose="02020603050405020304" pitchFamily="18" charset="0"/>
                </a:defRPr>
              </a:lvl3pPr>
              <a:lvl4pPr marL="1600200" indent="-228600" defTabSz="912813">
                <a:defRPr sz="1300">
                  <a:solidFill>
                    <a:schemeClr val="tx1"/>
                  </a:solidFill>
                  <a:latin typeface="Times New Roman" panose="02020603050405020304" pitchFamily="18" charset="0"/>
                </a:defRPr>
              </a:lvl4pPr>
              <a:lvl5pPr marL="2057400" indent="-228600" defTabSz="912813">
                <a:defRPr sz="1300">
                  <a:solidFill>
                    <a:schemeClr val="tx1"/>
                  </a:solidFill>
                  <a:latin typeface="Times New Roman" panose="02020603050405020304" pitchFamily="18" charset="0"/>
                </a:defRPr>
              </a:lvl5pPr>
              <a:lvl6pPr marL="2514600" indent="-228600" defTabSz="912813"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912813"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912813"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912813" eaLnBrk="0" fontAlgn="base" hangingPunct="0">
                <a:spcBef>
                  <a:spcPct val="0"/>
                </a:spcBef>
                <a:spcAft>
                  <a:spcPct val="0"/>
                </a:spcAft>
                <a:defRPr sz="1300">
                  <a:solidFill>
                    <a:schemeClr val="tx1"/>
                  </a:solidFill>
                  <a:latin typeface="Times New Roman" panose="02020603050405020304" pitchFamily="18" charset="0"/>
                </a:defRPr>
              </a:lvl9pPr>
            </a:lstStyle>
            <a:p>
              <a:pPr algn="ctr"/>
              <a:r>
                <a:rPr lang="en-US" altLang="en-US" sz="1200">
                  <a:solidFill>
                    <a:srgbClr val="000000"/>
                  </a:solidFill>
                  <a:latin typeface="Arial" panose="020B0604020202020204" pitchFamily="34" charset="0"/>
                </a:rPr>
                <a:t>Good</a:t>
              </a:r>
              <a:endParaRPr lang="en-US" altLang="en-US" sz="1200"/>
            </a:p>
          </p:txBody>
        </p:sp>
        <p:sp>
          <p:nvSpPr>
            <p:cNvPr id="32797" name="Rectangle 108">
              <a:extLst>
                <a:ext uri="{FF2B5EF4-FFF2-40B4-BE49-F238E27FC236}">
                  <a16:creationId xmlns:a16="http://schemas.microsoft.com/office/drawing/2014/main" id="{A819C65A-087F-02AA-320B-E988605746A8}"/>
                </a:ext>
              </a:extLst>
            </p:cNvPr>
            <p:cNvSpPr>
              <a:spLocks noChangeArrowheads="1"/>
            </p:cNvSpPr>
            <p:nvPr/>
          </p:nvSpPr>
          <p:spPr bwMode="auto">
            <a:xfrm>
              <a:off x="2207" y="3488"/>
              <a:ext cx="214"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912813">
                <a:defRPr sz="1300">
                  <a:solidFill>
                    <a:schemeClr val="tx1"/>
                  </a:solidFill>
                  <a:latin typeface="Times New Roman" panose="02020603050405020304" pitchFamily="18" charset="0"/>
                </a:defRPr>
              </a:lvl1pPr>
              <a:lvl2pPr marL="742950" indent="-285750" defTabSz="912813">
                <a:defRPr sz="1300">
                  <a:solidFill>
                    <a:schemeClr val="tx1"/>
                  </a:solidFill>
                  <a:latin typeface="Times New Roman" panose="02020603050405020304" pitchFamily="18" charset="0"/>
                </a:defRPr>
              </a:lvl2pPr>
              <a:lvl3pPr marL="1143000" indent="-228600" defTabSz="912813">
                <a:defRPr sz="1300">
                  <a:solidFill>
                    <a:schemeClr val="tx1"/>
                  </a:solidFill>
                  <a:latin typeface="Times New Roman" panose="02020603050405020304" pitchFamily="18" charset="0"/>
                </a:defRPr>
              </a:lvl3pPr>
              <a:lvl4pPr marL="1600200" indent="-228600" defTabSz="912813">
                <a:defRPr sz="1300">
                  <a:solidFill>
                    <a:schemeClr val="tx1"/>
                  </a:solidFill>
                  <a:latin typeface="Times New Roman" panose="02020603050405020304" pitchFamily="18" charset="0"/>
                </a:defRPr>
              </a:lvl4pPr>
              <a:lvl5pPr marL="2057400" indent="-228600" defTabSz="912813">
                <a:defRPr sz="1300">
                  <a:solidFill>
                    <a:schemeClr val="tx1"/>
                  </a:solidFill>
                  <a:latin typeface="Times New Roman" panose="02020603050405020304" pitchFamily="18" charset="0"/>
                </a:defRPr>
              </a:lvl5pPr>
              <a:lvl6pPr marL="2514600" indent="-228600" defTabSz="912813"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defTabSz="912813"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defTabSz="912813"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defTabSz="912813" eaLnBrk="0" fontAlgn="base" hangingPunct="0">
                <a:spcBef>
                  <a:spcPct val="0"/>
                </a:spcBef>
                <a:spcAft>
                  <a:spcPct val="0"/>
                </a:spcAft>
                <a:defRPr sz="1300">
                  <a:solidFill>
                    <a:schemeClr val="tx1"/>
                  </a:solidFill>
                  <a:latin typeface="Times New Roman" panose="02020603050405020304" pitchFamily="18" charset="0"/>
                </a:defRPr>
              </a:lvl9pPr>
            </a:lstStyle>
            <a:p>
              <a:pPr algn="ctr"/>
              <a:r>
                <a:rPr lang="en-US" altLang="en-US" sz="1200" i="1">
                  <a:solidFill>
                    <a:srgbClr val="000000"/>
                  </a:solidFill>
                  <a:latin typeface="Arial" panose="020B0604020202020204" pitchFamily="34" charset="0"/>
                </a:rPr>
                <a:t>Time</a:t>
              </a:r>
              <a:endParaRPr lang="en-US" altLang="en-US" sz="1200"/>
            </a:p>
          </p:txBody>
        </p:sp>
        <p:sp>
          <p:nvSpPr>
            <p:cNvPr id="32798" name="Freeform 109">
              <a:extLst>
                <a:ext uri="{FF2B5EF4-FFF2-40B4-BE49-F238E27FC236}">
                  <a16:creationId xmlns:a16="http://schemas.microsoft.com/office/drawing/2014/main" id="{8C00E3DC-4E13-3EAB-BEAE-530F14D1F375}"/>
                </a:ext>
              </a:extLst>
            </p:cNvPr>
            <p:cNvSpPr>
              <a:spLocks/>
            </p:cNvSpPr>
            <p:nvPr/>
          </p:nvSpPr>
          <p:spPr bwMode="auto">
            <a:xfrm>
              <a:off x="3216" y="3525"/>
              <a:ext cx="97" cy="74"/>
            </a:xfrm>
            <a:custGeom>
              <a:avLst/>
              <a:gdLst>
                <a:gd name="T0" fmla="*/ 97 w 39"/>
                <a:gd name="T1" fmla="*/ 38 h 31"/>
                <a:gd name="T2" fmla="*/ 0 w 39"/>
                <a:gd name="T3" fmla="*/ 74 h 31"/>
                <a:gd name="T4" fmla="*/ 0 w 39"/>
                <a:gd name="T5" fmla="*/ 38 h 31"/>
                <a:gd name="T6" fmla="*/ 0 w 39"/>
                <a:gd name="T7" fmla="*/ 0 h 31"/>
                <a:gd name="T8" fmla="*/ 97 w 39"/>
                <a:gd name="T9" fmla="*/ 38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 h="31">
                  <a:moveTo>
                    <a:pt x="39" y="16"/>
                  </a:moveTo>
                  <a:lnTo>
                    <a:pt x="0" y="31"/>
                  </a:lnTo>
                  <a:lnTo>
                    <a:pt x="0" y="16"/>
                  </a:lnTo>
                  <a:lnTo>
                    <a:pt x="0" y="0"/>
                  </a:lnTo>
                  <a:lnTo>
                    <a:pt x="39" y="16"/>
                  </a:lnTo>
                  <a:close/>
                </a:path>
              </a:pathLst>
            </a:custGeom>
            <a:solidFill>
              <a:srgbClr val="000000"/>
            </a:solidFill>
            <a:ln w="4763">
              <a:solidFill>
                <a:srgbClr val="000000"/>
              </a:solidFill>
              <a:prstDash val="solid"/>
              <a:round/>
              <a:headEnd/>
              <a:tailEnd/>
            </a:ln>
          </p:spPr>
          <p:txBody>
            <a:bodyPr wrap="none" lIns="0" tIns="0" rIns="0" bIns="0">
              <a:spAutoFit/>
            </a:bodyPr>
            <a:lstStyle/>
            <a:p>
              <a:endParaRPr lang="en-US"/>
            </a:p>
          </p:txBody>
        </p:sp>
        <p:sp>
          <p:nvSpPr>
            <p:cNvPr id="32799" name="Line 110">
              <a:extLst>
                <a:ext uri="{FF2B5EF4-FFF2-40B4-BE49-F238E27FC236}">
                  <a16:creationId xmlns:a16="http://schemas.microsoft.com/office/drawing/2014/main" id="{BF0831F2-355D-A406-8081-6DED2E87C2D8}"/>
                </a:ext>
              </a:extLst>
            </p:cNvPr>
            <p:cNvSpPr>
              <a:spLocks noChangeShapeType="1"/>
            </p:cNvSpPr>
            <p:nvPr/>
          </p:nvSpPr>
          <p:spPr bwMode="auto">
            <a:xfrm>
              <a:off x="2526" y="3565"/>
              <a:ext cx="690" cy="2"/>
            </a:xfrm>
            <a:prstGeom prst="line">
              <a:avLst/>
            </a:prstGeom>
            <a:noFill/>
            <a:ln w="4763">
              <a:solidFill>
                <a:srgbClr val="000000"/>
              </a:solidFill>
              <a:round/>
              <a:headEnd/>
              <a:tailEnd/>
            </a:ln>
            <a:extLst>
              <a:ext uri="{909E8E84-426E-40DD-AFC4-6F175D3DCCD1}">
                <a14:hiddenFill xmlns:a14="http://schemas.microsoft.com/office/drawing/2010/main">
                  <a:noFill/>
                </a14:hiddenFill>
              </a:ext>
            </a:extLst>
          </p:spPr>
          <p:txBody>
            <a:bodyPr wrap="none" lIns="0" tIns="0" rIns="0" bIns="0">
              <a:spAutoFit/>
            </a:bodyPr>
            <a:lstStyle/>
            <a:p>
              <a:endParaRPr lang="en-US"/>
            </a:p>
          </p:txBody>
        </p:sp>
        <p:sp>
          <p:nvSpPr>
            <p:cNvPr id="32800" name="Rectangle 111">
              <a:extLst>
                <a:ext uri="{FF2B5EF4-FFF2-40B4-BE49-F238E27FC236}">
                  <a16:creationId xmlns:a16="http://schemas.microsoft.com/office/drawing/2014/main" id="{7E0B45E4-4979-97A7-E3ED-4A4A28C37843}"/>
                </a:ext>
              </a:extLst>
            </p:cNvPr>
            <p:cNvSpPr>
              <a:spLocks noChangeArrowheads="1"/>
            </p:cNvSpPr>
            <p:nvPr/>
          </p:nvSpPr>
          <p:spPr bwMode="auto">
            <a:xfrm>
              <a:off x="1392" y="2112"/>
              <a:ext cx="3072" cy="168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endParaRPr lang="en-US" altLang="en-US"/>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42" name="Rectangle 2">
            <a:extLst>
              <a:ext uri="{FF2B5EF4-FFF2-40B4-BE49-F238E27FC236}">
                <a16:creationId xmlns:a16="http://schemas.microsoft.com/office/drawing/2014/main" id="{7B29DAB4-0672-BCDA-9E71-3DF1DB32CD96}"/>
              </a:ext>
            </a:extLst>
          </p:cNvPr>
          <p:cNvSpPr>
            <a:spLocks noGrp="1" noChangeArrowheads="1"/>
          </p:cNvSpPr>
          <p:nvPr>
            <p:ph type="title"/>
          </p:nvPr>
        </p:nvSpPr>
        <p:spPr/>
        <p:txBody>
          <a:bodyPr/>
          <a:lstStyle/>
          <a:p>
            <a:pPr eaLnBrk="1" hangingPunct="1">
              <a:defRPr/>
            </a:pPr>
            <a:r>
              <a:rPr lang="en-US" altLang="en-US"/>
              <a:t>Policy Deployment</a:t>
            </a:r>
          </a:p>
        </p:txBody>
      </p:sp>
      <p:sp>
        <p:nvSpPr>
          <p:cNvPr id="33795" name="Text Box 3">
            <a:extLst>
              <a:ext uri="{FF2B5EF4-FFF2-40B4-BE49-F238E27FC236}">
                <a16:creationId xmlns:a16="http://schemas.microsoft.com/office/drawing/2014/main" id="{344B7BEC-AF5D-53C1-4F05-55DB46F8D7D2}"/>
              </a:ext>
            </a:extLst>
          </p:cNvPr>
          <p:cNvSpPr txBox="1">
            <a:spLocks noChangeArrowheads="1"/>
          </p:cNvSpPr>
          <p:nvPr/>
        </p:nvSpPr>
        <p:spPr bwMode="auto">
          <a:xfrm>
            <a:off x="838200" y="914400"/>
            <a:ext cx="7543800" cy="420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sz="1300">
                <a:solidFill>
                  <a:schemeClr val="tx1"/>
                </a:solidFill>
                <a:latin typeface="Times New Roman" panose="02020603050405020304" pitchFamily="18" charset="0"/>
              </a:defRPr>
            </a:lvl1pPr>
            <a:lvl2pPr marL="914400" indent="-457200">
              <a:defRPr sz="1300">
                <a:solidFill>
                  <a:schemeClr val="tx1"/>
                </a:solidFill>
                <a:latin typeface="Times New Roman" panose="02020603050405020304" pitchFamily="18" charset="0"/>
              </a:defRPr>
            </a:lvl2pPr>
            <a:lvl3pPr marL="1371600" indent="-457200">
              <a:defRPr sz="1300">
                <a:solidFill>
                  <a:schemeClr val="tx1"/>
                </a:solidFill>
                <a:latin typeface="Times New Roman" panose="02020603050405020304" pitchFamily="18" charset="0"/>
              </a:defRPr>
            </a:lvl3pPr>
            <a:lvl4pPr marL="1828800" indent="-457200">
              <a:defRPr sz="1300">
                <a:solidFill>
                  <a:schemeClr val="tx1"/>
                </a:solidFill>
                <a:latin typeface="Times New Roman" panose="02020603050405020304" pitchFamily="18" charset="0"/>
              </a:defRPr>
            </a:lvl4pPr>
            <a:lvl5pPr marL="2286000" indent="-457200">
              <a:defRPr sz="1300">
                <a:solidFill>
                  <a:schemeClr val="tx1"/>
                </a:solidFill>
                <a:latin typeface="Times New Roman" panose="02020603050405020304" pitchFamily="18" charset="0"/>
              </a:defRPr>
            </a:lvl5pPr>
            <a:lvl6pPr marL="2743200" indent="-457200" eaLnBrk="0" fontAlgn="base" hangingPunct="0">
              <a:spcBef>
                <a:spcPct val="0"/>
              </a:spcBef>
              <a:spcAft>
                <a:spcPct val="0"/>
              </a:spcAft>
              <a:defRPr sz="1300">
                <a:solidFill>
                  <a:schemeClr val="tx1"/>
                </a:solidFill>
                <a:latin typeface="Times New Roman" panose="02020603050405020304" pitchFamily="18" charset="0"/>
              </a:defRPr>
            </a:lvl6pPr>
            <a:lvl7pPr marL="3200400" indent="-457200" eaLnBrk="0" fontAlgn="base" hangingPunct="0">
              <a:spcBef>
                <a:spcPct val="0"/>
              </a:spcBef>
              <a:spcAft>
                <a:spcPct val="0"/>
              </a:spcAft>
              <a:defRPr sz="1300">
                <a:solidFill>
                  <a:schemeClr val="tx1"/>
                </a:solidFill>
                <a:latin typeface="Times New Roman" panose="02020603050405020304" pitchFamily="18" charset="0"/>
              </a:defRPr>
            </a:lvl7pPr>
            <a:lvl8pPr marL="3657600" indent="-457200" eaLnBrk="0" fontAlgn="base" hangingPunct="0">
              <a:spcBef>
                <a:spcPct val="0"/>
              </a:spcBef>
              <a:spcAft>
                <a:spcPct val="0"/>
              </a:spcAft>
              <a:defRPr sz="1300">
                <a:solidFill>
                  <a:schemeClr val="tx1"/>
                </a:solidFill>
                <a:latin typeface="Times New Roman" panose="02020603050405020304" pitchFamily="18" charset="0"/>
              </a:defRPr>
            </a:lvl8pPr>
            <a:lvl9pPr marL="4114800" indent="-4572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000" b="1">
                <a:latin typeface="Arial" panose="020B0604020202020204" pitchFamily="34" charset="0"/>
              </a:rPr>
              <a:t>Implement the Plan</a:t>
            </a:r>
          </a:p>
          <a:p>
            <a:pPr eaLnBrk="1" hangingPunct="1">
              <a:spcBef>
                <a:spcPct val="50000"/>
              </a:spcBef>
            </a:pPr>
            <a:r>
              <a:rPr lang="en-US" altLang="en-US" sz="2000">
                <a:latin typeface="Arial" panose="020B0604020202020204" pitchFamily="34" charset="0"/>
              </a:rPr>
              <a:t>During implementation project champions will review their projects regularly. The executive champion will schedule an objective review monthly. In this review each of the projects contributing to the objective will display their analysis. At the end of each project review actions necessary to keep the projects on schedule are taken. </a:t>
            </a:r>
          </a:p>
          <a:p>
            <a:pPr eaLnBrk="1" hangingPunct="1">
              <a:spcBef>
                <a:spcPct val="50000"/>
              </a:spcBef>
            </a:pPr>
            <a:r>
              <a:rPr lang="en-US" altLang="en-US" sz="2000" b="1">
                <a:latin typeface="Arial" panose="020B0604020202020204" pitchFamily="34" charset="0"/>
              </a:rPr>
              <a:t>Project Review Exercise:</a:t>
            </a:r>
          </a:p>
          <a:p>
            <a:pPr eaLnBrk="1" hangingPunct="1">
              <a:spcBef>
                <a:spcPct val="50000"/>
              </a:spcBef>
              <a:buFontTx/>
              <a:buAutoNum type="arabicPeriod"/>
            </a:pPr>
            <a:r>
              <a:rPr lang="en-US" altLang="en-US" sz="2000">
                <a:latin typeface="Arial" panose="020B0604020202020204" pitchFamily="34" charset="0"/>
              </a:rPr>
              <a:t>Brainstorm what a champion wants from a review.</a:t>
            </a:r>
          </a:p>
          <a:p>
            <a:pPr eaLnBrk="1" hangingPunct="1">
              <a:spcBef>
                <a:spcPct val="50000"/>
              </a:spcBef>
              <a:buFontTx/>
              <a:buAutoNum type="arabicPeriod"/>
            </a:pPr>
            <a:r>
              <a:rPr lang="en-US" altLang="en-US" sz="2000">
                <a:latin typeface="Arial" panose="020B0604020202020204" pitchFamily="34" charset="0"/>
              </a:rPr>
              <a:t>Brainstorm what a project team wants from a review.</a:t>
            </a:r>
          </a:p>
          <a:p>
            <a:pPr eaLnBrk="1" hangingPunct="1">
              <a:spcBef>
                <a:spcPct val="50000"/>
              </a:spcBef>
            </a:pPr>
            <a:endParaRPr lang="en-US" altLang="en-US" sz="2000">
              <a:latin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7362" name="Rectangle 2">
            <a:extLst>
              <a:ext uri="{FF2B5EF4-FFF2-40B4-BE49-F238E27FC236}">
                <a16:creationId xmlns:a16="http://schemas.microsoft.com/office/drawing/2014/main" id="{1DC5B64A-01E5-7A42-CAB7-5E11BD2C1A1A}"/>
              </a:ext>
            </a:extLst>
          </p:cNvPr>
          <p:cNvSpPr>
            <a:spLocks noGrp="1" noChangeArrowheads="1"/>
          </p:cNvSpPr>
          <p:nvPr>
            <p:ph type="title"/>
          </p:nvPr>
        </p:nvSpPr>
        <p:spPr/>
        <p:txBody>
          <a:bodyPr/>
          <a:lstStyle/>
          <a:p>
            <a:pPr eaLnBrk="1" hangingPunct="1">
              <a:defRPr/>
            </a:pPr>
            <a:r>
              <a:rPr lang="en-US" altLang="en-US"/>
              <a:t>Policy Deployment</a:t>
            </a:r>
          </a:p>
        </p:txBody>
      </p:sp>
      <p:sp>
        <p:nvSpPr>
          <p:cNvPr id="9219" name="Rectangle 3">
            <a:extLst>
              <a:ext uri="{FF2B5EF4-FFF2-40B4-BE49-F238E27FC236}">
                <a16:creationId xmlns:a16="http://schemas.microsoft.com/office/drawing/2014/main" id="{4A4FFC48-855A-C39A-A7FB-501D917DB555}"/>
              </a:ext>
            </a:extLst>
          </p:cNvPr>
          <p:cNvSpPr>
            <a:spLocks noGrp="1" noChangeArrowheads="1"/>
          </p:cNvSpPr>
          <p:nvPr>
            <p:ph type="body" idx="1"/>
          </p:nvPr>
        </p:nvSpPr>
        <p:spPr/>
        <p:txBody>
          <a:bodyPr/>
          <a:lstStyle/>
          <a:p>
            <a:pPr eaLnBrk="1" hangingPunct="1"/>
            <a:r>
              <a:rPr lang="en-US" altLang="en-US"/>
              <a:t>At a following staff meeting the directors were asked to report. Most had picked a person and written a draft charter, but a few were hesitant. They said they didn’t have the resources for training or to work on a project for 8 to 12 months. They had too many other priorities.  It was agreed that they did not have to commit the resources at this time. </a:t>
            </a:r>
          </a:p>
          <a:p>
            <a:pPr eaLnBrk="1" hangingPunct="1"/>
            <a:r>
              <a:rPr lang="en-US" altLang="en-US"/>
              <a:t>The other projects dealt with many different subjects. From scheduling to cost over-runs and even one on cafeteria efficiency. The teams in general met once a week for a few hours and would finish a project in about 8 months. Some of the projects were finished. Others just sort of ran out of steam and were discontinued. Things were going along until……</a:t>
            </a:r>
          </a:p>
          <a:p>
            <a:pPr eaLnBrk="1" hangingPunct="1"/>
            <a:r>
              <a:rPr lang="en-US" altLang="en-US"/>
              <a:t>The vice president of operations announced that the client was not happy with their performance and was threatening to re-bid the contract. Project management added that many of the tests were being delayed because of materials, resources and facilities. These things had always been a problem but they were not getting better.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4466" name="Rectangle 2">
            <a:extLst>
              <a:ext uri="{FF2B5EF4-FFF2-40B4-BE49-F238E27FC236}">
                <a16:creationId xmlns:a16="http://schemas.microsoft.com/office/drawing/2014/main" id="{D81B566F-2253-3BB5-14E8-463CDAE8A224}"/>
              </a:ext>
            </a:extLst>
          </p:cNvPr>
          <p:cNvSpPr>
            <a:spLocks noGrp="1" noChangeArrowheads="1"/>
          </p:cNvSpPr>
          <p:nvPr>
            <p:ph type="title"/>
          </p:nvPr>
        </p:nvSpPr>
        <p:spPr/>
        <p:txBody>
          <a:bodyPr/>
          <a:lstStyle/>
          <a:p>
            <a:pPr eaLnBrk="1" hangingPunct="1">
              <a:defRPr/>
            </a:pPr>
            <a:r>
              <a:rPr lang="en-US" altLang="en-US"/>
              <a:t>Policy Deployment</a:t>
            </a:r>
          </a:p>
        </p:txBody>
      </p:sp>
      <p:sp>
        <p:nvSpPr>
          <p:cNvPr id="34819" name="Text Box 3">
            <a:extLst>
              <a:ext uri="{FF2B5EF4-FFF2-40B4-BE49-F238E27FC236}">
                <a16:creationId xmlns:a16="http://schemas.microsoft.com/office/drawing/2014/main" id="{8737CD0E-B1B8-6BE9-6657-89D606237D54}"/>
              </a:ext>
            </a:extLst>
          </p:cNvPr>
          <p:cNvSpPr txBox="1">
            <a:spLocks noChangeArrowheads="1"/>
          </p:cNvSpPr>
          <p:nvPr/>
        </p:nvSpPr>
        <p:spPr bwMode="auto">
          <a:xfrm>
            <a:off x="838200" y="914400"/>
            <a:ext cx="7543800" cy="3902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sz="1300">
                <a:solidFill>
                  <a:schemeClr val="tx1"/>
                </a:solidFill>
                <a:latin typeface="Times New Roman" panose="02020603050405020304" pitchFamily="18" charset="0"/>
              </a:defRPr>
            </a:lvl1pPr>
            <a:lvl2pPr marL="914400" indent="-457200">
              <a:defRPr sz="1300">
                <a:solidFill>
                  <a:schemeClr val="tx1"/>
                </a:solidFill>
                <a:latin typeface="Times New Roman" panose="02020603050405020304" pitchFamily="18" charset="0"/>
              </a:defRPr>
            </a:lvl2pPr>
            <a:lvl3pPr marL="1371600" indent="-457200">
              <a:defRPr sz="1300">
                <a:solidFill>
                  <a:schemeClr val="tx1"/>
                </a:solidFill>
                <a:latin typeface="Times New Roman" panose="02020603050405020304" pitchFamily="18" charset="0"/>
              </a:defRPr>
            </a:lvl3pPr>
            <a:lvl4pPr marL="1828800" indent="-457200">
              <a:defRPr sz="1300">
                <a:solidFill>
                  <a:schemeClr val="tx1"/>
                </a:solidFill>
                <a:latin typeface="Times New Roman" panose="02020603050405020304" pitchFamily="18" charset="0"/>
              </a:defRPr>
            </a:lvl4pPr>
            <a:lvl5pPr marL="2286000" indent="-457200">
              <a:defRPr sz="1300">
                <a:solidFill>
                  <a:schemeClr val="tx1"/>
                </a:solidFill>
                <a:latin typeface="Times New Roman" panose="02020603050405020304" pitchFamily="18" charset="0"/>
              </a:defRPr>
            </a:lvl5pPr>
            <a:lvl6pPr marL="2743200" indent="-457200" eaLnBrk="0" fontAlgn="base" hangingPunct="0">
              <a:spcBef>
                <a:spcPct val="0"/>
              </a:spcBef>
              <a:spcAft>
                <a:spcPct val="0"/>
              </a:spcAft>
              <a:defRPr sz="1300">
                <a:solidFill>
                  <a:schemeClr val="tx1"/>
                </a:solidFill>
                <a:latin typeface="Times New Roman" panose="02020603050405020304" pitchFamily="18" charset="0"/>
              </a:defRPr>
            </a:lvl6pPr>
            <a:lvl7pPr marL="3200400" indent="-457200" eaLnBrk="0" fontAlgn="base" hangingPunct="0">
              <a:spcBef>
                <a:spcPct val="0"/>
              </a:spcBef>
              <a:spcAft>
                <a:spcPct val="0"/>
              </a:spcAft>
              <a:defRPr sz="1300">
                <a:solidFill>
                  <a:schemeClr val="tx1"/>
                </a:solidFill>
                <a:latin typeface="Times New Roman" panose="02020603050405020304" pitchFamily="18" charset="0"/>
              </a:defRPr>
            </a:lvl7pPr>
            <a:lvl8pPr marL="3657600" indent="-457200" eaLnBrk="0" fontAlgn="base" hangingPunct="0">
              <a:spcBef>
                <a:spcPct val="0"/>
              </a:spcBef>
              <a:spcAft>
                <a:spcPct val="0"/>
              </a:spcAft>
              <a:defRPr sz="1300">
                <a:solidFill>
                  <a:schemeClr val="tx1"/>
                </a:solidFill>
                <a:latin typeface="Times New Roman" panose="02020603050405020304" pitchFamily="18" charset="0"/>
              </a:defRPr>
            </a:lvl8pPr>
            <a:lvl9pPr marL="4114800" indent="-4572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000" b="1">
                <a:latin typeface="Arial" panose="020B0604020202020204" pitchFamily="34" charset="0"/>
              </a:rPr>
              <a:t>Implement the Plan</a:t>
            </a:r>
          </a:p>
          <a:p>
            <a:pPr eaLnBrk="1" hangingPunct="1">
              <a:spcBef>
                <a:spcPct val="50000"/>
              </a:spcBef>
            </a:pPr>
            <a:r>
              <a:rPr lang="en-US" altLang="en-US" sz="2000" b="1">
                <a:latin typeface="Arial" panose="020B0604020202020204" pitchFamily="34" charset="0"/>
              </a:rPr>
              <a:t>Project Reviews</a:t>
            </a:r>
          </a:p>
          <a:p>
            <a:pPr eaLnBrk="1" hangingPunct="1">
              <a:spcBef>
                <a:spcPct val="50000"/>
              </a:spcBef>
            </a:pPr>
            <a:r>
              <a:rPr lang="en-US" altLang="en-US" sz="2000">
                <a:latin typeface="Arial" panose="020B0604020202020204" pitchFamily="34" charset="0"/>
              </a:rPr>
              <a:t>Reviews are normally scheduled</a:t>
            </a:r>
          </a:p>
          <a:p>
            <a:pPr eaLnBrk="1" hangingPunct="1">
              <a:spcBef>
                <a:spcPct val="50000"/>
              </a:spcBef>
              <a:buFontTx/>
              <a:buChar char="•"/>
            </a:pPr>
            <a:r>
              <a:rPr lang="en-US" altLang="en-US" sz="2000">
                <a:latin typeface="Arial" panose="020B0604020202020204" pitchFamily="34" charset="0"/>
              </a:rPr>
              <a:t>At critical decision points</a:t>
            </a:r>
          </a:p>
          <a:p>
            <a:pPr eaLnBrk="1" hangingPunct="1">
              <a:spcBef>
                <a:spcPct val="50000"/>
              </a:spcBef>
              <a:buFontTx/>
              <a:buChar char="•"/>
            </a:pPr>
            <a:r>
              <a:rPr lang="en-US" altLang="en-US" sz="2000">
                <a:latin typeface="Arial" panose="020B0604020202020204" pitchFamily="34" charset="0"/>
              </a:rPr>
              <a:t>Prior to implementation or commitment of resources</a:t>
            </a:r>
          </a:p>
          <a:p>
            <a:pPr eaLnBrk="1" hangingPunct="1">
              <a:spcBef>
                <a:spcPct val="50000"/>
              </a:spcBef>
              <a:buFontTx/>
              <a:buChar char="•"/>
            </a:pPr>
            <a:r>
              <a:rPr lang="en-US" altLang="en-US" sz="2000">
                <a:latin typeface="Arial" panose="020B0604020202020204" pitchFamily="34" charset="0"/>
              </a:rPr>
              <a:t>When results of analysis or implementation have been received</a:t>
            </a:r>
          </a:p>
          <a:p>
            <a:pPr eaLnBrk="1" hangingPunct="1">
              <a:spcBef>
                <a:spcPct val="50000"/>
              </a:spcBef>
              <a:buFontTx/>
              <a:buChar char="•"/>
            </a:pPr>
            <a:r>
              <a:rPr lang="en-US" altLang="en-US" sz="2000">
                <a:latin typeface="Arial" panose="020B0604020202020204" pitchFamily="34" charset="0"/>
              </a:rPr>
              <a:t>At regular intervals</a:t>
            </a:r>
          </a:p>
          <a:p>
            <a:pPr eaLnBrk="1" hangingPunct="1">
              <a:spcBef>
                <a:spcPct val="50000"/>
              </a:spcBef>
            </a:pPr>
            <a:endParaRPr lang="en-US" altLang="en-US" sz="2000">
              <a:latin typeface="Arial" panose="020B0604020202020204"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5490" name="Rectangle 2">
            <a:extLst>
              <a:ext uri="{FF2B5EF4-FFF2-40B4-BE49-F238E27FC236}">
                <a16:creationId xmlns:a16="http://schemas.microsoft.com/office/drawing/2014/main" id="{BCB77C78-B2DF-6911-7081-154689AFD52F}"/>
              </a:ext>
            </a:extLst>
          </p:cNvPr>
          <p:cNvSpPr>
            <a:spLocks noGrp="1" noChangeArrowheads="1"/>
          </p:cNvSpPr>
          <p:nvPr>
            <p:ph type="title"/>
          </p:nvPr>
        </p:nvSpPr>
        <p:spPr/>
        <p:txBody>
          <a:bodyPr/>
          <a:lstStyle/>
          <a:p>
            <a:pPr eaLnBrk="1" hangingPunct="1">
              <a:defRPr/>
            </a:pPr>
            <a:r>
              <a:rPr lang="en-US" altLang="en-US"/>
              <a:t>Policy Deployment</a:t>
            </a:r>
          </a:p>
        </p:txBody>
      </p:sp>
      <p:sp>
        <p:nvSpPr>
          <p:cNvPr id="35843" name="Text Box 3">
            <a:extLst>
              <a:ext uri="{FF2B5EF4-FFF2-40B4-BE49-F238E27FC236}">
                <a16:creationId xmlns:a16="http://schemas.microsoft.com/office/drawing/2014/main" id="{8C335E98-9F24-1084-E522-E1AED6FDCF01}"/>
              </a:ext>
            </a:extLst>
          </p:cNvPr>
          <p:cNvSpPr txBox="1">
            <a:spLocks noChangeArrowheads="1"/>
          </p:cNvSpPr>
          <p:nvPr/>
        </p:nvSpPr>
        <p:spPr bwMode="auto">
          <a:xfrm>
            <a:off x="838200" y="914400"/>
            <a:ext cx="7543800" cy="4816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sz="1300">
                <a:solidFill>
                  <a:schemeClr val="tx1"/>
                </a:solidFill>
                <a:latin typeface="Times New Roman" panose="02020603050405020304" pitchFamily="18" charset="0"/>
              </a:defRPr>
            </a:lvl1pPr>
            <a:lvl2pPr marL="914400" indent="-457200">
              <a:defRPr sz="1300">
                <a:solidFill>
                  <a:schemeClr val="tx1"/>
                </a:solidFill>
                <a:latin typeface="Times New Roman" panose="02020603050405020304" pitchFamily="18" charset="0"/>
              </a:defRPr>
            </a:lvl2pPr>
            <a:lvl3pPr marL="1371600" indent="-457200">
              <a:defRPr sz="1300">
                <a:solidFill>
                  <a:schemeClr val="tx1"/>
                </a:solidFill>
                <a:latin typeface="Times New Roman" panose="02020603050405020304" pitchFamily="18" charset="0"/>
              </a:defRPr>
            </a:lvl3pPr>
            <a:lvl4pPr marL="1828800" indent="-457200">
              <a:defRPr sz="1300">
                <a:solidFill>
                  <a:schemeClr val="tx1"/>
                </a:solidFill>
                <a:latin typeface="Times New Roman" panose="02020603050405020304" pitchFamily="18" charset="0"/>
              </a:defRPr>
            </a:lvl4pPr>
            <a:lvl5pPr marL="2286000" indent="-457200">
              <a:defRPr sz="1300">
                <a:solidFill>
                  <a:schemeClr val="tx1"/>
                </a:solidFill>
                <a:latin typeface="Times New Roman" panose="02020603050405020304" pitchFamily="18" charset="0"/>
              </a:defRPr>
            </a:lvl5pPr>
            <a:lvl6pPr marL="2743200" indent="-457200" eaLnBrk="0" fontAlgn="base" hangingPunct="0">
              <a:spcBef>
                <a:spcPct val="0"/>
              </a:spcBef>
              <a:spcAft>
                <a:spcPct val="0"/>
              </a:spcAft>
              <a:defRPr sz="1300">
                <a:solidFill>
                  <a:schemeClr val="tx1"/>
                </a:solidFill>
                <a:latin typeface="Times New Roman" panose="02020603050405020304" pitchFamily="18" charset="0"/>
              </a:defRPr>
            </a:lvl6pPr>
            <a:lvl7pPr marL="3200400" indent="-457200" eaLnBrk="0" fontAlgn="base" hangingPunct="0">
              <a:spcBef>
                <a:spcPct val="0"/>
              </a:spcBef>
              <a:spcAft>
                <a:spcPct val="0"/>
              </a:spcAft>
              <a:defRPr sz="1300">
                <a:solidFill>
                  <a:schemeClr val="tx1"/>
                </a:solidFill>
                <a:latin typeface="Times New Roman" panose="02020603050405020304" pitchFamily="18" charset="0"/>
              </a:defRPr>
            </a:lvl7pPr>
            <a:lvl8pPr marL="3657600" indent="-457200" eaLnBrk="0" fontAlgn="base" hangingPunct="0">
              <a:spcBef>
                <a:spcPct val="0"/>
              </a:spcBef>
              <a:spcAft>
                <a:spcPct val="0"/>
              </a:spcAft>
              <a:defRPr sz="1300">
                <a:solidFill>
                  <a:schemeClr val="tx1"/>
                </a:solidFill>
                <a:latin typeface="Times New Roman" panose="02020603050405020304" pitchFamily="18" charset="0"/>
              </a:defRPr>
            </a:lvl8pPr>
            <a:lvl9pPr marL="4114800" indent="-4572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000" b="1">
                <a:latin typeface="Arial" panose="020B0604020202020204" pitchFamily="34" charset="0"/>
              </a:rPr>
              <a:t>Implement the Plan</a:t>
            </a:r>
          </a:p>
          <a:p>
            <a:pPr eaLnBrk="1" hangingPunct="1">
              <a:spcBef>
                <a:spcPct val="50000"/>
              </a:spcBef>
            </a:pPr>
            <a:r>
              <a:rPr lang="en-US" altLang="en-US" sz="2000" b="1">
                <a:latin typeface="Arial" panose="020B0604020202020204" pitchFamily="34" charset="0"/>
              </a:rPr>
              <a:t>Typical Agenda for a project review</a:t>
            </a:r>
          </a:p>
          <a:p>
            <a:pPr eaLnBrk="1" hangingPunct="1">
              <a:spcBef>
                <a:spcPct val="50000"/>
              </a:spcBef>
            </a:pPr>
            <a:r>
              <a:rPr lang="en-US" altLang="en-US" sz="2000" b="1">
                <a:latin typeface="Arial" panose="020B0604020202020204" pitchFamily="34" charset="0"/>
              </a:rPr>
              <a:t>Objective: </a:t>
            </a:r>
            <a:r>
              <a:rPr lang="en-US" altLang="en-US" sz="2000">
                <a:latin typeface="Arial" panose="020B0604020202020204" pitchFamily="34" charset="0"/>
              </a:rPr>
              <a:t>To review the project and provide guidance</a:t>
            </a:r>
          </a:p>
          <a:p>
            <a:pPr eaLnBrk="1" hangingPunct="1">
              <a:spcBef>
                <a:spcPct val="50000"/>
              </a:spcBef>
            </a:pPr>
            <a:r>
              <a:rPr lang="en-US" altLang="en-US" sz="2000" b="1">
                <a:latin typeface="Arial" panose="020B0604020202020204" pitchFamily="34" charset="0"/>
              </a:rPr>
              <a:t>Recorder and timekeeper assigned:</a:t>
            </a:r>
          </a:p>
          <a:p>
            <a:pPr eaLnBrk="1" hangingPunct="1">
              <a:spcBef>
                <a:spcPct val="50000"/>
              </a:spcBef>
            </a:pPr>
            <a:r>
              <a:rPr lang="en-US" altLang="en-US" sz="2000" b="1">
                <a:latin typeface="Arial" panose="020B0604020202020204" pitchFamily="34" charset="0"/>
              </a:rPr>
              <a:t>Agenda Items: </a:t>
            </a:r>
            <a:r>
              <a:rPr lang="en-US" altLang="en-US" sz="2000">
                <a:latin typeface="Arial" panose="020B0604020202020204" pitchFamily="34" charset="0"/>
              </a:rPr>
              <a:t>Project team presents progress</a:t>
            </a:r>
          </a:p>
          <a:p>
            <a:pPr eaLnBrk="1" hangingPunct="1">
              <a:spcBef>
                <a:spcPct val="50000"/>
              </a:spcBef>
            </a:pPr>
            <a:r>
              <a:rPr lang="en-US" altLang="en-US" sz="2000">
                <a:latin typeface="Arial" panose="020B0604020202020204" pitchFamily="34" charset="0"/>
              </a:rPr>
              <a:t>			Reviewers ask questions</a:t>
            </a:r>
          </a:p>
          <a:p>
            <a:pPr eaLnBrk="1" hangingPunct="1">
              <a:spcBef>
                <a:spcPct val="50000"/>
              </a:spcBef>
            </a:pPr>
            <a:r>
              <a:rPr lang="en-US" altLang="en-US" sz="2000">
                <a:latin typeface="Arial" panose="020B0604020202020204" pitchFamily="34" charset="0"/>
              </a:rPr>
              <a:t>			Project team present future plans</a:t>
            </a:r>
          </a:p>
          <a:p>
            <a:pPr eaLnBrk="1" hangingPunct="1">
              <a:spcBef>
                <a:spcPct val="50000"/>
              </a:spcBef>
            </a:pPr>
            <a:r>
              <a:rPr lang="en-US" altLang="en-US" sz="2000">
                <a:latin typeface="Arial" panose="020B0604020202020204" pitchFamily="34" charset="0"/>
              </a:rPr>
              <a:t>			Reviewers provide feedback</a:t>
            </a:r>
          </a:p>
          <a:p>
            <a:pPr eaLnBrk="1" hangingPunct="1">
              <a:spcBef>
                <a:spcPct val="50000"/>
              </a:spcBef>
            </a:pPr>
            <a:r>
              <a:rPr lang="en-US" altLang="en-US" sz="2000">
                <a:latin typeface="Arial" panose="020B0604020202020204" pitchFamily="34" charset="0"/>
              </a:rPr>
              <a:t>			Follow up actions are summarized and 				assigned</a:t>
            </a:r>
          </a:p>
          <a:p>
            <a:pPr eaLnBrk="1" hangingPunct="1">
              <a:spcBef>
                <a:spcPct val="50000"/>
              </a:spcBef>
            </a:pPr>
            <a:r>
              <a:rPr lang="en-US" altLang="en-US" sz="2000">
                <a:latin typeface="Arial" panose="020B0604020202020204" pitchFamily="34" charset="0"/>
              </a:rPr>
              <a:t>			Plan next review and critique meeting</a:t>
            </a:r>
            <a:r>
              <a:rPr lang="en-US" altLang="en-US" sz="2000" b="1">
                <a:latin typeface="Arial" panose="020B0604020202020204" pitchFamily="34" charset="0"/>
              </a:rPr>
              <a:t> </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6514" name="Rectangle 2">
            <a:extLst>
              <a:ext uri="{FF2B5EF4-FFF2-40B4-BE49-F238E27FC236}">
                <a16:creationId xmlns:a16="http://schemas.microsoft.com/office/drawing/2014/main" id="{D75877A5-4737-C2BC-9C31-FA754BF05DD6}"/>
              </a:ext>
            </a:extLst>
          </p:cNvPr>
          <p:cNvSpPr>
            <a:spLocks noGrp="1" noChangeArrowheads="1"/>
          </p:cNvSpPr>
          <p:nvPr>
            <p:ph type="title"/>
          </p:nvPr>
        </p:nvSpPr>
        <p:spPr/>
        <p:txBody>
          <a:bodyPr/>
          <a:lstStyle/>
          <a:p>
            <a:pPr eaLnBrk="1" hangingPunct="1">
              <a:defRPr/>
            </a:pPr>
            <a:r>
              <a:rPr lang="en-US" altLang="en-US"/>
              <a:t>Policy Deployment</a:t>
            </a:r>
          </a:p>
        </p:txBody>
      </p:sp>
      <p:sp>
        <p:nvSpPr>
          <p:cNvPr id="36867" name="Text Box 3">
            <a:extLst>
              <a:ext uri="{FF2B5EF4-FFF2-40B4-BE49-F238E27FC236}">
                <a16:creationId xmlns:a16="http://schemas.microsoft.com/office/drawing/2014/main" id="{C0417299-079F-9F3A-7328-2646EF53E111}"/>
              </a:ext>
            </a:extLst>
          </p:cNvPr>
          <p:cNvSpPr txBox="1">
            <a:spLocks noChangeArrowheads="1"/>
          </p:cNvSpPr>
          <p:nvPr/>
        </p:nvSpPr>
        <p:spPr bwMode="auto">
          <a:xfrm>
            <a:off x="838200" y="914400"/>
            <a:ext cx="7543800" cy="3140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sz="1300">
                <a:solidFill>
                  <a:schemeClr val="tx1"/>
                </a:solidFill>
                <a:latin typeface="Times New Roman" panose="02020603050405020304" pitchFamily="18" charset="0"/>
              </a:defRPr>
            </a:lvl1pPr>
            <a:lvl2pPr marL="914400" indent="-457200">
              <a:defRPr sz="1300">
                <a:solidFill>
                  <a:schemeClr val="tx1"/>
                </a:solidFill>
                <a:latin typeface="Times New Roman" panose="02020603050405020304" pitchFamily="18" charset="0"/>
              </a:defRPr>
            </a:lvl2pPr>
            <a:lvl3pPr marL="1371600" indent="-457200">
              <a:defRPr sz="1300">
                <a:solidFill>
                  <a:schemeClr val="tx1"/>
                </a:solidFill>
                <a:latin typeface="Times New Roman" panose="02020603050405020304" pitchFamily="18" charset="0"/>
              </a:defRPr>
            </a:lvl3pPr>
            <a:lvl4pPr marL="1828800" indent="-457200">
              <a:defRPr sz="1300">
                <a:solidFill>
                  <a:schemeClr val="tx1"/>
                </a:solidFill>
                <a:latin typeface="Times New Roman" panose="02020603050405020304" pitchFamily="18" charset="0"/>
              </a:defRPr>
            </a:lvl4pPr>
            <a:lvl5pPr marL="2286000" indent="-457200">
              <a:defRPr sz="1300">
                <a:solidFill>
                  <a:schemeClr val="tx1"/>
                </a:solidFill>
                <a:latin typeface="Times New Roman" panose="02020603050405020304" pitchFamily="18" charset="0"/>
              </a:defRPr>
            </a:lvl5pPr>
            <a:lvl6pPr marL="2743200" indent="-457200" eaLnBrk="0" fontAlgn="base" hangingPunct="0">
              <a:spcBef>
                <a:spcPct val="0"/>
              </a:spcBef>
              <a:spcAft>
                <a:spcPct val="0"/>
              </a:spcAft>
              <a:defRPr sz="1300">
                <a:solidFill>
                  <a:schemeClr val="tx1"/>
                </a:solidFill>
                <a:latin typeface="Times New Roman" panose="02020603050405020304" pitchFamily="18" charset="0"/>
              </a:defRPr>
            </a:lvl6pPr>
            <a:lvl7pPr marL="3200400" indent="-457200" eaLnBrk="0" fontAlgn="base" hangingPunct="0">
              <a:spcBef>
                <a:spcPct val="0"/>
              </a:spcBef>
              <a:spcAft>
                <a:spcPct val="0"/>
              </a:spcAft>
              <a:defRPr sz="1300">
                <a:solidFill>
                  <a:schemeClr val="tx1"/>
                </a:solidFill>
                <a:latin typeface="Times New Roman" panose="02020603050405020304" pitchFamily="18" charset="0"/>
              </a:defRPr>
            </a:lvl7pPr>
            <a:lvl8pPr marL="3657600" indent="-457200" eaLnBrk="0" fontAlgn="base" hangingPunct="0">
              <a:spcBef>
                <a:spcPct val="0"/>
              </a:spcBef>
              <a:spcAft>
                <a:spcPct val="0"/>
              </a:spcAft>
              <a:defRPr sz="1300">
                <a:solidFill>
                  <a:schemeClr val="tx1"/>
                </a:solidFill>
                <a:latin typeface="Times New Roman" panose="02020603050405020304" pitchFamily="18" charset="0"/>
              </a:defRPr>
            </a:lvl8pPr>
            <a:lvl9pPr marL="4114800" indent="-4572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000" b="1">
                <a:latin typeface="Arial" panose="020B0604020202020204" pitchFamily="34" charset="0"/>
              </a:rPr>
              <a:t>Implement the Plan</a:t>
            </a:r>
          </a:p>
          <a:p>
            <a:pPr eaLnBrk="1" hangingPunct="1">
              <a:spcBef>
                <a:spcPct val="50000"/>
              </a:spcBef>
            </a:pPr>
            <a:r>
              <a:rPr lang="en-US" altLang="en-US" sz="2000" b="1">
                <a:latin typeface="Arial" panose="020B0604020202020204" pitchFamily="34" charset="0"/>
              </a:rPr>
              <a:t>Project Reviewers questions: </a:t>
            </a:r>
          </a:p>
          <a:p>
            <a:pPr lvl="1" eaLnBrk="1" hangingPunct="1">
              <a:spcBef>
                <a:spcPct val="50000"/>
              </a:spcBef>
            </a:pPr>
            <a:r>
              <a:rPr lang="en-US" altLang="en-US" sz="2000">
                <a:latin typeface="Arial" panose="020B0604020202020204" pitchFamily="34" charset="0"/>
              </a:rPr>
              <a:t>Does the logic make sense?</a:t>
            </a:r>
          </a:p>
          <a:p>
            <a:pPr lvl="1" eaLnBrk="1" hangingPunct="1">
              <a:spcBef>
                <a:spcPct val="50000"/>
              </a:spcBef>
            </a:pPr>
            <a:r>
              <a:rPr lang="en-US" altLang="en-US" sz="2000">
                <a:latin typeface="Arial" panose="020B0604020202020204" pitchFamily="34" charset="0"/>
              </a:rPr>
              <a:t>Are the data used credible?</a:t>
            </a:r>
          </a:p>
          <a:p>
            <a:pPr lvl="1" eaLnBrk="1" hangingPunct="1">
              <a:spcBef>
                <a:spcPct val="50000"/>
              </a:spcBef>
            </a:pPr>
            <a:r>
              <a:rPr lang="en-US" altLang="en-US" sz="2000">
                <a:latin typeface="Arial" panose="020B0604020202020204" pitchFamily="34" charset="0"/>
              </a:rPr>
              <a:t>Are the conclusions supported by data?</a:t>
            </a:r>
          </a:p>
          <a:p>
            <a:pPr lvl="1" eaLnBrk="1" hangingPunct="1">
              <a:spcBef>
                <a:spcPct val="50000"/>
              </a:spcBef>
            </a:pPr>
            <a:r>
              <a:rPr lang="en-US" altLang="en-US" sz="2000">
                <a:latin typeface="Arial" panose="020B0604020202020204" pitchFamily="34" charset="0"/>
              </a:rPr>
              <a:t>Are appropriate analysis tools applied?</a:t>
            </a:r>
          </a:p>
          <a:p>
            <a:pPr lvl="1" eaLnBrk="1" hangingPunct="1">
              <a:spcBef>
                <a:spcPct val="50000"/>
              </a:spcBef>
            </a:pPr>
            <a:r>
              <a:rPr lang="en-US" altLang="en-US" sz="2000">
                <a:latin typeface="Arial" panose="020B0604020202020204" pitchFamily="34" charset="0"/>
              </a:rPr>
              <a:t>Is improvement methods applied correctly?</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7538" name="Rectangle 2">
            <a:extLst>
              <a:ext uri="{FF2B5EF4-FFF2-40B4-BE49-F238E27FC236}">
                <a16:creationId xmlns:a16="http://schemas.microsoft.com/office/drawing/2014/main" id="{6D1D9755-8453-0F47-5308-D4D0E91665AD}"/>
              </a:ext>
            </a:extLst>
          </p:cNvPr>
          <p:cNvSpPr>
            <a:spLocks noGrp="1" noChangeArrowheads="1"/>
          </p:cNvSpPr>
          <p:nvPr>
            <p:ph type="title"/>
          </p:nvPr>
        </p:nvSpPr>
        <p:spPr/>
        <p:txBody>
          <a:bodyPr/>
          <a:lstStyle/>
          <a:p>
            <a:pPr eaLnBrk="1" hangingPunct="1">
              <a:defRPr/>
            </a:pPr>
            <a:r>
              <a:rPr lang="en-US" altLang="en-US"/>
              <a:t>Policy Deployment</a:t>
            </a:r>
          </a:p>
        </p:txBody>
      </p:sp>
      <p:sp>
        <p:nvSpPr>
          <p:cNvPr id="37891" name="Text Box 3">
            <a:extLst>
              <a:ext uri="{FF2B5EF4-FFF2-40B4-BE49-F238E27FC236}">
                <a16:creationId xmlns:a16="http://schemas.microsoft.com/office/drawing/2014/main" id="{2D362654-D3FC-D43F-7EEE-2FAF1F473DB2}"/>
              </a:ext>
            </a:extLst>
          </p:cNvPr>
          <p:cNvSpPr txBox="1">
            <a:spLocks noChangeArrowheads="1"/>
          </p:cNvSpPr>
          <p:nvPr/>
        </p:nvSpPr>
        <p:spPr bwMode="auto">
          <a:xfrm>
            <a:off x="838200" y="914400"/>
            <a:ext cx="2667000" cy="2835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sz="1300">
                <a:solidFill>
                  <a:schemeClr val="tx1"/>
                </a:solidFill>
                <a:latin typeface="Times New Roman" panose="02020603050405020304" pitchFamily="18" charset="0"/>
              </a:defRPr>
            </a:lvl1pPr>
            <a:lvl2pPr marL="914400" indent="-457200">
              <a:defRPr sz="1300">
                <a:solidFill>
                  <a:schemeClr val="tx1"/>
                </a:solidFill>
                <a:latin typeface="Times New Roman" panose="02020603050405020304" pitchFamily="18" charset="0"/>
              </a:defRPr>
            </a:lvl2pPr>
            <a:lvl3pPr marL="1371600" indent="-457200">
              <a:defRPr sz="1300">
                <a:solidFill>
                  <a:schemeClr val="tx1"/>
                </a:solidFill>
                <a:latin typeface="Times New Roman" panose="02020603050405020304" pitchFamily="18" charset="0"/>
              </a:defRPr>
            </a:lvl3pPr>
            <a:lvl4pPr marL="1828800" indent="-457200">
              <a:defRPr sz="1300">
                <a:solidFill>
                  <a:schemeClr val="tx1"/>
                </a:solidFill>
                <a:latin typeface="Times New Roman" panose="02020603050405020304" pitchFamily="18" charset="0"/>
              </a:defRPr>
            </a:lvl4pPr>
            <a:lvl5pPr marL="2286000" indent="-457200">
              <a:defRPr sz="1300">
                <a:solidFill>
                  <a:schemeClr val="tx1"/>
                </a:solidFill>
                <a:latin typeface="Times New Roman" panose="02020603050405020304" pitchFamily="18" charset="0"/>
              </a:defRPr>
            </a:lvl5pPr>
            <a:lvl6pPr marL="2743200" indent="-457200" eaLnBrk="0" fontAlgn="base" hangingPunct="0">
              <a:spcBef>
                <a:spcPct val="0"/>
              </a:spcBef>
              <a:spcAft>
                <a:spcPct val="0"/>
              </a:spcAft>
              <a:defRPr sz="1300">
                <a:solidFill>
                  <a:schemeClr val="tx1"/>
                </a:solidFill>
                <a:latin typeface="Times New Roman" panose="02020603050405020304" pitchFamily="18" charset="0"/>
              </a:defRPr>
            </a:lvl6pPr>
            <a:lvl7pPr marL="3200400" indent="-457200" eaLnBrk="0" fontAlgn="base" hangingPunct="0">
              <a:spcBef>
                <a:spcPct val="0"/>
              </a:spcBef>
              <a:spcAft>
                <a:spcPct val="0"/>
              </a:spcAft>
              <a:defRPr sz="1300">
                <a:solidFill>
                  <a:schemeClr val="tx1"/>
                </a:solidFill>
                <a:latin typeface="Times New Roman" panose="02020603050405020304" pitchFamily="18" charset="0"/>
              </a:defRPr>
            </a:lvl7pPr>
            <a:lvl8pPr marL="3657600" indent="-457200" eaLnBrk="0" fontAlgn="base" hangingPunct="0">
              <a:spcBef>
                <a:spcPct val="0"/>
              </a:spcBef>
              <a:spcAft>
                <a:spcPct val="0"/>
              </a:spcAft>
              <a:defRPr sz="1300">
                <a:solidFill>
                  <a:schemeClr val="tx1"/>
                </a:solidFill>
                <a:latin typeface="Times New Roman" panose="02020603050405020304" pitchFamily="18" charset="0"/>
              </a:defRPr>
            </a:lvl8pPr>
            <a:lvl9pPr marL="4114800" indent="-4572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000" b="1">
                <a:latin typeface="Arial" panose="020B0604020202020204" pitchFamily="34" charset="0"/>
              </a:rPr>
              <a:t>Implement the Plan</a:t>
            </a:r>
          </a:p>
          <a:p>
            <a:pPr eaLnBrk="1" hangingPunct="1">
              <a:spcBef>
                <a:spcPct val="50000"/>
              </a:spcBef>
            </a:pPr>
            <a:r>
              <a:rPr lang="en-US" altLang="en-US" sz="2000" b="1">
                <a:latin typeface="Arial" panose="020B0604020202020204" pitchFamily="34" charset="0"/>
              </a:rPr>
              <a:t>DMAIEC Checklist:</a:t>
            </a:r>
          </a:p>
          <a:p>
            <a:pPr eaLnBrk="1" hangingPunct="1">
              <a:spcBef>
                <a:spcPct val="50000"/>
              </a:spcBef>
            </a:pPr>
            <a:r>
              <a:rPr lang="en-US" altLang="en-US" sz="2000">
                <a:latin typeface="Arial" panose="020B0604020202020204" pitchFamily="34" charset="0"/>
              </a:rPr>
              <a:t>This checklist of the DMAIEC steps and tools may be used as a guideline for a project review</a:t>
            </a:r>
          </a:p>
        </p:txBody>
      </p:sp>
      <p:pic>
        <p:nvPicPr>
          <p:cNvPr id="37892" name="Picture 860">
            <a:extLst>
              <a:ext uri="{FF2B5EF4-FFF2-40B4-BE49-F238E27FC236}">
                <a16:creationId xmlns:a16="http://schemas.microsoft.com/office/drawing/2014/main" id="{4725FA6B-BAE9-EF22-27E7-EEA10E6E35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44938" y="1219200"/>
            <a:ext cx="4208462" cy="5105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8562" name="Rectangle 2">
            <a:extLst>
              <a:ext uri="{FF2B5EF4-FFF2-40B4-BE49-F238E27FC236}">
                <a16:creationId xmlns:a16="http://schemas.microsoft.com/office/drawing/2014/main" id="{9C68A15F-C83D-8105-B842-7BB075B9CEB7}"/>
              </a:ext>
            </a:extLst>
          </p:cNvPr>
          <p:cNvSpPr>
            <a:spLocks noGrp="1" noChangeArrowheads="1"/>
          </p:cNvSpPr>
          <p:nvPr>
            <p:ph type="title"/>
          </p:nvPr>
        </p:nvSpPr>
        <p:spPr/>
        <p:txBody>
          <a:bodyPr/>
          <a:lstStyle/>
          <a:p>
            <a:pPr eaLnBrk="1" hangingPunct="1">
              <a:defRPr/>
            </a:pPr>
            <a:r>
              <a:rPr lang="en-US" altLang="en-US"/>
              <a:t>Policy Deployment</a:t>
            </a:r>
          </a:p>
        </p:txBody>
      </p:sp>
      <p:sp>
        <p:nvSpPr>
          <p:cNvPr id="38915" name="Text Box 3">
            <a:extLst>
              <a:ext uri="{FF2B5EF4-FFF2-40B4-BE49-F238E27FC236}">
                <a16:creationId xmlns:a16="http://schemas.microsoft.com/office/drawing/2014/main" id="{CD35DEFE-204D-6148-45E0-0D16CA6EA0E8}"/>
              </a:ext>
            </a:extLst>
          </p:cNvPr>
          <p:cNvSpPr txBox="1">
            <a:spLocks noChangeArrowheads="1"/>
          </p:cNvSpPr>
          <p:nvPr/>
        </p:nvSpPr>
        <p:spPr bwMode="auto">
          <a:xfrm>
            <a:off x="838200" y="914400"/>
            <a:ext cx="7239000" cy="5578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sz="1300">
                <a:solidFill>
                  <a:schemeClr val="tx1"/>
                </a:solidFill>
                <a:latin typeface="Times New Roman" panose="02020603050405020304" pitchFamily="18" charset="0"/>
              </a:defRPr>
            </a:lvl1pPr>
            <a:lvl2pPr marL="914400" indent="-457200">
              <a:defRPr sz="1300">
                <a:solidFill>
                  <a:schemeClr val="tx1"/>
                </a:solidFill>
                <a:latin typeface="Times New Roman" panose="02020603050405020304" pitchFamily="18" charset="0"/>
              </a:defRPr>
            </a:lvl2pPr>
            <a:lvl3pPr marL="1371600" indent="-457200">
              <a:defRPr sz="1300">
                <a:solidFill>
                  <a:schemeClr val="tx1"/>
                </a:solidFill>
                <a:latin typeface="Times New Roman" panose="02020603050405020304" pitchFamily="18" charset="0"/>
              </a:defRPr>
            </a:lvl3pPr>
            <a:lvl4pPr marL="1828800" indent="-457200">
              <a:defRPr sz="1300">
                <a:solidFill>
                  <a:schemeClr val="tx1"/>
                </a:solidFill>
                <a:latin typeface="Times New Roman" panose="02020603050405020304" pitchFamily="18" charset="0"/>
              </a:defRPr>
            </a:lvl4pPr>
            <a:lvl5pPr marL="2286000" indent="-457200">
              <a:defRPr sz="1300">
                <a:solidFill>
                  <a:schemeClr val="tx1"/>
                </a:solidFill>
                <a:latin typeface="Times New Roman" panose="02020603050405020304" pitchFamily="18" charset="0"/>
              </a:defRPr>
            </a:lvl5pPr>
            <a:lvl6pPr marL="2743200" indent="-457200" eaLnBrk="0" fontAlgn="base" hangingPunct="0">
              <a:spcBef>
                <a:spcPct val="0"/>
              </a:spcBef>
              <a:spcAft>
                <a:spcPct val="0"/>
              </a:spcAft>
              <a:defRPr sz="1300">
                <a:solidFill>
                  <a:schemeClr val="tx1"/>
                </a:solidFill>
                <a:latin typeface="Times New Roman" panose="02020603050405020304" pitchFamily="18" charset="0"/>
              </a:defRPr>
            </a:lvl6pPr>
            <a:lvl7pPr marL="3200400" indent="-457200" eaLnBrk="0" fontAlgn="base" hangingPunct="0">
              <a:spcBef>
                <a:spcPct val="0"/>
              </a:spcBef>
              <a:spcAft>
                <a:spcPct val="0"/>
              </a:spcAft>
              <a:defRPr sz="1300">
                <a:solidFill>
                  <a:schemeClr val="tx1"/>
                </a:solidFill>
                <a:latin typeface="Times New Roman" panose="02020603050405020304" pitchFamily="18" charset="0"/>
              </a:defRPr>
            </a:lvl7pPr>
            <a:lvl8pPr marL="3657600" indent="-457200" eaLnBrk="0" fontAlgn="base" hangingPunct="0">
              <a:spcBef>
                <a:spcPct val="0"/>
              </a:spcBef>
              <a:spcAft>
                <a:spcPct val="0"/>
              </a:spcAft>
              <a:defRPr sz="1300">
                <a:solidFill>
                  <a:schemeClr val="tx1"/>
                </a:solidFill>
                <a:latin typeface="Times New Roman" panose="02020603050405020304" pitchFamily="18" charset="0"/>
              </a:defRPr>
            </a:lvl8pPr>
            <a:lvl9pPr marL="4114800" indent="-4572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000" b="1">
                <a:latin typeface="Arial" panose="020B0604020202020204" pitchFamily="34" charset="0"/>
              </a:rPr>
              <a:t>Implement the Plan</a:t>
            </a:r>
          </a:p>
          <a:p>
            <a:pPr eaLnBrk="1" hangingPunct="1">
              <a:spcBef>
                <a:spcPct val="50000"/>
              </a:spcBef>
            </a:pPr>
            <a:r>
              <a:rPr lang="en-US" altLang="en-US" sz="2000" b="1">
                <a:latin typeface="Arial" panose="020B0604020202020204" pitchFamily="34" charset="0"/>
              </a:rPr>
              <a:t>Reviewers skills: Questions are the reviewers tools.  </a:t>
            </a:r>
          </a:p>
          <a:p>
            <a:pPr eaLnBrk="1" hangingPunct="1">
              <a:spcBef>
                <a:spcPct val="50000"/>
              </a:spcBef>
            </a:pPr>
            <a:r>
              <a:rPr lang="en-US" altLang="en-US" sz="2000">
                <a:latin typeface="Arial" panose="020B0604020202020204" pitchFamily="34" charset="0"/>
              </a:rPr>
              <a:t>Open questions are asked to find out how teams came to their decision. They are not threatening.</a:t>
            </a:r>
          </a:p>
          <a:p>
            <a:pPr lvl="1" eaLnBrk="1" hangingPunct="1">
              <a:spcBef>
                <a:spcPct val="50000"/>
              </a:spcBef>
            </a:pPr>
            <a:r>
              <a:rPr lang="en-US" altLang="en-US" sz="2000">
                <a:latin typeface="Arial" panose="020B0604020202020204" pitchFamily="34" charset="0"/>
              </a:rPr>
              <a:t>How did you determine the root cause?</a:t>
            </a:r>
          </a:p>
          <a:p>
            <a:pPr lvl="1" eaLnBrk="1" hangingPunct="1">
              <a:spcBef>
                <a:spcPct val="50000"/>
              </a:spcBef>
            </a:pPr>
            <a:r>
              <a:rPr lang="en-US" altLang="en-US" sz="2000">
                <a:latin typeface="Arial" panose="020B0604020202020204" pitchFamily="34" charset="0"/>
              </a:rPr>
              <a:t>What risks do you anticipate?</a:t>
            </a:r>
          </a:p>
          <a:p>
            <a:pPr eaLnBrk="1" hangingPunct="1">
              <a:spcBef>
                <a:spcPct val="50000"/>
              </a:spcBef>
            </a:pPr>
            <a:r>
              <a:rPr lang="en-US" altLang="en-US" sz="2000">
                <a:latin typeface="Arial" panose="020B0604020202020204" pitchFamily="34" charset="0"/>
              </a:rPr>
              <a:t>Closed questions may be used to get specific information. </a:t>
            </a:r>
          </a:p>
          <a:p>
            <a:pPr lvl="1" eaLnBrk="1" hangingPunct="1">
              <a:spcBef>
                <a:spcPct val="50000"/>
              </a:spcBef>
            </a:pPr>
            <a:r>
              <a:rPr lang="en-US" altLang="en-US" sz="2000">
                <a:latin typeface="Arial" panose="020B0604020202020204" pitchFamily="34" charset="0"/>
              </a:rPr>
              <a:t>How many people where in the sample?</a:t>
            </a:r>
          </a:p>
          <a:p>
            <a:pPr lvl="1" eaLnBrk="1" hangingPunct="1">
              <a:spcBef>
                <a:spcPct val="50000"/>
              </a:spcBef>
            </a:pPr>
            <a:r>
              <a:rPr lang="en-US" altLang="en-US" sz="2000">
                <a:latin typeface="Arial" panose="020B0604020202020204" pitchFamily="34" charset="0"/>
              </a:rPr>
              <a:t>What percent of the problem was this cause?</a:t>
            </a:r>
          </a:p>
          <a:p>
            <a:pPr eaLnBrk="1" hangingPunct="1">
              <a:spcBef>
                <a:spcPct val="50000"/>
              </a:spcBef>
            </a:pPr>
            <a:r>
              <a:rPr lang="en-US" altLang="en-US" sz="2000">
                <a:latin typeface="Arial" panose="020B0604020202020204" pitchFamily="34" charset="0"/>
              </a:rPr>
              <a:t>Leading or loaded questions have a built-in assumption or expected answer. They should seldom be used. </a:t>
            </a:r>
          </a:p>
          <a:p>
            <a:pPr lvl="1" eaLnBrk="1" hangingPunct="1">
              <a:spcBef>
                <a:spcPct val="50000"/>
              </a:spcBef>
            </a:pPr>
            <a:r>
              <a:rPr lang="en-US" altLang="en-US" sz="2000">
                <a:latin typeface="Arial" panose="020B0604020202020204" pitchFamily="34" charset="0"/>
              </a:rPr>
              <a:t>Don’t you think this was too expensive?</a:t>
            </a:r>
          </a:p>
          <a:p>
            <a:pPr lvl="1" eaLnBrk="1" hangingPunct="1">
              <a:spcBef>
                <a:spcPct val="50000"/>
              </a:spcBef>
            </a:pPr>
            <a:r>
              <a:rPr lang="en-US" altLang="en-US" sz="2000">
                <a:latin typeface="Arial" panose="020B0604020202020204" pitchFamily="34" charset="0"/>
              </a:rPr>
              <a:t>Did you mess up the pareto chart again?</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9586" name="Rectangle 2">
            <a:extLst>
              <a:ext uri="{FF2B5EF4-FFF2-40B4-BE49-F238E27FC236}">
                <a16:creationId xmlns:a16="http://schemas.microsoft.com/office/drawing/2014/main" id="{793DCA9C-BCDC-9F9D-CBA8-A667EA0C4965}"/>
              </a:ext>
            </a:extLst>
          </p:cNvPr>
          <p:cNvSpPr>
            <a:spLocks noGrp="1" noChangeArrowheads="1"/>
          </p:cNvSpPr>
          <p:nvPr>
            <p:ph type="title"/>
          </p:nvPr>
        </p:nvSpPr>
        <p:spPr/>
        <p:txBody>
          <a:bodyPr/>
          <a:lstStyle/>
          <a:p>
            <a:pPr eaLnBrk="1" hangingPunct="1">
              <a:defRPr/>
            </a:pPr>
            <a:r>
              <a:rPr lang="en-US" altLang="en-US"/>
              <a:t>Policy Deployment</a:t>
            </a:r>
          </a:p>
        </p:txBody>
      </p:sp>
      <p:sp>
        <p:nvSpPr>
          <p:cNvPr id="39939" name="Text Box 3">
            <a:extLst>
              <a:ext uri="{FF2B5EF4-FFF2-40B4-BE49-F238E27FC236}">
                <a16:creationId xmlns:a16="http://schemas.microsoft.com/office/drawing/2014/main" id="{F447B430-33BF-164A-F93D-930EB5AA8465}"/>
              </a:ext>
            </a:extLst>
          </p:cNvPr>
          <p:cNvSpPr txBox="1">
            <a:spLocks noChangeArrowheads="1"/>
          </p:cNvSpPr>
          <p:nvPr/>
        </p:nvSpPr>
        <p:spPr bwMode="auto">
          <a:xfrm>
            <a:off x="838200" y="914400"/>
            <a:ext cx="7239000" cy="4664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sz="1300">
                <a:solidFill>
                  <a:schemeClr val="tx1"/>
                </a:solidFill>
                <a:latin typeface="Times New Roman" panose="02020603050405020304" pitchFamily="18" charset="0"/>
              </a:defRPr>
            </a:lvl1pPr>
            <a:lvl2pPr marL="914400" indent="-457200">
              <a:defRPr sz="1300">
                <a:solidFill>
                  <a:schemeClr val="tx1"/>
                </a:solidFill>
                <a:latin typeface="Times New Roman" panose="02020603050405020304" pitchFamily="18" charset="0"/>
              </a:defRPr>
            </a:lvl2pPr>
            <a:lvl3pPr marL="1371600" indent="-457200">
              <a:defRPr sz="1300">
                <a:solidFill>
                  <a:schemeClr val="tx1"/>
                </a:solidFill>
                <a:latin typeface="Times New Roman" panose="02020603050405020304" pitchFamily="18" charset="0"/>
              </a:defRPr>
            </a:lvl3pPr>
            <a:lvl4pPr marL="1828800" indent="-457200">
              <a:defRPr sz="1300">
                <a:solidFill>
                  <a:schemeClr val="tx1"/>
                </a:solidFill>
                <a:latin typeface="Times New Roman" panose="02020603050405020304" pitchFamily="18" charset="0"/>
              </a:defRPr>
            </a:lvl4pPr>
            <a:lvl5pPr marL="2286000" indent="-457200">
              <a:defRPr sz="1300">
                <a:solidFill>
                  <a:schemeClr val="tx1"/>
                </a:solidFill>
                <a:latin typeface="Times New Roman" panose="02020603050405020304" pitchFamily="18" charset="0"/>
              </a:defRPr>
            </a:lvl5pPr>
            <a:lvl6pPr marL="2743200" indent="-457200" eaLnBrk="0" fontAlgn="base" hangingPunct="0">
              <a:spcBef>
                <a:spcPct val="0"/>
              </a:spcBef>
              <a:spcAft>
                <a:spcPct val="0"/>
              </a:spcAft>
              <a:defRPr sz="1300">
                <a:solidFill>
                  <a:schemeClr val="tx1"/>
                </a:solidFill>
                <a:latin typeface="Times New Roman" panose="02020603050405020304" pitchFamily="18" charset="0"/>
              </a:defRPr>
            </a:lvl6pPr>
            <a:lvl7pPr marL="3200400" indent="-457200" eaLnBrk="0" fontAlgn="base" hangingPunct="0">
              <a:spcBef>
                <a:spcPct val="0"/>
              </a:spcBef>
              <a:spcAft>
                <a:spcPct val="0"/>
              </a:spcAft>
              <a:defRPr sz="1300">
                <a:solidFill>
                  <a:schemeClr val="tx1"/>
                </a:solidFill>
                <a:latin typeface="Times New Roman" panose="02020603050405020304" pitchFamily="18" charset="0"/>
              </a:defRPr>
            </a:lvl7pPr>
            <a:lvl8pPr marL="3657600" indent="-457200" eaLnBrk="0" fontAlgn="base" hangingPunct="0">
              <a:spcBef>
                <a:spcPct val="0"/>
              </a:spcBef>
              <a:spcAft>
                <a:spcPct val="0"/>
              </a:spcAft>
              <a:defRPr sz="1300">
                <a:solidFill>
                  <a:schemeClr val="tx1"/>
                </a:solidFill>
                <a:latin typeface="Times New Roman" panose="02020603050405020304" pitchFamily="18" charset="0"/>
              </a:defRPr>
            </a:lvl8pPr>
            <a:lvl9pPr marL="4114800" indent="-4572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000" b="1">
                <a:latin typeface="Arial" panose="020B0604020202020204" pitchFamily="34" charset="0"/>
              </a:rPr>
              <a:t>Implement the Plan</a:t>
            </a:r>
          </a:p>
          <a:p>
            <a:pPr eaLnBrk="1" hangingPunct="1">
              <a:spcBef>
                <a:spcPct val="50000"/>
              </a:spcBef>
            </a:pPr>
            <a:r>
              <a:rPr lang="en-US" altLang="en-US" sz="2000" b="1">
                <a:latin typeface="Arial" panose="020B0604020202020204" pitchFamily="34" charset="0"/>
              </a:rPr>
              <a:t>Reviewers skills: </a:t>
            </a:r>
            <a:r>
              <a:rPr lang="en-US" altLang="en-US" sz="2000">
                <a:latin typeface="Arial" panose="020B0604020202020204" pitchFamily="34" charset="0"/>
              </a:rPr>
              <a:t>Feedback can be very helpful</a:t>
            </a:r>
          </a:p>
          <a:p>
            <a:pPr eaLnBrk="1" hangingPunct="1">
              <a:spcBef>
                <a:spcPct val="50000"/>
              </a:spcBef>
            </a:pPr>
            <a:r>
              <a:rPr lang="en-US" altLang="en-US" sz="2000" b="1">
                <a:latin typeface="Arial" panose="020B0604020202020204" pitchFamily="34" charset="0"/>
              </a:rPr>
              <a:t>Effective feedback is:</a:t>
            </a:r>
          </a:p>
          <a:p>
            <a:pPr lvl="1" eaLnBrk="1" hangingPunct="1">
              <a:spcBef>
                <a:spcPct val="50000"/>
              </a:spcBef>
            </a:pPr>
            <a:r>
              <a:rPr lang="en-US" altLang="en-US" sz="2000">
                <a:latin typeface="Arial" panose="020B0604020202020204" pitchFamily="34" charset="0"/>
              </a:rPr>
              <a:t>Descriptive</a:t>
            </a:r>
          </a:p>
          <a:p>
            <a:pPr lvl="1" eaLnBrk="1" hangingPunct="1">
              <a:spcBef>
                <a:spcPct val="50000"/>
              </a:spcBef>
            </a:pPr>
            <a:r>
              <a:rPr lang="en-US" altLang="en-US" sz="2000">
                <a:latin typeface="Arial" panose="020B0604020202020204" pitchFamily="34" charset="0"/>
              </a:rPr>
              <a:t>Specific</a:t>
            </a:r>
          </a:p>
          <a:p>
            <a:pPr lvl="1" eaLnBrk="1" hangingPunct="1">
              <a:spcBef>
                <a:spcPct val="50000"/>
              </a:spcBef>
            </a:pPr>
            <a:r>
              <a:rPr lang="en-US" altLang="en-US" sz="2000">
                <a:latin typeface="Arial" panose="020B0604020202020204" pitchFamily="34" charset="0"/>
              </a:rPr>
              <a:t>Timely</a:t>
            </a:r>
          </a:p>
          <a:p>
            <a:pPr lvl="1" eaLnBrk="1" hangingPunct="1">
              <a:spcBef>
                <a:spcPct val="50000"/>
              </a:spcBef>
            </a:pPr>
            <a:r>
              <a:rPr lang="en-US" altLang="en-US" sz="2000">
                <a:latin typeface="Arial" panose="020B0604020202020204" pitchFamily="34" charset="0"/>
              </a:rPr>
              <a:t>Given in manageable amounts</a:t>
            </a:r>
          </a:p>
          <a:p>
            <a:pPr eaLnBrk="1" hangingPunct="1">
              <a:spcBef>
                <a:spcPct val="50000"/>
              </a:spcBef>
            </a:pPr>
            <a:r>
              <a:rPr lang="en-US" altLang="en-US" sz="2000">
                <a:latin typeface="Arial" panose="020B0604020202020204" pitchFamily="34" charset="0"/>
              </a:rPr>
              <a:t>The use of the pareto chart was valuable to identify the major category of defects. </a:t>
            </a:r>
          </a:p>
          <a:p>
            <a:pPr eaLnBrk="1" hangingPunct="1">
              <a:spcBef>
                <a:spcPct val="50000"/>
              </a:spcBef>
            </a:pPr>
            <a:r>
              <a:rPr lang="en-US" altLang="en-US" sz="2000">
                <a:latin typeface="Arial" panose="020B0604020202020204" pitchFamily="34" charset="0"/>
              </a:rPr>
              <a:t>The number of samples is insufficient for the importance of this decision. Can you get more?</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0610" name="Rectangle 2">
            <a:extLst>
              <a:ext uri="{FF2B5EF4-FFF2-40B4-BE49-F238E27FC236}">
                <a16:creationId xmlns:a16="http://schemas.microsoft.com/office/drawing/2014/main" id="{68828720-D231-FC66-B028-C0004A88FE60}"/>
              </a:ext>
            </a:extLst>
          </p:cNvPr>
          <p:cNvSpPr>
            <a:spLocks noGrp="1" noChangeArrowheads="1"/>
          </p:cNvSpPr>
          <p:nvPr>
            <p:ph type="title"/>
          </p:nvPr>
        </p:nvSpPr>
        <p:spPr/>
        <p:txBody>
          <a:bodyPr/>
          <a:lstStyle/>
          <a:p>
            <a:pPr eaLnBrk="1" hangingPunct="1">
              <a:defRPr/>
            </a:pPr>
            <a:r>
              <a:rPr lang="en-US" altLang="en-US"/>
              <a:t>Policy Deployment</a:t>
            </a:r>
          </a:p>
        </p:txBody>
      </p:sp>
      <p:sp>
        <p:nvSpPr>
          <p:cNvPr id="40963" name="Text Box 3">
            <a:extLst>
              <a:ext uri="{FF2B5EF4-FFF2-40B4-BE49-F238E27FC236}">
                <a16:creationId xmlns:a16="http://schemas.microsoft.com/office/drawing/2014/main" id="{F7AD4E70-2269-52B8-EB23-3916253C7FC6}"/>
              </a:ext>
            </a:extLst>
          </p:cNvPr>
          <p:cNvSpPr txBox="1">
            <a:spLocks noChangeArrowheads="1"/>
          </p:cNvSpPr>
          <p:nvPr/>
        </p:nvSpPr>
        <p:spPr bwMode="auto">
          <a:xfrm>
            <a:off x="838200" y="914400"/>
            <a:ext cx="7543800" cy="4359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sz="1300">
                <a:solidFill>
                  <a:schemeClr val="tx1"/>
                </a:solidFill>
                <a:latin typeface="Times New Roman" panose="02020603050405020304" pitchFamily="18" charset="0"/>
              </a:defRPr>
            </a:lvl1pPr>
            <a:lvl2pPr marL="914400" indent="-457200">
              <a:defRPr sz="1300">
                <a:solidFill>
                  <a:schemeClr val="tx1"/>
                </a:solidFill>
                <a:latin typeface="Times New Roman" panose="02020603050405020304" pitchFamily="18" charset="0"/>
              </a:defRPr>
            </a:lvl2pPr>
            <a:lvl3pPr marL="1371600" indent="-457200">
              <a:defRPr sz="1300">
                <a:solidFill>
                  <a:schemeClr val="tx1"/>
                </a:solidFill>
                <a:latin typeface="Times New Roman" panose="02020603050405020304" pitchFamily="18" charset="0"/>
              </a:defRPr>
            </a:lvl3pPr>
            <a:lvl4pPr marL="1828800" indent="-457200">
              <a:defRPr sz="1300">
                <a:solidFill>
                  <a:schemeClr val="tx1"/>
                </a:solidFill>
                <a:latin typeface="Times New Roman" panose="02020603050405020304" pitchFamily="18" charset="0"/>
              </a:defRPr>
            </a:lvl4pPr>
            <a:lvl5pPr marL="2286000" indent="-457200">
              <a:defRPr sz="1300">
                <a:solidFill>
                  <a:schemeClr val="tx1"/>
                </a:solidFill>
                <a:latin typeface="Times New Roman" panose="02020603050405020304" pitchFamily="18" charset="0"/>
              </a:defRPr>
            </a:lvl5pPr>
            <a:lvl6pPr marL="2743200" indent="-457200" eaLnBrk="0" fontAlgn="base" hangingPunct="0">
              <a:spcBef>
                <a:spcPct val="0"/>
              </a:spcBef>
              <a:spcAft>
                <a:spcPct val="0"/>
              </a:spcAft>
              <a:defRPr sz="1300">
                <a:solidFill>
                  <a:schemeClr val="tx1"/>
                </a:solidFill>
                <a:latin typeface="Times New Roman" panose="02020603050405020304" pitchFamily="18" charset="0"/>
              </a:defRPr>
            </a:lvl6pPr>
            <a:lvl7pPr marL="3200400" indent="-457200" eaLnBrk="0" fontAlgn="base" hangingPunct="0">
              <a:spcBef>
                <a:spcPct val="0"/>
              </a:spcBef>
              <a:spcAft>
                <a:spcPct val="0"/>
              </a:spcAft>
              <a:defRPr sz="1300">
                <a:solidFill>
                  <a:schemeClr val="tx1"/>
                </a:solidFill>
                <a:latin typeface="Times New Roman" panose="02020603050405020304" pitchFamily="18" charset="0"/>
              </a:defRPr>
            </a:lvl7pPr>
            <a:lvl8pPr marL="3657600" indent="-457200" eaLnBrk="0" fontAlgn="base" hangingPunct="0">
              <a:spcBef>
                <a:spcPct val="0"/>
              </a:spcBef>
              <a:spcAft>
                <a:spcPct val="0"/>
              </a:spcAft>
              <a:defRPr sz="1300">
                <a:solidFill>
                  <a:schemeClr val="tx1"/>
                </a:solidFill>
                <a:latin typeface="Times New Roman" panose="02020603050405020304" pitchFamily="18" charset="0"/>
              </a:defRPr>
            </a:lvl8pPr>
            <a:lvl9pPr marL="4114800" indent="-4572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000" b="1">
                <a:latin typeface="Arial" panose="020B0604020202020204" pitchFamily="34" charset="0"/>
              </a:rPr>
              <a:t>Implement the Plan</a:t>
            </a:r>
          </a:p>
          <a:p>
            <a:pPr eaLnBrk="1" hangingPunct="1">
              <a:spcBef>
                <a:spcPct val="50000"/>
              </a:spcBef>
            </a:pPr>
            <a:r>
              <a:rPr lang="en-US" altLang="en-US" sz="2000" b="1">
                <a:latin typeface="Arial" panose="020B0604020202020204" pitchFamily="34" charset="0"/>
              </a:rPr>
              <a:t>Exercise Assignment: </a:t>
            </a:r>
            <a:r>
              <a:rPr lang="en-US" altLang="en-US" sz="2000">
                <a:latin typeface="Arial" panose="020B0604020202020204" pitchFamily="34" charset="0"/>
              </a:rPr>
              <a:t>Conduct a review of another students project</a:t>
            </a:r>
          </a:p>
          <a:p>
            <a:pPr eaLnBrk="1" hangingPunct="1">
              <a:spcBef>
                <a:spcPct val="50000"/>
              </a:spcBef>
            </a:pPr>
            <a:r>
              <a:rPr lang="en-US" altLang="en-US" sz="2000" b="1">
                <a:latin typeface="Arial" panose="020B0604020202020204" pitchFamily="34" charset="0"/>
              </a:rPr>
              <a:t>Process: </a:t>
            </a:r>
          </a:p>
          <a:p>
            <a:pPr eaLnBrk="1" hangingPunct="1">
              <a:spcBef>
                <a:spcPct val="50000"/>
              </a:spcBef>
              <a:buFontTx/>
              <a:buAutoNum type="arabicPeriod"/>
            </a:pPr>
            <a:r>
              <a:rPr lang="en-US" altLang="en-US" sz="2000">
                <a:latin typeface="Arial" panose="020B0604020202020204" pitchFamily="34" charset="0"/>
              </a:rPr>
              <a:t>Each student prepares to present their strategic plan 10 mins</a:t>
            </a:r>
          </a:p>
          <a:p>
            <a:pPr eaLnBrk="1" hangingPunct="1">
              <a:spcBef>
                <a:spcPct val="50000"/>
              </a:spcBef>
              <a:buFontTx/>
              <a:buAutoNum type="arabicPeriod"/>
            </a:pPr>
            <a:r>
              <a:rPr lang="en-US" altLang="en-US" sz="2000">
                <a:latin typeface="Arial" panose="020B0604020202020204" pitchFamily="34" charset="0"/>
              </a:rPr>
              <a:t>Present the plans one at a time	10 mins </a:t>
            </a:r>
          </a:p>
          <a:p>
            <a:pPr eaLnBrk="1" hangingPunct="1">
              <a:spcBef>
                <a:spcPct val="50000"/>
              </a:spcBef>
              <a:buFontTx/>
              <a:buAutoNum type="arabicPeriod"/>
            </a:pPr>
            <a:r>
              <a:rPr lang="en-US" altLang="en-US" sz="2000">
                <a:latin typeface="Arial" panose="020B0604020202020204" pitchFamily="34" charset="0"/>
              </a:rPr>
              <a:t>Review, ask questions and give feedback	10 mins</a:t>
            </a:r>
          </a:p>
          <a:p>
            <a:pPr eaLnBrk="1" hangingPunct="1">
              <a:spcBef>
                <a:spcPct val="50000"/>
              </a:spcBef>
              <a:buFontTx/>
              <a:buAutoNum type="arabicPeriod"/>
            </a:pPr>
            <a:r>
              <a:rPr lang="en-US" altLang="en-US" sz="2000">
                <a:latin typeface="Arial" panose="020B0604020202020204" pitchFamily="34" charset="0"/>
              </a:rPr>
              <a:t>Summarize review and actions	10 mins</a:t>
            </a:r>
          </a:p>
          <a:p>
            <a:pPr eaLnBrk="1" hangingPunct="1">
              <a:spcBef>
                <a:spcPct val="50000"/>
              </a:spcBef>
              <a:buFontTx/>
              <a:buAutoNum type="arabicPeriod"/>
            </a:pPr>
            <a:r>
              <a:rPr lang="en-US" altLang="en-US" sz="2000">
                <a:latin typeface="Arial" panose="020B0604020202020204" pitchFamily="34" charset="0"/>
              </a:rPr>
              <a:t>Critique the review	5 mins</a:t>
            </a:r>
          </a:p>
          <a:p>
            <a:pPr eaLnBrk="1" hangingPunct="1">
              <a:spcBef>
                <a:spcPct val="50000"/>
              </a:spcBef>
              <a:buFontTx/>
              <a:buAutoNum type="arabicPeriod"/>
            </a:pPr>
            <a:endParaRPr lang="en-US" altLang="en-US" sz="2000">
              <a:latin typeface="Arial" panose="020B0604020202020204" pitchFamily="34"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1634" name="Rectangle 2">
            <a:extLst>
              <a:ext uri="{FF2B5EF4-FFF2-40B4-BE49-F238E27FC236}">
                <a16:creationId xmlns:a16="http://schemas.microsoft.com/office/drawing/2014/main" id="{48A43475-06C0-B649-32C9-0B04AC158D30}"/>
              </a:ext>
            </a:extLst>
          </p:cNvPr>
          <p:cNvSpPr>
            <a:spLocks noGrp="1" noChangeArrowheads="1"/>
          </p:cNvSpPr>
          <p:nvPr>
            <p:ph type="title"/>
          </p:nvPr>
        </p:nvSpPr>
        <p:spPr/>
        <p:txBody>
          <a:bodyPr/>
          <a:lstStyle/>
          <a:p>
            <a:pPr eaLnBrk="1" hangingPunct="1">
              <a:defRPr/>
            </a:pPr>
            <a:r>
              <a:rPr lang="en-US" altLang="en-US"/>
              <a:t>Policy Deployment</a:t>
            </a:r>
          </a:p>
        </p:txBody>
      </p:sp>
      <p:sp>
        <p:nvSpPr>
          <p:cNvPr id="41987" name="Text Box 3">
            <a:extLst>
              <a:ext uri="{FF2B5EF4-FFF2-40B4-BE49-F238E27FC236}">
                <a16:creationId xmlns:a16="http://schemas.microsoft.com/office/drawing/2014/main" id="{F7F603B1-EC72-58E0-50F6-5C34D6E3165A}"/>
              </a:ext>
            </a:extLst>
          </p:cNvPr>
          <p:cNvSpPr txBox="1">
            <a:spLocks noChangeArrowheads="1"/>
          </p:cNvSpPr>
          <p:nvPr/>
        </p:nvSpPr>
        <p:spPr bwMode="auto">
          <a:xfrm>
            <a:off x="838200" y="914400"/>
            <a:ext cx="7543800" cy="2682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sz="1300">
                <a:solidFill>
                  <a:schemeClr val="tx1"/>
                </a:solidFill>
                <a:latin typeface="Times New Roman" panose="02020603050405020304" pitchFamily="18" charset="0"/>
              </a:defRPr>
            </a:lvl1pPr>
            <a:lvl2pPr marL="914400" indent="-457200">
              <a:defRPr sz="1300">
                <a:solidFill>
                  <a:schemeClr val="tx1"/>
                </a:solidFill>
                <a:latin typeface="Times New Roman" panose="02020603050405020304" pitchFamily="18" charset="0"/>
              </a:defRPr>
            </a:lvl2pPr>
            <a:lvl3pPr marL="1371600" indent="-457200">
              <a:defRPr sz="1300">
                <a:solidFill>
                  <a:schemeClr val="tx1"/>
                </a:solidFill>
                <a:latin typeface="Times New Roman" panose="02020603050405020304" pitchFamily="18" charset="0"/>
              </a:defRPr>
            </a:lvl3pPr>
            <a:lvl4pPr marL="1828800" indent="-457200">
              <a:defRPr sz="1300">
                <a:solidFill>
                  <a:schemeClr val="tx1"/>
                </a:solidFill>
                <a:latin typeface="Times New Roman" panose="02020603050405020304" pitchFamily="18" charset="0"/>
              </a:defRPr>
            </a:lvl4pPr>
            <a:lvl5pPr marL="2286000" indent="-457200">
              <a:defRPr sz="1300">
                <a:solidFill>
                  <a:schemeClr val="tx1"/>
                </a:solidFill>
                <a:latin typeface="Times New Roman" panose="02020603050405020304" pitchFamily="18" charset="0"/>
              </a:defRPr>
            </a:lvl5pPr>
            <a:lvl6pPr marL="2743200" indent="-457200" eaLnBrk="0" fontAlgn="base" hangingPunct="0">
              <a:spcBef>
                <a:spcPct val="0"/>
              </a:spcBef>
              <a:spcAft>
                <a:spcPct val="0"/>
              </a:spcAft>
              <a:defRPr sz="1300">
                <a:solidFill>
                  <a:schemeClr val="tx1"/>
                </a:solidFill>
                <a:latin typeface="Times New Roman" panose="02020603050405020304" pitchFamily="18" charset="0"/>
              </a:defRPr>
            </a:lvl6pPr>
            <a:lvl7pPr marL="3200400" indent="-457200" eaLnBrk="0" fontAlgn="base" hangingPunct="0">
              <a:spcBef>
                <a:spcPct val="0"/>
              </a:spcBef>
              <a:spcAft>
                <a:spcPct val="0"/>
              </a:spcAft>
              <a:defRPr sz="1300">
                <a:solidFill>
                  <a:schemeClr val="tx1"/>
                </a:solidFill>
                <a:latin typeface="Times New Roman" panose="02020603050405020304" pitchFamily="18" charset="0"/>
              </a:defRPr>
            </a:lvl7pPr>
            <a:lvl8pPr marL="3657600" indent="-457200" eaLnBrk="0" fontAlgn="base" hangingPunct="0">
              <a:spcBef>
                <a:spcPct val="0"/>
              </a:spcBef>
              <a:spcAft>
                <a:spcPct val="0"/>
              </a:spcAft>
              <a:defRPr sz="1300">
                <a:solidFill>
                  <a:schemeClr val="tx1"/>
                </a:solidFill>
                <a:latin typeface="Times New Roman" panose="02020603050405020304" pitchFamily="18" charset="0"/>
              </a:defRPr>
            </a:lvl8pPr>
            <a:lvl9pPr marL="4114800" indent="-4572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000" b="1">
                <a:latin typeface="Arial" panose="020B0604020202020204" pitchFamily="34" charset="0"/>
              </a:rPr>
              <a:t>Review the Plan and the System</a:t>
            </a:r>
          </a:p>
          <a:p>
            <a:pPr eaLnBrk="1" hangingPunct="1">
              <a:spcBef>
                <a:spcPct val="50000"/>
              </a:spcBef>
            </a:pPr>
            <a:r>
              <a:rPr lang="en-US" altLang="en-US" sz="2000" b="1">
                <a:latin typeface="Arial" panose="020B0604020202020204" pitchFamily="34" charset="0"/>
              </a:rPr>
              <a:t>This review is of the Policy Deployment System. It includes:</a:t>
            </a:r>
          </a:p>
          <a:p>
            <a:pPr lvl="1" eaLnBrk="1" hangingPunct="1">
              <a:spcBef>
                <a:spcPct val="50000"/>
              </a:spcBef>
              <a:buFontTx/>
              <a:buChar char="•"/>
            </a:pPr>
            <a:r>
              <a:rPr lang="en-US" altLang="en-US" sz="2000">
                <a:latin typeface="Arial" panose="020B0604020202020204" pitchFamily="34" charset="0"/>
              </a:rPr>
              <a:t>The ability to schedule and complete projects</a:t>
            </a:r>
          </a:p>
          <a:p>
            <a:pPr lvl="1" eaLnBrk="1" hangingPunct="1">
              <a:spcBef>
                <a:spcPct val="50000"/>
              </a:spcBef>
              <a:buFontTx/>
              <a:buChar char="•"/>
            </a:pPr>
            <a:r>
              <a:rPr lang="en-US" altLang="en-US" sz="2000">
                <a:latin typeface="Arial" panose="020B0604020202020204" pitchFamily="34" charset="0"/>
              </a:rPr>
              <a:t>The effects of projects</a:t>
            </a:r>
          </a:p>
          <a:p>
            <a:pPr lvl="1" eaLnBrk="1" hangingPunct="1">
              <a:spcBef>
                <a:spcPct val="50000"/>
              </a:spcBef>
              <a:buFontTx/>
              <a:buChar char="•"/>
            </a:pPr>
            <a:r>
              <a:rPr lang="en-US" altLang="en-US" sz="2000">
                <a:latin typeface="Arial" panose="020B0604020202020204" pitchFamily="34" charset="0"/>
              </a:rPr>
              <a:t>The effectiveness of champions</a:t>
            </a:r>
          </a:p>
          <a:p>
            <a:pPr eaLnBrk="1" hangingPunct="1">
              <a:spcBef>
                <a:spcPct val="50000"/>
              </a:spcBef>
              <a:buFontTx/>
              <a:buAutoNum type="arabicPeriod"/>
            </a:pPr>
            <a:endParaRPr lang="en-US" altLang="en-US" sz="2000">
              <a:latin typeface="Arial" panose="020B0604020202020204" pitchFamily="34" charset="0"/>
            </a:endParaRPr>
          </a:p>
        </p:txBody>
      </p:sp>
      <p:pic>
        <p:nvPicPr>
          <p:cNvPr id="41988" name="Picture 4">
            <a:extLst>
              <a:ext uri="{FF2B5EF4-FFF2-40B4-BE49-F238E27FC236}">
                <a16:creationId xmlns:a16="http://schemas.microsoft.com/office/drawing/2014/main" id="{E0EAEC1E-090C-334B-F9CF-8C299B12BF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62400" y="3200400"/>
            <a:ext cx="2133600" cy="3351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2658" name="Rectangle 2">
            <a:extLst>
              <a:ext uri="{FF2B5EF4-FFF2-40B4-BE49-F238E27FC236}">
                <a16:creationId xmlns:a16="http://schemas.microsoft.com/office/drawing/2014/main" id="{520BACCE-A78E-AA8B-66C0-904768409CBE}"/>
              </a:ext>
            </a:extLst>
          </p:cNvPr>
          <p:cNvSpPr>
            <a:spLocks noGrp="1" noChangeArrowheads="1"/>
          </p:cNvSpPr>
          <p:nvPr>
            <p:ph type="title"/>
          </p:nvPr>
        </p:nvSpPr>
        <p:spPr/>
        <p:txBody>
          <a:bodyPr/>
          <a:lstStyle/>
          <a:p>
            <a:pPr eaLnBrk="1" hangingPunct="1">
              <a:defRPr/>
            </a:pPr>
            <a:r>
              <a:rPr lang="en-US" altLang="en-US"/>
              <a:t>Policy Deployment</a:t>
            </a:r>
          </a:p>
        </p:txBody>
      </p:sp>
      <p:sp>
        <p:nvSpPr>
          <p:cNvPr id="43011" name="Text Box 3">
            <a:extLst>
              <a:ext uri="{FF2B5EF4-FFF2-40B4-BE49-F238E27FC236}">
                <a16:creationId xmlns:a16="http://schemas.microsoft.com/office/drawing/2014/main" id="{F186689C-3D54-936C-5A0F-79DC7277AB55}"/>
              </a:ext>
            </a:extLst>
          </p:cNvPr>
          <p:cNvSpPr txBox="1">
            <a:spLocks noChangeArrowheads="1"/>
          </p:cNvSpPr>
          <p:nvPr/>
        </p:nvSpPr>
        <p:spPr bwMode="auto">
          <a:xfrm>
            <a:off x="838200" y="914400"/>
            <a:ext cx="7543800" cy="4511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sz="1300">
                <a:solidFill>
                  <a:schemeClr val="tx1"/>
                </a:solidFill>
                <a:latin typeface="Times New Roman" panose="02020603050405020304" pitchFamily="18" charset="0"/>
              </a:defRPr>
            </a:lvl1pPr>
            <a:lvl2pPr marL="914400" indent="-457200">
              <a:defRPr sz="1300">
                <a:solidFill>
                  <a:schemeClr val="tx1"/>
                </a:solidFill>
                <a:latin typeface="Times New Roman" panose="02020603050405020304" pitchFamily="18" charset="0"/>
              </a:defRPr>
            </a:lvl2pPr>
            <a:lvl3pPr marL="1371600" indent="-457200">
              <a:defRPr sz="1300">
                <a:solidFill>
                  <a:schemeClr val="tx1"/>
                </a:solidFill>
                <a:latin typeface="Times New Roman" panose="02020603050405020304" pitchFamily="18" charset="0"/>
              </a:defRPr>
            </a:lvl3pPr>
            <a:lvl4pPr marL="1828800" indent="-457200">
              <a:defRPr sz="1300">
                <a:solidFill>
                  <a:schemeClr val="tx1"/>
                </a:solidFill>
                <a:latin typeface="Times New Roman" panose="02020603050405020304" pitchFamily="18" charset="0"/>
              </a:defRPr>
            </a:lvl4pPr>
            <a:lvl5pPr marL="2286000" indent="-457200">
              <a:defRPr sz="1300">
                <a:solidFill>
                  <a:schemeClr val="tx1"/>
                </a:solidFill>
                <a:latin typeface="Times New Roman" panose="02020603050405020304" pitchFamily="18" charset="0"/>
              </a:defRPr>
            </a:lvl5pPr>
            <a:lvl6pPr marL="2743200" indent="-457200" eaLnBrk="0" fontAlgn="base" hangingPunct="0">
              <a:spcBef>
                <a:spcPct val="0"/>
              </a:spcBef>
              <a:spcAft>
                <a:spcPct val="0"/>
              </a:spcAft>
              <a:defRPr sz="1300">
                <a:solidFill>
                  <a:schemeClr val="tx1"/>
                </a:solidFill>
                <a:latin typeface="Times New Roman" panose="02020603050405020304" pitchFamily="18" charset="0"/>
              </a:defRPr>
            </a:lvl6pPr>
            <a:lvl7pPr marL="3200400" indent="-457200" eaLnBrk="0" fontAlgn="base" hangingPunct="0">
              <a:spcBef>
                <a:spcPct val="0"/>
              </a:spcBef>
              <a:spcAft>
                <a:spcPct val="0"/>
              </a:spcAft>
              <a:defRPr sz="1300">
                <a:solidFill>
                  <a:schemeClr val="tx1"/>
                </a:solidFill>
                <a:latin typeface="Times New Roman" panose="02020603050405020304" pitchFamily="18" charset="0"/>
              </a:defRPr>
            </a:lvl7pPr>
            <a:lvl8pPr marL="3657600" indent="-457200" eaLnBrk="0" fontAlgn="base" hangingPunct="0">
              <a:spcBef>
                <a:spcPct val="0"/>
              </a:spcBef>
              <a:spcAft>
                <a:spcPct val="0"/>
              </a:spcAft>
              <a:defRPr sz="1300">
                <a:solidFill>
                  <a:schemeClr val="tx1"/>
                </a:solidFill>
                <a:latin typeface="Times New Roman" panose="02020603050405020304" pitchFamily="18" charset="0"/>
              </a:defRPr>
            </a:lvl8pPr>
            <a:lvl9pPr marL="4114800" indent="-4572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000" b="1">
                <a:latin typeface="Arial" panose="020B0604020202020204" pitchFamily="34" charset="0"/>
              </a:rPr>
              <a:t>Review the Plan and the System</a:t>
            </a:r>
          </a:p>
          <a:p>
            <a:pPr eaLnBrk="1" hangingPunct="1">
              <a:spcBef>
                <a:spcPct val="50000"/>
              </a:spcBef>
            </a:pPr>
            <a:r>
              <a:rPr lang="en-US" altLang="en-US" sz="2000" b="1">
                <a:latin typeface="Arial" panose="020B0604020202020204" pitchFamily="34" charset="0"/>
              </a:rPr>
              <a:t>Questions for the Policy Deployment review:</a:t>
            </a:r>
            <a:endParaRPr lang="en-US" altLang="en-US" sz="2000">
              <a:latin typeface="Arial" panose="020B0604020202020204" pitchFamily="34" charset="0"/>
            </a:endParaRPr>
          </a:p>
          <a:p>
            <a:pPr eaLnBrk="1" hangingPunct="1">
              <a:spcBef>
                <a:spcPct val="50000"/>
              </a:spcBef>
              <a:buFontTx/>
              <a:buAutoNum type="arabicPeriod"/>
            </a:pPr>
            <a:r>
              <a:rPr lang="en-US" altLang="en-US" sz="2000">
                <a:latin typeface="Arial" panose="020B0604020202020204" pitchFamily="34" charset="0"/>
              </a:rPr>
              <a:t>Were the projects completed? If not why?</a:t>
            </a:r>
          </a:p>
          <a:p>
            <a:pPr eaLnBrk="1" hangingPunct="1">
              <a:spcBef>
                <a:spcPct val="50000"/>
              </a:spcBef>
              <a:buFontTx/>
              <a:buAutoNum type="arabicPeriod"/>
            </a:pPr>
            <a:r>
              <a:rPr lang="en-US" altLang="en-US" sz="2000">
                <a:latin typeface="Arial" panose="020B0604020202020204" pitchFamily="34" charset="0"/>
              </a:rPr>
              <a:t>Were their improvements implemented? If not Why?</a:t>
            </a:r>
          </a:p>
          <a:p>
            <a:pPr eaLnBrk="1" hangingPunct="1">
              <a:spcBef>
                <a:spcPct val="50000"/>
              </a:spcBef>
              <a:buFontTx/>
              <a:buAutoNum type="arabicPeriod"/>
            </a:pPr>
            <a:r>
              <a:rPr lang="en-US" altLang="en-US" sz="2000">
                <a:latin typeface="Arial" panose="020B0604020202020204" pitchFamily="34" charset="0"/>
              </a:rPr>
              <a:t>Did they result in the projected effects? If not why?</a:t>
            </a:r>
          </a:p>
          <a:p>
            <a:pPr eaLnBrk="1" hangingPunct="1">
              <a:spcBef>
                <a:spcPct val="50000"/>
              </a:spcBef>
              <a:buFontTx/>
              <a:buAutoNum type="arabicPeriod"/>
            </a:pPr>
            <a:r>
              <a:rPr lang="en-US" altLang="en-US" sz="2000">
                <a:latin typeface="Arial" panose="020B0604020202020204" pitchFamily="34" charset="0"/>
              </a:rPr>
              <a:t>Was the Policy Deployment system followed?</a:t>
            </a:r>
          </a:p>
          <a:p>
            <a:pPr lvl="1" eaLnBrk="1" hangingPunct="1">
              <a:spcBef>
                <a:spcPct val="50000"/>
              </a:spcBef>
              <a:buFontTx/>
              <a:buChar char="•"/>
            </a:pPr>
            <a:r>
              <a:rPr lang="en-US" altLang="en-US" sz="2000">
                <a:latin typeface="Arial" panose="020B0604020202020204" pitchFamily="34" charset="0"/>
              </a:rPr>
              <a:t>Vision and objectives defined and measured </a:t>
            </a:r>
          </a:p>
          <a:p>
            <a:pPr lvl="1" eaLnBrk="1" hangingPunct="1">
              <a:spcBef>
                <a:spcPct val="50000"/>
              </a:spcBef>
              <a:buFontTx/>
              <a:buChar char="•"/>
            </a:pPr>
            <a:r>
              <a:rPr lang="en-US" altLang="en-US" sz="2000">
                <a:latin typeface="Arial" panose="020B0604020202020204" pitchFamily="34" charset="0"/>
              </a:rPr>
              <a:t>Vision and objectives deployed to the organization</a:t>
            </a:r>
          </a:p>
          <a:p>
            <a:pPr lvl="1" eaLnBrk="1" hangingPunct="1">
              <a:spcBef>
                <a:spcPct val="50000"/>
              </a:spcBef>
              <a:buFontTx/>
              <a:buChar char="•"/>
            </a:pPr>
            <a:r>
              <a:rPr lang="en-US" altLang="en-US" sz="2000">
                <a:latin typeface="Arial" panose="020B0604020202020204" pitchFamily="34" charset="0"/>
              </a:rPr>
              <a:t>Projects optimized</a:t>
            </a:r>
          </a:p>
          <a:p>
            <a:pPr lvl="1" eaLnBrk="1" hangingPunct="1">
              <a:spcBef>
                <a:spcPct val="50000"/>
              </a:spcBef>
              <a:buFontTx/>
              <a:buChar char="•"/>
            </a:pPr>
            <a:r>
              <a:rPr lang="en-US" altLang="en-US" sz="2000">
                <a:latin typeface="Arial" panose="020B0604020202020204" pitchFamily="34" charset="0"/>
              </a:rPr>
              <a:t>Project reviews conducted</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82" name="Rectangle 2">
            <a:extLst>
              <a:ext uri="{FF2B5EF4-FFF2-40B4-BE49-F238E27FC236}">
                <a16:creationId xmlns:a16="http://schemas.microsoft.com/office/drawing/2014/main" id="{93977DD3-7CDE-325D-8278-9E1924CA8903}"/>
              </a:ext>
            </a:extLst>
          </p:cNvPr>
          <p:cNvSpPr>
            <a:spLocks noGrp="1" noChangeArrowheads="1"/>
          </p:cNvSpPr>
          <p:nvPr>
            <p:ph type="title"/>
          </p:nvPr>
        </p:nvSpPr>
        <p:spPr/>
        <p:txBody>
          <a:bodyPr/>
          <a:lstStyle/>
          <a:p>
            <a:pPr eaLnBrk="1" hangingPunct="1">
              <a:defRPr/>
            </a:pPr>
            <a:r>
              <a:rPr lang="en-US" altLang="en-US"/>
              <a:t>Policy Deployment</a:t>
            </a:r>
          </a:p>
        </p:txBody>
      </p:sp>
      <p:sp>
        <p:nvSpPr>
          <p:cNvPr id="44035" name="Text Box 3">
            <a:extLst>
              <a:ext uri="{FF2B5EF4-FFF2-40B4-BE49-F238E27FC236}">
                <a16:creationId xmlns:a16="http://schemas.microsoft.com/office/drawing/2014/main" id="{F40F4661-4B1C-B068-284A-52D8AF39FA82}"/>
              </a:ext>
            </a:extLst>
          </p:cNvPr>
          <p:cNvSpPr txBox="1">
            <a:spLocks noChangeArrowheads="1"/>
          </p:cNvSpPr>
          <p:nvPr/>
        </p:nvSpPr>
        <p:spPr bwMode="auto">
          <a:xfrm>
            <a:off x="838200" y="914400"/>
            <a:ext cx="7543800" cy="3597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57200" indent="-457200">
              <a:defRPr sz="1300">
                <a:solidFill>
                  <a:schemeClr val="tx1"/>
                </a:solidFill>
                <a:latin typeface="Times New Roman" panose="02020603050405020304" pitchFamily="18" charset="0"/>
              </a:defRPr>
            </a:lvl1pPr>
            <a:lvl2pPr marL="914400" indent="-457200">
              <a:defRPr sz="1300">
                <a:solidFill>
                  <a:schemeClr val="tx1"/>
                </a:solidFill>
                <a:latin typeface="Times New Roman" panose="02020603050405020304" pitchFamily="18" charset="0"/>
              </a:defRPr>
            </a:lvl2pPr>
            <a:lvl3pPr marL="1371600" indent="-457200">
              <a:defRPr sz="1300">
                <a:solidFill>
                  <a:schemeClr val="tx1"/>
                </a:solidFill>
                <a:latin typeface="Times New Roman" panose="02020603050405020304" pitchFamily="18" charset="0"/>
              </a:defRPr>
            </a:lvl3pPr>
            <a:lvl4pPr marL="1828800" indent="-457200">
              <a:defRPr sz="1300">
                <a:solidFill>
                  <a:schemeClr val="tx1"/>
                </a:solidFill>
                <a:latin typeface="Times New Roman" panose="02020603050405020304" pitchFamily="18" charset="0"/>
              </a:defRPr>
            </a:lvl4pPr>
            <a:lvl5pPr marL="2286000" indent="-457200">
              <a:defRPr sz="1300">
                <a:solidFill>
                  <a:schemeClr val="tx1"/>
                </a:solidFill>
                <a:latin typeface="Times New Roman" panose="02020603050405020304" pitchFamily="18" charset="0"/>
              </a:defRPr>
            </a:lvl5pPr>
            <a:lvl6pPr marL="2743200" indent="-457200" eaLnBrk="0" fontAlgn="base" hangingPunct="0">
              <a:spcBef>
                <a:spcPct val="0"/>
              </a:spcBef>
              <a:spcAft>
                <a:spcPct val="0"/>
              </a:spcAft>
              <a:defRPr sz="1300">
                <a:solidFill>
                  <a:schemeClr val="tx1"/>
                </a:solidFill>
                <a:latin typeface="Times New Roman" panose="02020603050405020304" pitchFamily="18" charset="0"/>
              </a:defRPr>
            </a:lvl6pPr>
            <a:lvl7pPr marL="3200400" indent="-457200" eaLnBrk="0" fontAlgn="base" hangingPunct="0">
              <a:spcBef>
                <a:spcPct val="0"/>
              </a:spcBef>
              <a:spcAft>
                <a:spcPct val="0"/>
              </a:spcAft>
              <a:defRPr sz="1300">
                <a:solidFill>
                  <a:schemeClr val="tx1"/>
                </a:solidFill>
                <a:latin typeface="Times New Roman" panose="02020603050405020304" pitchFamily="18" charset="0"/>
              </a:defRPr>
            </a:lvl7pPr>
            <a:lvl8pPr marL="3657600" indent="-457200" eaLnBrk="0" fontAlgn="base" hangingPunct="0">
              <a:spcBef>
                <a:spcPct val="0"/>
              </a:spcBef>
              <a:spcAft>
                <a:spcPct val="0"/>
              </a:spcAft>
              <a:defRPr sz="1300">
                <a:solidFill>
                  <a:schemeClr val="tx1"/>
                </a:solidFill>
                <a:latin typeface="Times New Roman" panose="02020603050405020304" pitchFamily="18" charset="0"/>
              </a:defRPr>
            </a:lvl8pPr>
            <a:lvl9pPr marL="4114800" indent="-4572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000" b="1">
                <a:latin typeface="Arial" panose="020B0604020202020204" pitchFamily="34" charset="0"/>
              </a:rPr>
              <a:t>Review the plan and the system</a:t>
            </a:r>
          </a:p>
          <a:p>
            <a:pPr eaLnBrk="1" hangingPunct="1">
              <a:spcBef>
                <a:spcPct val="50000"/>
              </a:spcBef>
            </a:pPr>
            <a:r>
              <a:rPr lang="en-US" altLang="en-US" sz="2000" b="1">
                <a:latin typeface="Arial" panose="020B0604020202020204" pitchFamily="34" charset="0"/>
              </a:rPr>
              <a:t>Exercise Assignment: </a:t>
            </a:r>
            <a:r>
              <a:rPr lang="en-US" altLang="en-US" sz="2000">
                <a:latin typeface="Arial" panose="020B0604020202020204" pitchFamily="34" charset="0"/>
              </a:rPr>
              <a:t>Diagnose previous yearly plans</a:t>
            </a:r>
          </a:p>
          <a:p>
            <a:pPr eaLnBrk="1" hangingPunct="1">
              <a:spcBef>
                <a:spcPct val="50000"/>
              </a:spcBef>
            </a:pPr>
            <a:r>
              <a:rPr lang="en-US" altLang="en-US" sz="2000" b="1">
                <a:latin typeface="Arial" panose="020B0604020202020204" pitchFamily="34" charset="0"/>
              </a:rPr>
              <a:t>Process: </a:t>
            </a:r>
          </a:p>
          <a:p>
            <a:pPr eaLnBrk="1" hangingPunct="1">
              <a:spcBef>
                <a:spcPct val="50000"/>
              </a:spcBef>
              <a:buFontTx/>
              <a:buAutoNum type="arabicPeriod"/>
            </a:pPr>
            <a:r>
              <a:rPr lang="en-US" altLang="en-US" sz="2000">
                <a:latin typeface="Arial" panose="020B0604020202020204" pitchFamily="34" charset="0"/>
              </a:rPr>
              <a:t>Consider the yearly planning process currently used.</a:t>
            </a:r>
          </a:p>
          <a:p>
            <a:pPr eaLnBrk="1" hangingPunct="1">
              <a:spcBef>
                <a:spcPct val="50000"/>
              </a:spcBef>
              <a:buFontTx/>
              <a:buAutoNum type="arabicPeriod"/>
            </a:pPr>
            <a:r>
              <a:rPr lang="en-US" altLang="en-US" sz="2000">
                <a:latin typeface="Arial" panose="020B0604020202020204" pitchFamily="34" charset="0"/>
              </a:rPr>
              <a:t>What does it do well? Why?</a:t>
            </a:r>
          </a:p>
          <a:p>
            <a:pPr eaLnBrk="1" hangingPunct="1">
              <a:spcBef>
                <a:spcPct val="50000"/>
              </a:spcBef>
              <a:buFontTx/>
              <a:buAutoNum type="arabicPeriod"/>
            </a:pPr>
            <a:r>
              <a:rPr lang="en-US" altLang="en-US" sz="2000">
                <a:latin typeface="Arial" panose="020B0604020202020204" pitchFamily="34" charset="0"/>
              </a:rPr>
              <a:t>What could be improved? Why?</a:t>
            </a:r>
          </a:p>
          <a:p>
            <a:pPr eaLnBrk="1" hangingPunct="1">
              <a:spcBef>
                <a:spcPct val="50000"/>
              </a:spcBef>
              <a:buFontTx/>
              <a:buAutoNum type="arabicPeriod"/>
            </a:pPr>
            <a:r>
              <a:rPr lang="en-US" altLang="en-US" sz="2000">
                <a:latin typeface="Arial" panose="020B0604020202020204" pitchFamily="34" charset="0"/>
              </a:rPr>
              <a:t>What changes should be made to the process?</a:t>
            </a:r>
          </a:p>
          <a:p>
            <a:pPr eaLnBrk="1" hangingPunct="1">
              <a:spcBef>
                <a:spcPct val="50000"/>
              </a:spcBef>
              <a:buFontTx/>
              <a:buAutoNum type="arabicPeriod"/>
            </a:pPr>
            <a:endParaRPr lang="en-US" altLang="en-US" sz="2000">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8386" name="Rectangle 2">
            <a:extLst>
              <a:ext uri="{FF2B5EF4-FFF2-40B4-BE49-F238E27FC236}">
                <a16:creationId xmlns:a16="http://schemas.microsoft.com/office/drawing/2014/main" id="{3D697E15-9E9D-D79E-DD0F-203EC27F4F11}"/>
              </a:ext>
            </a:extLst>
          </p:cNvPr>
          <p:cNvSpPr>
            <a:spLocks noGrp="1" noChangeArrowheads="1"/>
          </p:cNvSpPr>
          <p:nvPr>
            <p:ph type="title"/>
          </p:nvPr>
        </p:nvSpPr>
        <p:spPr/>
        <p:txBody>
          <a:bodyPr/>
          <a:lstStyle/>
          <a:p>
            <a:pPr eaLnBrk="1" hangingPunct="1">
              <a:defRPr/>
            </a:pPr>
            <a:r>
              <a:rPr lang="en-US" altLang="en-US"/>
              <a:t>Policy Deployment</a:t>
            </a:r>
          </a:p>
        </p:txBody>
      </p:sp>
      <p:sp>
        <p:nvSpPr>
          <p:cNvPr id="10243" name="Rectangle 3">
            <a:extLst>
              <a:ext uri="{FF2B5EF4-FFF2-40B4-BE49-F238E27FC236}">
                <a16:creationId xmlns:a16="http://schemas.microsoft.com/office/drawing/2014/main" id="{A4772F1D-A0EE-F667-98F2-BFF3B0B29704}"/>
              </a:ext>
            </a:extLst>
          </p:cNvPr>
          <p:cNvSpPr>
            <a:spLocks noGrp="1" noChangeArrowheads="1"/>
          </p:cNvSpPr>
          <p:nvPr>
            <p:ph type="body" idx="1"/>
          </p:nvPr>
        </p:nvSpPr>
        <p:spPr/>
        <p:txBody>
          <a:bodyPr/>
          <a:lstStyle/>
          <a:p>
            <a:pPr eaLnBrk="1" hangingPunct="1"/>
            <a:r>
              <a:rPr lang="en-US" altLang="en-US"/>
              <a:t>The meeting continued until a plan was devised. Basically all non essential work was to be halted including the Six Sigma projects. Everyone was to work overtime until performance improved and the client was happy again. </a:t>
            </a:r>
          </a:p>
          <a:p>
            <a:pPr eaLnBrk="1" hangingPunct="1"/>
            <a:endParaRPr lang="en-US" altLang="en-US"/>
          </a:p>
          <a:p>
            <a:pPr eaLnBrk="1" hangingPunct="1"/>
            <a:r>
              <a:rPr lang="en-US" altLang="en-US"/>
              <a:t>Many companies find themselves in this situation with or without a Six Sigma program. Their clients at some point become dissatisfied and want a change. The reactions are varied. Some do what this company was planning and think that more hard work is the answer. Others reorganize and hire a new CEO, the Lone Ranger, to come in and save the day. </a:t>
            </a:r>
          </a:p>
          <a:p>
            <a:pPr eaLnBrk="1" hangingPunct="1"/>
            <a:endParaRPr lang="en-US" altLang="en-US"/>
          </a:p>
          <a:p>
            <a:pPr eaLnBrk="1" hangingPunct="1"/>
            <a:endParaRPr lang="en-US" altLang="en-US"/>
          </a:p>
          <a:p>
            <a:pPr eaLnBrk="1" hangingPunct="1"/>
            <a:r>
              <a:rPr lang="en-US" altLang="en-US"/>
              <a:t>How would you diagnose the situation at this facility? </a:t>
            </a:r>
          </a:p>
          <a:p>
            <a:pPr eaLnBrk="1" hangingPunct="1"/>
            <a:r>
              <a:rPr lang="en-US" altLang="en-US"/>
              <a:t>Do you agree with the plan they devised?</a:t>
            </a:r>
          </a:p>
          <a:p>
            <a:pPr eaLnBrk="1" hangingPunct="1"/>
            <a:r>
              <a:rPr lang="en-US" altLang="en-US"/>
              <a:t>What recommendations would you make? </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4706" name="Rectangle 2">
            <a:extLst>
              <a:ext uri="{FF2B5EF4-FFF2-40B4-BE49-F238E27FC236}">
                <a16:creationId xmlns:a16="http://schemas.microsoft.com/office/drawing/2014/main" id="{0AD047C7-DCA9-CECE-EA2C-A0C2351ACDDA}"/>
              </a:ext>
            </a:extLst>
          </p:cNvPr>
          <p:cNvSpPr>
            <a:spLocks noGrp="1" noChangeArrowheads="1"/>
          </p:cNvSpPr>
          <p:nvPr>
            <p:ph type="title"/>
          </p:nvPr>
        </p:nvSpPr>
        <p:spPr/>
        <p:txBody>
          <a:bodyPr/>
          <a:lstStyle/>
          <a:p>
            <a:pPr eaLnBrk="1" hangingPunct="1">
              <a:defRPr/>
            </a:pPr>
            <a:r>
              <a:rPr lang="en-US" altLang="en-US"/>
              <a:t>Policy Deployment</a:t>
            </a:r>
          </a:p>
        </p:txBody>
      </p:sp>
      <p:grpSp>
        <p:nvGrpSpPr>
          <p:cNvPr id="45059" name="Group 3">
            <a:extLst>
              <a:ext uri="{FF2B5EF4-FFF2-40B4-BE49-F238E27FC236}">
                <a16:creationId xmlns:a16="http://schemas.microsoft.com/office/drawing/2014/main" id="{C2E4E7C5-965F-BF57-A7E2-B31BBBA4546C}"/>
              </a:ext>
            </a:extLst>
          </p:cNvPr>
          <p:cNvGrpSpPr>
            <a:grpSpLocks/>
          </p:cNvGrpSpPr>
          <p:nvPr/>
        </p:nvGrpSpPr>
        <p:grpSpPr bwMode="auto">
          <a:xfrm>
            <a:off x="5638800" y="1066800"/>
            <a:ext cx="1676400" cy="5334000"/>
            <a:chOff x="2160" y="576"/>
            <a:chExt cx="1056" cy="3360"/>
          </a:xfrm>
        </p:grpSpPr>
        <p:sp>
          <p:nvSpPr>
            <p:cNvPr id="45061" name="AutoShape 4">
              <a:extLst>
                <a:ext uri="{FF2B5EF4-FFF2-40B4-BE49-F238E27FC236}">
                  <a16:creationId xmlns:a16="http://schemas.microsoft.com/office/drawing/2014/main" id="{82642521-5372-209A-FABA-1E598C20A928}"/>
                </a:ext>
              </a:extLst>
            </p:cNvPr>
            <p:cNvSpPr>
              <a:spLocks noChangeArrowheads="1"/>
            </p:cNvSpPr>
            <p:nvPr/>
          </p:nvSpPr>
          <p:spPr bwMode="auto">
            <a:xfrm>
              <a:off x="2196" y="576"/>
              <a:ext cx="984" cy="480"/>
            </a:xfrm>
            <a:prstGeom prst="flowChartAlternateProcess">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600">
                  <a:latin typeface="Arial" panose="020B0604020202020204" pitchFamily="34" charset="0"/>
                </a:rPr>
                <a:t>Establish a Vision and Objectives</a:t>
              </a:r>
            </a:p>
          </p:txBody>
        </p:sp>
        <p:sp>
          <p:nvSpPr>
            <p:cNvPr id="45062" name="AutoShape 5">
              <a:extLst>
                <a:ext uri="{FF2B5EF4-FFF2-40B4-BE49-F238E27FC236}">
                  <a16:creationId xmlns:a16="http://schemas.microsoft.com/office/drawing/2014/main" id="{E318E0F2-CB92-3B51-CB37-1203F17466C4}"/>
                </a:ext>
              </a:extLst>
            </p:cNvPr>
            <p:cNvSpPr>
              <a:spLocks noChangeArrowheads="1"/>
            </p:cNvSpPr>
            <p:nvPr/>
          </p:nvSpPr>
          <p:spPr bwMode="auto">
            <a:xfrm>
              <a:off x="2232" y="1288"/>
              <a:ext cx="912" cy="464"/>
            </a:xfrm>
            <a:prstGeom prst="flowChartProcess">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600">
                  <a:latin typeface="Arial" panose="020B0604020202020204" pitchFamily="34" charset="0"/>
                </a:rPr>
                <a:t>Deploy the vision and objectives</a:t>
              </a:r>
            </a:p>
          </p:txBody>
        </p:sp>
        <p:sp>
          <p:nvSpPr>
            <p:cNvPr id="45063" name="AutoShape 6">
              <a:extLst>
                <a:ext uri="{FF2B5EF4-FFF2-40B4-BE49-F238E27FC236}">
                  <a16:creationId xmlns:a16="http://schemas.microsoft.com/office/drawing/2014/main" id="{F1EFE207-152B-ED5F-44D7-7DDD72BE40EF}"/>
                </a:ext>
              </a:extLst>
            </p:cNvPr>
            <p:cNvSpPr>
              <a:spLocks noChangeArrowheads="1"/>
            </p:cNvSpPr>
            <p:nvPr/>
          </p:nvSpPr>
          <p:spPr bwMode="auto">
            <a:xfrm>
              <a:off x="2160" y="1984"/>
              <a:ext cx="1056" cy="544"/>
            </a:xfrm>
            <a:prstGeom prst="flowChartDecision">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400">
                  <a:latin typeface="Arial" panose="020B0604020202020204" pitchFamily="34" charset="0"/>
                </a:rPr>
                <a:t>Optimize the plan</a:t>
              </a:r>
            </a:p>
          </p:txBody>
        </p:sp>
        <p:sp>
          <p:nvSpPr>
            <p:cNvPr id="45064" name="AutoShape 7">
              <a:extLst>
                <a:ext uri="{FF2B5EF4-FFF2-40B4-BE49-F238E27FC236}">
                  <a16:creationId xmlns:a16="http://schemas.microsoft.com/office/drawing/2014/main" id="{C668A04E-34CA-2159-B949-6B8B9AAFAFA5}"/>
                </a:ext>
              </a:extLst>
            </p:cNvPr>
            <p:cNvSpPr>
              <a:spLocks noChangeArrowheads="1"/>
            </p:cNvSpPr>
            <p:nvPr/>
          </p:nvSpPr>
          <p:spPr bwMode="auto">
            <a:xfrm>
              <a:off x="2196" y="3456"/>
              <a:ext cx="984" cy="480"/>
            </a:xfrm>
            <a:prstGeom prst="flowChartAlternateProcess">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600">
                  <a:latin typeface="Arial" panose="020B0604020202020204" pitchFamily="34" charset="0"/>
                </a:rPr>
                <a:t>Review the Plan and the System</a:t>
              </a:r>
            </a:p>
          </p:txBody>
        </p:sp>
        <p:cxnSp>
          <p:nvCxnSpPr>
            <p:cNvPr id="45065" name="AutoShape 8">
              <a:extLst>
                <a:ext uri="{FF2B5EF4-FFF2-40B4-BE49-F238E27FC236}">
                  <a16:creationId xmlns:a16="http://schemas.microsoft.com/office/drawing/2014/main" id="{DAFCAA33-ABE3-EA6D-2B87-4BB22C5436A5}"/>
                </a:ext>
              </a:extLst>
            </p:cNvPr>
            <p:cNvCxnSpPr>
              <a:cxnSpLocks noChangeShapeType="1"/>
              <a:stCxn id="45061" idx="2"/>
              <a:endCxn id="45062" idx="0"/>
            </p:cNvCxnSpPr>
            <p:nvPr/>
          </p:nvCxnSpPr>
          <p:spPr bwMode="auto">
            <a:xfrm rot="5400000">
              <a:off x="2572" y="1172"/>
              <a:ext cx="232" cy="0"/>
            </a:xfrm>
            <a:prstGeom prst="straightConnector1">
              <a:avLst/>
            </a:prstGeom>
            <a:noFill/>
            <a:ln w="12700">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5066" name="AutoShape 9">
              <a:extLst>
                <a:ext uri="{FF2B5EF4-FFF2-40B4-BE49-F238E27FC236}">
                  <a16:creationId xmlns:a16="http://schemas.microsoft.com/office/drawing/2014/main" id="{71450F69-FE0E-F0FE-EF32-72BE298C4783}"/>
                </a:ext>
              </a:extLst>
            </p:cNvPr>
            <p:cNvCxnSpPr>
              <a:cxnSpLocks noChangeShapeType="1"/>
              <a:stCxn id="45062" idx="2"/>
              <a:endCxn id="45063" idx="0"/>
            </p:cNvCxnSpPr>
            <p:nvPr/>
          </p:nvCxnSpPr>
          <p:spPr bwMode="auto">
            <a:xfrm rot="5400000">
              <a:off x="2572" y="1868"/>
              <a:ext cx="232" cy="0"/>
            </a:xfrm>
            <a:prstGeom prst="straightConnector1">
              <a:avLst/>
            </a:prstGeom>
            <a:noFill/>
            <a:ln w="12700">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5067" name="AutoShape 10">
              <a:extLst>
                <a:ext uri="{FF2B5EF4-FFF2-40B4-BE49-F238E27FC236}">
                  <a16:creationId xmlns:a16="http://schemas.microsoft.com/office/drawing/2014/main" id="{F6497161-4BA3-B36D-1BE6-8B14C6E25561}"/>
                </a:ext>
              </a:extLst>
            </p:cNvPr>
            <p:cNvCxnSpPr>
              <a:cxnSpLocks noChangeShapeType="1"/>
              <a:stCxn id="45063" idx="3"/>
              <a:endCxn id="45062" idx="3"/>
            </p:cNvCxnSpPr>
            <p:nvPr/>
          </p:nvCxnSpPr>
          <p:spPr bwMode="auto">
            <a:xfrm flipH="1" flipV="1">
              <a:off x="3144" y="1520"/>
              <a:ext cx="72" cy="736"/>
            </a:xfrm>
            <a:prstGeom prst="bentConnector3">
              <a:avLst>
                <a:gd name="adj1" fmla="val -200000"/>
              </a:avLst>
            </a:prstGeom>
            <a:noFill/>
            <a:ln w="12700">
              <a:solidFill>
                <a:srgbClr val="000000"/>
              </a:solidFill>
              <a:miter lim="800000"/>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5068" name="AutoShape 11">
              <a:extLst>
                <a:ext uri="{FF2B5EF4-FFF2-40B4-BE49-F238E27FC236}">
                  <a16:creationId xmlns:a16="http://schemas.microsoft.com/office/drawing/2014/main" id="{DA2DE417-9A6E-8719-CFBB-3EEB29949066}"/>
                </a:ext>
              </a:extLst>
            </p:cNvPr>
            <p:cNvCxnSpPr>
              <a:cxnSpLocks noChangeShapeType="1"/>
              <a:stCxn id="45064" idx="3"/>
              <a:endCxn id="45061" idx="3"/>
            </p:cNvCxnSpPr>
            <p:nvPr/>
          </p:nvCxnSpPr>
          <p:spPr bwMode="auto">
            <a:xfrm flipV="1">
              <a:off x="3180" y="816"/>
              <a:ext cx="1" cy="2880"/>
            </a:xfrm>
            <a:prstGeom prst="bentConnector3">
              <a:avLst>
                <a:gd name="adj1" fmla="val 41800000"/>
              </a:avLst>
            </a:prstGeom>
            <a:noFill/>
            <a:ln w="12700">
              <a:solidFill>
                <a:srgbClr val="000000"/>
              </a:solidFill>
              <a:miter lim="800000"/>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5069" name="AutoShape 12">
              <a:extLst>
                <a:ext uri="{FF2B5EF4-FFF2-40B4-BE49-F238E27FC236}">
                  <a16:creationId xmlns:a16="http://schemas.microsoft.com/office/drawing/2014/main" id="{099AF706-86EE-7E3A-7227-34D7E536E473}"/>
                </a:ext>
              </a:extLst>
            </p:cNvPr>
            <p:cNvSpPr>
              <a:spLocks noChangeArrowheads="1"/>
            </p:cNvSpPr>
            <p:nvPr/>
          </p:nvSpPr>
          <p:spPr bwMode="auto">
            <a:xfrm>
              <a:off x="2232" y="2760"/>
              <a:ext cx="912" cy="464"/>
            </a:xfrm>
            <a:prstGeom prst="flowChartProcess">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600">
                  <a:latin typeface="Arial" panose="020B0604020202020204" pitchFamily="34" charset="0"/>
                </a:rPr>
                <a:t>Implement the plan</a:t>
              </a:r>
            </a:p>
          </p:txBody>
        </p:sp>
        <p:cxnSp>
          <p:nvCxnSpPr>
            <p:cNvPr id="45070" name="AutoShape 13">
              <a:extLst>
                <a:ext uri="{FF2B5EF4-FFF2-40B4-BE49-F238E27FC236}">
                  <a16:creationId xmlns:a16="http://schemas.microsoft.com/office/drawing/2014/main" id="{788DFFE8-0E32-7C64-2A2C-2F55A5D9F066}"/>
                </a:ext>
              </a:extLst>
            </p:cNvPr>
            <p:cNvCxnSpPr>
              <a:cxnSpLocks noChangeShapeType="1"/>
              <a:stCxn id="45063" idx="2"/>
              <a:endCxn id="45069" idx="0"/>
            </p:cNvCxnSpPr>
            <p:nvPr/>
          </p:nvCxnSpPr>
          <p:spPr bwMode="auto">
            <a:xfrm rot="5400000">
              <a:off x="2572" y="2644"/>
              <a:ext cx="232" cy="0"/>
            </a:xfrm>
            <a:prstGeom prst="straightConnector1">
              <a:avLst/>
            </a:prstGeom>
            <a:noFill/>
            <a:ln w="12700">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5071" name="AutoShape 14">
              <a:extLst>
                <a:ext uri="{FF2B5EF4-FFF2-40B4-BE49-F238E27FC236}">
                  <a16:creationId xmlns:a16="http://schemas.microsoft.com/office/drawing/2014/main" id="{5BC238CF-9090-A5D1-3683-A66E5C72453B}"/>
                </a:ext>
              </a:extLst>
            </p:cNvPr>
            <p:cNvCxnSpPr>
              <a:cxnSpLocks noChangeShapeType="1"/>
              <a:stCxn id="45069" idx="2"/>
              <a:endCxn id="45064" idx="0"/>
            </p:cNvCxnSpPr>
            <p:nvPr/>
          </p:nvCxnSpPr>
          <p:spPr bwMode="auto">
            <a:xfrm rot="5400000">
              <a:off x="2572" y="3340"/>
              <a:ext cx="232" cy="0"/>
            </a:xfrm>
            <a:prstGeom prst="straightConnector1">
              <a:avLst/>
            </a:prstGeom>
            <a:noFill/>
            <a:ln w="12700">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5060" name="Text Box 15">
            <a:extLst>
              <a:ext uri="{FF2B5EF4-FFF2-40B4-BE49-F238E27FC236}">
                <a16:creationId xmlns:a16="http://schemas.microsoft.com/office/drawing/2014/main" id="{748C2A1A-4B75-109C-72C2-08F0DD506ECF}"/>
              </a:ext>
            </a:extLst>
          </p:cNvPr>
          <p:cNvSpPr txBox="1">
            <a:spLocks noChangeArrowheads="1"/>
          </p:cNvSpPr>
          <p:nvPr/>
        </p:nvSpPr>
        <p:spPr bwMode="auto">
          <a:xfrm>
            <a:off x="533400" y="1143000"/>
            <a:ext cx="4343400" cy="4054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000" b="1">
                <a:latin typeface="Arial" panose="020B0604020202020204" pitchFamily="34" charset="0"/>
              </a:rPr>
              <a:t>Policy Deployment</a:t>
            </a:r>
            <a:r>
              <a:rPr lang="en-US" altLang="en-US" sz="2000">
                <a:latin typeface="Arial" panose="020B0604020202020204" pitchFamily="34" charset="0"/>
              </a:rPr>
              <a:t> is normally implemented in stages. In its first year not all the activities are done. For instance it may take a while to get an accurate measurement system in place. </a:t>
            </a:r>
          </a:p>
          <a:p>
            <a:pPr eaLnBrk="1" hangingPunct="1">
              <a:spcBef>
                <a:spcPct val="50000"/>
              </a:spcBef>
            </a:pPr>
            <a:r>
              <a:rPr lang="en-US" altLang="en-US" sz="2000">
                <a:latin typeface="Arial" panose="020B0604020202020204" pitchFamily="34" charset="0"/>
              </a:rPr>
              <a:t>It works well when resting on a basis of employees and management skilled in analytical tools.  Without these skills employees may feel frustrated. </a:t>
            </a:r>
          </a:p>
          <a:p>
            <a:pPr eaLnBrk="1" hangingPunct="1">
              <a:spcBef>
                <a:spcPct val="50000"/>
              </a:spcBef>
            </a:pPr>
            <a:r>
              <a:rPr lang="en-US" altLang="en-US" sz="2000">
                <a:latin typeface="Arial" panose="020B0604020202020204" pitchFamily="34" charset="0"/>
              </a:rPr>
              <a:t>What would you begin with?</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410" name="Rectangle 2">
            <a:extLst>
              <a:ext uri="{FF2B5EF4-FFF2-40B4-BE49-F238E27FC236}">
                <a16:creationId xmlns:a16="http://schemas.microsoft.com/office/drawing/2014/main" id="{D428D575-AFC3-3B34-8478-368752B79CA6}"/>
              </a:ext>
            </a:extLst>
          </p:cNvPr>
          <p:cNvSpPr>
            <a:spLocks noGrp="1" noChangeArrowheads="1"/>
          </p:cNvSpPr>
          <p:nvPr>
            <p:ph type="title"/>
          </p:nvPr>
        </p:nvSpPr>
        <p:spPr/>
        <p:txBody>
          <a:bodyPr/>
          <a:lstStyle/>
          <a:p>
            <a:pPr eaLnBrk="1" hangingPunct="1">
              <a:defRPr/>
            </a:pPr>
            <a:r>
              <a:rPr lang="en-US" altLang="en-US"/>
              <a:t>Policy Deployment</a:t>
            </a:r>
          </a:p>
        </p:txBody>
      </p:sp>
      <p:grpSp>
        <p:nvGrpSpPr>
          <p:cNvPr id="11267" name="Group 18">
            <a:extLst>
              <a:ext uri="{FF2B5EF4-FFF2-40B4-BE49-F238E27FC236}">
                <a16:creationId xmlns:a16="http://schemas.microsoft.com/office/drawing/2014/main" id="{47F3ED00-7787-19AD-7ADC-93A96847591A}"/>
              </a:ext>
            </a:extLst>
          </p:cNvPr>
          <p:cNvGrpSpPr>
            <a:grpSpLocks/>
          </p:cNvGrpSpPr>
          <p:nvPr/>
        </p:nvGrpSpPr>
        <p:grpSpPr bwMode="auto">
          <a:xfrm>
            <a:off x="5638800" y="1066800"/>
            <a:ext cx="1676400" cy="5334000"/>
            <a:chOff x="2160" y="576"/>
            <a:chExt cx="1056" cy="3360"/>
          </a:xfrm>
        </p:grpSpPr>
        <p:sp>
          <p:nvSpPr>
            <p:cNvPr id="11269" name="AutoShape 4">
              <a:extLst>
                <a:ext uri="{FF2B5EF4-FFF2-40B4-BE49-F238E27FC236}">
                  <a16:creationId xmlns:a16="http://schemas.microsoft.com/office/drawing/2014/main" id="{C0E06C2C-E974-5710-A7FC-21AB42C0C380}"/>
                </a:ext>
              </a:extLst>
            </p:cNvPr>
            <p:cNvSpPr>
              <a:spLocks noChangeArrowheads="1"/>
            </p:cNvSpPr>
            <p:nvPr/>
          </p:nvSpPr>
          <p:spPr bwMode="auto">
            <a:xfrm>
              <a:off x="2196" y="576"/>
              <a:ext cx="984" cy="480"/>
            </a:xfrm>
            <a:prstGeom prst="flowChartAlternateProcess">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600">
                  <a:latin typeface="Arial" panose="020B0604020202020204" pitchFamily="34" charset="0"/>
                </a:rPr>
                <a:t>Establish a Vision and Objectives</a:t>
              </a:r>
            </a:p>
          </p:txBody>
        </p:sp>
        <p:sp>
          <p:nvSpPr>
            <p:cNvPr id="11270" name="AutoShape 5">
              <a:extLst>
                <a:ext uri="{FF2B5EF4-FFF2-40B4-BE49-F238E27FC236}">
                  <a16:creationId xmlns:a16="http://schemas.microsoft.com/office/drawing/2014/main" id="{F0B12085-D632-9A5B-61B5-A493BB86B265}"/>
                </a:ext>
              </a:extLst>
            </p:cNvPr>
            <p:cNvSpPr>
              <a:spLocks noChangeArrowheads="1"/>
            </p:cNvSpPr>
            <p:nvPr/>
          </p:nvSpPr>
          <p:spPr bwMode="auto">
            <a:xfrm>
              <a:off x="2232" y="1288"/>
              <a:ext cx="912" cy="464"/>
            </a:xfrm>
            <a:prstGeom prst="flowChartProcess">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600">
                  <a:latin typeface="Arial" panose="020B0604020202020204" pitchFamily="34" charset="0"/>
                </a:rPr>
                <a:t>Deploy the vision and objectives</a:t>
              </a:r>
            </a:p>
          </p:txBody>
        </p:sp>
        <p:sp>
          <p:nvSpPr>
            <p:cNvPr id="11271" name="AutoShape 8">
              <a:extLst>
                <a:ext uri="{FF2B5EF4-FFF2-40B4-BE49-F238E27FC236}">
                  <a16:creationId xmlns:a16="http://schemas.microsoft.com/office/drawing/2014/main" id="{582945E2-2F6A-4B4D-EFA7-FB83FEF247C0}"/>
                </a:ext>
              </a:extLst>
            </p:cNvPr>
            <p:cNvSpPr>
              <a:spLocks noChangeArrowheads="1"/>
            </p:cNvSpPr>
            <p:nvPr/>
          </p:nvSpPr>
          <p:spPr bwMode="auto">
            <a:xfrm>
              <a:off x="2160" y="1984"/>
              <a:ext cx="1056" cy="544"/>
            </a:xfrm>
            <a:prstGeom prst="flowChartDecision">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400">
                  <a:latin typeface="Arial" panose="020B0604020202020204" pitchFamily="34" charset="0"/>
                </a:rPr>
                <a:t>Optimize the plan</a:t>
              </a:r>
            </a:p>
          </p:txBody>
        </p:sp>
        <p:sp>
          <p:nvSpPr>
            <p:cNvPr id="11272" name="AutoShape 9">
              <a:extLst>
                <a:ext uri="{FF2B5EF4-FFF2-40B4-BE49-F238E27FC236}">
                  <a16:creationId xmlns:a16="http://schemas.microsoft.com/office/drawing/2014/main" id="{66E1B42B-75E8-BC7D-DF30-EB69902747CE}"/>
                </a:ext>
              </a:extLst>
            </p:cNvPr>
            <p:cNvSpPr>
              <a:spLocks noChangeArrowheads="1"/>
            </p:cNvSpPr>
            <p:nvPr/>
          </p:nvSpPr>
          <p:spPr bwMode="auto">
            <a:xfrm>
              <a:off x="2196" y="3456"/>
              <a:ext cx="984" cy="480"/>
            </a:xfrm>
            <a:prstGeom prst="flowChartAlternateProcess">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600">
                  <a:latin typeface="Arial" panose="020B0604020202020204" pitchFamily="34" charset="0"/>
                </a:rPr>
                <a:t>Review the Plan and the System</a:t>
              </a:r>
            </a:p>
          </p:txBody>
        </p:sp>
        <p:cxnSp>
          <p:nvCxnSpPr>
            <p:cNvPr id="11273" name="AutoShape 10">
              <a:extLst>
                <a:ext uri="{FF2B5EF4-FFF2-40B4-BE49-F238E27FC236}">
                  <a16:creationId xmlns:a16="http://schemas.microsoft.com/office/drawing/2014/main" id="{0C3EF1B4-1DD9-B3E1-F9FA-E8E5E29797ED}"/>
                </a:ext>
              </a:extLst>
            </p:cNvPr>
            <p:cNvCxnSpPr>
              <a:cxnSpLocks noChangeShapeType="1"/>
              <a:stCxn id="11269" idx="2"/>
              <a:endCxn id="11270" idx="0"/>
            </p:cNvCxnSpPr>
            <p:nvPr/>
          </p:nvCxnSpPr>
          <p:spPr bwMode="auto">
            <a:xfrm rot="5400000">
              <a:off x="2572" y="1172"/>
              <a:ext cx="232" cy="0"/>
            </a:xfrm>
            <a:prstGeom prst="straightConnector1">
              <a:avLst/>
            </a:prstGeom>
            <a:noFill/>
            <a:ln w="12700">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274" name="AutoShape 11">
              <a:extLst>
                <a:ext uri="{FF2B5EF4-FFF2-40B4-BE49-F238E27FC236}">
                  <a16:creationId xmlns:a16="http://schemas.microsoft.com/office/drawing/2014/main" id="{B12E362A-4A3A-B84B-04AB-62E0A4CEC4FB}"/>
                </a:ext>
              </a:extLst>
            </p:cNvPr>
            <p:cNvCxnSpPr>
              <a:cxnSpLocks noChangeShapeType="1"/>
              <a:stCxn id="11270" idx="2"/>
              <a:endCxn id="11271" idx="0"/>
            </p:cNvCxnSpPr>
            <p:nvPr/>
          </p:nvCxnSpPr>
          <p:spPr bwMode="auto">
            <a:xfrm rot="5400000">
              <a:off x="2572" y="1868"/>
              <a:ext cx="232" cy="0"/>
            </a:xfrm>
            <a:prstGeom prst="straightConnector1">
              <a:avLst/>
            </a:prstGeom>
            <a:noFill/>
            <a:ln w="12700">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275" name="AutoShape 13">
              <a:extLst>
                <a:ext uri="{FF2B5EF4-FFF2-40B4-BE49-F238E27FC236}">
                  <a16:creationId xmlns:a16="http://schemas.microsoft.com/office/drawing/2014/main" id="{4AA708E2-C3FC-7EC3-57A5-C8F57BBD477D}"/>
                </a:ext>
              </a:extLst>
            </p:cNvPr>
            <p:cNvCxnSpPr>
              <a:cxnSpLocks noChangeShapeType="1"/>
              <a:stCxn id="11271" idx="3"/>
              <a:endCxn id="11270" idx="3"/>
            </p:cNvCxnSpPr>
            <p:nvPr/>
          </p:nvCxnSpPr>
          <p:spPr bwMode="auto">
            <a:xfrm flipH="1" flipV="1">
              <a:off x="3144" y="1520"/>
              <a:ext cx="72" cy="736"/>
            </a:xfrm>
            <a:prstGeom prst="bentConnector3">
              <a:avLst>
                <a:gd name="adj1" fmla="val -200000"/>
              </a:avLst>
            </a:prstGeom>
            <a:noFill/>
            <a:ln w="12700">
              <a:solidFill>
                <a:srgbClr val="000000"/>
              </a:solidFill>
              <a:miter lim="800000"/>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276" name="AutoShape 14">
              <a:extLst>
                <a:ext uri="{FF2B5EF4-FFF2-40B4-BE49-F238E27FC236}">
                  <a16:creationId xmlns:a16="http://schemas.microsoft.com/office/drawing/2014/main" id="{817ED16C-F212-DBC3-C01D-DDE55F629091}"/>
                </a:ext>
              </a:extLst>
            </p:cNvPr>
            <p:cNvCxnSpPr>
              <a:cxnSpLocks noChangeShapeType="1"/>
              <a:stCxn id="11272" idx="3"/>
              <a:endCxn id="11269" idx="3"/>
            </p:cNvCxnSpPr>
            <p:nvPr/>
          </p:nvCxnSpPr>
          <p:spPr bwMode="auto">
            <a:xfrm flipV="1">
              <a:off x="3180" y="816"/>
              <a:ext cx="1" cy="2880"/>
            </a:xfrm>
            <a:prstGeom prst="bentConnector3">
              <a:avLst>
                <a:gd name="adj1" fmla="val 41800000"/>
              </a:avLst>
            </a:prstGeom>
            <a:noFill/>
            <a:ln w="12700">
              <a:solidFill>
                <a:srgbClr val="000000"/>
              </a:solidFill>
              <a:miter lim="800000"/>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277" name="AutoShape 15">
              <a:extLst>
                <a:ext uri="{FF2B5EF4-FFF2-40B4-BE49-F238E27FC236}">
                  <a16:creationId xmlns:a16="http://schemas.microsoft.com/office/drawing/2014/main" id="{44C75FEE-032A-58C2-41B7-8B3467F445FF}"/>
                </a:ext>
              </a:extLst>
            </p:cNvPr>
            <p:cNvSpPr>
              <a:spLocks noChangeArrowheads="1"/>
            </p:cNvSpPr>
            <p:nvPr/>
          </p:nvSpPr>
          <p:spPr bwMode="auto">
            <a:xfrm>
              <a:off x="2232" y="2760"/>
              <a:ext cx="912" cy="464"/>
            </a:xfrm>
            <a:prstGeom prst="flowChartProcess">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600">
                  <a:latin typeface="Arial" panose="020B0604020202020204" pitchFamily="34" charset="0"/>
                </a:rPr>
                <a:t>Implement the plan</a:t>
              </a:r>
            </a:p>
          </p:txBody>
        </p:sp>
        <p:cxnSp>
          <p:nvCxnSpPr>
            <p:cNvPr id="11278" name="AutoShape 16">
              <a:extLst>
                <a:ext uri="{FF2B5EF4-FFF2-40B4-BE49-F238E27FC236}">
                  <a16:creationId xmlns:a16="http://schemas.microsoft.com/office/drawing/2014/main" id="{3FC7FFBB-6AB4-B265-E53C-64895CBF18DA}"/>
                </a:ext>
              </a:extLst>
            </p:cNvPr>
            <p:cNvCxnSpPr>
              <a:cxnSpLocks noChangeShapeType="1"/>
              <a:stCxn id="11271" idx="2"/>
              <a:endCxn id="11277" idx="0"/>
            </p:cNvCxnSpPr>
            <p:nvPr/>
          </p:nvCxnSpPr>
          <p:spPr bwMode="auto">
            <a:xfrm rot="5400000">
              <a:off x="2572" y="2644"/>
              <a:ext cx="232" cy="0"/>
            </a:xfrm>
            <a:prstGeom prst="straightConnector1">
              <a:avLst/>
            </a:prstGeom>
            <a:noFill/>
            <a:ln w="12700">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279" name="AutoShape 17">
              <a:extLst>
                <a:ext uri="{FF2B5EF4-FFF2-40B4-BE49-F238E27FC236}">
                  <a16:creationId xmlns:a16="http://schemas.microsoft.com/office/drawing/2014/main" id="{FCFAA4BF-45F4-C7E0-E476-D9C29A081879}"/>
                </a:ext>
              </a:extLst>
            </p:cNvPr>
            <p:cNvCxnSpPr>
              <a:cxnSpLocks noChangeShapeType="1"/>
              <a:stCxn id="11277" idx="2"/>
              <a:endCxn id="11272" idx="0"/>
            </p:cNvCxnSpPr>
            <p:nvPr/>
          </p:nvCxnSpPr>
          <p:spPr bwMode="auto">
            <a:xfrm rot="5400000">
              <a:off x="2572" y="3340"/>
              <a:ext cx="232" cy="0"/>
            </a:xfrm>
            <a:prstGeom prst="straightConnector1">
              <a:avLst/>
            </a:prstGeom>
            <a:noFill/>
            <a:ln w="12700">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1268" name="Text Box 19">
            <a:extLst>
              <a:ext uri="{FF2B5EF4-FFF2-40B4-BE49-F238E27FC236}">
                <a16:creationId xmlns:a16="http://schemas.microsoft.com/office/drawing/2014/main" id="{5B255673-A5AD-F55D-9B1A-1B3ADFA212E2}"/>
              </a:ext>
            </a:extLst>
          </p:cNvPr>
          <p:cNvSpPr txBox="1">
            <a:spLocks noChangeArrowheads="1"/>
          </p:cNvSpPr>
          <p:nvPr/>
        </p:nvSpPr>
        <p:spPr bwMode="auto">
          <a:xfrm>
            <a:off x="533400" y="1143000"/>
            <a:ext cx="4343400" cy="4816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000" b="1" dirty="0">
                <a:latin typeface="Arial" panose="020B0604020202020204" pitchFamily="34" charset="0"/>
              </a:rPr>
              <a:t>Policy Deployment</a:t>
            </a:r>
            <a:r>
              <a:rPr lang="en-US" altLang="en-US" sz="2000" dirty="0">
                <a:latin typeface="Arial" panose="020B0604020202020204" pitchFamily="34" charset="0"/>
              </a:rPr>
              <a:t> was developed to help an organization focus on its most important problems. Much credit is given to Komatsu Tractor that was very busy in its improvement activities but was losing market share. They did much customer research and found that reliability was lacking in their equipment. From that day forward all improvement projects were focused on reliability. Everyone was asked to contribute what they could.  </a:t>
            </a:r>
          </a:p>
          <a:p>
            <a:pPr eaLnBrk="1" hangingPunct="1">
              <a:spcBef>
                <a:spcPct val="50000"/>
              </a:spcBef>
            </a:pPr>
            <a:r>
              <a:rPr lang="en-US" altLang="en-US" sz="2000" dirty="0">
                <a:latin typeface="Arial" panose="020B0604020202020204" pitchFamily="34" charset="0"/>
              </a:rPr>
              <a:t>Policy Deployment consists of 5 phases.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0434" name="Rectangle 2">
            <a:extLst>
              <a:ext uri="{FF2B5EF4-FFF2-40B4-BE49-F238E27FC236}">
                <a16:creationId xmlns:a16="http://schemas.microsoft.com/office/drawing/2014/main" id="{7C64B59A-C501-98F4-DA68-E9304E6DDEF7}"/>
              </a:ext>
            </a:extLst>
          </p:cNvPr>
          <p:cNvSpPr>
            <a:spLocks noGrp="1" noChangeArrowheads="1"/>
          </p:cNvSpPr>
          <p:nvPr>
            <p:ph type="title"/>
          </p:nvPr>
        </p:nvSpPr>
        <p:spPr/>
        <p:txBody>
          <a:bodyPr/>
          <a:lstStyle/>
          <a:p>
            <a:pPr eaLnBrk="1" hangingPunct="1">
              <a:defRPr/>
            </a:pPr>
            <a:r>
              <a:rPr lang="en-US" altLang="en-US"/>
              <a:t>Policy Deployment</a:t>
            </a:r>
          </a:p>
        </p:txBody>
      </p:sp>
      <p:sp>
        <p:nvSpPr>
          <p:cNvPr id="12291" name="Text Box 13">
            <a:extLst>
              <a:ext uri="{FF2B5EF4-FFF2-40B4-BE49-F238E27FC236}">
                <a16:creationId xmlns:a16="http://schemas.microsoft.com/office/drawing/2014/main" id="{C5CC8B82-21D3-90B2-8B4C-22CC2FA3E88A}"/>
              </a:ext>
            </a:extLst>
          </p:cNvPr>
          <p:cNvSpPr txBox="1">
            <a:spLocks noChangeArrowheads="1"/>
          </p:cNvSpPr>
          <p:nvPr/>
        </p:nvSpPr>
        <p:spPr bwMode="auto">
          <a:xfrm>
            <a:off x="4191000" y="1143000"/>
            <a:ext cx="4114800" cy="4816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000" b="1">
                <a:latin typeface="Arial" panose="020B0604020202020204" pitchFamily="34" charset="0"/>
              </a:rPr>
              <a:t>The Vision:</a:t>
            </a:r>
          </a:p>
          <a:p>
            <a:pPr eaLnBrk="1" hangingPunct="1">
              <a:spcBef>
                <a:spcPct val="50000"/>
              </a:spcBef>
            </a:pPr>
            <a:r>
              <a:rPr lang="en-US" altLang="en-US" sz="2000">
                <a:latin typeface="Arial" panose="020B0604020202020204" pitchFamily="34" charset="0"/>
              </a:rPr>
              <a:t>The beginning of Policy Deployment is to set a long term, 3 – 5 year vision for the organization. The vision is based on the customers needs, the competitive environment, and the companies own strategy. The vision should be:</a:t>
            </a:r>
          </a:p>
          <a:p>
            <a:pPr eaLnBrk="1" hangingPunct="1">
              <a:spcBef>
                <a:spcPct val="50000"/>
              </a:spcBef>
              <a:buFontTx/>
              <a:buChar char="•"/>
            </a:pPr>
            <a:r>
              <a:rPr lang="en-US" altLang="en-US" sz="2000">
                <a:latin typeface="Arial" panose="020B0604020202020204" pitchFamily="34" charset="0"/>
              </a:rPr>
              <a:t>Challenging,</a:t>
            </a:r>
          </a:p>
          <a:p>
            <a:pPr eaLnBrk="1" hangingPunct="1">
              <a:spcBef>
                <a:spcPct val="50000"/>
              </a:spcBef>
              <a:buFontTx/>
              <a:buChar char="•"/>
            </a:pPr>
            <a:r>
              <a:rPr lang="en-US" altLang="en-US" sz="2000">
                <a:latin typeface="Arial" panose="020B0604020202020204" pitchFamily="34" charset="0"/>
              </a:rPr>
              <a:t>Inspiring,</a:t>
            </a:r>
          </a:p>
          <a:p>
            <a:pPr eaLnBrk="1" hangingPunct="1">
              <a:spcBef>
                <a:spcPct val="50000"/>
              </a:spcBef>
              <a:buFontTx/>
              <a:buChar char="•"/>
            </a:pPr>
            <a:r>
              <a:rPr lang="en-US" altLang="en-US" sz="2000">
                <a:latin typeface="Arial" panose="020B0604020202020204" pitchFamily="34" charset="0"/>
              </a:rPr>
              <a:t>All encompassing, and </a:t>
            </a:r>
          </a:p>
          <a:p>
            <a:pPr eaLnBrk="1" hangingPunct="1">
              <a:spcBef>
                <a:spcPct val="50000"/>
              </a:spcBef>
              <a:buFontTx/>
              <a:buChar char="•"/>
            </a:pPr>
            <a:r>
              <a:rPr lang="en-US" altLang="en-US" sz="2000">
                <a:latin typeface="Arial" panose="020B0604020202020204" pitchFamily="34" charset="0"/>
              </a:rPr>
              <a:t>Understandable.</a:t>
            </a:r>
          </a:p>
        </p:txBody>
      </p:sp>
      <p:grpSp>
        <p:nvGrpSpPr>
          <p:cNvPr id="12292" name="Group 14">
            <a:extLst>
              <a:ext uri="{FF2B5EF4-FFF2-40B4-BE49-F238E27FC236}">
                <a16:creationId xmlns:a16="http://schemas.microsoft.com/office/drawing/2014/main" id="{129EFDA2-0708-9DD7-4BD5-3CCDF9899DE4}"/>
              </a:ext>
            </a:extLst>
          </p:cNvPr>
          <p:cNvGrpSpPr>
            <a:grpSpLocks/>
          </p:cNvGrpSpPr>
          <p:nvPr/>
        </p:nvGrpSpPr>
        <p:grpSpPr bwMode="auto">
          <a:xfrm>
            <a:off x="1143000" y="1600200"/>
            <a:ext cx="1295400" cy="3962400"/>
            <a:chOff x="2160" y="576"/>
            <a:chExt cx="1056" cy="3360"/>
          </a:xfrm>
        </p:grpSpPr>
        <p:sp>
          <p:nvSpPr>
            <p:cNvPr id="12293" name="AutoShape 15">
              <a:extLst>
                <a:ext uri="{FF2B5EF4-FFF2-40B4-BE49-F238E27FC236}">
                  <a16:creationId xmlns:a16="http://schemas.microsoft.com/office/drawing/2014/main" id="{F3495EC4-0899-6929-D017-BBEF57656B20}"/>
                </a:ext>
              </a:extLst>
            </p:cNvPr>
            <p:cNvSpPr>
              <a:spLocks noChangeArrowheads="1"/>
            </p:cNvSpPr>
            <p:nvPr/>
          </p:nvSpPr>
          <p:spPr bwMode="auto">
            <a:xfrm>
              <a:off x="2196" y="576"/>
              <a:ext cx="984" cy="480"/>
            </a:xfrm>
            <a:prstGeom prst="flowChartAlternateProcess">
              <a:avLst/>
            </a:prstGeom>
            <a:solidFill>
              <a:srgbClr val="FFFF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000">
                  <a:latin typeface="Arial" panose="020B0604020202020204" pitchFamily="34" charset="0"/>
                </a:rPr>
                <a:t>Establish a Vision and Objectives</a:t>
              </a:r>
            </a:p>
          </p:txBody>
        </p:sp>
        <p:sp>
          <p:nvSpPr>
            <p:cNvPr id="12294" name="AutoShape 16">
              <a:extLst>
                <a:ext uri="{FF2B5EF4-FFF2-40B4-BE49-F238E27FC236}">
                  <a16:creationId xmlns:a16="http://schemas.microsoft.com/office/drawing/2014/main" id="{C7296C1A-3811-713E-C5EA-B0BB5E8C352D}"/>
                </a:ext>
              </a:extLst>
            </p:cNvPr>
            <p:cNvSpPr>
              <a:spLocks noChangeArrowheads="1"/>
            </p:cNvSpPr>
            <p:nvPr/>
          </p:nvSpPr>
          <p:spPr bwMode="auto">
            <a:xfrm>
              <a:off x="2232" y="1288"/>
              <a:ext cx="912" cy="464"/>
            </a:xfrm>
            <a:prstGeom prst="flowChartProcess">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000">
                  <a:latin typeface="Arial" panose="020B0604020202020204" pitchFamily="34" charset="0"/>
                </a:rPr>
                <a:t>Deploy the vision and objectives</a:t>
              </a:r>
            </a:p>
          </p:txBody>
        </p:sp>
        <p:sp>
          <p:nvSpPr>
            <p:cNvPr id="12295" name="AutoShape 17">
              <a:extLst>
                <a:ext uri="{FF2B5EF4-FFF2-40B4-BE49-F238E27FC236}">
                  <a16:creationId xmlns:a16="http://schemas.microsoft.com/office/drawing/2014/main" id="{49E4BBF5-4BD4-12C9-5428-986C4876D445}"/>
                </a:ext>
              </a:extLst>
            </p:cNvPr>
            <p:cNvSpPr>
              <a:spLocks noChangeArrowheads="1"/>
            </p:cNvSpPr>
            <p:nvPr/>
          </p:nvSpPr>
          <p:spPr bwMode="auto">
            <a:xfrm>
              <a:off x="2160" y="1984"/>
              <a:ext cx="1056" cy="544"/>
            </a:xfrm>
            <a:prstGeom prst="flowChartDecision">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000">
                  <a:latin typeface="Arial" panose="020B0604020202020204" pitchFamily="34" charset="0"/>
                </a:rPr>
                <a:t>Optimize the plan</a:t>
              </a:r>
            </a:p>
          </p:txBody>
        </p:sp>
        <p:sp>
          <p:nvSpPr>
            <p:cNvPr id="12296" name="AutoShape 18">
              <a:extLst>
                <a:ext uri="{FF2B5EF4-FFF2-40B4-BE49-F238E27FC236}">
                  <a16:creationId xmlns:a16="http://schemas.microsoft.com/office/drawing/2014/main" id="{676DE89C-43E8-6DB1-C767-2B425E55B889}"/>
                </a:ext>
              </a:extLst>
            </p:cNvPr>
            <p:cNvSpPr>
              <a:spLocks noChangeArrowheads="1"/>
            </p:cNvSpPr>
            <p:nvPr/>
          </p:nvSpPr>
          <p:spPr bwMode="auto">
            <a:xfrm>
              <a:off x="2196" y="3456"/>
              <a:ext cx="984" cy="480"/>
            </a:xfrm>
            <a:prstGeom prst="flowChartAlternateProcess">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000">
                  <a:latin typeface="Arial" panose="020B0604020202020204" pitchFamily="34" charset="0"/>
                </a:rPr>
                <a:t>Review the Plan and the System</a:t>
              </a:r>
            </a:p>
          </p:txBody>
        </p:sp>
        <p:cxnSp>
          <p:nvCxnSpPr>
            <p:cNvPr id="12297" name="AutoShape 19">
              <a:extLst>
                <a:ext uri="{FF2B5EF4-FFF2-40B4-BE49-F238E27FC236}">
                  <a16:creationId xmlns:a16="http://schemas.microsoft.com/office/drawing/2014/main" id="{EF7BB60B-A8AB-5562-5B7F-32B32D058A18}"/>
                </a:ext>
              </a:extLst>
            </p:cNvPr>
            <p:cNvCxnSpPr>
              <a:cxnSpLocks noChangeShapeType="1"/>
              <a:stCxn id="12293" idx="2"/>
              <a:endCxn id="12294" idx="0"/>
            </p:cNvCxnSpPr>
            <p:nvPr/>
          </p:nvCxnSpPr>
          <p:spPr bwMode="auto">
            <a:xfrm rot="5400000">
              <a:off x="2572" y="1172"/>
              <a:ext cx="232" cy="0"/>
            </a:xfrm>
            <a:prstGeom prst="straightConnector1">
              <a:avLst/>
            </a:prstGeom>
            <a:noFill/>
            <a:ln w="12700">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298" name="AutoShape 20">
              <a:extLst>
                <a:ext uri="{FF2B5EF4-FFF2-40B4-BE49-F238E27FC236}">
                  <a16:creationId xmlns:a16="http://schemas.microsoft.com/office/drawing/2014/main" id="{F141753D-8B21-5FC2-6FA6-4E3E3B2B816F}"/>
                </a:ext>
              </a:extLst>
            </p:cNvPr>
            <p:cNvCxnSpPr>
              <a:cxnSpLocks noChangeShapeType="1"/>
              <a:stCxn id="12294" idx="2"/>
              <a:endCxn id="12295" idx="0"/>
            </p:cNvCxnSpPr>
            <p:nvPr/>
          </p:nvCxnSpPr>
          <p:spPr bwMode="auto">
            <a:xfrm rot="5400000">
              <a:off x="2572" y="1868"/>
              <a:ext cx="232" cy="0"/>
            </a:xfrm>
            <a:prstGeom prst="straightConnector1">
              <a:avLst/>
            </a:prstGeom>
            <a:noFill/>
            <a:ln w="12700">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299" name="AutoShape 21">
              <a:extLst>
                <a:ext uri="{FF2B5EF4-FFF2-40B4-BE49-F238E27FC236}">
                  <a16:creationId xmlns:a16="http://schemas.microsoft.com/office/drawing/2014/main" id="{A53A2E98-6F70-4F3B-5508-5C6919EBDE3F}"/>
                </a:ext>
              </a:extLst>
            </p:cNvPr>
            <p:cNvCxnSpPr>
              <a:cxnSpLocks noChangeShapeType="1"/>
              <a:stCxn id="12295" idx="3"/>
              <a:endCxn id="12294" idx="3"/>
            </p:cNvCxnSpPr>
            <p:nvPr/>
          </p:nvCxnSpPr>
          <p:spPr bwMode="auto">
            <a:xfrm flipH="1" flipV="1">
              <a:off x="3144" y="1520"/>
              <a:ext cx="72" cy="736"/>
            </a:xfrm>
            <a:prstGeom prst="bentConnector3">
              <a:avLst>
                <a:gd name="adj1" fmla="val -200000"/>
              </a:avLst>
            </a:prstGeom>
            <a:noFill/>
            <a:ln w="12700">
              <a:solidFill>
                <a:srgbClr val="000000"/>
              </a:solidFill>
              <a:miter lim="800000"/>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300" name="AutoShape 22">
              <a:extLst>
                <a:ext uri="{FF2B5EF4-FFF2-40B4-BE49-F238E27FC236}">
                  <a16:creationId xmlns:a16="http://schemas.microsoft.com/office/drawing/2014/main" id="{3FB58088-E8B5-0716-1A9A-87B38D6F4C4F}"/>
                </a:ext>
              </a:extLst>
            </p:cNvPr>
            <p:cNvCxnSpPr>
              <a:cxnSpLocks noChangeShapeType="1"/>
              <a:stCxn id="12296" idx="3"/>
              <a:endCxn id="12293" idx="3"/>
            </p:cNvCxnSpPr>
            <p:nvPr/>
          </p:nvCxnSpPr>
          <p:spPr bwMode="auto">
            <a:xfrm flipV="1">
              <a:off x="3180" y="816"/>
              <a:ext cx="1" cy="2880"/>
            </a:xfrm>
            <a:prstGeom prst="bentConnector3">
              <a:avLst>
                <a:gd name="adj1" fmla="val 41800000"/>
              </a:avLst>
            </a:prstGeom>
            <a:noFill/>
            <a:ln w="12700">
              <a:solidFill>
                <a:srgbClr val="000000"/>
              </a:solidFill>
              <a:miter lim="800000"/>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301" name="AutoShape 23">
              <a:extLst>
                <a:ext uri="{FF2B5EF4-FFF2-40B4-BE49-F238E27FC236}">
                  <a16:creationId xmlns:a16="http://schemas.microsoft.com/office/drawing/2014/main" id="{4E9CB8E1-C0B2-179B-C43A-3068C239887A}"/>
                </a:ext>
              </a:extLst>
            </p:cNvPr>
            <p:cNvSpPr>
              <a:spLocks noChangeArrowheads="1"/>
            </p:cNvSpPr>
            <p:nvPr/>
          </p:nvSpPr>
          <p:spPr bwMode="auto">
            <a:xfrm>
              <a:off x="2232" y="2760"/>
              <a:ext cx="912" cy="464"/>
            </a:xfrm>
            <a:prstGeom prst="flowChartProcess">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000">
                  <a:latin typeface="Arial" panose="020B0604020202020204" pitchFamily="34" charset="0"/>
                </a:rPr>
                <a:t>Implement the plan</a:t>
              </a:r>
            </a:p>
          </p:txBody>
        </p:sp>
        <p:cxnSp>
          <p:nvCxnSpPr>
            <p:cNvPr id="12302" name="AutoShape 24">
              <a:extLst>
                <a:ext uri="{FF2B5EF4-FFF2-40B4-BE49-F238E27FC236}">
                  <a16:creationId xmlns:a16="http://schemas.microsoft.com/office/drawing/2014/main" id="{DF6EA68A-83FE-D68B-7FC1-436B116C58B9}"/>
                </a:ext>
              </a:extLst>
            </p:cNvPr>
            <p:cNvCxnSpPr>
              <a:cxnSpLocks noChangeShapeType="1"/>
              <a:stCxn id="12295" idx="2"/>
              <a:endCxn id="12301" idx="0"/>
            </p:cNvCxnSpPr>
            <p:nvPr/>
          </p:nvCxnSpPr>
          <p:spPr bwMode="auto">
            <a:xfrm rot="5400000">
              <a:off x="2572" y="2644"/>
              <a:ext cx="232" cy="0"/>
            </a:xfrm>
            <a:prstGeom prst="straightConnector1">
              <a:avLst/>
            </a:prstGeom>
            <a:noFill/>
            <a:ln w="12700">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303" name="AutoShape 25">
              <a:extLst>
                <a:ext uri="{FF2B5EF4-FFF2-40B4-BE49-F238E27FC236}">
                  <a16:creationId xmlns:a16="http://schemas.microsoft.com/office/drawing/2014/main" id="{643029DC-525A-B6F3-6654-051276F98016}"/>
                </a:ext>
              </a:extLst>
            </p:cNvPr>
            <p:cNvCxnSpPr>
              <a:cxnSpLocks noChangeShapeType="1"/>
              <a:stCxn id="12301" idx="2"/>
              <a:endCxn id="12296" idx="0"/>
            </p:cNvCxnSpPr>
            <p:nvPr/>
          </p:nvCxnSpPr>
          <p:spPr bwMode="auto">
            <a:xfrm rot="5400000">
              <a:off x="2572" y="3340"/>
              <a:ext cx="232" cy="0"/>
            </a:xfrm>
            <a:prstGeom prst="straightConnector1">
              <a:avLst/>
            </a:prstGeom>
            <a:noFill/>
            <a:ln w="12700">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458" name="Rectangle 2">
            <a:extLst>
              <a:ext uri="{FF2B5EF4-FFF2-40B4-BE49-F238E27FC236}">
                <a16:creationId xmlns:a16="http://schemas.microsoft.com/office/drawing/2014/main" id="{263B1F72-6BDA-B448-4179-AEC5831A2357}"/>
              </a:ext>
            </a:extLst>
          </p:cNvPr>
          <p:cNvSpPr>
            <a:spLocks noGrp="1" noChangeArrowheads="1"/>
          </p:cNvSpPr>
          <p:nvPr>
            <p:ph type="title"/>
          </p:nvPr>
        </p:nvSpPr>
        <p:spPr/>
        <p:txBody>
          <a:bodyPr/>
          <a:lstStyle/>
          <a:p>
            <a:pPr eaLnBrk="1" hangingPunct="1">
              <a:defRPr/>
            </a:pPr>
            <a:r>
              <a:rPr lang="en-US" altLang="en-US"/>
              <a:t>Policy Deployment</a:t>
            </a:r>
          </a:p>
        </p:txBody>
      </p:sp>
      <p:sp>
        <p:nvSpPr>
          <p:cNvPr id="13315" name="Text Box 12">
            <a:extLst>
              <a:ext uri="{FF2B5EF4-FFF2-40B4-BE49-F238E27FC236}">
                <a16:creationId xmlns:a16="http://schemas.microsoft.com/office/drawing/2014/main" id="{622A5527-395F-E606-DA23-B95A84555EC8}"/>
              </a:ext>
            </a:extLst>
          </p:cNvPr>
          <p:cNvSpPr txBox="1">
            <a:spLocks noChangeArrowheads="1"/>
          </p:cNvSpPr>
          <p:nvPr/>
        </p:nvSpPr>
        <p:spPr bwMode="auto">
          <a:xfrm>
            <a:off x="4114800" y="1371600"/>
            <a:ext cx="4191000" cy="4206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000" b="1">
                <a:latin typeface="Arial" panose="020B0604020202020204" pitchFamily="34" charset="0"/>
              </a:rPr>
              <a:t>Objectives:</a:t>
            </a:r>
          </a:p>
          <a:p>
            <a:pPr eaLnBrk="1" hangingPunct="1">
              <a:spcBef>
                <a:spcPct val="50000"/>
              </a:spcBef>
            </a:pPr>
            <a:r>
              <a:rPr lang="en-US" altLang="en-US" sz="2000">
                <a:latin typeface="Arial" panose="020B0604020202020204" pitchFamily="34" charset="0"/>
              </a:rPr>
              <a:t>Within the vision there should be 3 to 5 objectives. They are more explicit than the vision. They represent important gaps in performance. Each will have an indicator or indicators associated with them that will be used to quantify the Gap and measure progress towards a target value. Usually an executive champion is appointed for each of the objectives.</a:t>
            </a:r>
          </a:p>
        </p:txBody>
      </p:sp>
      <p:grpSp>
        <p:nvGrpSpPr>
          <p:cNvPr id="13316" name="Group 13">
            <a:extLst>
              <a:ext uri="{FF2B5EF4-FFF2-40B4-BE49-F238E27FC236}">
                <a16:creationId xmlns:a16="http://schemas.microsoft.com/office/drawing/2014/main" id="{7AC27FA7-A92A-C736-5E4B-EEACA4704D18}"/>
              </a:ext>
            </a:extLst>
          </p:cNvPr>
          <p:cNvGrpSpPr>
            <a:grpSpLocks/>
          </p:cNvGrpSpPr>
          <p:nvPr/>
        </p:nvGrpSpPr>
        <p:grpSpPr bwMode="auto">
          <a:xfrm>
            <a:off x="990600" y="1524000"/>
            <a:ext cx="1295400" cy="3962400"/>
            <a:chOff x="2160" y="576"/>
            <a:chExt cx="1056" cy="3360"/>
          </a:xfrm>
        </p:grpSpPr>
        <p:sp>
          <p:nvSpPr>
            <p:cNvPr id="13317" name="AutoShape 14">
              <a:extLst>
                <a:ext uri="{FF2B5EF4-FFF2-40B4-BE49-F238E27FC236}">
                  <a16:creationId xmlns:a16="http://schemas.microsoft.com/office/drawing/2014/main" id="{402AF8FB-30D9-AA92-62B5-DD390A63FD61}"/>
                </a:ext>
              </a:extLst>
            </p:cNvPr>
            <p:cNvSpPr>
              <a:spLocks noChangeArrowheads="1"/>
            </p:cNvSpPr>
            <p:nvPr/>
          </p:nvSpPr>
          <p:spPr bwMode="auto">
            <a:xfrm>
              <a:off x="2196" y="576"/>
              <a:ext cx="984" cy="480"/>
            </a:xfrm>
            <a:prstGeom prst="flowChartAlternateProcess">
              <a:avLst/>
            </a:prstGeom>
            <a:solidFill>
              <a:srgbClr val="FFFF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000">
                  <a:latin typeface="Arial" panose="020B0604020202020204" pitchFamily="34" charset="0"/>
                </a:rPr>
                <a:t>Establish a Vision and Objectives</a:t>
              </a:r>
            </a:p>
          </p:txBody>
        </p:sp>
        <p:sp>
          <p:nvSpPr>
            <p:cNvPr id="13318" name="AutoShape 15">
              <a:extLst>
                <a:ext uri="{FF2B5EF4-FFF2-40B4-BE49-F238E27FC236}">
                  <a16:creationId xmlns:a16="http://schemas.microsoft.com/office/drawing/2014/main" id="{C1F3F295-E82D-412B-FF07-CB2ED0F3C029}"/>
                </a:ext>
              </a:extLst>
            </p:cNvPr>
            <p:cNvSpPr>
              <a:spLocks noChangeArrowheads="1"/>
            </p:cNvSpPr>
            <p:nvPr/>
          </p:nvSpPr>
          <p:spPr bwMode="auto">
            <a:xfrm>
              <a:off x="2232" y="1288"/>
              <a:ext cx="912" cy="464"/>
            </a:xfrm>
            <a:prstGeom prst="flowChartProcess">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000">
                  <a:latin typeface="Arial" panose="020B0604020202020204" pitchFamily="34" charset="0"/>
                </a:rPr>
                <a:t>Deploy the vision and objectives</a:t>
              </a:r>
            </a:p>
          </p:txBody>
        </p:sp>
        <p:sp>
          <p:nvSpPr>
            <p:cNvPr id="13319" name="AutoShape 16">
              <a:extLst>
                <a:ext uri="{FF2B5EF4-FFF2-40B4-BE49-F238E27FC236}">
                  <a16:creationId xmlns:a16="http://schemas.microsoft.com/office/drawing/2014/main" id="{D75717C9-038E-4817-CDB0-721301471023}"/>
                </a:ext>
              </a:extLst>
            </p:cNvPr>
            <p:cNvSpPr>
              <a:spLocks noChangeArrowheads="1"/>
            </p:cNvSpPr>
            <p:nvPr/>
          </p:nvSpPr>
          <p:spPr bwMode="auto">
            <a:xfrm>
              <a:off x="2160" y="1984"/>
              <a:ext cx="1056" cy="544"/>
            </a:xfrm>
            <a:prstGeom prst="flowChartDecision">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000">
                  <a:latin typeface="Arial" panose="020B0604020202020204" pitchFamily="34" charset="0"/>
                </a:rPr>
                <a:t>Optimize the plan</a:t>
              </a:r>
            </a:p>
          </p:txBody>
        </p:sp>
        <p:sp>
          <p:nvSpPr>
            <p:cNvPr id="13320" name="AutoShape 17">
              <a:extLst>
                <a:ext uri="{FF2B5EF4-FFF2-40B4-BE49-F238E27FC236}">
                  <a16:creationId xmlns:a16="http://schemas.microsoft.com/office/drawing/2014/main" id="{0E5A0BBC-07EB-27CB-4ADA-88E91096422F}"/>
                </a:ext>
              </a:extLst>
            </p:cNvPr>
            <p:cNvSpPr>
              <a:spLocks noChangeArrowheads="1"/>
            </p:cNvSpPr>
            <p:nvPr/>
          </p:nvSpPr>
          <p:spPr bwMode="auto">
            <a:xfrm>
              <a:off x="2196" y="3456"/>
              <a:ext cx="984" cy="480"/>
            </a:xfrm>
            <a:prstGeom prst="flowChartAlternateProcess">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000">
                  <a:latin typeface="Arial" panose="020B0604020202020204" pitchFamily="34" charset="0"/>
                </a:rPr>
                <a:t>Review the Plan and the System</a:t>
              </a:r>
            </a:p>
          </p:txBody>
        </p:sp>
        <p:cxnSp>
          <p:nvCxnSpPr>
            <p:cNvPr id="13321" name="AutoShape 18">
              <a:extLst>
                <a:ext uri="{FF2B5EF4-FFF2-40B4-BE49-F238E27FC236}">
                  <a16:creationId xmlns:a16="http://schemas.microsoft.com/office/drawing/2014/main" id="{25D374A2-CE34-8EDE-E704-48226EB718B1}"/>
                </a:ext>
              </a:extLst>
            </p:cNvPr>
            <p:cNvCxnSpPr>
              <a:cxnSpLocks noChangeShapeType="1"/>
              <a:stCxn id="13317" idx="2"/>
              <a:endCxn id="13318" idx="0"/>
            </p:cNvCxnSpPr>
            <p:nvPr/>
          </p:nvCxnSpPr>
          <p:spPr bwMode="auto">
            <a:xfrm rot="5400000">
              <a:off x="2572" y="1172"/>
              <a:ext cx="232" cy="0"/>
            </a:xfrm>
            <a:prstGeom prst="straightConnector1">
              <a:avLst/>
            </a:prstGeom>
            <a:noFill/>
            <a:ln w="12700">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322" name="AutoShape 19">
              <a:extLst>
                <a:ext uri="{FF2B5EF4-FFF2-40B4-BE49-F238E27FC236}">
                  <a16:creationId xmlns:a16="http://schemas.microsoft.com/office/drawing/2014/main" id="{002ED922-CD25-BFAC-CECB-ABA22EFFA835}"/>
                </a:ext>
              </a:extLst>
            </p:cNvPr>
            <p:cNvCxnSpPr>
              <a:cxnSpLocks noChangeShapeType="1"/>
              <a:stCxn id="13318" idx="2"/>
              <a:endCxn id="13319" idx="0"/>
            </p:cNvCxnSpPr>
            <p:nvPr/>
          </p:nvCxnSpPr>
          <p:spPr bwMode="auto">
            <a:xfrm rot="5400000">
              <a:off x="2572" y="1868"/>
              <a:ext cx="232" cy="0"/>
            </a:xfrm>
            <a:prstGeom prst="straightConnector1">
              <a:avLst/>
            </a:prstGeom>
            <a:noFill/>
            <a:ln w="12700">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323" name="AutoShape 20">
              <a:extLst>
                <a:ext uri="{FF2B5EF4-FFF2-40B4-BE49-F238E27FC236}">
                  <a16:creationId xmlns:a16="http://schemas.microsoft.com/office/drawing/2014/main" id="{1DDF98E3-86B6-6379-B5D3-E99DB72F468A}"/>
                </a:ext>
              </a:extLst>
            </p:cNvPr>
            <p:cNvCxnSpPr>
              <a:cxnSpLocks noChangeShapeType="1"/>
              <a:stCxn id="13319" idx="3"/>
              <a:endCxn id="13318" idx="3"/>
            </p:cNvCxnSpPr>
            <p:nvPr/>
          </p:nvCxnSpPr>
          <p:spPr bwMode="auto">
            <a:xfrm flipH="1" flipV="1">
              <a:off x="3144" y="1520"/>
              <a:ext cx="72" cy="736"/>
            </a:xfrm>
            <a:prstGeom prst="bentConnector3">
              <a:avLst>
                <a:gd name="adj1" fmla="val -200000"/>
              </a:avLst>
            </a:prstGeom>
            <a:noFill/>
            <a:ln w="12700">
              <a:solidFill>
                <a:srgbClr val="000000"/>
              </a:solidFill>
              <a:miter lim="800000"/>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324" name="AutoShape 21">
              <a:extLst>
                <a:ext uri="{FF2B5EF4-FFF2-40B4-BE49-F238E27FC236}">
                  <a16:creationId xmlns:a16="http://schemas.microsoft.com/office/drawing/2014/main" id="{97D1FA6C-02D3-BED2-C131-317B7B13B5C3}"/>
                </a:ext>
              </a:extLst>
            </p:cNvPr>
            <p:cNvCxnSpPr>
              <a:cxnSpLocks noChangeShapeType="1"/>
              <a:stCxn id="13320" idx="3"/>
              <a:endCxn id="13317" idx="3"/>
            </p:cNvCxnSpPr>
            <p:nvPr/>
          </p:nvCxnSpPr>
          <p:spPr bwMode="auto">
            <a:xfrm flipV="1">
              <a:off x="3180" y="816"/>
              <a:ext cx="1" cy="2880"/>
            </a:xfrm>
            <a:prstGeom prst="bentConnector3">
              <a:avLst>
                <a:gd name="adj1" fmla="val 41800000"/>
              </a:avLst>
            </a:prstGeom>
            <a:noFill/>
            <a:ln w="12700">
              <a:solidFill>
                <a:srgbClr val="000000"/>
              </a:solidFill>
              <a:miter lim="800000"/>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325" name="AutoShape 22">
              <a:extLst>
                <a:ext uri="{FF2B5EF4-FFF2-40B4-BE49-F238E27FC236}">
                  <a16:creationId xmlns:a16="http://schemas.microsoft.com/office/drawing/2014/main" id="{84D8D496-D603-3C2B-947A-D8CCD4272C33}"/>
                </a:ext>
              </a:extLst>
            </p:cNvPr>
            <p:cNvSpPr>
              <a:spLocks noChangeArrowheads="1"/>
            </p:cNvSpPr>
            <p:nvPr/>
          </p:nvSpPr>
          <p:spPr bwMode="auto">
            <a:xfrm>
              <a:off x="2232" y="2760"/>
              <a:ext cx="912" cy="464"/>
            </a:xfrm>
            <a:prstGeom prst="flowChartProcess">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000">
                  <a:latin typeface="Arial" panose="020B0604020202020204" pitchFamily="34" charset="0"/>
                </a:rPr>
                <a:t>Implement the plan</a:t>
              </a:r>
            </a:p>
          </p:txBody>
        </p:sp>
        <p:cxnSp>
          <p:nvCxnSpPr>
            <p:cNvPr id="13326" name="AutoShape 23">
              <a:extLst>
                <a:ext uri="{FF2B5EF4-FFF2-40B4-BE49-F238E27FC236}">
                  <a16:creationId xmlns:a16="http://schemas.microsoft.com/office/drawing/2014/main" id="{B8BFD8CE-608E-C960-9BE3-872866CB7AF8}"/>
                </a:ext>
              </a:extLst>
            </p:cNvPr>
            <p:cNvCxnSpPr>
              <a:cxnSpLocks noChangeShapeType="1"/>
              <a:stCxn id="13319" idx="2"/>
              <a:endCxn id="13325" idx="0"/>
            </p:cNvCxnSpPr>
            <p:nvPr/>
          </p:nvCxnSpPr>
          <p:spPr bwMode="auto">
            <a:xfrm rot="5400000">
              <a:off x="2572" y="2644"/>
              <a:ext cx="232" cy="0"/>
            </a:xfrm>
            <a:prstGeom prst="straightConnector1">
              <a:avLst/>
            </a:prstGeom>
            <a:noFill/>
            <a:ln w="12700">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327" name="AutoShape 24">
              <a:extLst>
                <a:ext uri="{FF2B5EF4-FFF2-40B4-BE49-F238E27FC236}">
                  <a16:creationId xmlns:a16="http://schemas.microsoft.com/office/drawing/2014/main" id="{AC6C2612-1789-5A5B-7E0D-53E345037441}"/>
                </a:ext>
              </a:extLst>
            </p:cNvPr>
            <p:cNvCxnSpPr>
              <a:cxnSpLocks noChangeShapeType="1"/>
              <a:stCxn id="13325" idx="2"/>
              <a:endCxn id="13320" idx="0"/>
            </p:cNvCxnSpPr>
            <p:nvPr/>
          </p:nvCxnSpPr>
          <p:spPr bwMode="auto">
            <a:xfrm rot="5400000">
              <a:off x="2572" y="3340"/>
              <a:ext cx="232" cy="0"/>
            </a:xfrm>
            <a:prstGeom prst="straightConnector1">
              <a:avLst/>
            </a:prstGeom>
            <a:noFill/>
            <a:ln w="12700">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82" name="Rectangle 2">
            <a:extLst>
              <a:ext uri="{FF2B5EF4-FFF2-40B4-BE49-F238E27FC236}">
                <a16:creationId xmlns:a16="http://schemas.microsoft.com/office/drawing/2014/main" id="{CC73431B-31DA-4689-4D1E-EB06B185D983}"/>
              </a:ext>
            </a:extLst>
          </p:cNvPr>
          <p:cNvSpPr>
            <a:spLocks noGrp="1" noChangeArrowheads="1"/>
          </p:cNvSpPr>
          <p:nvPr>
            <p:ph type="title"/>
          </p:nvPr>
        </p:nvSpPr>
        <p:spPr/>
        <p:txBody>
          <a:bodyPr/>
          <a:lstStyle/>
          <a:p>
            <a:pPr eaLnBrk="1" hangingPunct="1">
              <a:defRPr/>
            </a:pPr>
            <a:r>
              <a:rPr lang="en-US" altLang="en-US"/>
              <a:t>Policy Deployment</a:t>
            </a:r>
          </a:p>
        </p:txBody>
      </p:sp>
      <p:sp>
        <p:nvSpPr>
          <p:cNvPr id="14339" name="Text Box 12">
            <a:extLst>
              <a:ext uri="{FF2B5EF4-FFF2-40B4-BE49-F238E27FC236}">
                <a16:creationId xmlns:a16="http://schemas.microsoft.com/office/drawing/2014/main" id="{5A36DAEF-349F-2DB3-36EB-63403D8C3F7B}"/>
              </a:ext>
            </a:extLst>
          </p:cNvPr>
          <p:cNvSpPr txBox="1">
            <a:spLocks noChangeArrowheads="1"/>
          </p:cNvSpPr>
          <p:nvPr/>
        </p:nvSpPr>
        <p:spPr bwMode="auto">
          <a:xfrm>
            <a:off x="4114800" y="1508125"/>
            <a:ext cx="4343400" cy="3292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000" b="1">
                <a:latin typeface="Arial" panose="020B0604020202020204" pitchFamily="34" charset="0"/>
              </a:rPr>
              <a:t>Deploying the Vision and Objectives:</a:t>
            </a:r>
          </a:p>
          <a:p>
            <a:pPr eaLnBrk="1" hangingPunct="1">
              <a:spcBef>
                <a:spcPct val="50000"/>
              </a:spcBef>
            </a:pPr>
            <a:r>
              <a:rPr lang="en-US" altLang="en-US" sz="2000">
                <a:latin typeface="Arial" panose="020B0604020202020204" pitchFamily="34" charset="0"/>
              </a:rPr>
              <a:t>The organization’s core processes are reviewed to find  the greatest impact on the objectives. Many of these projects will be cross-functional. Project charters are solicited that include estimated impact, plan, specific resources and budget.</a:t>
            </a:r>
          </a:p>
        </p:txBody>
      </p:sp>
      <p:grpSp>
        <p:nvGrpSpPr>
          <p:cNvPr id="14340" name="Group 14">
            <a:extLst>
              <a:ext uri="{FF2B5EF4-FFF2-40B4-BE49-F238E27FC236}">
                <a16:creationId xmlns:a16="http://schemas.microsoft.com/office/drawing/2014/main" id="{327DEE6B-E66A-94C8-ECF1-34E753212444}"/>
              </a:ext>
            </a:extLst>
          </p:cNvPr>
          <p:cNvGrpSpPr>
            <a:grpSpLocks/>
          </p:cNvGrpSpPr>
          <p:nvPr/>
        </p:nvGrpSpPr>
        <p:grpSpPr bwMode="auto">
          <a:xfrm>
            <a:off x="914400" y="1600200"/>
            <a:ext cx="1295400" cy="3962400"/>
            <a:chOff x="2160" y="576"/>
            <a:chExt cx="1056" cy="3360"/>
          </a:xfrm>
        </p:grpSpPr>
        <p:sp>
          <p:nvSpPr>
            <p:cNvPr id="14341" name="AutoShape 15">
              <a:extLst>
                <a:ext uri="{FF2B5EF4-FFF2-40B4-BE49-F238E27FC236}">
                  <a16:creationId xmlns:a16="http://schemas.microsoft.com/office/drawing/2014/main" id="{16D01643-722B-7DE2-9A49-A435FF9D9C03}"/>
                </a:ext>
              </a:extLst>
            </p:cNvPr>
            <p:cNvSpPr>
              <a:spLocks noChangeArrowheads="1"/>
            </p:cNvSpPr>
            <p:nvPr/>
          </p:nvSpPr>
          <p:spPr bwMode="auto">
            <a:xfrm>
              <a:off x="2196" y="576"/>
              <a:ext cx="984" cy="480"/>
            </a:xfrm>
            <a:prstGeom prst="flowChartAlternateProcess">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000">
                  <a:latin typeface="Arial" panose="020B0604020202020204" pitchFamily="34" charset="0"/>
                </a:rPr>
                <a:t>Establish a Vision and Objectives</a:t>
              </a:r>
            </a:p>
          </p:txBody>
        </p:sp>
        <p:sp>
          <p:nvSpPr>
            <p:cNvPr id="14342" name="AutoShape 16">
              <a:extLst>
                <a:ext uri="{FF2B5EF4-FFF2-40B4-BE49-F238E27FC236}">
                  <a16:creationId xmlns:a16="http://schemas.microsoft.com/office/drawing/2014/main" id="{0C0F6A73-90DD-2579-06EA-E84559177EF6}"/>
                </a:ext>
              </a:extLst>
            </p:cNvPr>
            <p:cNvSpPr>
              <a:spLocks noChangeArrowheads="1"/>
            </p:cNvSpPr>
            <p:nvPr/>
          </p:nvSpPr>
          <p:spPr bwMode="auto">
            <a:xfrm>
              <a:off x="2232" y="1288"/>
              <a:ext cx="912" cy="464"/>
            </a:xfrm>
            <a:prstGeom prst="flowChartProcess">
              <a:avLst/>
            </a:prstGeom>
            <a:solidFill>
              <a:srgbClr val="FFFF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000">
                  <a:latin typeface="Arial" panose="020B0604020202020204" pitchFamily="34" charset="0"/>
                </a:rPr>
                <a:t>Deploy the vision and objectives</a:t>
              </a:r>
            </a:p>
          </p:txBody>
        </p:sp>
        <p:sp>
          <p:nvSpPr>
            <p:cNvPr id="14343" name="AutoShape 17">
              <a:extLst>
                <a:ext uri="{FF2B5EF4-FFF2-40B4-BE49-F238E27FC236}">
                  <a16:creationId xmlns:a16="http://schemas.microsoft.com/office/drawing/2014/main" id="{13AD543C-C316-9FC8-E3C7-27615D58675B}"/>
                </a:ext>
              </a:extLst>
            </p:cNvPr>
            <p:cNvSpPr>
              <a:spLocks noChangeArrowheads="1"/>
            </p:cNvSpPr>
            <p:nvPr/>
          </p:nvSpPr>
          <p:spPr bwMode="auto">
            <a:xfrm>
              <a:off x="2160" y="1984"/>
              <a:ext cx="1056" cy="544"/>
            </a:xfrm>
            <a:prstGeom prst="flowChartDecision">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000">
                  <a:latin typeface="Arial" panose="020B0604020202020204" pitchFamily="34" charset="0"/>
                </a:rPr>
                <a:t>Optimize the plan</a:t>
              </a:r>
            </a:p>
          </p:txBody>
        </p:sp>
        <p:sp>
          <p:nvSpPr>
            <p:cNvPr id="14344" name="AutoShape 18">
              <a:extLst>
                <a:ext uri="{FF2B5EF4-FFF2-40B4-BE49-F238E27FC236}">
                  <a16:creationId xmlns:a16="http://schemas.microsoft.com/office/drawing/2014/main" id="{4ABFD4E1-4965-BDE1-0A92-C1C175756A91}"/>
                </a:ext>
              </a:extLst>
            </p:cNvPr>
            <p:cNvSpPr>
              <a:spLocks noChangeArrowheads="1"/>
            </p:cNvSpPr>
            <p:nvPr/>
          </p:nvSpPr>
          <p:spPr bwMode="auto">
            <a:xfrm>
              <a:off x="2196" y="3456"/>
              <a:ext cx="984" cy="480"/>
            </a:xfrm>
            <a:prstGeom prst="flowChartAlternateProcess">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000">
                  <a:latin typeface="Arial" panose="020B0604020202020204" pitchFamily="34" charset="0"/>
                </a:rPr>
                <a:t>Review the Plan and the System</a:t>
              </a:r>
            </a:p>
          </p:txBody>
        </p:sp>
        <p:cxnSp>
          <p:nvCxnSpPr>
            <p:cNvPr id="14345" name="AutoShape 19">
              <a:extLst>
                <a:ext uri="{FF2B5EF4-FFF2-40B4-BE49-F238E27FC236}">
                  <a16:creationId xmlns:a16="http://schemas.microsoft.com/office/drawing/2014/main" id="{E965BB48-551F-5D29-2EF7-0E73D26B6AB9}"/>
                </a:ext>
              </a:extLst>
            </p:cNvPr>
            <p:cNvCxnSpPr>
              <a:cxnSpLocks noChangeShapeType="1"/>
              <a:stCxn id="14341" idx="2"/>
              <a:endCxn id="14342" idx="0"/>
            </p:cNvCxnSpPr>
            <p:nvPr/>
          </p:nvCxnSpPr>
          <p:spPr bwMode="auto">
            <a:xfrm rot="5400000">
              <a:off x="2572" y="1172"/>
              <a:ext cx="232" cy="0"/>
            </a:xfrm>
            <a:prstGeom prst="straightConnector1">
              <a:avLst/>
            </a:prstGeom>
            <a:noFill/>
            <a:ln w="12700">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346" name="AutoShape 20">
              <a:extLst>
                <a:ext uri="{FF2B5EF4-FFF2-40B4-BE49-F238E27FC236}">
                  <a16:creationId xmlns:a16="http://schemas.microsoft.com/office/drawing/2014/main" id="{7152863C-BA8A-E9F8-2AD8-53381BE448D9}"/>
                </a:ext>
              </a:extLst>
            </p:cNvPr>
            <p:cNvCxnSpPr>
              <a:cxnSpLocks noChangeShapeType="1"/>
              <a:stCxn id="14342" idx="2"/>
              <a:endCxn id="14343" idx="0"/>
            </p:cNvCxnSpPr>
            <p:nvPr/>
          </p:nvCxnSpPr>
          <p:spPr bwMode="auto">
            <a:xfrm rot="5400000">
              <a:off x="2572" y="1868"/>
              <a:ext cx="232" cy="0"/>
            </a:xfrm>
            <a:prstGeom prst="straightConnector1">
              <a:avLst/>
            </a:prstGeom>
            <a:noFill/>
            <a:ln w="12700">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347" name="AutoShape 21">
              <a:extLst>
                <a:ext uri="{FF2B5EF4-FFF2-40B4-BE49-F238E27FC236}">
                  <a16:creationId xmlns:a16="http://schemas.microsoft.com/office/drawing/2014/main" id="{B39CC822-C4FA-0852-DA4F-E485D13100FF}"/>
                </a:ext>
              </a:extLst>
            </p:cNvPr>
            <p:cNvCxnSpPr>
              <a:cxnSpLocks noChangeShapeType="1"/>
              <a:stCxn id="14343" idx="3"/>
              <a:endCxn id="14342" idx="3"/>
            </p:cNvCxnSpPr>
            <p:nvPr/>
          </p:nvCxnSpPr>
          <p:spPr bwMode="auto">
            <a:xfrm flipH="1" flipV="1">
              <a:off x="3144" y="1520"/>
              <a:ext cx="72" cy="736"/>
            </a:xfrm>
            <a:prstGeom prst="bentConnector3">
              <a:avLst>
                <a:gd name="adj1" fmla="val -200000"/>
              </a:avLst>
            </a:prstGeom>
            <a:noFill/>
            <a:ln w="12700">
              <a:solidFill>
                <a:srgbClr val="000000"/>
              </a:solidFill>
              <a:miter lim="800000"/>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348" name="AutoShape 22">
              <a:extLst>
                <a:ext uri="{FF2B5EF4-FFF2-40B4-BE49-F238E27FC236}">
                  <a16:creationId xmlns:a16="http://schemas.microsoft.com/office/drawing/2014/main" id="{F7FE7564-533F-8527-9EED-44E9C424600D}"/>
                </a:ext>
              </a:extLst>
            </p:cNvPr>
            <p:cNvCxnSpPr>
              <a:cxnSpLocks noChangeShapeType="1"/>
              <a:stCxn id="14344" idx="3"/>
              <a:endCxn id="14341" idx="3"/>
            </p:cNvCxnSpPr>
            <p:nvPr/>
          </p:nvCxnSpPr>
          <p:spPr bwMode="auto">
            <a:xfrm flipV="1">
              <a:off x="3180" y="816"/>
              <a:ext cx="1" cy="2880"/>
            </a:xfrm>
            <a:prstGeom prst="bentConnector3">
              <a:avLst>
                <a:gd name="adj1" fmla="val 41800000"/>
              </a:avLst>
            </a:prstGeom>
            <a:noFill/>
            <a:ln w="12700">
              <a:solidFill>
                <a:srgbClr val="000000"/>
              </a:solidFill>
              <a:miter lim="800000"/>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349" name="AutoShape 23">
              <a:extLst>
                <a:ext uri="{FF2B5EF4-FFF2-40B4-BE49-F238E27FC236}">
                  <a16:creationId xmlns:a16="http://schemas.microsoft.com/office/drawing/2014/main" id="{B22AB2CC-9FFC-B1F6-5CE9-8C0F0962FFF0}"/>
                </a:ext>
              </a:extLst>
            </p:cNvPr>
            <p:cNvSpPr>
              <a:spLocks noChangeArrowheads="1"/>
            </p:cNvSpPr>
            <p:nvPr/>
          </p:nvSpPr>
          <p:spPr bwMode="auto">
            <a:xfrm>
              <a:off x="2232" y="2760"/>
              <a:ext cx="912" cy="464"/>
            </a:xfrm>
            <a:prstGeom prst="flowChartProcess">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000">
                  <a:latin typeface="Arial" panose="020B0604020202020204" pitchFamily="34" charset="0"/>
                </a:rPr>
                <a:t>Implement the plan</a:t>
              </a:r>
            </a:p>
          </p:txBody>
        </p:sp>
        <p:cxnSp>
          <p:nvCxnSpPr>
            <p:cNvPr id="14350" name="AutoShape 24">
              <a:extLst>
                <a:ext uri="{FF2B5EF4-FFF2-40B4-BE49-F238E27FC236}">
                  <a16:creationId xmlns:a16="http://schemas.microsoft.com/office/drawing/2014/main" id="{7CDBC612-AEF2-AD69-55C2-86A0076E80CF}"/>
                </a:ext>
              </a:extLst>
            </p:cNvPr>
            <p:cNvCxnSpPr>
              <a:cxnSpLocks noChangeShapeType="1"/>
              <a:stCxn id="14343" idx="2"/>
              <a:endCxn id="14349" idx="0"/>
            </p:cNvCxnSpPr>
            <p:nvPr/>
          </p:nvCxnSpPr>
          <p:spPr bwMode="auto">
            <a:xfrm rot="5400000">
              <a:off x="2572" y="2644"/>
              <a:ext cx="232" cy="0"/>
            </a:xfrm>
            <a:prstGeom prst="straightConnector1">
              <a:avLst/>
            </a:prstGeom>
            <a:noFill/>
            <a:ln w="12700">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351" name="AutoShape 25">
              <a:extLst>
                <a:ext uri="{FF2B5EF4-FFF2-40B4-BE49-F238E27FC236}">
                  <a16:creationId xmlns:a16="http://schemas.microsoft.com/office/drawing/2014/main" id="{1047AD31-6242-EBEB-BDFD-17283C0E1850}"/>
                </a:ext>
              </a:extLst>
            </p:cNvPr>
            <p:cNvCxnSpPr>
              <a:cxnSpLocks noChangeShapeType="1"/>
              <a:stCxn id="14349" idx="2"/>
              <a:endCxn id="14344" idx="0"/>
            </p:cNvCxnSpPr>
            <p:nvPr/>
          </p:nvCxnSpPr>
          <p:spPr bwMode="auto">
            <a:xfrm rot="5400000">
              <a:off x="2572" y="3340"/>
              <a:ext cx="232" cy="0"/>
            </a:xfrm>
            <a:prstGeom prst="straightConnector1">
              <a:avLst/>
            </a:prstGeom>
            <a:noFill/>
            <a:ln w="12700">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506" name="Rectangle 2">
            <a:extLst>
              <a:ext uri="{FF2B5EF4-FFF2-40B4-BE49-F238E27FC236}">
                <a16:creationId xmlns:a16="http://schemas.microsoft.com/office/drawing/2014/main" id="{8047267D-9E03-2751-2FD4-223B2C4F44BB}"/>
              </a:ext>
            </a:extLst>
          </p:cNvPr>
          <p:cNvSpPr>
            <a:spLocks noGrp="1" noChangeArrowheads="1"/>
          </p:cNvSpPr>
          <p:nvPr>
            <p:ph type="title"/>
          </p:nvPr>
        </p:nvSpPr>
        <p:spPr/>
        <p:txBody>
          <a:bodyPr/>
          <a:lstStyle/>
          <a:p>
            <a:pPr eaLnBrk="1" hangingPunct="1">
              <a:defRPr/>
            </a:pPr>
            <a:r>
              <a:rPr lang="en-US" altLang="en-US"/>
              <a:t>Policy Deployment</a:t>
            </a:r>
          </a:p>
        </p:txBody>
      </p:sp>
      <p:sp>
        <p:nvSpPr>
          <p:cNvPr id="15363" name="Text Box 13">
            <a:extLst>
              <a:ext uri="{FF2B5EF4-FFF2-40B4-BE49-F238E27FC236}">
                <a16:creationId xmlns:a16="http://schemas.microsoft.com/office/drawing/2014/main" id="{EAF37411-E4CD-037E-F2E7-B602D6D42352}"/>
              </a:ext>
            </a:extLst>
          </p:cNvPr>
          <p:cNvSpPr txBox="1">
            <a:spLocks noChangeArrowheads="1"/>
          </p:cNvSpPr>
          <p:nvPr/>
        </p:nvSpPr>
        <p:spPr bwMode="auto">
          <a:xfrm>
            <a:off x="4038600" y="1524000"/>
            <a:ext cx="4343400" cy="3902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eaLnBrk="1" hangingPunct="1">
              <a:spcBef>
                <a:spcPct val="50000"/>
              </a:spcBef>
            </a:pPr>
            <a:r>
              <a:rPr lang="en-US" altLang="en-US" sz="2000" b="1">
                <a:latin typeface="Arial" panose="020B0604020202020204" pitchFamily="34" charset="0"/>
              </a:rPr>
              <a:t>Optimize the Plan:</a:t>
            </a:r>
          </a:p>
          <a:p>
            <a:pPr eaLnBrk="1" hangingPunct="1">
              <a:spcBef>
                <a:spcPct val="50000"/>
              </a:spcBef>
            </a:pPr>
            <a:r>
              <a:rPr lang="en-US" altLang="en-US" sz="2000">
                <a:latin typeface="Arial" panose="020B0604020202020204" pitchFamily="34" charset="0"/>
              </a:rPr>
              <a:t>The charters are reviewed and a plan for the year is formed.  This is done by the executive champion for the objective and a committee made up of department heads that are involved. Their decision must consider impact, budget and the specific resources needed to lead the projects. Putting together this plan often takes several iterations called catch-ball.  </a:t>
            </a:r>
          </a:p>
        </p:txBody>
      </p:sp>
      <p:grpSp>
        <p:nvGrpSpPr>
          <p:cNvPr id="15364" name="Group 14">
            <a:extLst>
              <a:ext uri="{FF2B5EF4-FFF2-40B4-BE49-F238E27FC236}">
                <a16:creationId xmlns:a16="http://schemas.microsoft.com/office/drawing/2014/main" id="{66810667-C98B-D128-9E63-868D1E523C96}"/>
              </a:ext>
            </a:extLst>
          </p:cNvPr>
          <p:cNvGrpSpPr>
            <a:grpSpLocks/>
          </p:cNvGrpSpPr>
          <p:nvPr/>
        </p:nvGrpSpPr>
        <p:grpSpPr bwMode="auto">
          <a:xfrm>
            <a:off x="990600" y="1524000"/>
            <a:ext cx="1295400" cy="3962400"/>
            <a:chOff x="2160" y="576"/>
            <a:chExt cx="1056" cy="3360"/>
          </a:xfrm>
        </p:grpSpPr>
        <p:sp>
          <p:nvSpPr>
            <p:cNvPr id="15365" name="AutoShape 15">
              <a:extLst>
                <a:ext uri="{FF2B5EF4-FFF2-40B4-BE49-F238E27FC236}">
                  <a16:creationId xmlns:a16="http://schemas.microsoft.com/office/drawing/2014/main" id="{21F4ABFB-13A4-2EC8-B513-B7AEDF4867BC}"/>
                </a:ext>
              </a:extLst>
            </p:cNvPr>
            <p:cNvSpPr>
              <a:spLocks noChangeArrowheads="1"/>
            </p:cNvSpPr>
            <p:nvPr/>
          </p:nvSpPr>
          <p:spPr bwMode="auto">
            <a:xfrm>
              <a:off x="2196" y="576"/>
              <a:ext cx="984" cy="480"/>
            </a:xfrm>
            <a:prstGeom prst="flowChartAlternateProcess">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000">
                  <a:latin typeface="Arial" panose="020B0604020202020204" pitchFamily="34" charset="0"/>
                </a:rPr>
                <a:t>Establish a Vision and Objectives</a:t>
              </a:r>
            </a:p>
          </p:txBody>
        </p:sp>
        <p:sp>
          <p:nvSpPr>
            <p:cNvPr id="15366" name="AutoShape 16">
              <a:extLst>
                <a:ext uri="{FF2B5EF4-FFF2-40B4-BE49-F238E27FC236}">
                  <a16:creationId xmlns:a16="http://schemas.microsoft.com/office/drawing/2014/main" id="{678FC41F-A6E8-13BE-32CF-D04E73BB19C6}"/>
                </a:ext>
              </a:extLst>
            </p:cNvPr>
            <p:cNvSpPr>
              <a:spLocks noChangeArrowheads="1"/>
            </p:cNvSpPr>
            <p:nvPr/>
          </p:nvSpPr>
          <p:spPr bwMode="auto">
            <a:xfrm>
              <a:off x="2232" y="1288"/>
              <a:ext cx="912" cy="464"/>
            </a:xfrm>
            <a:prstGeom prst="flowChartProcess">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000">
                  <a:latin typeface="Arial" panose="020B0604020202020204" pitchFamily="34" charset="0"/>
                </a:rPr>
                <a:t>Deploy the vision and objectives</a:t>
              </a:r>
            </a:p>
          </p:txBody>
        </p:sp>
        <p:sp>
          <p:nvSpPr>
            <p:cNvPr id="15367" name="AutoShape 17">
              <a:extLst>
                <a:ext uri="{FF2B5EF4-FFF2-40B4-BE49-F238E27FC236}">
                  <a16:creationId xmlns:a16="http://schemas.microsoft.com/office/drawing/2014/main" id="{2095EC54-3738-0374-B5BD-AA51CB1E5EF1}"/>
                </a:ext>
              </a:extLst>
            </p:cNvPr>
            <p:cNvSpPr>
              <a:spLocks noChangeArrowheads="1"/>
            </p:cNvSpPr>
            <p:nvPr/>
          </p:nvSpPr>
          <p:spPr bwMode="auto">
            <a:xfrm>
              <a:off x="2160" y="1984"/>
              <a:ext cx="1056" cy="544"/>
            </a:xfrm>
            <a:prstGeom prst="flowChartDecision">
              <a:avLst/>
            </a:prstGeom>
            <a:solidFill>
              <a:srgbClr val="FFFF00"/>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000">
                  <a:latin typeface="Arial" panose="020B0604020202020204" pitchFamily="34" charset="0"/>
                </a:rPr>
                <a:t>Optimize the plan</a:t>
              </a:r>
            </a:p>
          </p:txBody>
        </p:sp>
        <p:sp>
          <p:nvSpPr>
            <p:cNvPr id="15368" name="AutoShape 18">
              <a:extLst>
                <a:ext uri="{FF2B5EF4-FFF2-40B4-BE49-F238E27FC236}">
                  <a16:creationId xmlns:a16="http://schemas.microsoft.com/office/drawing/2014/main" id="{5EC05EFA-2EE7-A836-4364-676412505248}"/>
                </a:ext>
              </a:extLst>
            </p:cNvPr>
            <p:cNvSpPr>
              <a:spLocks noChangeArrowheads="1"/>
            </p:cNvSpPr>
            <p:nvPr/>
          </p:nvSpPr>
          <p:spPr bwMode="auto">
            <a:xfrm>
              <a:off x="2196" y="3456"/>
              <a:ext cx="984" cy="480"/>
            </a:xfrm>
            <a:prstGeom prst="flowChartAlternateProcess">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000">
                  <a:latin typeface="Arial" panose="020B0604020202020204" pitchFamily="34" charset="0"/>
                </a:rPr>
                <a:t>Review the Plan and the System</a:t>
              </a:r>
            </a:p>
          </p:txBody>
        </p:sp>
        <p:cxnSp>
          <p:nvCxnSpPr>
            <p:cNvPr id="15369" name="AutoShape 19">
              <a:extLst>
                <a:ext uri="{FF2B5EF4-FFF2-40B4-BE49-F238E27FC236}">
                  <a16:creationId xmlns:a16="http://schemas.microsoft.com/office/drawing/2014/main" id="{8281B19C-7175-E770-4B13-4025E20092B5}"/>
                </a:ext>
              </a:extLst>
            </p:cNvPr>
            <p:cNvCxnSpPr>
              <a:cxnSpLocks noChangeShapeType="1"/>
              <a:stCxn id="15365" idx="2"/>
              <a:endCxn id="15366" idx="0"/>
            </p:cNvCxnSpPr>
            <p:nvPr/>
          </p:nvCxnSpPr>
          <p:spPr bwMode="auto">
            <a:xfrm rot="5400000">
              <a:off x="2572" y="1172"/>
              <a:ext cx="232" cy="0"/>
            </a:xfrm>
            <a:prstGeom prst="straightConnector1">
              <a:avLst/>
            </a:prstGeom>
            <a:noFill/>
            <a:ln w="12700">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370" name="AutoShape 20">
              <a:extLst>
                <a:ext uri="{FF2B5EF4-FFF2-40B4-BE49-F238E27FC236}">
                  <a16:creationId xmlns:a16="http://schemas.microsoft.com/office/drawing/2014/main" id="{886B108B-0619-3CAB-9BE3-2F8FE7ED1396}"/>
                </a:ext>
              </a:extLst>
            </p:cNvPr>
            <p:cNvCxnSpPr>
              <a:cxnSpLocks noChangeShapeType="1"/>
              <a:stCxn id="15366" idx="2"/>
              <a:endCxn id="15367" idx="0"/>
            </p:cNvCxnSpPr>
            <p:nvPr/>
          </p:nvCxnSpPr>
          <p:spPr bwMode="auto">
            <a:xfrm rot="5400000">
              <a:off x="2572" y="1868"/>
              <a:ext cx="232" cy="0"/>
            </a:xfrm>
            <a:prstGeom prst="straightConnector1">
              <a:avLst/>
            </a:prstGeom>
            <a:noFill/>
            <a:ln w="12700">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371" name="AutoShape 21">
              <a:extLst>
                <a:ext uri="{FF2B5EF4-FFF2-40B4-BE49-F238E27FC236}">
                  <a16:creationId xmlns:a16="http://schemas.microsoft.com/office/drawing/2014/main" id="{DCE0F01F-8363-9359-9144-C6C6A9488F23}"/>
                </a:ext>
              </a:extLst>
            </p:cNvPr>
            <p:cNvCxnSpPr>
              <a:cxnSpLocks noChangeShapeType="1"/>
              <a:stCxn id="15367" idx="3"/>
              <a:endCxn id="15366" idx="3"/>
            </p:cNvCxnSpPr>
            <p:nvPr/>
          </p:nvCxnSpPr>
          <p:spPr bwMode="auto">
            <a:xfrm flipH="1" flipV="1">
              <a:off x="3144" y="1520"/>
              <a:ext cx="72" cy="736"/>
            </a:xfrm>
            <a:prstGeom prst="bentConnector3">
              <a:avLst>
                <a:gd name="adj1" fmla="val -200000"/>
              </a:avLst>
            </a:prstGeom>
            <a:noFill/>
            <a:ln w="12700">
              <a:solidFill>
                <a:srgbClr val="000000"/>
              </a:solidFill>
              <a:miter lim="800000"/>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372" name="AutoShape 22">
              <a:extLst>
                <a:ext uri="{FF2B5EF4-FFF2-40B4-BE49-F238E27FC236}">
                  <a16:creationId xmlns:a16="http://schemas.microsoft.com/office/drawing/2014/main" id="{546D3A38-8259-DEC7-82BB-7709584B5571}"/>
                </a:ext>
              </a:extLst>
            </p:cNvPr>
            <p:cNvCxnSpPr>
              <a:cxnSpLocks noChangeShapeType="1"/>
              <a:stCxn id="15368" idx="3"/>
              <a:endCxn id="15365" idx="3"/>
            </p:cNvCxnSpPr>
            <p:nvPr/>
          </p:nvCxnSpPr>
          <p:spPr bwMode="auto">
            <a:xfrm flipV="1">
              <a:off x="3180" y="816"/>
              <a:ext cx="1" cy="2880"/>
            </a:xfrm>
            <a:prstGeom prst="bentConnector3">
              <a:avLst>
                <a:gd name="adj1" fmla="val 41800000"/>
              </a:avLst>
            </a:prstGeom>
            <a:noFill/>
            <a:ln w="12700">
              <a:solidFill>
                <a:srgbClr val="000000"/>
              </a:solidFill>
              <a:miter lim="800000"/>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373" name="AutoShape 23">
              <a:extLst>
                <a:ext uri="{FF2B5EF4-FFF2-40B4-BE49-F238E27FC236}">
                  <a16:creationId xmlns:a16="http://schemas.microsoft.com/office/drawing/2014/main" id="{78767B54-07F3-13C4-7478-3CCFB64C1C85}"/>
                </a:ext>
              </a:extLst>
            </p:cNvPr>
            <p:cNvSpPr>
              <a:spLocks noChangeArrowheads="1"/>
            </p:cNvSpPr>
            <p:nvPr/>
          </p:nvSpPr>
          <p:spPr bwMode="auto">
            <a:xfrm>
              <a:off x="2232" y="2760"/>
              <a:ext cx="912" cy="464"/>
            </a:xfrm>
            <a:prstGeom prst="flowChartProcess">
              <a:avLst/>
            </a:prstGeom>
            <a:solidFill>
              <a:srgbClr val="FFFFFF"/>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defRPr sz="1300">
                  <a:solidFill>
                    <a:schemeClr val="tx1"/>
                  </a:solidFill>
                  <a:latin typeface="Times New Roman" panose="02020603050405020304" pitchFamily="18" charset="0"/>
                </a:defRPr>
              </a:lvl1pPr>
              <a:lvl2pPr marL="742950" indent="-285750">
                <a:defRPr sz="1300">
                  <a:solidFill>
                    <a:schemeClr val="tx1"/>
                  </a:solidFill>
                  <a:latin typeface="Times New Roman" panose="02020603050405020304" pitchFamily="18" charset="0"/>
                </a:defRPr>
              </a:lvl2pPr>
              <a:lvl3pPr marL="1143000" indent="-228600">
                <a:defRPr sz="1300">
                  <a:solidFill>
                    <a:schemeClr val="tx1"/>
                  </a:solidFill>
                  <a:latin typeface="Times New Roman" panose="02020603050405020304" pitchFamily="18" charset="0"/>
                </a:defRPr>
              </a:lvl3pPr>
              <a:lvl4pPr marL="1600200" indent="-228600">
                <a:defRPr sz="1300">
                  <a:solidFill>
                    <a:schemeClr val="tx1"/>
                  </a:solidFill>
                  <a:latin typeface="Times New Roman" panose="02020603050405020304" pitchFamily="18" charset="0"/>
                </a:defRPr>
              </a:lvl4pPr>
              <a:lvl5pPr marL="2057400" indent="-228600">
                <a:defRPr sz="13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3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3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3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300">
                  <a:solidFill>
                    <a:schemeClr val="tx1"/>
                  </a:solidFill>
                  <a:latin typeface="Times New Roman" panose="02020603050405020304" pitchFamily="18" charset="0"/>
                </a:defRPr>
              </a:lvl9pPr>
            </a:lstStyle>
            <a:p>
              <a:pPr algn="ctr" eaLnBrk="1" hangingPunct="1"/>
              <a:r>
                <a:rPr lang="en-US" altLang="en-US" sz="1000">
                  <a:latin typeface="Arial" panose="020B0604020202020204" pitchFamily="34" charset="0"/>
                </a:rPr>
                <a:t>Implement the plan</a:t>
              </a:r>
            </a:p>
          </p:txBody>
        </p:sp>
        <p:cxnSp>
          <p:nvCxnSpPr>
            <p:cNvPr id="15374" name="AutoShape 24">
              <a:extLst>
                <a:ext uri="{FF2B5EF4-FFF2-40B4-BE49-F238E27FC236}">
                  <a16:creationId xmlns:a16="http://schemas.microsoft.com/office/drawing/2014/main" id="{546BB76D-ECA7-8C0A-E1C5-58C555E9F0D9}"/>
                </a:ext>
              </a:extLst>
            </p:cNvPr>
            <p:cNvCxnSpPr>
              <a:cxnSpLocks noChangeShapeType="1"/>
              <a:stCxn id="15367" idx="2"/>
              <a:endCxn id="15373" idx="0"/>
            </p:cNvCxnSpPr>
            <p:nvPr/>
          </p:nvCxnSpPr>
          <p:spPr bwMode="auto">
            <a:xfrm rot="5400000">
              <a:off x="2572" y="2644"/>
              <a:ext cx="232" cy="0"/>
            </a:xfrm>
            <a:prstGeom prst="straightConnector1">
              <a:avLst/>
            </a:prstGeom>
            <a:noFill/>
            <a:ln w="12700">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375" name="AutoShape 25">
              <a:extLst>
                <a:ext uri="{FF2B5EF4-FFF2-40B4-BE49-F238E27FC236}">
                  <a16:creationId xmlns:a16="http://schemas.microsoft.com/office/drawing/2014/main" id="{4F80B417-2985-97C4-8707-8135CA67AA8C}"/>
                </a:ext>
              </a:extLst>
            </p:cNvPr>
            <p:cNvCxnSpPr>
              <a:cxnSpLocks noChangeShapeType="1"/>
              <a:stCxn id="15373" idx="2"/>
              <a:endCxn id="15368" idx="0"/>
            </p:cNvCxnSpPr>
            <p:nvPr/>
          </p:nvCxnSpPr>
          <p:spPr bwMode="auto">
            <a:xfrm rot="5400000">
              <a:off x="2572" y="3340"/>
              <a:ext cx="232" cy="0"/>
            </a:xfrm>
            <a:prstGeom prst="straightConnector1">
              <a:avLst/>
            </a:prstGeom>
            <a:noFill/>
            <a:ln w="12700">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Tree>
  </p:cSld>
  <p:clrMapOvr>
    <a:masterClrMapping/>
  </p:clrMapOvr>
</p:sld>
</file>

<file path=ppt/theme/theme1.xml><?xml version="1.0" encoding="utf-8"?>
<a:theme xmlns:a="http://schemas.openxmlformats.org/drawingml/2006/main" name="JPMorgan">
  <a:themeElements>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JPMorga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JPMorga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JPMorga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JPMorga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JPMorga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JPMorga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JPMorga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8465</TotalTime>
  <Words>3398</Words>
  <Application>Microsoft Office PowerPoint</Application>
  <PresentationFormat>On-screen Show (4:3)</PresentationFormat>
  <Paragraphs>448</Paragraphs>
  <Slides>40</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40</vt:i4>
      </vt:variant>
    </vt:vector>
  </HeadingPairs>
  <TitlesOfParts>
    <vt:vector size="48" baseType="lpstr">
      <vt:lpstr>Times New Roman</vt:lpstr>
      <vt:lpstr>Arial</vt:lpstr>
      <vt:lpstr>Symbol</vt:lpstr>
      <vt:lpstr>Copperplate Gothic Bold</vt:lpstr>
      <vt:lpstr>Batang</vt:lpstr>
      <vt:lpstr>Wingdings 2</vt:lpstr>
      <vt:lpstr>Arial Black</vt:lpstr>
      <vt:lpstr>JPMorgan</vt:lpstr>
      <vt:lpstr>PowerPoint Presentation</vt:lpstr>
      <vt:lpstr>Policy Deployment</vt:lpstr>
      <vt:lpstr>Policy Deployment</vt:lpstr>
      <vt:lpstr>Policy Deployment</vt:lpstr>
      <vt:lpstr>Policy Deployment</vt:lpstr>
      <vt:lpstr>Policy Deployment</vt:lpstr>
      <vt:lpstr>Policy Deployment</vt:lpstr>
      <vt:lpstr>Policy Deployment</vt:lpstr>
      <vt:lpstr>Policy Deployment</vt:lpstr>
      <vt:lpstr>Policy Deployment</vt:lpstr>
      <vt:lpstr>Policy Deployment</vt:lpstr>
      <vt:lpstr>Policy Deployment</vt:lpstr>
      <vt:lpstr>Policy Deployment</vt:lpstr>
      <vt:lpstr>Policy Deployment</vt:lpstr>
      <vt:lpstr>Policy Deployment</vt:lpstr>
      <vt:lpstr>Policy Deployment</vt:lpstr>
      <vt:lpstr>Policy Deployment</vt:lpstr>
      <vt:lpstr>Policy Deployment</vt:lpstr>
      <vt:lpstr>Policy Deployment</vt:lpstr>
      <vt:lpstr>Policy Deployment</vt:lpstr>
      <vt:lpstr>Policy Deployment</vt:lpstr>
      <vt:lpstr>Policy Deployment</vt:lpstr>
      <vt:lpstr>Policy Deployment</vt:lpstr>
      <vt:lpstr>Policy Deployment</vt:lpstr>
      <vt:lpstr>Policy Deployment</vt:lpstr>
      <vt:lpstr>Policy Deployment</vt:lpstr>
      <vt:lpstr>Policy Deployment</vt:lpstr>
      <vt:lpstr>Policy Deployment</vt:lpstr>
      <vt:lpstr>Policy Deployment</vt:lpstr>
      <vt:lpstr>Policy Deployment</vt:lpstr>
      <vt:lpstr>Policy Deployment</vt:lpstr>
      <vt:lpstr>Policy Deployment</vt:lpstr>
      <vt:lpstr>Policy Deployment</vt:lpstr>
      <vt:lpstr>Policy Deployment</vt:lpstr>
      <vt:lpstr>Policy Deployment</vt:lpstr>
      <vt:lpstr>Policy Deployment</vt:lpstr>
      <vt:lpstr>Policy Deployment</vt:lpstr>
      <vt:lpstr>Policy Deployment</vt:lpstr>
      <vt:lpstr>Policy Deployment</vt:lpstr>
      <vt:lpstr>Policy Deployment</vt:lpstr>
    </vt:vector>
  </TitlesOfParts>
  <Company>Micron Electronics,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Productivity/Quality Workshop</dc:title>
  <dc:creator>John J. O'Neill, Jr.</dc:creator>
  <cp:lastModifiedBy>John O'Neill</cp:lastModifiedBy>
  <cp:revision>196</cp:revision>
  <cp:lastPrinted>1998-11-12T16:48:12Z</cp:lastPrinted>
  <dcterms:created xsi:type="dcterms:W3CDTF">1998-10-26T20:45:45Z</dcterms:created>
  <dcterms:modified xsi:type="dcterms:W3CDTF">2026-07-24T19:46:16Z</dcterms:modified>
</cp:coreProperties>
</file>