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67" r:id="rId3"/>
    <p:sldId id="257" r:id="rId4"/>
    <p:sldId id="258" r:id="rId5"/>
    <p:sldId id="259" r:id="rId6"/>
    <p:sldId id="260" r:id="rId7"/>
    <p:sldId id="261" r:id="rId8"/>
    <p:sldId id="280" r:id="rId9"/>
    <p:sldId id="263" r:id="rId10"/>
    <p:sldId id="264" r:id="rId11"/>
    <p:sldId id="265" r:id="rId12"/>
    <p:sldId id="266" r:id="rId13"/>
    <p:sldId id="268" r:id="rId14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E397234-476A-3655-9C87-81318FFCA99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2AF8DDA-1AD4-65A6-22E7-99D4C1C218B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D77CBA2-91F0-F797-C35E-E04A31F99E3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AC9059BE-0EAD-B6F1-3E6B-9AB9BC6E517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0BC67E84-E5D2-4F4B-BAEC-7821F4B8E4B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6D49279-A671-D022-F5E9-FE22861CE93B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D100F703-825C-2A4C-C258-08EF70CF4021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FDEDBDD6-C671-6B0E-DFBA-2087C8691E8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12333905-6FAE-61EE-6D78-78AE125B28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82817C55-D9F3-32D6-CBDE-0489E6FB51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CEB04BAF-5D52-4549-AE10-63DC334C23B5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5B9ADB5-2ABA-C414-B939-77232412E3F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49EEEDF-2F20-1A69-A6E4-4A317E1D9F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4">
            <a:extLst>
              <a:ext uri="{FF2B5EF4-FFF2-40B4-BE49-F238E27FC236}">
                <a16:creationId xmlns:a16="http://schemas.microsoft.com/office/drawing/2014/main" id="{2FC2BF22-EFF9-4663-13BD-17F7C05F095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8195" name="Rectangle 5">
            <a:extLst>
              <a:ext uri="{FF2B5EF4-FFF2-40B4-BE49-F238E27FC236}">
                <a16:creationId xmlns:a16="http://schemas.microsoft.com/office/drawing/2014/main" id="{37C6B594-225E-5D8A-2D89-08360D9606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105553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19342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7402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016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93241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1214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3756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3866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91453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2601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953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45970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132BA1B-7FF8-0106-B12A-F5CC508406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F0C4831-262C-2F80-D0E7-56F9094EBA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85FC68A1-A4CC-1120-39F6-C5D85FF42F9C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EC913633-007E-6C7A-50AD-B87B4744B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pPr>
              <a:defRPr/>
            </a:pPr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6CB2657A-588D-C050-7D3E-DCCD4E527E6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BAF7F9A3-E7F6-4E9F-97C5-0A1EA35637B3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E4DBD63E-22F4-1FBA-F74D-4C77F41806FE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2AD32869-3275-4B32-80CC-33AEE3951A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30F301CF-0AD4-5807-5303-8650848C1B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ABBCE06A-4933-1D7B-D8FA-4874A40494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154E4CCD-EA80-3E55-32A0-E2AC9DE31A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C7F566B5-B916-D15E-2A86-D772D235D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A1271DA3-A282-6739-0626-226FC544D4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128311E9-849A-46EF-BDA6-4F5A66B2A2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E28B9087-529D-3510-5AD2-2136DF72F5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FC2D449B-B574-2376-316D-0B7065BB95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D29D1EA7-52AF-5EF4-3372-0C9043CB6A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B7B6F181-0B6E-1E96-8C8B-B1CB3530E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7B03056B-8A99-A2C9-D1A9-BD5516DAE7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F147EF80-372E-7C1E-C8CF-39BD8DDF24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83B9ACDA-55E9-5F59-28E6-7D4347C678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349077CD-0189-565B-EAF3-A79FC37064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3255395C-4A12-14D7-EA46-95EECA438B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35A80C74-6F07-2C0B-0E16-E8FB008A6E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3A58D4BE-BC84-3E18-9644-960E336A8A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EA740C10-92F7-733C-439A-A86173A348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6765BFAE-26CA-F1B7-4A62-7ECA4B8F63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1CD30DA5-9818-0C6D-38AC-E478127255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3D4A3C62-12CC-F013-8E27-50F81E8A13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D98E85A0-42BB-7C31-00A8-29EFEC15DD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17C25369-314F-E557-3AB3-8D3D108D85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190FF4FF-01D9-7204-407C-ED4BB7EBF0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6CC4B70B-9036-D36A-C50C-96B5222517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A8E74070-383E-A44A-6B18-211DE3690F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48992C00-3018-B5EB-2FB0-21E57B4D0B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3D5A15DB-1306-33AF-1325-325687AE81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9C4736D1-C097-9B08-55D8-FD46DA4105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8F47DDBB-05B2-636D-63DB-A1B406C455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3E0F175E-3862-F683-E180-64DD0572E1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EEA159A6-67CB-FAE1-904E-3B18C73719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DF188751-24F9-FB23-05BC-9696C84CDD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DA8494DE-7525-879A-8DFB-6BBB4C0635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F267654B-7328-3B6E-F46D-470DCDFA5B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B5633183-7B88-7DC2-72CD-7A2887469B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799AA946-F212-5DBA-D588-256B52A16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DA944012-F524-BDB9-F63F-4387E22CF5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7C19EFEE-C49A-21FC-AA0F-F720D4AC55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0367547F-08B8-E040-88A1-D59C37CDAC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A8C195A3-9962-8D06-6301-97CBBC512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5D291487-8447-72D1-DFCE-E996B92D2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C0DEB844-8AA9-38C1-4381-9BA3C7D285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45697A71-0886-265B-D3FA-C78747E52A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FA79D888-63B5-AF60-1C8A-DD21D2AAA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48F3FF45-38F0-5C3D-F40F-5631248A12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6E336006-1FE6-E794-D5FC-557D404D7A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CC01A6E2-33B6-0C00-1976-ED59877C52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437BA4BD-4FBB-DEC1-A268-AF4418555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0AF4912F-0B0F-B89E-6356-8BC61BDF2E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24624433-3E13-A963-5EF0-3CDC4C64BF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7F6FCF64-402C-B474-5148-CFC5D57A4A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7D2F5CF5-8452-921D-DF41-0B4AF0023A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0B5A6E0E-3235-46FF-9519-FF67DA549D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DA3B8DFD-A81A-173F-4628-CC1AA4D388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74D083A4-E67F-A268-E43B-6F3E714AEF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594B5F30-4481-5086-D0B9-D715552DF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3D4C3E33-54DC-EDEA-F6EB-AE28BB9F0A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9912EFF2-BD5D-3012-859C-0D9AF538EE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B652F402-DB67-BDD3-601D-3FDB5FC5D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8DBF4590-92BE-1F26-6323-258C51BBF1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84429400-EE12-0A9E-1A78-8FD649E9A6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BB5A39BF-1A92-0082-75D0-97CD6DE1FC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DF691E5C-2711-32B3-5B5E-0015E342A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87996668-4802-FEFA-C944-0C68065182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535D3481-7B98-62A0-92AC-E3A361F9A8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8BEB5586-B496-9DC5-A53C-8FD994A46F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E812EC13-2B3F-00DC-433C-0FC7F13079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7E134906-1238-0BEF-FEF9-9B619D0B7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774C196F-1F51-CA7D-4B18-8500E9421E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916E1078-9787-CD16-B4D2-DBCFE85C81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7E6BBA1D-3971-CCB7-EA17-A40B434A5B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ADD20D10-D356-C0DE-CA7B-BB29714495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B347A7CC-B9DA-331B-A5C9-7D6A53D88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EAF1C933-DF72-1485-DA3B-DEA17C516E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05F1DD0D-373C-430C-8B7B-C10DB771D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A33D3973-5E79-A68F-2119-34310F208B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8973D4A9-59BA-C64D-054E-52D8C4C86C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DC30C075-AAB0-668C-4B74-C111F2DF66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76F627EF-2FDF-A9FE-73CB-CA4602F8CB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5CDB6DA4-A1A1-598E-8D6B-D2411D8E1B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09E07F34-EC08-3633-92F9-0407A5E14A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C3D26962-47CB-48CC-0BDD-E34B652A1C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95E72D31-7887-DDF1-1C2F-DF092685F4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08799B67-846E-D58C-4DB8-A0E9A9A8AE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C558BC9B-CE29-D653-0FB9-58F05766DB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C770AED4-91A3-9A17-A229-7140B0A717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A6EB6742-52EA-70E2-AF7A-04948C1074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0D13D8D6-2314-9D8C-EC4F-CB3AF119A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0D78F821-7277-3522-1F7A-67F5E3F197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B6B4B1FB-83A1-94F6-314A-A20FB7A08D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B8414D1A-BC08-D0D2-36AE-4D5CE49C0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6A767664-CE47-2A30-8EE8-16716854D8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5BD2BC72-5779-83C0-D282-EF3C60BD0D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1CE2DF60-FE4F-E849-A840-8A068B4126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87978E85-F1FC-A8B9-41D9-DB3DDBA3B1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4BE1786A-2633-E11D-6CBC-0C4D9258AF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997EFAE5-75E3-ECBC-AA74-FCF8EC1D2B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44F30BEA-1125-067E-F66A-56AA136707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9EF877D9-112C-71D1-6633-8CFA6AE4EF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2F4A5CC3-075F-B27F-90F3-5AD34931E4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5876A268-FB46-63A7-DC38-B7A201CBAE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26FA4E9D-01FF-E57A-B3F7-BB36C63C22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FD7DA30F-F04C-23C7-9866-6C019B220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73CB8B60-7BF8-8C74-4C5B-22895D1ABF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B9096F7F-7FE8-AB3A-A5FC-7846520EBD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087CEE0C-2C1E-D9A5-F66E-322BE2094A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ABBFEDC6-4084-A3D5-ABB5-B8CF7E78B5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9D4592DC-07A8-8B1E-34CA-79C3E84228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40574265-54E3-5091-7FAC-BD786465B0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3931F646-AA43-335D-26AE-98BC7DDFEF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658D1E74-B994-D3E0-E7C0-F61A45AE6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5CEE240F-821A-45FF-52C5-DFC9286760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C0E07722-0F88-A5BB-EC60-2FAB582D5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1A3035E1-F00E-6EEF-A827-1C9B2952E4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415B58F3-1810-8B0B-8892-9C7DD6B85E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1123E6E7-1CC4-5D83-2F21-A267DD296C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BE457B67-DD65-0431-F6F1-851324CE30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EAEC657E-256D-C3A4-11C3-510E172EFF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D80BFAA4-0D6C-D78E-5880-F92854E621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368E9E81-2892-4D84-CF09-AF8A317527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299F8A44-2C46-661C-0FFE-F1754E8F3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8282F142-A3C4-5516-4A20-2B4C2ABAA9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A6BB9C0B-0F89-AC81-7631-0CDE00F6FA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E3F34D51-381E-26EA-8326-468FC0EAE1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7D61D7FF-E111-DE26-300C-4BC0FF59ED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36229CAB-30D7-CE89-03FF-FBBBB7160B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DFC0E376-A8F8-0BA2-DFEF-174344BC1E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D71BED49-88A4-0123-6680-94DD0D097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F8A33C48-AC35-48A1-6AC9-1454B72513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0974B09D-B818-559A-AAD0-43168E7CD9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2E53A5EA-2A98-A0C5-3DE6-2D7848875E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FA6387F6-C501-A9C7-8FAE-DB85B15D3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9AE589ED-CF14-6141-FC5A-A615CAA21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D4E8C9BB-F716-F74B-DE1E-0095CABC31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E15DE08B-55B9-A786-F6DF-BC450D545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34FB395E-55D0-6F2E-C8F3-DCCD05DA99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B63ACC15-9358-A10F-6085-3B8CE2C494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690AE1AC-1B0E-CF16-BE43-6CB26D015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152C8A21-5D16-7F50-8310-ADCB1E968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64097F97-9F4E-8483-77D2-F0414C2753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515FC071-D37B-A842-669D-539420288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E4E4ABF4-2C48-111C-AE36-F78BAEE1CF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08740282-38D6-7AAF-D08D-DAB6F2E05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6D9742B2-4D6D-65E3-2465-F4EE32559D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EE22F58C-2A83-BBE6-B363-3E1361BE75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9486C469-D484-DA7B-907B-D33C20A552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F854B9AB-1227-E1C7-7044-13454B374D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4CF308F9-F9CA-7811-5693-13E9C9293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068B97B5-F56D-0983-3C81-240EFCF16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FD49B64F-5E29-649A-84A7-B85F86B91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2AA523BD-AF51-3580-0EFA-6999287897D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A6134785-6197-3596-C79D-4637F415DC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94A74A19-F1BC-6E46-E922-265887D355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40395098-074B-8B29-A1F0-9D47B929C6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0FFAAA99-78AE-9D4B-35D4-EE01781C228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7BAC4D45-0C33-462E-1921-468101D0B7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356100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3.1 Working with Teams</a:t>
            </a:r>
          </a:p>
        </p:txBody>
      </p:sp>
      <p:grpSp>
        <p:nvGrpSpPr>
          <p:cNvPr id="4101" name="Group 182">
            <a:extLst>
              <a:ext uri="{FF2B5EF4-FFF2-40B4-BE49-F238E27FC236}">
                <a16:creationId xmlns:a16="http://schemas.microsoft.com/office/drawing/2014/main" id="{8CD8AEC2-197A-8BE8-5A51-F9252318EAAF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2" name="Line 183">
              <a:extLst>
                <a:ext uri="{FF2B5EF4-FFF2-40B4-BE49-F238E27FC236}">
                  <a16:creationId xmlns:a16="http://schemas.microsoft.com/office/drawing/2014/main" id="{9B373FF4-879C-F486-99F0-3F169F7799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4">
              <a:extLst>
                <a:ext uri="{FF2B5EF4-FFF2-40B4-BE49-F238E27FC236}">
                  <a16:creationId xmlns:a16="http://schemas.microsoft.com/office/drawing/2014/main" id="{C21CB5DD-DAAE-2D82-C34A-DA24310820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5">
              <a:extLst>
                <a:ext uri="{FF2B5EF4-FFF2-40B4-BE49-F238E27FC236}">
                  <a16:creationId xmlns:a16="http://schemas.microsoft.com/office/drawing/2014/main" id="{74F53BC8-A9A4-EAC6-A24C-128DE3613A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9BDB7849-D52D-7387-5000-0D8AD6AF5E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Team Reviews</a:t>
            </a:r>
          </a:p>
        </p:txBody>
      </p:sp>
      <p:sp>
        <p:nvSpPr>
          <p:cNvPr id="15363" name="Rectangle 105">
            <a:extLst>
              <a:ext uri="{FF2B5EF4-FFF2-40B4-BE49-F238E27FC236}">
                <a16:creationId xmlns:a16="http://schemas.microsoft.com/office/drawing/2014/main" id="{3E4A162D-A086-15BA-925C-096E1E1CE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4" name="Rectangle 106">
            <a:extLst>
              <a:ext uri="{FF2B5EF4-FFF2-40B4-BE49-F238E27FC236}">
                <a16:creationId xmlns:a16="http://schemas.microsoft.com/office/drawing/2014/main" id="{D1124A41-C412-978E-F1C1-8B9CC10459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8000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5365" name="Group 116">
            <a:extLst>
              <a:ext uri="{FF2B5EF4-FFF2-40B4-BE49-F238E27FC236}">
                <a16:creationId xmlns:a16="http://schemas.microsoft.com/office/drawing/2014/main" id="{A4C45E93-1955-D80D-F162-BBA9A7B579DA}"/>
              </a:ext>
            </a:extLst>
          </p:cNvPr>
          <p:cNvGrpSpPr>
            <a:grpSpLocks/>
          </p:cNvGrpSpPr>
          <p:nvPr/>
        </p:nvGrpSpPr>
        <p:grpSpPr bwMode="auto">
          <a:xfrm>
            <a:off x="769938" y="1458913"/>
            <a:ext cx="7612062" cy="4408487"/>
            <a:chOff x="432" y="720"/>
            <a:chExt cx="3639" cy="2108"/>
          </a:xfrm>
        </p:grpSpPr>
        <p:sp>
          <p:nvSpPr>
            <p:cNvPr id="15370" name="Rectangle 8">
              <a:extLst>
                <a:ext uri="{FF2B5EF4-FFF2-40B4-BE49-F238E27FC236}">
                  <a16:creationId xmlns:a16="http://schemas.microsoft.com/office/drawing/2014/main" id="{88178440-A695-561A-CC46-ED5A24E3B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6" y="723"/>
              <a:ext cx="137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Sample Team Review Agenda</a:t>
              </a:r>
              <a:endParaRPr lang="en-US" altLang="en-US" sz="1500"/>
            </a:p>
          </p:txBody>
        </p:sp>
        <p:sp>
          <p:nvSpPr>
            <p:cNvPr id="15371" name="Rectangle 9">
              <a:extLst>
                <a:ext uri="{FF2B5EF4-FFF2-40B4-BE49-F238E27FC236}">
                  <a16:creationId xmlns:a16="http://schemas.microsoft.com/office/drawing/2014/main" id="{A85D83EC-BAF8-BD8E-DF7C-365844131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" y="723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372" name="Rectangle 10">
              <a:extLst>
                <a:ext uri="{FF2B5EF4-FFF2-40B4-BE49-F238E27FC236}">
                  <a16:creationId xmlns:a16="http://schemas.microsoft.com/office/drawing/2014/main" id="{CA464479-F741-4E2D-BED2-69451D85F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73" name="Rectangle 11">
              <a:extLst>
                <a:ext uri="{FF2B5EF4-FFF2-40B4-BE49-F238E27FC236}">
                  <a16:creationId xmlns:a16="http://schemas.microsoft.com/office/drawing/2014/main" id="{9DCEF8A0-38A7-1885-7DBA-8D6F794394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74" name="Rectangle 12">
              <a:extLst>
                <a:ext uri="{FF2B5EF4-FFF2-40B4-BE49-F238E27FC236}">
                  <a16:creationId xmlns:a16="http://schemas.microsoft.com/office/drawing/2014/main" id="{E58B952C-4022-A104-809F-27557AD10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" y="720"/>
              <a:ext cx="363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75" name="Rectangle 13">
              <a:extLst>
                <a:ext uri="{FF2B5EF4-FFF2-40B4-BE49-F238E27FC236}">
                  <a16:creationId xmlns:a16="http://schemas.microsoft.com/office/drawing/2014/main" id="{F33BFFD1-C8EB-B97D-78EA-27B0AD144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76" name="Rectangle 14">
              <a:extLst>
                <a:ext uri="{FF2B5EF4-FFF2-40B4-BE49-F238E27FC236}">
                  <a16:creationId xmlns:a16="http://schemas.microsoft.com/office/drawing/2014/main" id="{B865BC13-097A-1788-DB0F-E302C8C668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72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77" name="Rectangle 15">
              <a:extLst>
                <a:ext uri="{FF2B5EF4-FFF2-40B4-BE49-F238E27FC236}">
                  <a16:creationId xmlns:a16="http://schemas.microsoft.com/office/drawing/2014/main" id="{F277747F-E78E-CA6E-800C-04CA4802ED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725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78" name="Rectangle 16">
              <a:extLst>
                <a:ext uri="{FF2B5EF4-FFF2-40B4-BE49-F238E27FC236}">
                  <a16:creationId xmlns:a16="http://schemas.microsoft.com/office/drawing/2014/main" id="{0F2E598C-2D70-FD3A-D07C-0D6D67460B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725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79" name="Rectangle 17">
              <a:extLst>
                <a:ext uri="{FF2B5EF4-FFF2-40B4-BE49-F238E27FC236}">
                  <a16:creationId xmlns:a16="http://schemas.microsoft.com/office/drawing/2014/main" id="{1DDD6161-51ED-0F29-1A38-56E137680A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" y="858"/>
              <a:ext cx="21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Who</a:t>
              </a:r>
              <a:endParaRPr lang="en-US" altLang="en-US" sz="1500"/>
            </a:p>
          </p:txBody>
        </p:sp>
        <p:sp>
          <p:nvSpPr>
            <p:cNvPr id="15380" name="Rectangle 18">
              <a:extLst>
                <a:ext uri="{FF2B5EF4-FFF2-40B4-BE49-F238E27FC236}">
                  <a16:creationId xmlns:a16="http://schemas.microsoft.com/office/drawing/2014/main" id="{1C866ED6-BAAB-295A-C701-F8D0E9C5B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" y="858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381" name="Rectangle 19">
              <a:extLst>
                <a:ext uri="{FF2B5EF4-FFF2-40B4-BE49-F238E27FC236}">
                  <a16:creationId xmlns:a16="http://schemas.microsoft.com/office/drawing/2014/main" id="{07A877B6-4EC6-B6FC-CE96-0950F7FBD7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858"/>
              <a:ext cx="23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What</a:t>
              </a:r>
              <a:endParaRPr lang="en-US" altLang="en-US" sz="1500"/>
            </a:p>
          </p:txBody>
        </p:sp>
        <p:sp>
          <p:nvSpPr>
            <p:cNvPr id="15382" name="Rectangle 20">
              <a:extLst>
                <a:ext uri="{FF2B5EF4-FFF2-40B4-BE49-F238E27FC236}">
                  <a16:creationId xmlns:a16="http://schemas.microsoft.com/office/drawing/2014/main" id="{A11A97DC-831D-8E5B-EB6C-883F274DB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1" y="858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383" name="Rectangle 21">
              <a:extLst>
                <a:ext uri="{FF2B5EF4-FFF2-40B4-BE49-F238E27FC236}">
                  <a16:creationId xmlns:a16="http://schemas.microsoft.com/office/drawing/2014/main" id="{6729DB01-4DE8-5AB8-0D22-AD1897B32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858"/>
              <a:ext cx="2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Time</a:t>
              </a:r>
              <a:endParaRPr lang="en-US" altLang="en-US" sz="1500"/>
            </a:p>
          </p:txBody>
        </p:sp>
        <p:sp>
          <p:nvSpPr>
            <p:cNvPr id="15384" name="Rectangle 22">
              <a:extLst>
                <a:ext uri="{FF2B5EF4-FFF2-40B4-BE49-F238E27FC236}">
                  <a16:creationId xmlns:a16="http://schemas.microsoft.com/office/drawing/2014/main" id="{ABD51D5F-AA86-8553-99FB-717EE2DC6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2" y="85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385" name="Rectangle 23">
              <a:extLst>
                <a:ext uri="{FF2B5EF4-FFF2-40B4-BE49-F238E27FC236}">
                  <a16:creationId xmlns:a16="http://schemas.microsoft.com/office/drawing/2014/main" id="{84678405-9EE3-7657-8B23-D05319B89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86" name="Rectangle 24">
              <a:extLst>
                <a:ext uri="{FF2B5EF4-FFF2-40B4-BE49-F238E27FC236}">
                  <a16:creationId xmlns:a16="http://schemas.microsoft.com/office/drawing/2014/main" id="{27CE787D-9119-3146-7FC8-79940F9BC8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" y="855"/>
              <a:ext cx="55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87" name="Rectangle 25">
              <a:extLst>
                <a:ext uri="{FF2B5EF4-FFF2-40B4-BE49-F238E27FC236}">
                  <a16:creationId xmlns:a16="http://schemas.microsoft.com/office/drawing/2014/main" id="{B12D1DD9-3678-BBB5-E597-2397D483E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88" name="Rectangle 26">
              <a:extLst>
                <a:ext uri="{FF2B5EF4-FFF2-40B4-BE49-F238E27FC236}">
                  <a16:creationId xmlns:a16="http://schemas.microsoft.com/office/drawing/2014/main" id="{CC745D59-2948-B585-C97E-CFD434D0B3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" y="855"/>
              <a:ext cx="239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89" name="Rectangle 27">
              <a:extLst>
                <a:ext uri="{FF2B5EF4-FFF2-40B4-BE49-F238E27FC236}">
                  <a16:creationId xmlns:a16="http://schemas.microsoft.com/office/drawing/2014/main" id="{115D18BC-2FAD-EB07-11FC-91F4B2F856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90" name="Rectangle 28">
              <a:extLst>
                <a:ext uri="{FF2B5EF4-FFF2-40B4-BE49-F238E27FC236}">
                  <a16:creationId xmlns:a16="http://schemas.microsoft.com/office/drawing/2014/main" id="{1BB9B24D-8E00-1144-D147-8E48315A1C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9" y="855"/>
              <a:ext cx="66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91" name="Rectangle 29">
              <a:extLst>
                <a:ext uri="{FF2B5EF4-FFF2-40B4-BE49-F238E27FC236}">
                  <a16:creationId xmlns:a16="http://schemas.microsoft.com/office/drawing/2014/main" id="{1F92A722-FA10-6E9D-861F-E5AA264270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855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92" name="Rectangle 30">
              <a:extLst>
                <a:ext uri="{FF2B5EF4-FFF2-40B4-BE49-F238E27FC236}">
                  <a16:creationId xmlns:a16="http://schemas.microsoft.com/office/drawing/2014/main" id="{AFE293DE-8D44-5F92-ECA3-5FF51FC7FF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93" name="Rectangle 31">
              <a:extLst>
                <a:ext uri="{FF2B5EF4-FFF2-40B4-BE49-F238E27FC236}">
                  <a16:creationId xmlns:a16="http://schemas.microsoft.com/office/drawing/2014/main" id="{55867DDA-691C-68AC-61CC-E2DD52880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94" name="Rectangle 32">
              <a:extLst>
                <a:ext uri="{FF2B5EF4-FFF2-40B4-BE49-F238E27FC236}">
                  <a16:creationId xmlns:a16="http://schemas.microsoft.com/office/drawing/2014/main" id="{CB3B4854-16C9-AB26-5D8B-54DDB2FC6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95" name="Rectangle 33">
              <a:extLst>
                <a:ext uri="{FF2B5EF4-FFF2-40B4-BE49-F238E27FC236}">
                  <a16:creationId xmlns:a16="http://schemas.microsoft.com/office/drawing/2014/main" id="{2FFD607E-C005-DE6E-B4BB-8B3D8D4FD8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860"/>
              <a:ext cx="4" cy="1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396" name="Rectangle 34">
              <a:extLst>
                <a:ext uri="{FF2B5EF4-FFF2-40B4-BE49-F238E27FC236}">
                  <a16:creationId xmlns:a16="http://schemas.microsoft.com/office/drawing/2014/main" id="{E9017A6B-D6EB-A33E-AC78-9B59B9D652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" y="996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Team</a:t>
              </a:r>
              <a:endParaRPr lang="en-US" altLang="en-US" sz="1500"/>
            </a:p>
          </p:txBody>
        </p:sp>
        <p:sp>
          <p:nvSpPr>
            <p:cNvPr id="15397" name="Rectangle 35">
              <a:extLst>
                <a:ext uri="{FF2B5EF4-FFF2-40B4-BE49-F238E27FC236}">
                  <a16:creationId xmlns:a16="http://schemas.microsoft.com/office/drawing/2014/main" id="{F0DC19A7-95EB-A33A-CBEB-2ADCBEE87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996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398" name="Rectangle 36">
              <a:extLst>
                <a:ext uri="{FF2B5EF4-FFF2-40B4-BE49-F238E27FC236}">
                  <a16:creationId xmlns:a16="http://schemas.microsoft.com/office/drawing/2014/main" id="{50687FFF-8A95-7F78-F88B-4C5BC500BF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996"/>
              <a:ext cx="209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Present progress to date in problem solving and </a:t>
              </a:r>
              <a:endParaRPr lang="en-US" altLang="en-US" sz="1500"/>
            </a:p>
          </p:txBody>
        </p:sp>
        <p:sp>
          <p:nvSpPr>
            <p:cNvPr id="15399" name="Rectangle 37">
              <a:extLst>
                <a:ext uri="{FF2B5EF4-FFF2-40B4-BE49-F238E27FC236}">
                  <a16:creationId xmlns:a16="http://schemas.microsoft.com/office/drawing/2014/main" id="{D24B0C28-78ED-D868-32D8-221D414998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1127"/>
              <a:ext cx="41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applying t</a:t>
              </a:r>
              <a:endParaRPr lang="en-US" altLang="en-US" sz="1500"/>
            </a:p>
          </p:txBody>
        </p:sp>
        <p:sp>
          <p:nvSpPr>
            <p:cNvPr id="15400" name="Rectangle 38">
              <a:extLst>
                <a:ext uri="{FF2B5EF4-FFF2-40B4-BE49-F238E27FC236}">
                  <a16:creationId xmlns:a16="http://schemas.microsoft.com/office/drawing/2014/main" id="{C1E234BE-2333-6F88-A34C-72909ABA01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" y="1127"/>
              <a:ext cx="102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he tools and techniques</a:t>
              </a:r>
              <a:endParaRPr lang="en-US" altLang="en-US" sz="1500"/>
            </a:p>
          </p:txBody>
        </p:sp>
        <p:sp>
          <p:nvSpPr>
            <p:cNvPr id="15401" name="Rectangle 39">
              <a:extLst>
                <a:ext uri="{FF2B5EF4-FFF2-40B4-BE49-F238E27FC236}">
                  <a16:creationId xmlns:a16="http://schemas.microsoft.com/office/drawing/2014/main" id="{946A83BD-9ACD-D186-7418-8EBCB4CF2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4" y="1127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02" name="Rectangle 40">
              <a:extLst>
                <a:ext uri="{FF2B5EF4-FFF2-40B4-BE49-F238E27FC236}">
                  <a16:creationId xmlns:a16="http://schemas.microsoft.com/office/drawing/2014/main" id="{26487731-F60A-1DB2-80CF-84210E97C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996"/>
              <a:ext cx="10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10</a:t>
              </a:r>
              <a:endParaRPr lang="en-US" altLang="en-US" sz="1500"/>
            </a:p>
          </p:txBody>
        </p:sp>
        <p:sp>
          <p:nvSpPr>
            <p:cNvPr id="15403" name="Rectangle 41">
              <a:extLst>
                <a:ext uri="{FF2B5EF4-FFF2-40B4-BE49-F238E27FC236}">
                  <a16:creationId xmlns:a16="http://schemas.microsoft.com/office/drawing/2014/main" id="{992EA84E-9E91-A985-4831-BF5841DFD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996"/>
              <a:ext cx="33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-</a:t>
              </a:r>
              <a:endParaRPr lang="en-US" altLang="en-US" sz="1500"/>
            </a:p>
          </p:txBody>
        </p:sp>
        <p:sp>
          <p:nvSpPr>
            <p:cNvPr id="15404" name="Rectangle 42">
              <a:extLst>
                <a:ext uri="{FF2B5EF4-FFF2-40B4-BE49-F238E27FC236}">
                  <a16:creationId xmlns:a16="http://schemas.microsoft.com/office/drawing/2014/main" id="{8D577D42-FD4E-EECC-9108-18CFA668E5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84" y="996"/>
              <a:ext cx="13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15 </a:t>
              </a:r>
              <a:endParaRPr lang="en-US" altLang="en-US" sz="1500"/>
            </a:p>
          </p:txBody>
        </p:sp>
        <p:sp>
          <p:nvSpPr>
            <p:cNvPr id="15405" name="Rectangle 43">
              <a:extLst>
                <a:ext uri="{FF2B5EF4-FFF2-40B4-BE49-F238E27FC236}">
                  <a16:creationId xmlns:a16="http://schemas.microsoft.com/office/drawing/2014/main" id="{9CC8A59D-8E20-496B-E067-54647A9F9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127"/>
              <a:ext cx="34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minutes</a:t>
              </a:r>
              <a:endParaRPr lang="en-US" altLang="en-US" sz="1500"/>
            </a:p>
          </p:txBody>
        </p:sp>
        <p:sp>
          <p:nvSpPr>
            <p:cNvPr id="15406" name="Rectangle 44">
              <a:extLst>
                <a:ext uri="{FF2B5EF4-FFF2-40B4-BE49-F238E27FC236}">
                  <a16:creationId xmlns:a16="http://schemas.microsoft.com/office/drawing/2014/main" id="{68BC56AE-F9AC-9E62-019F-8DEA9557BE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7" y="1127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07" name="Rectangle 45">
              <a:extLst>
                <a:ext uri="{FF2B5EF4-FFF2-40B4-BE49-F238E27FC236}">
                  <a16:creationId xmlns:a16="http://schemas.microsoft.com/office/drawing/2014/main" id="{CEBA0FE5-4D31-1E4F-40C3-902D6B25B3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257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08" name="Rectangle 46">
              <a:extLst>
                <a:ext uri="{FF2B5EF4-FFF2-40B4-BE49-F238E27FC236}">
                  <a16:creationId xmlns:a16="http://schemas.microsoft.com/office/drawing/2014/main" id="{31DAC0CF-B188-7192-075B-AACCE04181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38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09" name="Rectangle 47">
              <a:extLst>
                <a:ext uri="{FF2B5EF4-FFF2-40B4-BE49-F238E27FC236}">
                  <a16:creationId xmlns:a16="http://schemas.microsoft.com/office/drawing/2014/main" id="{65964724-9388-F2A5-E936-30B8A6E59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0" name="Rectangle 48">
              <a:extLst>
                <a:ext uri="{FF2B5EF4-FFF2-40B4-BE49-F238E27FC236}">
                  <a16:creationId xmlns:a16="http://schemas.microsoft.com/office/drawing/2014/main" id="{1EFAC8B0-5208-1381-25C8-77D31259B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" y="990"/>
              <a:ext cx="55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1" name="Rectangle 49">
              <a:extLst>
                <a:ext uri="{FF2B5EF4-FFF2-40B4-BE49-F238E27FC236}">
                  <a16:creationId xmlns:a16="http://schemas.microsoft.com/office/drawing/2014/main" id="{DA5EBBF9-4977-1618-1313-DF7E7E2430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3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2" name="Rectangle 50">
              <a:extLst>
                <a:ext uri="{FF2B5EF4-FFF2-40B4-BE49-F238E27FC236}">
                  <a16:creationId xmlns:a16="http://schemas.microsoft.com/office/drawing/2014/main" id="{5B5FF724-D364-773F-B672-945041F2A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3" name="Rectangle 51">
              <a:extLst>
                <a:ext uri="{FF2B5EF4-FFF2-40B4-BE49-F238E27FC236}">
                  <a16:creationId xmlns:a16="http://schemas.microsoft.com/office/drawing/2014/main" id="{4464DEE3-978D-FCC3-42C6-78CB60CBD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" y="990"/>
              <a:ext cx="239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4" name="Rectangle 52">
              <a:extLst>
                <a:ext uri="{FF2B5EF4-FFF2-40B4-BE49-F238E27FC236}">
                  <a16:creationId xmlns:a16="http://schemas.microsoft.com/office/drawing/2014/main" id="{E1B1414A-6042-319A-29AA-703CA2E1B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4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5" name="Rectangle 53">
              <a:extLst>
                <a:ext uri="{FF2B5EF4-FFF2-40B4-BE49-F238E27FC236}">
                  <a16:creationId xmlns:a16="http://schemas.microsoft.com/office/drawing/2014/main" id="{DF13E879-3966-2F93-B606-EC276B86C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6" name="Rectangle 54">
              <a:extLst>
                <a:ext uri="{FF2B5EF4-FFF2-40B4-BE49-F238E27FC236}">
                  <a16:creationId xmlns:a16="http://schemas.microsoft.com/office/drawing/2014/main" id="{DE253F35-2433-DC0B-81A2-6C141FCE6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9" y="990"/>
              <a:ext cx="66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7" name="Rectangle 55">
              <a:extLst>
                <a:ext uri="{FF2B5EF4-FFF2-40B4-BE49-F238E27FC236}">
                  <a16:creationId xmlns:a16="http://schemas.microsoft.com/office/drawing/2014/main" id="{19AAB87B-A089-4B5E-0357-38D83CE486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990"/>
              <a:ext cx="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8" name="Rectangle 56">
              <a:extLst>
                <a:ext uri="{FF2B5EF4-FFF2-40B4-BE49-F238E27FC236}">
                  <a16:creationId xmlns:a16="http://schemas.microsoft.com/office/drawing/2014/main" id="{C964AE53-04D3-9774-0E54-92820ABCB1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995"/>
              <a:ext cx="4" cy="5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19" name="Rectangle 57">
              <a:extLst>
                <a:ext uri="{FF2B5EF4-FFF2-40B4-BE49-F238E27FC236}">
                  <a16:creationId xmlns:a16="http://schemas.microsoft.com/office/drawing/2014/main" id="{A848170E-292C-7C8F-B17D-B1E73DED8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995"/>
              <a:ext cx="4" cy="52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20" name="Rectangle 58">
              <a:extLst>
                <a:ext uri="{FF2B5EF4-FFF2-40B4-BE49-F238E27FC236}">
                  <a16:creationId xmlns:a16="http://schemas.microsoft.com/office/drawing/2014/main" id="{0AADF2B4-0FE5-395D-91B9-23FC7027B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" y="1518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Team</a:t>
              </a:r>
              <a:endParaRPr lang="en-US" altLang="en-US" sz="1500"/>
            </a:p>
          </p:txBody>
        </p:sp>
        <p:sp>
          <p:nvSpPr>
            <p:cNvPr id="15421" name="Rectangle 59">
              <a:extLst>
                <a:ext uri="{FF2B5EF4-FFF2-40B4-BE49-F238E27FC236}">
                  <a16:creationId xmlns:a16="http://schemas.microsoft.com/office/drawing/2014/main" id="{ACD00671-A319-5D29-7AC7-257428E07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151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22" name="Rectangle 60">
              <a:extLst>
                <a:ext uri="{FF2B5EF4-FFF2-40B4-BE49-F238E27FC236}">
                  <a16:creationId xmlns:a16="http://schemas.microsoft.com/office/drawing/2014/main" id="{E78F4A76-78AA-AB96-FBFA-25D910DEA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1518"/>
              <a:ext cx="143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Addresses any open action items</a:t>
              </a:r>
              <a:endParaRPr lang="en-US" altLang="en-US" sz="1500"/>
            </a:p>
          </p:txBody>
        </p:sp>
        <p:sp>
          <p:nvSpPr>
            <p:cNvPr id="15423" name="Rectangle 61">
              <a:extLst>
                <a:ext uri="{FF2B5EF4-FFF2-40B4-BE49-F238E27FC236}">
                  <a16:creationId xmlns:a16="http://schemas.microsoft.com/office/drawing/2014/main" id="{C97F1BF1-5D1D-299B-9BEE-F96134220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2" y="151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24" name="Rectangle 62">
              <a:extLst>
                <a:ext uri="{FF2B5EF4-FFF2-40B4-BE49-F238E27FC236}">
                  <a16:creationId xmlns:a16="http://schemas.microsoft.com/office/drawing/2014/main" id="{8A439E41-8562-7C66-1E34-08F589781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518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5 minutes</a:t>
              </a:r>
              <a:endParaRPr lang="en-US" altLang="en-US" sz="1500"/>
            </a:p>
          </p:txBody>
        </p:sp>
        <p:sp>
          <p:nvSpPr>
            <p:cNvPr id="15425" name="Rectangle 63">
              <a:extLst>
                <a:ext uri="{FF2B5EF4-FFF2-40B4-BE49-F238E27FC236}">
                  <a16:creationId xmlns:a16="http://schemas.microsoft.com/office/drawing/2014/main" id="{216DC1F2-AA4A-F206-F58A-71B82CAAF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0" y="151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26" name="Rectangle 64">
              <a:extLst>
                <a:ext uri="{FF2B5EF4-FFF2-40B4-BE49-F238E27FC236}">
                  <a16:creationId xmlns:a16="http://schemas.microsoft.com/office/drawing/2014/main" id="{479F783D-C3CA-7367-3D40-475A30B88D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649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27" name="Rectangle 65">
              <a:extLst>
                <a:ext uri="{FF2B5EF4-FFF2-40B4-BE49-F238E27FC236}">
                  <a16:creationId xmlns:a16="http://schemas.microsoft.com/office/drawing/2014/main" id="{EC4A1736-F8E8-53AA-A2D5-046560A14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517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28" name="Rectangle 66">
              <a:extLst>
                <a:ext uri="{FF2B5EF4-FFF2-40B4-BE49-F238E27FC236}">
                  <a16:creationId xmlns:a16="http://schemas.microsoft.com/office/drawing/2014/main" id="{86CDF148-FBC6-FFF8-B682-013403066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1517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29" name="Rectangle 67">
              <a:extLst>
                <a:ext uri="{FF2B5EF4-FFF2-40B4-BE49-F238E27FC236}">
                  <a16:creationId xmlns:a16="http://schemas.microsoft.com/office/drawing/2014/main" id="{178F733B-B810-A07B-C9FF-87E7E0726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" y="1780"/>
              <a:ext cx="45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Reviewers</a:t>
              </a:r>
              <a:endParaRPr lang="en-US" altLang="en-US" sz="1500"/>
            </a:p>
          </p:txBody>
        </p:sp>
        <p:sp>
          <p:nvSpPr>
            <p:cNvPr id="15430" name="Rectangle 68">
              <a:extLst>
                <a:ext uri="{FF2B5EF4-FFF2-40B4-BE49-F238E27FC236}">
                  <a16:creationId xmlns:a16="http://schemas.microsoft.com/office/drawing/2014/main" id="{CB05637E-DD14-FE35-731B-173DBA0FF8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" y="1780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31" name="Rectangle 69">
              <a:extLst>
                <a:ext uri="{FF2B5EF4-FFF2-40B4-BE49-F238E27FC236}">
                  <a16:creationId xmlns:a16="http://schemas.microsoft.com/office/drawing/2014/main" id="{89B1EF2C-F338-4466-31CD-D103E0047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1780"/>
              <a:ext cx="159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Ask questions of the presenting team</a:t>
              </a:r>
              <a:endParaRPr lang="en-US" altLang="en-US" sz="1500"/>
            </a:p>
          </p:txBody>
        </p:sp>
        <p:sp>
          <p:nvSpPr>
            <p:cNvPr id="15432" name="Rectangle 70">
              <a:extLst>
                <a:ext uri="{FF2B5EF4-FFF2-40B4-BE49-F238E27FC236}">
                  <a16:creationId xmlns:a16="http://schemas.microsoft.com/office/drawing/2014/main" id="{7AD28AAE-62FA-8EEA-7AE4-39F12222A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1" y="178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33" name="Rectangle 71">
              <a:extLst>
                <a:ext uri="{FF2B5EF4-FFF2-40B4-BE49-F238E27FC236}">
                  <a16:creationId xmlns:a16="http://schemas.microsoft.com/office/drawing/2014/main" id="{A5B0C4C3-86C7-047A-4778-503ACE80A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780"/>
              <a:ext cx="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5</a:t>
              </a:r>
              <a:endParaRPr lang="en-US" altLang="en-US" sz="1500"/>
            </a:p>
          </p:txBody>
        </p:sp>
        <p:sp>
          <p:nvSpPr>
            <p:cNvPr id="15434" name="Rectangle 72">
              <a:extLst>
                <a:ext uri="{FF2B5EF4-FFF2-40B4-BE49-F238E27FC236}">
                  <a16:creationId xmlns:a16="http://schemas.microsoft.com/office/drawing/2014/main" id="{219A43E9-22FC-BB00-84C7-B2D46E4E9C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7" y="1780"/>
              <a:ext cx="33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-</a:t>
              </a:r>
              <a:endParaRPr lang="en-US" altLang="en-US" sz="1500"/>
            </a:p>
          </p:txBody>
        </p:sp>
        <p:sp>
          <p:nvSpPr>
            <p:cNvPr id="15435" name="Rectangle 73">
              <a:extLst>
                <a:ext uri="{FF2B5EF4-FFF2-40B4-BE49-F238E27FC236}">
                  <a16:creationId xmlns:a16="http://schemas.microsoft.com/office/drawing/2014/main" id="{A6A7686C-9E04-3101-BC4C-734EB32D5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9" y="1780"/>
              <a:ext cx="47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10 minutes</a:t>
              </a:r>
              <a:endParaRPr lang="en-US" altLang="en-US" sz="1500"/>
            </a:p>
          </p:txBody>
        </p:sp>
        <p:sp>
          <p:nvSpPr>
            <p:cNvPr id="15436" name="Rectangle 74">
              <a:extLst>
                <a:ext uri="{FF2B5EF4-FFF2-40B4-BE49-F238E27FC236}">
                  <a16:creationId xmlns:a16="http://schemas.microsoft.com/office/drawing/2014/main" id="{37527394-3AF4-1EBF-3001-C96B5442AC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2" y="178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37" name="Rectangle 75">
              <a:extLst>
                <a:ext uri="{FF2B5EF4-FFF2-40B4-BE49-F238E27FC236}">
                  <a16:creationId xmlns:a16="http://schemas.microsoft.com/office/drawing/2014/main" id="{D593AAD0-B43D-4F42-C295-7AB7587FED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191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38" name="Rectangle 76">
              <a:extLst>
                <a:ext uri="{FF2B5EF4-FFF2-40B4-BE49-F238E27FC236}">
                  <a16:creationId xmlns:a16="http://schemas.microsoft.com/office/drawing/2014/main" id="{40852219-7D57-8387-A233-7A0DE0F77B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778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39" name="Rectangle 77">
              <a:extLst>
                <a:ext uri="{FF2B5EF4-FFF2-40B4-BE49-F238E27FC236}">
                  <a16:creationId xmlns:a16="http://schemas.microsoft.com/office/drawing/2014/main" id="{AB28AB0B-AE0E-0B6D-26B0-0E47D54BE2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1778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40" name="Rectangle 78">
              <a:extLst>
                <a:ext uri="{FF2B5EF4-FFF2-40B4-BE49-F238E27FC236}">
                  <a16:creationId xmlns:a16="http://schemas.microsoft.com/office/drawing/2014/main" id="{4C5E9E82-4204-30CE-1940-7AD497ECC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" y="2041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Team</a:t>
              </a:r>
              <a:endParaRPr lang="en-US" altLang="en-US" sz="1500"/>
            </a:p>
          </p:txBody>
        </p:sp>
        <p:sp>
          <p:nvSpPr>
            <p:cNvPr id="15441" name="Rectangle 79">
              <a:extLst>
                <a:ext uri="{FF2B5EF4-FFF2-40B4-BE49-F238E27FC236}">
                  <a16:creationId xmlns:a16="http://schemas.microsoft.com/office/drawing/2014/main" id="{CC972100-1E83-3D86-7960-7F7E89CB3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204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42" name="Rectangle 80">
              <a:extLst>
                <a:ext uri="{FF2B5EF4-FFF2-40B4-BE49-F238E27FC236}">
                  <a16:creationId xmlns:a16="http://schemas.microsoft.com/office/drawing/2014/main" id="{B4479756-CD78-103A-9493-C55C72A76F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2041"/>
              <a:ext cx="93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Respond to questions</a:t>
              </a:r>
              <a:endParaRPr lang="en-US" altLang="en-US" sz="1500"/>
            </a:p>
          </p:txBody>
        </p:sp>
        <p:sp>
          <p:nvSpPr>
            <p:cNvPr id="15443" name="Rectangle 81">
              <a:extLst>
                <a:ext uri="{FF2B5EF4-FFF2-40B4-BE49-F238E27FC236}">
                  <a16:creationId xmlns:a16="http://schemas.microsoft.com/office/drawing/2014/main" id="{D19EBB7B-BEBE-A23C-C698-1D50C6758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4" y="204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44" name="Rectangle 82">
              <a:extLst>
                <a:ext uri="{FF2B5EF4-FFF2-40B4-BE49-F238E27FC236}">
                  <a16:creationId xmlns:a16="http://schemas.microsoft.com/office/drawing/2014/main" id="{3399EFA2-A7A3-0E62-7E53-540856387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2041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5 minutes</a:t>
              </a:r>
              <a:endParaRPr lang="en-US" altLang="en-US" sz="1500"/>
            </a:p>
          </p:txBody>
        </p:sp>
        <p:sp>
          <p:nvSpPr>
            <p:cNvPr id="15445" name="Rectangle 83">
              <a:extLst>
                <a:ext uri="{FF2B5EF4-FFF2-40B4-BE49-F238E27FC236}">
                  <a16:creationId xmlns:a16="http://schemas.microsoft.com/office/drawing/2014/main" id="{48185D81-3986-1BED-192E-6821129B77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0" y="204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46" name="Rectangle 84">
              <a:extLst>
                <a:ext uri="{FF2B5EF4-FFF2-40B4-BE49-F238E27FC236}">
                  <a16:creationId xmlns:a16="http://schemas.microsoft.com/office/drawing/2014/main" id="{5F8D8A12-D58E-8B32-E97A-126B31C56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2171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47" name="Rectangle 85">
              <a:extLst>
                <a:ext uri="{FF2B5EF4-FFF2-40B4-BE49-F238E27FC236}">
                  <a16:creationId xmlns:a16="http://schemas.microsoft.com/office/drawing/2014/main" id="{3B4FA415-AE98-252B-2D36-2A518D5341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039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48" name="Rectangle 86">
              <a:extLst>
                <a:ext uri="{FF2B5EF4-FFF2-40B4-BE49-F238E27FC236}">
                  <a16:creationId xmlns:a16="http://schemas.microsoft.com/office/drawing/2014/main" id="{04B45F63-C285-9E4E-EA5B-192B6E078C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2039"/>
              <a:ext cx="4" cy="26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49" name="Rectangle 87">
              <a:extLst>
                <a:ext uri="{FF2B5EF4-FFF2-40B4-BE49-F238E27FC236}">
                  <a16:creationId xmlns:a16="http://schemas.microsoft.com/office/drawing/2014/main" id="{8890BD56-759B-8E85-6764-66F2A7FC02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" y="2302"/>
              <a:ext cx="24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Team</a:t>
              </a:r>
              <a:endParaRPr lang="en-US" altLang="en-US" sz="1500"/>
            </a:p>
          </p:txBody>
        </p:sp>
        <p:sp>
          <p:nvSpPr>
            <p:cNvPr id="15450" name="Rectangle 88">
              <a:extLst>
                <a:ext uri="{FF2B5EF4-FFF2-40B4-BE49-F238E27FC236}">
                  <a16:creationId xmlns:a16="http://schemas.microsoft.com/office/drawing/2014/main" id="{47EE3B3C-711B-2B8D-C76A-E2F1FD75D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2" y="230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51" name="Rectangle 89">
              <a:extLst>
                <a:ext uri="{FF2B5EF4-FFF2-40B4-BE49-F238E27FC236}">
                  <a16:creationId xmlns:a16="http://schemas.microsoft.com/office/drawing/2014/main" id="{A2226579-C497-24B5-D31C-5290DCBFC4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2302"/>
              <a:ext cx="91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Discusses next steps</a:t>
              </a:r>
              <a:endParaRPr lang="en-US" altLang="en-US" sz="1500"/>
            </a:p>
          </p:txBody>
        </p:sp>
        <p:sp>
          <p:nvSpPr>
            <p:cNvPr id="15452" name="Rectangle 90">
              <a:extLst>
                <a:ext uri="{FF2B5EF4-FFF2-40B4-BE49-F238E27FC236}">
                  <a16:creationId xmlns:a16="http://schemas.microsoft.com/office/drawing/2014/main" id="{C90A1E46-DBCD-F908-2D21-27578E0909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6" y="230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53" name="Rectangle 91">
              <a:extLst>
                <a:ext uri="{FF2B5EF4-FFF2-40B4-BE49-F238E27FC236}">
                  <a16:creationId xmlns:a16="http://schemas.microsoft.com/office/drawing/2014/main" id="{1874E8F3-5A09-506D-CD10-A74A6BEE8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2302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5 minutes</a:t>
              </a:r>
              <a:endParaRPr lang="en-US" altLang="en-US" sz="1500"/>
            </a:p>
          </p:txBody>
        </p:sp>
        <p:sp>
          <p:nvSpPr>
            <p:cNvPr id="15454" name="Rectangle 92">
              <a:extLst>
                <a:ext uri="{FF2B5EF4-FFF2-40B4-BE49-F238E27FC236}">
                  <a16:creationId xmlns:a16="http://schemas.microsoft.com/office/drawing/2014/main" id="{75968B78-DD8C-C335-2C85-32D1C0F02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0" y="230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55" name="Rectangle 93">
              <a:extLst>
                <a:ext uri="{FF2B5EF4-FFF2-40B4-BE49-F238E27FC236}">
                  <a16:creationId xmlns:a16="http://schemas.microsoft.com/office/drawing/2014/main" id="{61F9654B-057D-375B-EEE0-0B81635280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2432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56" name="Rectangle 94">
              <a:extLst>
                <a:ext uri="{FF2B5EF4-FFF2-40B4-BE49-F238E27FC236}">
                  <a16:creationId xmlns:a16="http://schemas.microsoft.com/office/drawing/2014/main" id="{1B1213B8-DED0-C338-EBE7-5995A4CC7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300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57" name="Rectangle 95">
              <a:extLst>
                <a:ext uri="{FF2B5EF4-FFF2-40B4-BE49-F238E27FC236}">
                  <a16:creationId xmlns:a16="http://schemas.microsoft.com/office/drawing/2014/main" id="{CB8D5FAB-2F08-F2D3-00D1-CD955B7596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2300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58" name="Rectangle 96">
              <a:extLst>
                <a:ext uri="{FF2B5EF4-FFF2-40B4-BE49-F238E27FC236}">
                  <a16:creationId xmlns:a16="http://schemas.microsoft.com/office/drawing/2014/main" id="{3B18DDF0-1EC3-AD56-0736-333C45CDE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9" y="2563"/>
              <a:ext cx="45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Reviewers</a:t>
              </a:r>
              <a:endParaRPr lang="en-US" altLang="en-US" sz="1500"/>
            </a:p>
          </p:txBody>
        </p:sp>
        <p:sp>
          <p:nvSpPr>
            <p:cNvPr id="15459" name="Rectangle 97">
              <a:extLst>
                <a:ext uri="{FF2B5EF4-FFF2-40B4-BE49-F238E27FC236}">
                  <a16:creationId xmlns:a16="http://schemas.microsoft.com/office/drawing/2014/main" id="{F3A7B306-077C-1CFC-B595-475D87D177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8" y="2563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60" name="Rectangle 98">
              <a:extLst>
                <a:ext uri="{FF2B5EF4-FFF2-40B4-BE49-F238E27FC236}">
                  <a16:creationId xmlns:a16="http://schemas.microsoft.com/office/drawing/2014/main" id="{BE9EAA1F-893E-5212-B730-49BF270D4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0" y="2563"/>
              <a:ext cx="87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Summarize review a</a:t>
              </a:r>
              <a:endParaRPr lang="en-US" altLang="en-US" sz="1500"/>
            </a:p>
          </p:txBody>
        </p:sp>
        <p:sp>
          <p:nvSpPr>
            <p:cNvPr id="15461" name="Rectangle 99">
              <a:extLst>
                <a:ext uri="{FF2B5EF4-FFF2-40B4-BE49-F238E27FC236}">
                  <a16:creationId xmlns:a16="http://schemas.microsoft.com/office/drawing/2014/main" id="{146177E7-DFBA-FFA6-847E-2398FCF191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2" y="2563"/>
              <a:ext cx="52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nd feedback</a:t>
              </a:r>
              <a:endParaRPr lang="en-US" altLang="en-US" sz="1500"/>
            </a:p>
          </p:txBody>
        </p:sp>
        <p:sp>
          <p:nvSpPr>
            <p:cNvPr id="15462" name="Rectangle 100">
              <a:extLst>
                <a:ext uri="{FF2B5EF4-FFF2-40B4-BE49-F238E27FC236}">
                  <a16:creationId xmlns:a16="http://schemas.microsoft.com/office/drawing/2014/main" id="{46CDE91D-0675-CE1F-5AD3-BE340FE52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" y="2563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63" name="Rectangle 101">
              <a:extLst>
                <a:ext uri="{FF2B5EF4-FFF2-40B4-BE49-F238E27FC236}">
                  <a16:creationId xmlns:a16="http://schemas.microsoft.com/office/drawing/2014/main" id="{E7CC60F6-3A9D-D068-2C94-AFDD7AD466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2563"/>
              <a:ext cx="4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5 minutes</a:t>
              </a:r>
              <a:endParaRPr lang="en-US" altLang="en-US" sz="1500"/>
            </a:p>
          </p:txBody>
        </p:sp>
        <p:sp>
          <p:nvSpPr>
            <p:cNvPr id="15464" name="Rectangle 102">
              <a:extLst>
                <a:ext uri="{FF2B5EF4-FFF2-40B4-BE49-F238E27FC236}">
                  <a16:creationId xmlns:a16="http://schemas.microsoft.com/office/drawing/2014/main" id="{287CC788-7770-DAC7-9451-0E0C3BBF7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0" y="2563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65" name="Rectangle 103">
              <a:extLst>
                <a:ext uri="{FF2B5EF4-FFF2-40B4-BE49-F238E27FC236}">
                  <a16:creationId xmlns:a16="http://schemas.microsoft.com/office/drawing/2014/main" id="{39E961A4-890D-AB21-5FD2-2221F52A47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1" y="2694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5466" name="Rectangle 104">
              <a:extLst>
                <a:ext uri="{FF2B5EF4-FFF2-40B4-BE49-F238E27FC236}">
                  <a16:creationId xmlns:a16="http://schemas.microsoft.com/office/drawing/2014/main" id="{79E816BD-10F4-B5C5-B8D0-46E1F919DB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562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67" name="Rectangle 107">
              <a:extLst>
                <a:ext uri="{FF2B5EF4-FFF2-40B4-BE49-F238E27FC236}">
                  <a16:creationId xmlns:a16="http://schemas.microsoft.com/office/drawing/2014/main" id="{FA7A2058-2CDC-C725-6785-6D74865C5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6" y="2824"/>
              <a:ext cx="56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68" name="Rectangle 108">
              <a:extLst>
                <a:ext uri="{FF2B5EF4-FFF2-40B4-BE49-F238E27FC236}">
                  <a16:creationId xmlns:a16="http://schemas.microsoft.com/office/drawing/2014/main" id="{5D4815D1-230B-B624-3580-7D28870AC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0" y="282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69" name="Rectangle 109">
              <a:extLst>
                <a:ext uri="{FF2B5EF4-FFF2-40B4-BE49-F238E27FC236}">
                  <a16:creationId xmlns:a16="http://schemas.microsoft.com/office/drawing/2014/main" id="{F8CB7562-8E8B-79F8-5093-D495B090EE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4" y="2824"/>
              <a:ext cx="24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70" name="Rectangle 110">
              <a:extLst>
                <a:ext uri="{FF2B5EF4-FFF2-40B4-BE49-F238E27FC236}">
                  <a16:creationId xmlns:a16="http://schemas.microsoft.com/office/drawing/2014/main" id="{69D4FD63-5D53-6E0E-CDA5-280EA278FB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1" y="282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71" name="Rectangle 111">
              <a:extLst>
                <a:ext uri="{FF2B5EF4-FFF2-40B4-BE49-F238E27FC236}">
                  <a16:creationId xmlns:a16="http://schemas.microsoft.com/office/drawing/2014/main" id="{EB63D452-1F06-1FA8-C1DC-3CF5911AA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5" y="2824"/>
              <a:ext cx="67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5472" name="Rectangle 112">
              <a:extLst>
                <a:ext uri="{FF2B5EF4-FFF2-40B4-BE49-F238E27FC236}">
                  <a16:creationId xmlns:a16="http://schemas.microsoft.com/office/drawing/2014/main" id="{B3871545-5DF6-2155-6CB8-8825E06CC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7" y="2562"/>
              <a:ext cx="4" cy="26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5366" name="Rectangle 113">
            <a:extLst>
              <a:ext uri="{FF2B5EF4-FFF2-40B4-BE49-F238E27FC236}">
                <a16:creationId xmlns:a16="http://schemas.microsoft.com/office/drawing/2014/main" id="{FD9BAFF6-2A75-AB6B-8F0F-240A0D495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8563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7" name="Rectangle 114">
            <a:extLst>
              <a:ext uri="{FF2B5EF4-FFF2-40B4-BE49-F238E27FC236}">
                <a16:creationId xmlns:a16="http://schemas.microsoft.com/office/drawing/2014/main" id="{017BDAB4-9D9A-E79E-D4F1-1CEF10FDC1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8563" y="56816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8" name="Rectangle 115">
            <a:extLst>
              <a:ext uri="{FF2B5EF4-FFF2-40B4-BE49-F238E27FC236}">
                <a16:creationId xmlns:a16="http://schemas.microsoft.com/office/drawing/2014/main" id="{D7005C6E-10F8-E80B-A028-4F2060226A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0" y="5694363"/>
            <a:ext cx="4286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2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sp>
        <p:nvSpPr>
          <p:cNvPr id="15369" name="Text Box 117">
            <a:extLst>
              <a:ext uri="{FF2B5EF4-FFF2-40B4-BE49-F238E27FC236}">
                <a16:creationId xmlns:a16="http://schemas.microsoft.com/office/drawing/2014/main" id="{079DD826-99DC-D66A-F981-9EE4BE8804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3.1-28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50EA1338-9B1E-2F2C-974F-4D78F30FE9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Team Conflict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3E0E6FDD-4926-41F7-297E-9F71147F76F1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Conflict Defined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Solution</a:t>
            </a:r>
          </a:p>
          <a:p>
            <a:pPr eaLnBrk="1" hangingPunct="1"/>
            <a:r>
              <a:rPr lang="en-US" altLang="en-US" sz="3200"/>
              <a:t>Resolution</a:t>
            </a:r>
          </a:p>
          <a:p>
            <a:pPr eaLnBrk="1" hangingPunct="1"/>
            <a:r>
              <a:rPr lang="en-US" altLang="en-US" sz="3200"/>
              <a:t>Dissolution</a:t>
            </a:r>
          </a:p>
        </p:txBody>
      </p:sp>
      <p:pic>
        <p:nvPicPr>
          <p:cNvPr id="16388" name="Picture 4">
            <a:extLst>
              <a:ext uri="{FF2B5EF4-FFF2-40B4-BE49-F238E27FC236}">
                <a16:creationId xmlns:a16="http://schemas.microsoft.com/office/drawing/2014/main" id="{2314C858-9701-93CF-6E77-A63A2BCC011E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305050"/>
            <a:ext cx="4149725" cy="30543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6389" name="Text Box 6">
            <a:extLst>
              <a:ext uri="{FF2B5EF4-FFF2-40B4-BE49-F238E27FC236}">
                <a16:creationId xmlns:a16="http://schemas.microsoft.com/office/drawing/2014/main" id="{1FEA2A20-86EF-C01C-A290-B7BD0A9C39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3.1-32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8A885813-9CB8-B718-75DE-D48FA2F7BD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Closing the Team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0CF9529F-0F7A-7475-EDEB-6D4838E3D3B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340725" cy="5513388"/>
          </a:xfrm>
        </p:spPr>
        <p:txBody>
          <a:bodyPr/>
          <a:lstStyle/>
          <a:p>
            <a:pPr eaLnBrk="1" hangingPunct="1"/>
            <a:r>
              <a:rPr lang="en-US" altLang="en-US" sz="3200"/>
              <a:t>Recognition</a:t>
            </a:r>
          </a:p>
          <a:p>
            <a:pPr eaLnBrk="1" hangingPunct="1"/>
            <a:r>
              <a:rPr lang="en-US" altLang="en-US" sz="3200"/>
              <a:t>Resting on Their Laurels</a:t>
            </a:r>
          </a:p>
          <a:p>
            <a:pPr eaLnBrk="1" hangingPunct="1"/>
            <a:r>
              <a:rPr lang="en-US" altLang="en-US" sz="3200"/>
              <a:t>Evaluating the Project</a:t>
            </a:r>
          </a:p>
        </p:txBody>
      </p:sp>
      <p:pic>
        <p:nvPicPr>
          <p:cNvPr id="17412" name="Picture 4">
            <a:extLst>
              <a:ext uri="{FF2B5EF4-FFF2-40B4-BE49-F238E27FC236}">
                <a16:creationId xmlns:a16="http://schemas.microsoft.com/office/drawing/2014/main" id="{B1F66480-BEF7-E726-0B81-6D7776A8E729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2667000"/>
            <a:ext cx="3360738" cy="3479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7413" name="Text Box 6">
            <a:extLst>
              <a:ext uri="{FF2B5EF4-FFF2-40B4-BE49-F238E27FC236}">
                <a16:creationId xmlns:a16="http://schemas.microsoft.com/office/drawing/2014/main" id="{4C62B968-C71A-8052-37BC-11B0F487D9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3.1-33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5365891C-1A7A-7BDE-D4AE-A370A4FFEC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Exercises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797EB176-DC33-7C24-C156-6C9934FD23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Aft>
                <a:spcPct val="45000"/>
              </a:spcAft>
            </a:pPr>
            <a:r>
              <a:rPr lang="en-US" altLang="en-US"/>
              <a:t>Team needed? (Exercise pg. 3.3-2)</a:t>
            </a:r>
          </a:p>
          <a:p>
            <a:pPr eaLnBrk="1" hangingPunct="1">
              <a:spcAft>
                <a:spcPct val="45000"/>
              </a:spcAft>
            </a:pPr>
            <a:r>
              <a:rPr lang="en-US" altLang="en-US"/>
              <a:t>Team situation? (Exercise pg. 3.3-3)</a:t>
            </a:r>
          </a:p>
          <a:p>
            <a:pPr eaLnBrk="1" hangingPunct="1">
              <a:spcAft>
                <a:spcPct val="45000"/>
              </a:spcAft>
            </a:pPr>
            <a:r>
              <a:rPr lang="en-US" altLang="en-US"/>
              <a:t>Develop your project charter.  Consider:</a:t>
            </a:r>
          </a:p>
          <a:p>
            <a:pPr lvl="1" eaLnBrk="1" hangingPunct="1">
              <a:spcAft>
                <a:spcPct val="45000"/>
              </a:spcAft>
            </a:pPr>
            <a:r>
              <a:rPr lang="en-US" altLang="en-US" sz="1800"/>
              <a:t>Scope (try the in &amp; out of scope tool)</a:t>
            </a:r>
          </a:p>
          <a:p>
            <a:pPr lvl="1" eaLnBrk="1" hangingPunct="1">
              <a:spcAft>
                <a:spcPct val="45000"/>
              </a:spcAft>
            </a:pPr>
            <a:r>
              <a:rPr lang="en-US" altLang="en-US" sz="1800"/>
              <a:t>Problem/Goal Statements</a:t>
            </a:r>
          </a:p>
          <a:p>
            <a:pPr lvl="1" eaLnBrk="1" hangingPunct="1">
              <a:spcAft>
                <a:spcPct val="45000"/>
              </a:spcAft>
            </a:pPr>
            <a:r>
              <a:rPr lang="en-US" altLang="en-US" sz="1800"/>
              <a:t>Business Results/Case</a:t>
            </a:r>
          </a:p>
          <a:p>
            <a:pPr lvl="1" eaLnBrk="1" hangingPunct="1">
              <a:spcAft>
                <a:spcPct val="45000"/>
              </a:spcAft>
            </a:pPr>
            <a:r>
              <a:rPr lang="en-US" altLang="en-US" sz="1800"/>
              <a:t>Milestones/Schedule</a:t>
            </a:r>
          </a:p>
          <a:p>
            <a:pPr eaLnBrk="1" hangingPunct="1">
              <a:spcAft>
                <a:spcPct val="45000"/>
              </a:spcAft>
            </a:pPr>
            <a:r>
              <a:rPr lang="en-US" altLang="en-US"/>
              <a:t>Plan your first team meeting – consider the agenda, facilities, logistics, roles, “ice-breaking” events</a:t>
            </a:r>
          </a:p>
          <a:p>
            <a:pPr eaLnBrk="1" hangingPunct="1">
              <a:spcAft>
                <a:spcPct val="45000"/>
              </a:spcAft>
            </a:pPr>
            <a:r>
              <a:rPr lang="en-US" altLang="en-US"/>
              <a:t>Simulate a team review by presenting your charter to the group.</a:t>
            </a:r>
          </a:p>
          <a:p>
            <a:pPr eaLnBrk="1" hangingPunct="1">
              <a:spcAft>
                <a:spcPct val="45000"/>
              </a:spcAft>
            </a:pPr>
            <a:r>
              <a:rPr lang="en-US" altLang="en-US"/>
              <a:t>Conflict situations – how to address? (Exercise pg. 3.3-9, 10)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43CDAF97-9D13-C7EE-496D-EF1E442CD9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Objectives</a:t>
            </a: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A12B680A-42FD-5956-E38E-59BB08BBF3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Be able to identify improvement situations that require a team</a:t>
            </a:r>
          </a:p>
          <a:p>
            <a:pPr eaLnBrk="1" hangingPunct="1"/>
            <a:r>
              <a:rPr lang="en-US" altLang="en-US"/>
              <a:t>Be able to form and charter a team</a:t>
            </a:r>
          </a:p>
          <a:p>
            <a:pPr eaLnBrk="1" hangingPunct="1"/>
            <a:r>
              <a:rPr lang="en-US" altLang="en-US"/>
              <a:t>Be able to plan and lead effective team meetings</a:t>
            </a:r>
          </a:p>
          <a:p>
            <a:pPr eaLnBrk="1" hangingPunct="1"/>
            <a:r>
              <a:rPr lang="en-US" altLang="en-US"/>
              <a:t>Be able to develop and use a project plan to manage the improvement</a:t>
            </a:r>
          </a:p>
          <a:p>
            <a:pPr eaLnBrk="1" hangingPunct="1"/>
            <a:r>
              <a:rPr lang="en-US" altLang="en-US"/>
              <a:t>Be able to plan and conduct a team review</a:t>
            </a:r>
          </a:p>
          <a:p>
            <a:pPr eaLnBrk="1" hangingPunct="1"/>
            <a:r>
              <a:rPr lang="en-US" altLang="en-US"/>
              <a:t>Be able to identify and manage team conflicts</a:t>
            </a:r>
          </a:p>
          <a:p>
            <a:pPr eaLnBrk="1" hangingPunct="1"/>
            <a:r>
              <a:rPr lang="en-US" altLang="en-US"/>
              <a:t>Be able to close out a team &amp; conduct lessons learned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  <p:pic>
        <p:nvPicPr>
          <p:cNvPr id="6148" name="Picture 5">
            <a:extLst>
              <a:ext uri="{FF2B5EF4-FFF2-40B4-BE49-F238E27FC236}">
                <a16:creationId xmlns:a16="http://schemas.microsoft.com/office/drawing/2014/main" id="{E33CD9DE-0E44-E498-EDEE-A8FC83DE6E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029200"/>
            <a:ext cx="101917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>
            <a:extLst>
              <a:ext uri="{FF2B5EF4-FFF2-40B4-BE49-F238E27FC236}">
                <a16:creationId xmlns:a16="http://schemas.microsoft.com/office/drawing/2014/main" id="{602D6463-697A-5327-9449-D0B6426E6F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Team Philosophy</a:t>
            </a:r>
          </a:p>
        </p:txBody>
      </p:sp>
      <p:sp>
        <p:nvSpPr>
          <p:cNvPr id="7171" name="Rectangle 18">
            <a:extLst>
              <a:ext uri="{FF2B5EF4-FFF2-40B4-BE49-F238E27FC236}">
                <a16:creationId xmlns:a16="http://schemas.microsoft.com/office/drawing/2014/main" id="{88F1E305-54A8-38FD-9424-E3C817124F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Good Reasons for a Team:</a:t>
            </a:r>
          </a:p>
          <a:p>
            <a:pPr eaLnBrk="1" hangingPunct="1"/>
            <a:r>
              <a:rPr lang="en-US" altLang="en-US"/>
              <a:t>Problem Known, Cause of Problem Unknown</a:t>
            </a:r>
          </a:p>
          <a:p>
            <a:pPr eaLnBrk="1" hangingPunct="1"/>
            <a:r>
              <a:rPr lang="en-US" altLang="en-US"/>
              <a:t>Time Constraints and Resource Requirements</a:t>
            </a:r>
          </a:p>
          <a:p>
            <a:pPr eaLnBrk="1" hangingPunct="1"/>
            <a:r>
              <a:rPr lang="en-US" altLang="en-US"/>
              <a:t>Need to Leverage Problems</a:t>
            </a:r>
          </a:p>
          <a:p>
            <a:pPr eaLnBrk="1" hangingPunct="1"/>
            <a:r>
              <a:rPr lang="en-US" altLang="en-US"/>
              <a:t>Need to Solve Cross-Departmental Problems</a:t>
            </a:r>
          </a:p>
          <a:p>
            <a:pPr eaLnBrk="1" hangingPunct="1"/>
            <a:r>
              <a:rPr lang="en-US" altLang="en-US"/>
              <a:t>Delegating Authority</a:t>
            </a:r>
          </a:p>
          <a:p>
            <a:pPr eaLnBrk="1" hangingPunct="1"/>
            <a:r>
              <a:rPr lang="en-US" altLang="en-US"/>
              <a:t>Growth of Staff</a:t>
            </a:r>
          </a:p>
        </p:txBody>
      </p:sp>
      <p:sp>
        <p:nvSpPr>
          <p:cNvPr id="7172" name="Rectangle 19">
            <a:extLst>
              <a:ext uri="{FF2B5EF4-FFF2-40B4-BE49-F238E27FC236}">
                <a16:creationId xmlns:a16="http://schemas.microsoft.com/office/drawing/2014/main" id="{A89CBE7B-9CF7-0B88-8B11-892EC5081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75" y="3886200"/>
            <a:ext cx="8451850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176" tIns="45588" rIns="91176" bIns="45588"/>
          <a:lstStyle>
            <a:lvl1pPr marL="342900" indent="-3429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/>
              <a:t>“Bad” Reasons for at Team:</a:t>
            </a:r>
          </a:p>
          <a:p>
            <a:pPr eaLnBrk="1" hangingPunct="1"/>
            <a:r>
              <a:rPr lang="en-US" altLang="en-US"/>
              <a:t>Have a Solution That You Want Proved</a:t>
            </a:r>
          </a:p>
          <a:p>
            <a:pPr eaLnBrk="1" hangingPunct="1"/>
            <a:r>
              <a:rPr lang="en-US" altLang="en-US"/>
              <a:t>Want a Team to “Rubber-Stamp” a Decision</a:t>
            </a:r>
          </a:p>
          <a:p>
            <a:pPr eaLnBrk="1" hangingPunct="1"/>
            <a:r>
              <a:rPr lang="en-US" altLang="en-US"/>
              <a:t>Like to Have Consensus on All Decisions</a:t>
            </a:r>
          </a:p>
          <a:p>
            <a:pPr eaLnBrk="1" hangingPunct="1"/>
            <a:r>
              <a:rPr lang="en-US" altLang="en-US"/>
              <a:t>Can’t Make a Decision Yourself</a:t>
            </a:r>
          </a:p>
          <a:p>
            <a:pPr eaLnBrk="1" hangingPunct="1"/>
            <a:r>
              <a:rPr lang="en-US" altLang="en-US"/>
              <a:t>The “Lone Ranger”</a:t>
            </a:r>
          </a:p>
          <a:p>
            <a:pPr eaLnBrk="1" hangingPunct="1"/>
            <a:r>
              <a:rPr lang="en-US" altLang="en-US"/>
              <a:t>Organizational Mandate</a:t>
            </a:r>
          </a:p>
        </p:txBody>
      </p:sp>
      <p:sp>
        <p:nvSpPr>
          <p:cNvPr id="7173" name="Text Box 20">
            <a:extLst>
              <a:ext uri="{FF2B5EF4-FFF2-40B4-BE49-F238E27FC236}">
                <a16:creationId xmlns:a16="http://schemas.microsoft.com/office/drawing/2014/main" id="{8514C2AB-BFFE-8A1C-4CFE-2A0C47EE72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248400"/>
            <a:ext cx="16097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3.1-4-5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63477C94-FA5B-1515-410A-10F2CF5A47D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Beginning Team Activities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49FC7D2-77AB-77A7-CCD7-C2732A3B2C46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spcAft>
                <a:spcPct val="20000"/>
              </a:spcAft>
            </a:pPr>
            <a:r>
              <a:rPr lang="en-US" altLang="en-US"/>
              <a:t>Before the First Meeting</a:t>
            </a:r>
          </a:p>
          <a:p>
            <a:pPr eaLnBrk="1" hangingPunct="1">
              <a:spcAft>
                <a:spcPct val="20000"/>
              </a:spcAft>
            </a:pPr>
            <a:r>
              <a:rPr lang="en-US" altLang="en-US"/>
              <a:t>Chartering</a:t>
            </a:r>
          </a:p>
          <a:p>
            <a:pPr eaLnBrk="1" hangingPunct="1">
              <a:spcAft>
                <a:spcPct val="20000"/>
              </a:spcAft>
            </a:pPr>
            <a:r>
              <a:rPr lang="en-US" altLang="en-US"/>
              <a:t>The First Few Meetings</a:t>
            </a:r>
          </a:p>
          <a:p>
            <a:pPr lvl="1" eaLnBrk="1" hangingPunct="1">
              <a:spcAft>
                <a:spcPct val="20000"/>
              </a:spcAft>
            </a:pPr>
            <a:r>
              <a:rPr lang="en-US" altLang="en-US"/>
              <a:t>Ice Breakers</a:t>
            </a:r>
          </a:p>
          <a:p>
            <a:pPr lvl="1" eaLnBrk="1" hangingPunct="1">
              <a:spcAft>
                <a:spcPct val="20000"/>
              </a:spcAft>
            </a:pPr>
            <a:r>
              <a:rPr lang="en-US" altLang="en-US"/>
              <a:t>Gaining Commitment</a:t>
            </a:r>
          </a:p>
          <a:p>
            <a:pPr lvl="1" eaLnBrk="1" hangingPunct="1">
              <a:spcAft>
                <a:spcPct val="20000"/>
              </a:spcAft>
            </a:pPr>
            <a:r>
              <a:rPr lang="en-US" altLang="en-US"/>
              <a:t>WIIFM</a:t>
            </a:r>
          </a:p>
          <a:p>
            <a:pPr lvl="1" eaLnBrk="1" hangingPunct="1">
              <a:spcAft>
                <a:spcPct val="20000"/>
              </a:spcAft>
            </a:pPr>
            <a:r>
              <a:rPr lang="en-US" altLang="en-US"/>
              <a:t>Working Together</a:t>
            </a:r>
          </a:p>
          <a:p>
            <a:pPr lvl="1" eaLnBrk="1" hangingPunct="1">
              <a:spcAft>
                <a:spcPct val="20000"/>
              </a:spcAft>
            </a:pPr>
            <a:r>
              <a:rPr lang="en-US" altLang="en-US"/>
              <a:t>How Much Time?</a:t>
            </a:r>
          </a:p>
          <a:p>
            <a:pPr lvl="1" eaLnBrk="1" hangingPunct="1">
              <a:spcAft>
                <a:spcPct val="20000"/>
              </a:spcAft>
            </a:pPr>
            <a:r>
              <a:rPr lang="en-US" altLang="en-US"/>
              <a:t>What Support?</a:t>
            </a:r>
          </a:p>
          <a:p>
            <a:pPr eaLnBrk="1" hangingPunct="1">
              <a:spcAft>
                <a:spcPct val="20000"/>
              </a:spcAft>
            </a:pPr>
            <a:r>
              <a:rPr lang="en-US" altLang="en-US"/>
              <a:t>Outside Issues</a:t>
            </a:r>
          </a:p>
          <a:p>
            <a:pPr eaLnBrk="1" hangingPunct="1">
              <a:spcAft>
                <a:spcPct val="20000"/>
              </a:spcAft>
            </a:pPr>
            <a:r>
              <a:rPr lang="en-US" altLang="en-US"/>
              <a:t>Communication</a:t>
            </a:r>
          </a:p>
          <a:p>
            <a:pPr eaLnBrk="1" hangingPunct="1">
              <a:spcAft>
                <a:spcPct val="20000"/>
              </a:spcAft>
            </a:pPr>
            <a:r>
              <a:rPr lang="en-US" altLang="en-US"/>
              <a:t>Project Reviews</a:t>
            </a:r>
          </a:p>
        </p:txBody>
      </p:sp>
      <p:pic>
        <p:nvPicPr>
          <p:cNvPr id="9220" name="Picture 4">
            <a:extLst>
              <a:ext uri="{FF2B5EF4-FFF2-40B4-BE49-F238E27FC236}">
                <a16:creationId xmlns:a16="http://schemas.microsoft.com/office/drawing/2014/main" id="{E29EC9AC-1EDC-73DC-9FF3-DD89FCCDF863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53000" y="2514600"/>
            <a:ext cx="3551238" cy="23447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9221" name="Text Box 6">
            <a:extLst>
              <a:ext uri="{FF2B5EF4-FFF2-40B4-BE49-F238E27FC236}">
                <a16:creationId xmlns:a16="http://schemas.microsoft.com/office/drawing/2014/main" id="{ADFAD8A6-87E2-3D1E-1F1B-AC3953E25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73037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 6-10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32D824A0-4905-D7F1-3AC9-3101647232C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Team Types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F05880E3-8E32-2BC4-DC5C-37BECE0B168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Departmental</a:t>
            </a:r>
          </a:p>
          <a:p>
            <a:pPr eaLnBrk="1" hangingPunct="1"/>
            <a:r>
              <a:rPr lang="en-US" altLang="en-US" sz="3200"/>
              <a:t>Cross-Functional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Picking the Project</a:t>
            </a:r>
          </a:p>
        </p:txBody>
      </p:sp>
      <p:pic>
        <p:nvPicPr>
          <p:cNvPr id="10244" name="Picture 4">
            <a:extLst>
              <a:ext uri="{FF2B5EF4-FFF2-40B4-BE49-F238E27FC236}">
                <a16:creationId xmlns:a16="http://schemas.microsoft.com/office/drawing/2014/main" id="{B03424F5-A831-0DB8-ADAF-22E50F9DDD12}"/>
              </a:ext>
            </a:extLst>
          </p:cNvPr>
          <p:cNvPicPr>
            <a:picLocks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1981200"/>
            <a:ext cx="3403600" cy="3451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0245" name="Text Box 6">
            <a:extLst>
              <a:ext uri="{FF2B5EF4-FFF2-40B4-BE49-F238E27FC236}">
                <a16:creationId xmlns:a16="http://schemas.microsoft.com/office/drawing/2014/main" id="{9D8AFED4-498B-9004-26CF-997B3304C1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3.1-11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1013F693-1A12-7D7A-2837-2846F7D09C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Team Organization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BBCE3680-D6AF-BB37-08E0-ED68A853036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Team Leader</a:t>
            </a:r>
          </a:p>
          <a:p>
            <a:pPr eaLnBrk="1" hangingPunct="1"/>
            <a:r>
              <a:rPr lang="en-US" altLang="en-US" sz="3200"/>
              <a:t>Team Member</a:t>
            </a:r>
          </a:p>
          <a:p>
            <a:pPr eaLnBrk="1" hangingPunct="1"/>
            <a:r>
              <a:rPr lang="en-US" altLang="en-US" sz="3200"/>
              <a:t>Guests</a:t>
            </a:r>
          </a:p>
          <a:p>
            <a:pPr eaLnBrk="1" hangingPunct="1"/>
            <a:r>
              <a:rPr lang="en-US" altLang="en-US" sz="3200"/>
              <a:t>Facilitator</a:t>
            </a:r>
          </a:p>
          <a:p>
            <a:pPr eaLnBrk="1" hangingPunct="1"/>
            <a:r>
              <a:rPr lang="en-US" altLang="en-US" sz="3200"/>
              <a:t>Recorder</a:t>
            </a:r>
          </a:p>
          <a:p>
            <a:pPr eaLnBrk="1" hangingPunct="1"/>
            <a:r>
              <a:rPr lang="en-US" altLang="en-US" sz="3200"/>
              <a:t>Timekeeper</a:t>
            </a:r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869A5F7C-ACC8-B290-8E4C-30718C8E422B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2455863"/>
            <a:ext cx="4149725" cy="27543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269" name="Text Box 6">
            <a:extLst>
              <a:ext uri="{FF2B5EF4-FFF2-40B4-BE49-F238E27FC236}">
                <a16:creationId xmlns:a16="http://schemas.microsoft.com/office/drawing/2014/main" id="{EAEC8D6C-F0DF-454A-1E0E-1CE3BC52B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3.1-13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02B2B780-61D6-D747-2235-ACAFA2755A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Charters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90FB11EB-854A-CCED-AD5D-8CFC351D1E3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Objectives</a:t>
            </a:r>
          </a:p>
          <a:p>
            <a:pPr eaLnBrk="1" hangingPunct="1"/>
            <a:r>
              <a:rPr lang="en-US" altLang="en-US"/>
              <a:t>Indicators and Targets</a:t>
            </a:r>
          </a:p>
          <a:p>
            <a:pPr eaLnBrk="1" hangingPunct="1"/>
            <a:r>
              <a:rPr lang="en-US" altLang="en-US"/>
              <a:t>Impact/Business Case</a:t>
            </a:r>
          </a:p>
          <a:p>
            <a:pPr eaLnBrk="1" hangingPunct="1"/>
            <a:r>
              <a:rPr lang="en-US" altLang="en-US"/>
              <a:t>Process and Boundaries</a:t>
            </a:r>
          </a:p>
          <a:p>
            <a:pPr eaLnBrk="1" hangingPunct="1"/>
            <a:r>
              <a:rPr lang="en-US" altLang="en-US"/>
              <a:t>Limitations/Constraints</a:t>
            </a:r>
          </a:p>
          <a:p>
            <a:pPr eaLnBrk="1" hangingPunct="1"/>
            <a:r>
              <a:rPr lang="en-US" altLang="en-US"/>
              <a:t>Key Assumptions</a:t>
            </a:r>
          </a:p>
          <a:p>
            <a:pPr eaLnBrk="1" hangingPunct="1"/>
            <a:r>
              <a:rPr lang="en-US" altLang="en-US"/>
              <a:t>Resources</a:t>
            </a:r>
          </a:p>
          <a:p>
            <a:pPr eaLnBrk="1" hangingPunct="1"/>
            <a:r>
              <a:rPr lang="en-US" altLang="en-US"/>
              <a:t>Timeline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The Scope Discussion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Sponsor’s Role</a:t>
            </a:r>
          </a:p>
        </p:txBody>
      </p:sp>
      <p:pic>
        <p:nvPicPr>
          <p:cNvPr id="12292" name="Picture 5">
            <a:extLst>
              <a:ext uri="{FF2B5EF4-FFF2-40B4-BE49-F238E27FC236}">
                <a16:creationId xmlns:a16="http://schemas.microsoft.com/office/drawing/2014/main" id="{75A955BE-35F3-6584-DD72-4C5CAEF204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8388" y="3200400"/>
            <a:ext cx="3017837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Text Box 6">
            <a:extLst>
              <a:ext uri="{FF2B5EF4-FFF2-40B4-BE49-F238E27FC236}">
                <a16:creationId xmlns:a16="http://schemas.microsoft.com/office/drawing/2014/main" id="{CC800D8F-4D65-0BB9-5102-F4E8F9D348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1575" y="3536950"/>
            <a:ext cx="1069975" cy="4286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400">
                <a:ea typeface="Batang" panose="02030600000101010101" pitchFamily="18" charset="-127"/>
              </a:rPr>
              <a:t>IT System</a:t>
            </a:r>
            <a:endParaRPr lang="en-US" altLang="en-US" sz="1500"/>
          </a:p>
        </p:txBody>
      </p:sp>
      <p:sp>
        <p:nvSpPr>
          <p:cNvPr id="12294" name="Text Box 7">
            <a:extLst>
              <a:ext uri="{FF2B5EF4-FFF2-40B4-BE49-F238E27FC236}">
                <a16:creationId xmlns:a16="http://schemas.microsoft.com/office/drawing/2014/main" id="{2AAC61C7-6ADB-7A44-A4F0-A3E10CF414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0850" y="4073525"/>
            <a:ext cx="1166813" cy="265113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400">
                <a:ea typeface="Batang" panose="02030600000101010101" pitchFamily="18" charset="-127"/>
              </a:rPr>
              <a:t>Training</a:t>
            </a:r>
            <a:endParaRPr lang="en-US" altLang="en-US" sz="1500"/>
          </a:p>
        </p:txBody>
      </p:sp>
      <p:sp>
        <p:nvSpPr>
          <p:cNvPr id="12295" name="Text Box 8">
            <a:extLst>
              <a:ext uri="{FF2B5EF4-FFF2-40B4-BE49-F238E27FC236}">
                <a16:creationId xmlns:a16="http://schemas.microsoft.com/office/drawing/2014/main" id="{1F4B4DA8-B5D0-FEA0-5CF4-6FE4B3336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5106988"/>
            <a:ext cx="1239838" cy="2635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400">
                <a:ea typeface="Batang" panose="02030600000101010101" pitchFamily="18" charset="-127"/>
              </a:rPr>
              <a:t>Rewards</a:t>
            </a:r>
            <a:endParaRPr lang="en-US" altLang="en-US" sz="1500"/>
          </a:p>
        </p:txBody>
      </p:sp>
      <p:sp>
        <p:nvSpPr>
          <p:cNvPr id="12296" name="Text Box 9">
            <a:extLst>
              <a:ext uri="{FF2B5EF4-FFF2-40B4-BE49-F238E27FC236}">
                <a16:creationId xmlns:a16="http://schemas.microsoft.com/office/drawing/2014/main" id="{B52339E6-B1BC-D182-5069-11638F61EB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92813" y="5680075"/>
            <a:ext cx="1703387" cy="33972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400">
                <a:ea typeface="Batang" panose="02030600000101010101" pitchFamily="18" charset="-127"/>
              </a:rPr>
              <a:t>Union Contract</a:t>
            </a:r>
            <a:endParaRPr lang="en-US" altLang="en-US" sz="1500"/>
          </a:p>
        </p:txBody>
      </p:sp>
      <p:sp>
        <p:nvSpPr>
          <p:cNvPr id="12297" name="Text Box 10">
            <a:extLst>
              <a:ext uri="{FF2B5EF4-FFF2-40B4-BE49-F238E27FC236}">
                <a16:creationId xmlns:a16="http://schemas.microsoft.com/office/drawing/2014/main" id="{78A24F9F-37C5-863F-CC85-13FE3116D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45213" y="4572000"/>
            <a:ext cx="1169987" cy="515938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400">
                <a:ea typeface="Batang" panose="02030600000101010101" pitchFamily="18" charset="-127"/>
              </a:rPr>
              <a:t>Process Redesign</a:t>
            </a:r>
            <a:endParaRPr lang="en-US" altLang="en-US" sz="1500"/>
          </a:p>
        </p:txBody>
      </p:sp>
      <p:sp>
        <p:nvSpPr>
          <p:cNvPr id="12298" name="Text Box 11">
            <a:extLst>
              <a:ext uri="{FF2B5EF4-FFF2-40B4-BE49-F238E27FC236}">
                <a16:creationId xmlns:a16="http://schemas.microsoft.com/office/drawing/2014/main" id="{0295C466-8642-AE96-EBE3-57BDF850B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29400" y="6311900"/>
            <a:ext cx="186531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 14-21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D1840439-702E-54B1-448D-CF26535EED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5425" y="207963"/>
            <a:ext cx="7886700" cy="406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altLang="en-US" dirty="0"/>
              <a:t>Team Meeting Process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E5863CE2-CA08-52E8-4654-4C399B22CECA}"/>
              </a:ext>
            </a:extLst>
          </p:cNvPr>
          <p:cNvGraphicFramePr>
            <a:graphicFrameLocks noGrp="1"/>
          </p:cNvGraphicFramePr>
          <p:nvPr/>
        </p:nvGraphicFramePr>
        <p:xfrm>
          <a:off x="311150" y="1046163"/>
          <a:ext cx="8521700" cy="550068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840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405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405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0091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/>
                        <a:t>Prior to Meeting</a:t>
                      </a:r>
                    </a:p>
                  </a:txBody>
                  <a:tcPr marL="91435" marR="91435" marT="45712" marB="4571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/>
                        <a:t>During Meeting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 marL="91435" marR="91435" marT="45712" marB="45712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2000" b="1" dirty="0"/>
                        <a:t>After the Meeting</a:t>
                      </a:r>
                    </a:p>
                    <a:p>
                      <a:pPr algn="ctr"/>
                      <a:endParaRPr lang="en-US" sz="2000" dirty="0"/>
                    </a:p>
                  </a:txBody>
                  <a:tcPr marL="91435" marR="91435" marT="45712" marB="45712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768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dirty="0"/>
                        <a:t>Decide Objectives, Create Agenda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dirty="0"/>
                        <a:t>Publish Objectives, Agenda (at least 3 Days prior, earlier if preparation required)</a:t>
                      </a:r>
                    </a:p>
                    <a:p>
                      <a:endParaRPr lang="en-US" sz="2000" dirty="0"/>
                    </a:p>
                  </a:txBody>
                  <a:tcPr marL="91435" marR="91435" marT="45712" marB="45712"/>
                </a:tc>
                <a:tc>
                  <a:txBody>
                    <a:bodyPr/>
                    <a:lstStyle/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Clarify Objectives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Review Meeting Roles (next slide)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Review the Agenda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Work the Agenda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Review the Meeting Record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Plan Next Steps and Next Meeting Agenda</a:t>
                      </a:r>
                    </a:p>
                    <a:p>
                      <a:pPr marL="381000" indent="-381000">
                        <a:spcAft>
                          <a:spcPct val="35000"/>
                        </a:spcAft>
                        <a:buFont typeface="Symbol" panose="05050102010706020507" pitchFamily="18" charset="2"/>
                        <a:buAutoNum type="arabicPeriod"/>
                      </a:pPr>
                      <a:r>
                        <a:rPr lang="en-US" altLang="en-US" sz="2000" dirty="0"/>
                        <a:t>Evaluate the Meeting</a:t>
                      </a:r>
                    </a:p>
                    <a:p>
                      <a:endParaRPr lang="en-US" sz="2000" dirty="0"/>
                    </a:p>
                  </a:txBody>
                  <a:tcPr marL="91435" marR="91435" marT="45712" marB="45712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en-US" sz="2000" dirty="0"/>
                        <a:t>Follow-up on Agreed Action Items</a:t>
                      </a:r>
                    </a:p>
                    <a:p>
                      <a:endParaRPr lang="en-US" sz="2000" dirty="0"/>
                    </a:p>
                  </a:txBody>
                  <a:tcPr marL="91435" marR="91435" marT="45712" marB="45712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Arrow: Right 5">
            <a:extLst>
              <a:ext uri="{FF2B5EF4-FFF2-40B4-BE49-F238E27FC236}">
                <a16:creationId xmlns:a16="http://schemas.microsoft.com/office/drawing/2014/main" id="{31EBEDE5-577B-5A8B-A936-04D247F639FC}"/>
              </a:ext>
            </a:extLst>
          </p:cNvPr>
          <p:cNvSpPr/>
          <p:nvPr/>
        </p:nvSpPr>
        <p:spPr>
          <a:xfrm>
            <a:off x="2895600" y="914400"/>
            <a:ext cx="514350" cy="7858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00886D5B-EC2E-EE2E-297D-136723CCE822}"/>
              </a:ext>
            </a:extLst>
          </p:cNvPr>
          <p:cNvSpPr/>
          <p:nvPr/>
        </p:nvSpPr>
        <p:spPr>
          <a:xfrm>
            <a:off x="5764213" y="914400"/>
            <a:ext cx="490537" cy="785813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C01CE292-FB22-96C7-3AD6-37315F1501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Planning and Managing the Project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FC4C5920-62FD-3A3A-EAC0-E0C4561EA19A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493125" cy="2276475"/>
          </a:xfrm>
        </p:spPr>
        <p:txBody>
          <a:bodyPr/>
          <a:lstStyle/>
          <a:p>
            <a:pPr eaLnBrk="1" hangingPunct="1"/>
            <a:r>
              <a:rPr lang="en-US" altLang="en-US" sz="2400"/>
              <a:t>Work Breakdown Structures</a:t>
            </a:r>
          </a:p>
          <a:p>
            <a:pPr eaLnBrk="1" hangingPunct="1"/>
            <a:r>
              <a:rPr lang="en-US" altLang="en-US" sz="2400"/>
              <a:t>Milestones</a:t>
            </a:r>
          </a:p>
          <a:p>
            <a:pPr eaLnBrk="1" hangingPunct="1"/>
            <a:r>
              <a:rPr lang="en-US" altLang="en-US" sz="2400"/>
              <a:t>Project Planning Tools</a:t>
            </a:r>
          </a:p>
          <a:p>
            <a:pPr lvl="1" eaLnBrk="1" hangingPunct="1"/>
            <a:r>
              <a:rPr lang="en-US" altLang="en-US" sz="2400"/>
              <a:t>Gantt Chart</a:t>
            </a:r>
          </a:p>
          <a:p>
            <a:pPr lvl="1" eaLnBrk="1" hangingPunct="1"/>
            <a:r>
              <a:rPr lang="en-US" altLang="en-US" sz="2400"/>
              <a:t>PERT Chart</a:t>
            </a:r>
          </a:p>
        </p:txBody>
      </p:sp>
      <p:grpSp>
        <p:nvGrpSpPr>
          <p:cNvPr id="14340" name="Group 324">
            <a:extLst>
              <a:ext uri="{FF2B5EF4-FFF2-40B4-BE49-F238E27FC236}">
                <a16:creationId xmlns:a16="http://schemas.microsoft.com/office/drawing/2014/main" id="{5E147AA8-8685-9E13-284A-2C40A311A270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3352800"/>
            <a:ext cx="6934200" cy="3354388"/>
            <a:chOff x="624" y="2112"/>
            <a:chExt cx="4368" cy="2113"/>
          </a:xfrm>
        </p:grpSpPr>
        <p:sp>
          <p:nvSpPr>
            <p:cNvPr id="14342" name="AutoShape 6">
              <a:extLst>
                <a:ext uri="{FF2B5EF4-FFF2-40B4-BE49-F238E27FC236}">
                  <a16:creationId xmlns:a16="http://schemas.microsoft.com/office/drawing/2014/main" id="{F2736C5D-DCFD-FB42-1F1A-00BE002636E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24" y="2208"/>
              <a:ext cx="4368" cy="2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14343" name="Group 208">
              <a:extLst>
                <a:ext uri="{FF2B5EF4-FFF2-40B4-BE49-F238E27FC236}">
                  <a16:creationId xmlns:a16="http://schemas.microsoft.com/office/drawing/2014/main" id="{6B88EBE3-7248-BA68-97C3-589FA65A7D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4" y="2112"/>
              <a:ext cx="4347" cy="1016"/>
              <a:chOff x="624" y="2160"/>
              <a:chExt cx="4347" cy="921"/>
            </a:xfrm>
          </p:grpSpPr>
          <p:sp>
            <p:nvSpPr>
              <p:cNvPr id="14456" name="Rectangle 8">
                <a:extLst>
                  <a:ext uri="{FF2B5EF4-FFF2-40B4-BE49-F238E27FC236}">
                    <a16:creationId xmlns:a16="http://schemas.microsoft.com/office/drawing/2014/main" id="{BC5742C4-CA07-9C5F-3767-7DBC519A99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3" y="2174"/>
                <a:ext cx="61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PROJECT PLAN</a:t>
                </a:r>
                <a:endParaRPr lang="en-US" altLang="en-US"/>
              </a:p>
            </p:txBody>
          </p:sp>
          <p:sp>
            <p:nvSpPr>
              <p:cNvPr id="14457" name="Rectangle 9">
                <a:extLst>
                  <a:ext uri="{FF2B5EF4-FFF2-40B4-BE49-F238E27FC236}">
                    <a16:creationId xmlns:a16="http://schemas.microsoft.com/office/drawing/2014/main" id="{2486A918-7CA2-852D-CCE9-A96717072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2174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458" name="Rectangle 10">
                <a:extLst>
                  <a:ext uri="{FF2B5EF4-FFF2-40B4-BE49-F238E27FC236}">
                    <a16:creationId xmlns:a16="http://schemas.microsoft.com/office/drawing/2014/main" id="{1BFD693D-35B6-E572-2626-30C3A1E572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160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59" name="Rectangle 11">
                <a:extLst>
                  <a:ext uri="{FF2B5EF4-FFF2-40B4-BE49-F238E27FC236}">
                    <a16:creationId xmlns:a16="http://schemas.microsoft.com/office/drawing/2014/main" id="{7342857F-6CC2-EE31-FB23-216DB5C58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160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60" name="Rectangle 12">
                <a:extLst>
                  <a:ext uri="{FF2B5EF4-FFF2-40B4-BE49-F238E27FC236}">
                    <a16:creationId xmlns:a16="http://schemas.microsoft.com/office/drawing/2014/main" id="{6AC95CB5-5E50-F4AA-CCE1-EA31F96CE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" y="2160"/>
                <a:ext cx="4319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61" name="Rectangle 13">
                <a:extLst>
                  <a:ext uri="{FF2B5EF4-FFF2-40B4-BE49-F238E27FC236}">
                    <a16:creationId xmlns:a16="http://schemas.microsoft.com/office/drawing/2014/main" id="{C8990BF8-D128-B79D-8AA3-74EF50C8F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160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62" name="Rectangle 14">
                <a:extLst>
                  <a:ext uri="{FF2B5EF4-FFF2-40B4-BE49-F238E27FC236}">
                    <a16:creationId xmlns:a16="http://schemas.microsoft.com/office/drawing/2014/main" id="{9EF756E8-F914-9BDC-3DE0-60C25CA28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160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63" name="Rectangle 15">
                <a:extLst>
                  <a:ext uri="{FF2B5EF4-FFF2-40B4-BE49-F238E27FC236}">
                    <a16:creationId xmlns:a16="http://schemas.microsoft.com/office/drawing/2014/main" id="{3FCA3041-FA60-157E-2C6F-D2A183228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1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64" name="Rectangle 16">
                <a:extLst>
                  <a:ext uri="{FF2B5EF4-FFF2-40B4-BE49-F238E27FC236}">
                    <a16:creationId xmlns:a16="http://schemas.microsoft.com/office/drawing/2014/main" id="{C3ED8187-5D26-EE47-F348-457E9CE75A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1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65" name="Rectangle 17">
                <a:extLst>
                  <a:ext uri="{FF2B5EF4-FFF2-40B4-BE49-F238E27FC236}">
                    <a16:creationId xmlns:a16="http://schemas.microsoft.com/office/drawing/2014/main" id="{FEBB2C63-A1ED-CD03-4B10-FFCE6A736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280"/>
                <a:ext cx="29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Project:</a:t>
                </a:r>
                <a:endParaRPr lang="en-US" altLang="en-US"/>
              </a:p>
            </p:txBody>
          </p:sp>
          <p:sp>
            <p:nvSpPr>
              <p:cNvPr id="14466" name="Rectangle 18">
                <a:extLst>
                  <a:ext uri="{FF2B5EF4-FFF2-40B4-BE49-F238E27FC236}">
                    <a16:creationId xmlns:a16="http://schemas.microsoft.com/office/drawing/2014/main" id="{E4362705-DAE2-F0D7-6536-041FF1896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22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467" name="Rectangle 19">
                <a:extLst>
                  <a:ext uri="{FF2B5EF4-FFF2-40B4-BE49-F238E27FC236}">
                    <a16:creationId xmlns:a16="http://schemas.microsoft.com/office/drawing/2014/main" id="{B3089E90-7E4C-412E-0502-BDA01BEF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4" y="2280"/>
                <a:ext cx="2166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Locomotive Low Voltage Wire Insulation Failure Analysis</a:t>
                </a:r>
                <a:endParaRPr lang="en-US" altLang="en-US"/>
              </a:p>
            </p:txBody>
          </p:sp>
          <p:sp>
            <p:nvSpPr>
              <p:cNvPr id="14468" name="Rectangle 20">
                <a:extLst>
                  <a:ext uri="{FF2B5EF4-FFF2-40B4-BE49-F238E27FC236}">
                    <a16:creationId xmlns:a16="http://schemas.microsoft.com/office/drawing/2014/main" id="{7DE2472D-FFF3-ACF7-1A84-99071951E5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1" y="22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469" name="Rectangle 21">
                <a:extLst>
                  <a:ext uri="{FF2B5EF4-FFF2-40B4-BE49-F238E27FC236}">
                    <a16:creationId xmlns:a16="http://schemas.microsoft.com/office/drawing/2014/main" id="{EA359565-E5F4-3635-0A35-9B9A900A0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2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0" name="Rectangle 22">
                <a:extLst>
                  <a:ext uri="{FF2B5EF4-FFF2-40B4-BE49-F238E27FC236}">
                    <a16:creationId xmlns:a16="http://schemas.microsoft.com/office/drawing/2014/main" id="{6D6F35C2-37A0-42B3-96DD-4CBAA9E6CD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" y="2266"/>
                <a:ext cx="62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1" name="Rectangle 23">
                <a:extLst>
                  <a:ext uri="{FF2B5EF4-FFF2-40B4-BE49-F238E27FC236}">
                    <a16:creationId xmlns:a16="http://schemas.microsoft.com/office/drawing/2014/main" id="{490B4ED6-8299-EDAE-82A4-99FE18654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" y="2280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2" name="Rectangle 24">
                <a:extLst>
                  <a:ext uri="{FF2B5EF4-FFF2-40B4-BE49-F238E27FC236}">
                    <a16:creationId xmlns:a16="http://schemas.microsoft.com/office/drawing/2014/main" id="{58669013-DD15-EB24-AE96-CA331B744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" y="2266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3" name="Rectangle 25">
                <a:extLst>
                  <a:ext uri="{FF2B5EF4-FFF2-40B4-BE49-F238E27FC236}">
                    <a16:creationId xmlns:a16="http://schemas.microsoft.com/office/drawing/2014/main" id="{DC8CEC1B-0DB9-1735-FC80-7FDF75B40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0" y="2266"/>
                <a:ext cx="36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4" name="Rectangle 26">
                <a:extLst>
                  <a:ext uri="{FF2B5EF4-FFF2-40B4-BE49-F238E27FC236}">
                    <a16:creationId xmlns:a16="http://schemas.microsoft.com/office/drawing/2014/main" id="{772A3E36-81B7-2B5A-FFB1-6EBDC253E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2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5" name="Rectangle 27">
                <a:extLst>
                  <a:ext uri="{FF2B5EF4-FFF2-40B4-BE49-F238E27FC236}">
                    <a16:creationId xmlns:a16="http://schemas.microsoft.com/office/drawing/2014/main" id="{8557DA9D-031D-64C3-FF4D-DFC87D7FE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281"/>
                <a:ext cx="14" cy="9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6" name="Rectangle 28">
                <a:extLst>
                  <a:ext uri="{FF2B5EF4-FFF2-40B4-BE49-F238E27FC236}">
                    <a16:creationId xmlns:a16="http://schemas.microsoft.com/office/drawing/2014/main" id="{C22B5970-B07A-0D64-2C19-9456C0FF2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" y="2281"/>
                <a:ext cx="4" cy="9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7" name="Rectangle 29">
                <a:extLst>
                  <a:ext uri="{FF2B5EF4-FFF2-40B4-BE49-F238E27FC236}">
                    <a16:creationId xmlns:a16="http://schemas.microsoft.com/office/drawing/2014/main" id="{6890C870-7C1C-77DF-BB1E-0BB20F75F2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281"/>
                <a:ext cx="14" cy="9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78" name="Rectangle 30">
                <a:extLst>
                  <a:ext uri="{FF2B5EF4-FFF2-40B4-BE49-F238E27FC236}">
                    <a16:creationId xmlns:a16="http://schemas.microsoft.com/office/drawing/2014/main" id="{D56C43EB-7186-04BB-8FB1-08A04C0784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385"/>
                <a:ext cx="68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TEAM MEMBERS:</a:t>
                </a:r>
                <a:endParaRPr lang="en-US" altLang="en-US"/>
              </a:p>
            </p:txBody>
          </p:sp>
          <p:sp>
            <p:nvSpPr>
              <p:cNvPr id="14479" name="Rectangle 31">
                <a:extLst>
                  <a:ext uri="{FF2B5EF4-FFF2-40B4-BE49-F238E27FC236}">
                    <a16:creationId xmlns:a16="http://schemas.microsoft.com/office/drawing/2014/main" id="{10D66665-2B34-D493-64FA-BBB7D5193A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3" y="2385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480" name="Rectangle 32">
                <a:extLst>
                  <a:ext uri="{FF2B5EF4-FFF2-40B4-BE49-F238E27FC236}">
                    <a16:creationId xmlns:a16="http://schemas.microsoft.com/office/drawing/2014/main" id="{745A27C5-13E9-D0A0-47F9-34F7B39C6B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5" y="2388"/>
                <a:ext cx="15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B. J.</a:t>
                </a:r>
                <a:endParaRPr lang="en-US" altLang="en-US"/>
              </a:p>
            </p:txBody>
          </p:sp>
          <p:sp>
            <p:nvSpPr>
              <p:cNvPr id="14481" name="Rectangle 33">
                <a:extLst>
                  <a:ext uri="{FF2B5EF4-FFF2-40B4-BE49-F238E27FC236}">
                    <a16:creationId xmlns:a16="http://schemas.microsoft.com/office/drawing/2014/main" id="{298666D8-9100-4AEA-5DCD-544D281B97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4" y="2388"/>
                <a:ext cx="21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TRIM</a:t>
                </a:r>
                <a:endParaRPr lang="en-US" altLang="en-US"/>
              </a:p>
            </p:txBody>
          </p:sp>
          <p:sp>
            <p:nvSpPr>
              <p:cNvPr id="14482" name="Rectangle 34">
                <a:extLst>
                  <a:ext uri="{FF2B5EF4-FFF2-40B4-BE49-F238E27FC236}">
                    <a16:creationId xmlns:a16="http://schemas.microsoft.com/office/drawing/2014/main" id="{88D25B44-B43E-4EDC-EC35-2F6FC95B67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9" y="23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483" name="Rectangle 35">
                <a:extLst>
                  <a:ext uri="{FF2B5EF4-FFF2-40B4-BE49-F238E27FC236}">
                    <a16:creationId xmlns:a16="http://schemas.microsoft.com/office/drawing/2014/main" id="{7CCBB462-232E-B96E-E6BB-F410560EE5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" y="2388"/>
                <a:ext cx="53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C. E. RASHER</a:t>
                </a:r>
                <a:endParaRPr lang="en-US" altLang="en-US"/>
              </a:p>
            </p:txBody>
          </p:sp>
          <p:sp>
            <p:nvSpPr>
              <p:cNvPr id="14484" name="Rectangle 36">
                <a:extLst>
                  <a:ext uri="{FF2B5EF4-FFF2-40B4-BE49-F238E27FC236}">
                    <a16:creationId xmlns:a16="http://schemas.microsoft.com/office/drawing/2014/main" id="{9045040D-D518-FE39-8C7D-9FFE31C4F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1" y="23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485" name="Rectangle 37">
                <a:extLst>
                  <a:ext uri="{FF2B5EF4-FFF2-40B4-BE49-F238E27FC236}">
                    <a16:creationId xmlns:a16="http://schemas.microsoft.com/office/drawing/2014/main" id="{15B3521B-C922-9BAD-E853-064298D1FC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371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86" name="Rectangle 38">
                <a:extLst>
                  <a:ext uri="{FF2B5EF4-FFF2-40B4-BE49-F238E27FC236}">
                    <a16:creationId xmlns:a16="http://schemas.microsoft.com/office/drawing/2014/main" id="{E5343934-2D20-7274-FA31-AA004B5DF1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" y="2371"/>
                <a:ext cx="62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87" name="Rectangle 39">
                <a:extLst>
                  <a:ext uri="{FF2B5EF4-FFF2-40B4-BE49-F238E27FC236}">
                    <a16:creationId xmlns:a16="http://schemas.microsoft.com/office/drawing/2014/main" id="{C36EA354-EEAD-BB65-5D75-2D2582381D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6" y="2371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88" name="Rectangle 40">
                <a:extLst>
                  <a:ext uri="{FF2B5EF4-FFF2-40B4-BE49-F238E27FC236}">
                    <a16:creationId xmlns:a16="http://schemas.microsoft.com/office/drawing/2014/main" id="{151F5F4B-8AE0-2F09-0D8D-16762C5078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0" y="2371"/>
                <a:ext cx="292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89" name="Rectangle 41">
                <a:extLst>
                  <a:ext uri="{FF2B5EF4-FFF2-40B4-BE49-F238E27FC236}">
                    <a16:creationId xmlns:a16="http://schemas.microsoft.com/office/drawing/2014/main" id="{D7B208AC-2174-AD3F-B32F-6A799E749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385"/>
                <a:ext cx="1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0" name="Rectangle 42">
                <a:extLst>
                  <a:ext uri="{FF2B5EF4-FFF2-40B4-BE49-F238E27FC236}">
                    <a16:creationId xmlns:a16="http://schemas.microsoft.com/office/drawing/2014/main" id="{8AB33053-FE12-7465-F89C-9B813CFA35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371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1" name="Rectangle 43">
                <a:extLst>
                  <a:ext uri="{FF2B5EF4-FFF2-40B4-BE49-F238E27FC236}">
                    <a16:creationId xmlns:a16="http://schemas.microsoft.com/office/drawing/2014/main" id="{024CCCA5-E00B-9CE1-1D67-ACF3FC0294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" y="2371"/>
                <a:ext cx="93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2" name="Rectangle 44">
                <a:extLst>
                  <a:ext uri="{FF2B5EF4-FFF2-40B4-BE49-F238E27FC236}">
                    <a16:creationId xmlns:a16="http://schemas.microsoft.com/office/drawing/2014/main" id="{27698A8A-2669-D06F-2FEA-5EC7AF17F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385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3" name="Rectangle 45">
                <a:extLst>
                  <a:ext uri="{FF2B5EF4-FFF2-40B4-BE49-F238E27FC236}">
                    <a16:creationId xmlns:a16="http://schemas.microsoft.com/office/drawing/2014/main" id="{29252A43-5C51-FEF3-C307-0402F7FE2D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371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4" name="Rectangle 46">
                <a:extLst>
                  <a:ext uri="{FF2B5EF4-FFF2-40B4-BE49-F238E27FC236}">
                    <a16:creationId xmlns:a16="http://schemas.microsoft.com/office/drawing/2014/main" id="{CB4D6297-4C26-49CC-A700-E3C7887828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" y="2371"/>
                <a:ext cx="241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5" name="Rectangle 47">
                <a:extLst>
                  <a:ext uri="{FF2B5EF4-FFF2-40B4-BE49-F238E27FC236}">
                    <a16:creationId xmlns:a16="http://schemas.microsoft.com/office/drawing/2014/main" id="{7523689A-573D-3667-A237-AC40AAF4F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371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6" name="Rectangle 48">
                <a:extLst>
                  <a:ext uri="{FF2B5EF4-FFF2-40B4-BE49-F238E27FC236}">
                    <a16:creationId xmlns:a16="http://schemas.microsoft.com/office/drawing/2014/main" id="{62306D36-069F-5070-CBE2-B74E052F84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386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7" name="Rectangle 49">
                <a:extLst>
                  <a:ext uri="{FF2B5EF4-FFF2-40B4-BE49-F238E27FC236}">
                    <a16:creationId xmlns:a16="http://schemas.microsoft.com/office/drawing/2014/main" id="{047DDA19-F2F6-DBDE-4CAC-65C4A003E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386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8" name="Rectangle 50">
                <a:extLst>
                  <a:ext uri="{FF2B5EF4-FFF2-40B4-BE49-F238E27FC236}">
                    <a16:creationId xmlns:a16="http://schemas.microsoft.com/office/drawing/2014/main" id="{AEF7134F-A0EC-5918-A186-A7DAA4CCD7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386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99" name="Rectangle 51">
                <a:extLst>
                  <a:ext uri="{FF2B5EF4-FFF2-40B4-BE49-F238E27FC236}">
                    <a16:creationId xmlns:a16="http://schemas.microsoft.com/office/drawing/2014/main" id="{67C1DBFA-A44A-5E23-5318-02C4F7AD42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386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00" name="Rectangle 52">
                <a:extLst>
                  <a:ext uri="{FF2B5EF4-FFF2-40B4-BE49-F238E27FC236}">
                    <a16:creationId xmlns:a16="http://schemas.microsoft.com/office/drawing/2014/main" id="{7A7FAA9F-30CB-CB31-60E6-FB96B2C027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4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01" name="Rectangle 53">
                <a:extLst>
                  <a:ext uri="{FF2B5EF4-FFF2-40B4-BE49-F238E27FC236}">
                    <a16:creationId xmlns:a16="http://schemas.microsoft.com/office/drawing/2014/main" id="{8E9BCD61-E88E-08A8-AFCD-928A4E3559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5" y="2483"/>
                <a:ext cx="483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R. L. YOUNG</a:t>
                </a:r>
                <a:endParaRPr lang="en-US" altLang="en-US"/>
              </a:p>
            </p:txBody>
          </p:sp>
          <p:sp>
            <p:nvSpPr>
              <p:cNvPr id="14502" name="Rectangle 54">
                <a:extLst>
                  <a:ext uri="{FF2B5EF4-FFF2-40B4-BE49-F238E27FC236}">
                    <a16:creationId xmlns:a16="http://schemas.microsoft.com/office/drawing/2014/main" id="{BBD98984-5667-0C59-2601-E9523E74AD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4" y="2483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03" name="Rectangle 55">
                <a:extLst>
                  <a:ext uri="{FF2B5EF4-FFF2-40B4-BE49-F238E27FC236}">
                    <a16:creationId xmlns:a16="http://schemas.microsoft.com/office/drawing/2014/main" id="{FDCEE723-520F-D11F-2534-7CA7205EB8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" y="2483"/>
                <a:ext cx="68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J. B. HARSTAD (F)</a:t>
                </a:r>
                <a:endParaRPr lang="en-US" altLang="en-US"/>
              </a:p>
            </p:txBody>
          </p:sp>
          <p:sp>
            <p:nvSpPr>
              <p:cNvPr id="14504" name="Rectangle 56">
                <a:extLst>
                  <a:ext uri="{FF2B5EF4-FFF2-40B4-BE49-F238E27FC236}">
                    <a16:creationId xmlns:a16="http://schemas.microsoft.com/office/drawing/2014/main" id="{FCAFB318-B9BE-BF52-8F07-EF92E62A3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44" y="2483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05" name="Rectangle 57">
                <a:extLst>
                  <a:ext uri="{FF2B5EF4-FFF2-40B4-BE49-F238E27FC236}">
                    <a16:creationId xmlns:a16="http://schemas.microsoft.com/office/drawing/2014/main" id="{4B6A3082-0EA6-12BF-56D6-26EB5D73DA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477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06" name="Rectangle 58">
                <a:extLst>
                  <a:ext uri="{FF2B5EF4-FFF2-40B4-BE49-F238E27FC236}">
                    <a16:creationId xmlns:a16="http://schemas.microsoft.com/office/drawing/2014/main" id="{4DEF7AA6-4EE8-5D11-07AE-4B8A82442C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477"/>
                <a:ext cx="1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07" name="Rectangle 59">
                <a:extLst>
                  <a:ext uri="{FF2B5EF4-FFF2-40B4-BE49-F238E27FC236}">
                    <a16:creationId xmlns:a16="http://schemas.microsoft.com/office/drawing/2014/main" id="{9EE06CCD-6092-CFB7-4F67-6CD50BF41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" y="2477"/>
                <a:ext cx="93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08" name="Rectangle 60">
                <a:extLst>
                  <a:ext uri="{FF2B5EF4-FFF2-40B4-BE49-F238E27FC236}">
                    <a16:creationId xmlns:a16="http://schemas.microsoft.com/office/drawing/2014/main" id="{723A89EE-AB4B-D4F8-5F7D-2C6919807C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477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09" name="Rectangle 61">
                <a:extLst>
                  <a:ext uri="{FF2B5EF4-FFF2-40B4-BE49-F238E27FC236}">
                    <a16:creationId xmlns:a16="http://schemas.microsoft.com/office/drawing/2014/main" id="{F8A6C05E-2D26-AE89-6835-F37BEB4D5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" y="2477"/>
                <a:ext cx="242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10" name="Rectangle 62">
                <a:extLst>
                  <a:ext uri="{FF2B5EF4-FFF2-40B4-BE49-F238E27FC236}">
                    <a16:creationId xmlns:a16="http://schemas.microsoft.com/office/drawing/2014/main" id="{E3ABAEA4-4631-F84A-B81A-1142A62D55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477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11" name="Rectangle 63">
                <a:extLst>
                  <a:ext uri="{FF2B5EF4-FFF2-40B4-BE49-F238E27FC236}">
                    <a16:creationId xmlns:a16="http://schemas.microsoft.com/office/drawing/2014/main" id="{5B5B7A5E-4BD4-43C6-A498-485DB6BEE5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482"/>
                <a:ext cx="14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12" name="Rectangle 64">
                <a:extLst>
                  <a:ext uri="{FF2B5EF4-FFF2-40B4-BE49-F238E27FC236}">
                    <a16:creationId xmlns:a16="http://schemas.microsoft.com/office/drawing/2014/main" id="{F6CA0B32-ECED-CC65-A60B-0BC51589AF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482"/>
                <a:ext cx="15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13" name="Rectangle 65">
                <a:extLst>
                  <a:ext uri="{FF2B5EF4-FFF2-40B4-BE49-F238E27FC236}">
                    <a16:creationId xmlns:a16="http://schemas.microsoft.com/office/drawing/2014/main" id="{8B4B2770-FAB3-9581-85E8-77235AB29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482"/>
                <a:ext cx="5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14" name="Rectangle 66">
                <a:extLst>
                  <a:ext uri="{FF2B5EF4-FFF2-40B4-BE49-F238E27FC236}">
                    <a16:creationId xmlns:a16="http://schemas.microsoft.com/office/drawing/2014/main" id="{260B472E-5802-FA46-BF38-62292EEEA9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482"/>
                <a:ext cx="14" cy="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15" name="Rectangle 67">
                <a:extLst>
                  <a:ext uri="{FF2B5EF4-FFF2-40B4-BE49-F238E27FC236}">
                    <a16:creationId xmlns:a16="http://schemas.microsoft.com/office/drawing/2014/main" id="{6B6F8558-BE10-EE97-E765-29095D791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581"/>
                <a:ext cx="7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T </a:t>
                </a:r>
                <a:endParaRPr lang="en-US" altLang="en-US"/>
              </a:p>
            </p:txBody>
          </p:sp>
          <p:sp>
            <p:nvSpPr>
              <p:cNvPr id="14516" name="Rectangle 68">
                <a:extLst>
                  <a:ext uri="{FF2B5EF4-FFF2-40B4-BE49-F238E27FC236}">
                    <a16:creationId xmlns:a16="http://schemas.microsoft.com/office/drawing/2014/main" id="{8D764181-F2BD-F2D7-81DA-2DB5AF5212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" y="2581"/>
                <a:ext cx="2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-</a:t>
                </a:r>
                <a:endParaRPr lang="en-US" altLang="en-US"/>
              </a:p>
            </p:txBody>
          </p:sp>
          <p:sp>
            <p:nvSpPr>
              <p:cNvPr id="14517" name="Rectangle 69">
                <a:extLst>
                  <a:ext uri="{FF2B5EF4-FFF2-40B4-BE49-F238E27FC236}">
                    <a16:creationId xmlns:a16="http://schemas.microsoft.com/office/drawing/2014/main" id="{0B6DC07A-6F2B-DFD9-C8BE-8A043231CC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" y="2581"/>
                <a:ext cx="585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TEAM LEADER</a:t>
                </a:r>
                <a:endParaRPr lang="en-US" altLang="en-US"/>
              </a:p>
            </p:txBody>
          </p:sp>
          <p:sp>
            <p:nvSpPr>
              <p:cNvPr id="14518" name="Rectangle 70">
                <a:extLst>
                  <a:ext uri="{FF2B5EF4-FFF2-40B4-BE49-F238E27FC236}">
                    <a16:creationId xmlns:a16="http://schemas.microsoft.com/office/drawing/2014/main" id="{0178D0F5-073C-7E1A-865D-67BDC2BD7B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4" y="258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19" name="Rectangle 71">
                <a:extLst>
                  <a:ext uri="{FF2B5EF4-FFF2-40B4-BE49-F238E27FC236}">
                    <a16:creationId xmlns:a16="http://schemas.microsoft.com/office/drawing/2014/main" id="{5612A9F2-F4C5-3139-F0B5-17C40BF910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5" y="2581"/>
                <a:ext cx="62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R. L. HAVRANEK</a:t>
                </a:r>
                <a:endParaRPr lang="en-US" altLang="en-US"/>
              </a:p>
            </p:txBody>
          </p:sp>
          <p:sp>
            <p:nvSpPr>
              <p:cNvPr id="14520" name="Rectangle 72">
                <a:extLst>
                  <a:ext uri="{FF2B5EF4-FFF2-40B4-BE49-F238E27FC236}">
                    <a16:creationId xmlns:a16="http://schemas.microsoft.com/office/drawing/2014/main" id="{E5C865AE-6D4A-7D27-BF9A-82AF2A607B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9" y="258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21" name="Rectangle 73">
                <a:extLst>
                  <a:ext uri="{FF2B5EF4-FFF2-40B4-BE49-F238E27FC236}">
                    <a16:creationId xmlns:a16="http://schemas.microsoft.com/office/drawing/2014/main" id="{CC788242-A88B-9C0A-BCCC-F15B197153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" y="2581"/>
                <a:ext cx="390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C. M. LAIN</a:t>
                </a:r>
                <a:endParaRPr lang="en-US" altLang="en-US"/>
              </a:p>
            </p:txBody>
          </p:sp>
          <p:sp>
            <p:nvSpPr>
              <p:cNvPr id="14522" name="Rectangle 74">
                <a:extLst>
                  <a:ext uri="{FF2B5EF4-FFF2-40B4-BE49-F238E27FC236}">
                    <a16:creationId xmlns:a16="http://schemas.microsoft.com/office/drawing/2014/main" id="{19F123B4-81A9-4129-FAA2-3DADD9C1F6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0" y="258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23" name="Rectangle 75">
                <a:extLst>
                  <a:ext uri="{FF2B5EF4-FFF2-40B4-BE49-F238E27FC236}">
                    <a16:creationId xmlns:a16="http://schemas.microsoft.com/office/drawing/2014/main" id="{D6AB2F52-3C73-36D4-6E3E-EA3D85BB7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575"/>
                <a:ext cx="1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24" name="Rectangle 76">
                <a:extLst>
                  <a:ext uri="{FF2B5EF4-FFF2-40B4-BE49-F238E27FC236}">
                    <a16:creationId xmlns:a16="http://schemas.microsoft.com/office/drawing/2014/main" id="{65D78604-04D3-304A-AC0F-E663B8280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575"/>
                <a:ext cx="15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25" name="Rectangle 77">
                <a:extLst>
                  <a:ext uri="{FF2B5EF4-FFF2-40B4-BE49-F238E27FC236}">
                    <a16:creationId xmlns:a16="http://schemas.microsoft.com/office/drawing/2014/main" id="{05F377A3-798F-06BF-31E2-8C1893E93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" y="2575"/>
                <a:ext cx="93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26" name="Rectangle 78">
                <a:extLst>
                  <a:ext uri="{FF2B5EF4-FFF2-40B4-BE49-F238E27FC236}">
                    <a16:creationId xmlns:a16="http://schemas.microsoft.com/office/drawing/2014/main" id="{D9371FB6-17A6-F37C-AA40-77F7FC046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575"/>
                <a:ext cx="5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27" name="Rectangle 79">
                <a:extLst>
                  <a:ext uri="{FF2B5EF4-FFF2-40B4-BE49-F238E27FC236}">
                    <a16:creationId xmlns:a16="http://schemas.microsoft.com/office/drawing/2014/main" id="{D05926F9-332B-4A08-A8A1-7D278EC2DA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" y="2575"/>
                <a:ext cx="242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28" name="Rectangle 80">
                <a:extLst>
                  <a:ext uri="{FF2B5EF4-FFF2-40B4-BE49-F238E27FC236}">
                    <a16:creationId xmlns:a16="http://schemas.microsoft.com/office/drawing/2014/main" id="{3EEC81E8-036C-42C8-58F7-EFB633CF0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575"/>
                <a:ext cx="1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29" name="Rectangle 81">
                <a:extLst>
                  <a:ext uri="{FF2B5EF4-FFF2-40B4-BE49-F238E27FC236}">
                    <a16:creationId xmlns:a16="http://schemas.microsoft.com/office/drawing/2014/main" id="{ECA3E64E-10F7-FAB7-CC77-1C77B3A96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579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30" name="Rectangle 82">
                <a:extLst>
                  <a:ext uri="{FF2B5EF4-FFF2-40B4-BE49-F238E27FC236}">
                    <a16:creationId xmlns:a16="http://schemas.microsoft.com/office/drawing/2014/main" id="{E54499A9-846F-E55D-8336-0E37631B47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579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31" name="Rectangle 83">
                <a:extLst>
                  <a:ext uri="{FF2B5EF4-FFF2-40B4-BE49-F238E27FC236}">
                    <a16:creationId xmlns:a16="http://schemas.microsoft.com/office/drawing/2014/main" id="{64123C93-F7B8-CB4E-2EA6-5E77CB23A5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579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32" name="Rectangle 84">
                <a:extLst>
                  <a:ext uri="{FF2B5EF4-FFF2-40B4-BE49-F238E27FC236}">
                    <a16:creationId xmlns:a16="http://schemas.microsoft.com/office/drawing/2014/main" id="{A945BAF5-CB5F-6EA7-C0AE-5752E3B58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579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33" name="Rectangle 85">
                <a:extLst>
                  <a:ext uri="{FF2B5EF4-FFF2-40B4-BE49-F238E27FC236}">
                    <a16:creationId xmlns:a16="http://schemas.microsoft.com/office/drawing/2014/main" id="{7DF14A4C-E509-48CF-9620-8335072B9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677"/>
                <a:ext cx="7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F </a:t>
                </a:r>
                <a:endParaRPr lang="en-US" altLang="en-US"/>
              </a:p>
            </p:txBody>
          </p:sp>
          <p:sp>
            <p:nvSpPr>
              <p:cNvPr id="14534" name="Rectangle 86">
                <a:extLst>
                  <a:ext uri="{FF2B5EF4-FFF2-40B4-BE49-F238E27FC236}">
                    <a16:creationId xmlns:a16="http://schemas.microsoft.com/office/drawing/2014/main" id="{9F97EED5-412B-1E92-7A3C-16CB137EE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7" y="2677"/>
                <a:ext cx="2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-</a:t>
                </a:r>
                <a:endParaRPr lang="en-US" altLang="en-US"/>
              </a:p>
            </p:txBody>
          </p:sp>
          <p:sp>
            <p:nvSpPr>
              <p:cNvPr id="14535" name="Rectangle 87">
                <a:extLst>
                  <a:ext uri="{FF2B5EF4-FFF2-40B4-BE49-F238E27FC236}">
                    <a16:creationId xmlns:a16="http://schemas.microsoft.com/office/drawing/2014/main" id="{1E944815-BC34-971F-5FBD-6134FFC21E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3" y="2677"/>
                <a:ext cx="54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FACILITATOR</a:t>
                </a:r>
                <a:endParaRPr lang="en-US" altLang="en-US"/>
              </a:p>
            </p:txBody>
          </p:sp>
          <p:sp>
            <p:nvSpPr>
              <p:cNvPr id="14536" name="Rectangle 88">
                <a:extLst>
                  <a:ext uri="{FF2B5EF4-FFF2-40B4-BE49-F238E27FC236}">
                    <a16:creationId xmlns:a16="http://schemas.microsoft.com/office/drawing/2014/main" id="{2DD580F9-E24D-4231-9073-485DBB1702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0" y="2677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37" name="Rectangle 89">
                <a:extLst>
                  <a:ext uri="{FF2B5EF4-FFF2-40B4-BE49-F238E27FC236}">
                    <a16:creationId xmlns:a16="http://schemas.microsoft.com/office/drawing/2014/main" id="{620A2DEC-2FEA-8508-8CB0-338B187A5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5" y="2677"/>
                <a:ext cx="80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J. F. MASTERSON (T)</a:t>
                </a:r>
                <a:endParaRPr lang="en-US" altLang="en-US"/>
              </a:p>
            </p:txBody>
          </p:sp>
          <p:sp>
            <p:nvSpPr>
              <p:cNvPr id="14538" name="Rectangle 90">
                <a:extLst>
                  <a:ext uri="{FF2B5EF4-FFF2-40B4-BE49-F238E27FC236}">
                    <a16:creationId xmlns:a16="http://schemas.microsoft.com/office/drawing/2014/main" id="{43007803-7AD2-C3B0-BD8D-4321404426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4" y="2677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39" name="Rectangle 91">
                <a:extLst>
                  <a:ext uri="{FF2B5EF4-FFF2-40B4-BE49-F238E27FC236}">
                    <a16:creationId xmlns:a16="http://schemas.microsoft.com/office/drawing/2014/main" id="{0B084F78-EB32-CA90-2095-BBFC7C2F7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3" y="2677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40" name="Rectangle 92">
                <a:extLst>
                  <a:ext uri="{FF2B5EF4-FFF2-40B4-BE49-F238E27FC236}">
                    <a16:creationId xmlns:a16="http://schemas.microsoft.com/office/drawing/2014/main" id="{B155FF49-5594-EC93-CB31-9A4A7D98C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670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1" name="Rectangle 93">
                <a:extLst>
                  <a:ext uri="{FF2B5EF4-FFF2-40B4-BE49-F238E27FC236}">
                    <a16:creationId xmlns:a16="http://schemas.microsoft.com/office/drawing/2014/main" id="{A0FAA0DA-9E7A-F960-CD65-3D151563A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670"/>
                <a:ext cx="1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2" name="Rectangle 94">
                <a:extLst>
                  <a:ext uri="{FF2B5EF4-FFF2-40B4-BE49-F238E27FC236}">
                    <a16:creationId xmlns:a16="http://schemas.microsoft.com/office/drawing/2014/main" id="{9B5F18CC-B005-DB47-E17F-7B9D8D1B6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" y="2670"/>
                <a:ext cx="938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3" name="Rectangle 95">
                <a:extLst>
                  <a:ext uri="{FF2B5EF4-FFF2-40B4-BE49-F238E27FC236}">
                    <a16:creationId xmlns:a16="http://schemas.microsoft.com/office/drawing/2014/main" id="{B677B91E-EECE-27BC-AB15-32DFB35BF2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670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4" name="Rectangle 96">
                <a:extLst>
                  <a:ext uri="{FF2B5EF4-FFF2-40B4-BE49-F238E27FC236}">
                    <a16:creationId xmlns:a16="http://schemas.microsoft.com/office/drawing/2014/main" id="{83E314D6-B405-33CC-F9BF-4B70CE83A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0" y="2670"/>
                <a:ext cx="242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5" name="Rectangle 97">
                <a:extLst>
                  <a:ext uri="{FF2B5EF4-FFF2-40B4-BE49-F238E27FC236}">
                    <a16:creationId xmlns:a16="http://schemas.microsoft.com/office/drawing/2014/main" id="{DEBD358A-7862-118E-053D-4A820BE363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670"/>
                <a:ext cx="1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6" name="Rectangle 98">
                <a:extLst>
                  <a:ext uri="{FF2B5EF4-FFF2-40B4-BE49-F238E27FC236}">
                    <a16:creationId xmlns:a16="http://schemas.microsoft.com/office/drawing/2014/main" id="{B7A4E488-A757-DE5B-BBFF-02CC925D5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6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7" name="Rectangle 99">
                <a:extLst>
                  <a:ext uri="{FF2B5EF4-FFF2-40B4-BE49-F238E27FC236}">
                    <a16:creationId xmlns:a16="http://schemas.microsoft.com/office/drawing/2014/main" id="{6630E400-0750-720D-520D-E38636B698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675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8" name="Rectangle 100">
                <a:extLst>
                  <a:ext uri="{FF2B5EF4-FFF2-40B4-BE49-F238E27FC236}">
                    <a16:creationId xmlns:a16="http://schemas.microsoft.com/office/drawing/2014/main" id="{0B112429-C75A-6B57-AA5A-32E855698D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675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49" name="Rectangle 101">
                <a:extLst>
                  <a:ext uri="{FF2B5EF4-FFF2-40B4-BE49-F238E27FC236}">
                    <a16:creationId xmlns:a16="http://schemas.microsoft.com/office/drawing/2014/main" id="{82AA038A-88B3-A288-2447-7A57ECA6F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675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50" name="Rectangle 102">
                <a:extLst>
                  <a:ext uri="{FF2B5EF4-FFF2-40B4-BE49-F238E27FC236}">
                    <a16:creationId xmlns:a16="http://schemas.microsoft.com/office/drawing/2014/main" id="{B72D64C9-5AC6-65F6-A368-6B5E73F6B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780"/>
                <a:ext cx="377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PROJECT</a:t>
                </a:r>
                <a:endParaRPr lang="en-US" altLang="en-US"/>
              </a:p>
            </p:txBody>
          </p:sp>
          <p:sp>
            <p:nvSpPr>
              <p:cNvPr id="14551" name="Rectangle 103">
                <a:extLst>
                  <a:ext uri="{FF2B5EF4-FFF2-40B4-BE49-F238E27FC236}">
                    <a16:creationId xmlns:a16="http://schemas.microsoft.com/office/drawing/2014/main" id="{C47E296C-7DC3-69C5-CD1F-B954796E1A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" y="27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52" name="Rectangle 104">
                <a:extLst>
                  <a:ext uri="{FF2B5EF4-FFF2-40B4-BE49-F238E27FC236}">
                    <a16:creationId xmlns:a16="http://schemas.microsoft.com/office/drawing/2014/main" id="{AC206B31-DDEB-34C0-FF25-522555E95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4" y="2780"/>
                <a:ext cx="76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WEEKS BEGINNING</a:t>
                </a:r>
                <a:endParaRPr lang="en-US" altLang="en-US"/>
              </a:p>
            </p:txBody>
          </p:sp>
          <p:sp>
            <p:nvSpPr>
              <p:cNvPr id="14553" name="Rectangle 105">
                <a:extLst>
                  <a:ext uri="{FF2B5EF4-FFF2-40B4-BE49-F238E27FC236}">
                    <a16:creationId xmlns:a16="http://schemas.microsoft.com/office/drawing/2014/main" id="{21BDAD00-1805-2698-F772-743BAC827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" y="2780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54" name="Rectangle 106">
                <a:extLst>
                  <a:ext uri="{FF2B5EF4-FFF2-40B4-BE49-F238E27FC236}">
                    <a16:creationId xmlns:a16="http://schemas.microsoft.com/office/drawing/2014/main" id="{BFD8A9C8-2E06-42E6-CEF5-E92D464EA7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7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55" name="Rectangle 107">
                <a:extLst>
                  <a:ext uri="{FF2B5EF4-FFF2-40B4-BE49-F238E27FC236}">
                    <a16:creationId xmlns:a16="http://schemas.microsoft.com/office/drawing/2014/main" id="{288E0D4A-40E2-F3DA-9A1F-6058C53A7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" y="2766"/>
                <a:ext cx="93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56" name="Rectangle 108">
                <a:extLst>
                  <a:ext uri="{FF2B5EF4-FFF2-40B4-BE49-F238E27FC236}">
                    <a16:creationId xmlns:a16="http://schemas.microsoft.com/office/drawing/2014/main" id="{A6DB17F2-4CB0-1D4C-ABCA-FF2A9D754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766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57" name="Rectangle 109">
                <a:extLst>
                  <a:ext uri="{FF2B5EF4-FFF2-40B4-BE49-F238E27FC236}">
                    <a16:creationId xmlns:a16="http://schemas.microsoft.com/office/drawing/2014/main" id="{679C907D-DC84-A99E-EBF3-EF69D6CF0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7" y="2766"/>
                <a:ext cx="169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58" name="Rectangle 110">
                <a:extLst>
                  <a:ext uri="{FF2B5EF4-FFF2-40B4-BE49-F238E27FC236}">
                    <a16:creationId xmlns:a16="http://schemas.microsoft.com/office/drawing/2014/main" id="{38741648-D536-BA15-3A05-A2BA5315F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6" y="2780"/>
                <a:ext cx="1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59" name="Rectangle 111">
                <a:extLst>
                  <a:ext uri="{FF2B5EF4-FFF2-40B4-BE49-F238E27FC236}">
                    <a16:creationId xmlns:a16="http://schemas.microsoft.com/office/drawing/2014/main" id="{6CD867CD-378F-D301-8D4D-B489867C9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6" y="2766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0" name="Rectangle 112">
                <a:extLst>
                  <a:ext uri="{FF2B5EF4-FFF2-40B4-BE49-F238E27FC236}">
                    <a16:creationId xmlns:a16="http://schemas.microsoft.com/office/drawing/2014/main" id="{287C3ACA-5533-A53B-4E6E-2F8B8F477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766"/>
                <a:ext cx="75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1" name="Rectangle 113">
                <a:extLst>
                  <a:ext uri="{FF2B5EF4-FFF2-40B4-BE49-F238E27FC236}">
                    <a16:creationId xmlns:a16="http://schemas.microsoft.com/office/drawing/2014/main" id="{2EAF3EBB-ECE3-4FF4-4B53-3612118FC3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5" y="2766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2" name="Rectangle 114">
                <a:extLst>
                  <a:ext uri="{FF2B5EF4-FFF2-40B4-BE49-F238E27FC236}">
                    <a16:creationId xmlns:a16="http://schemas.microsoft.com/office/drawing/2014/main" id="{1DF272D4-0E4F-0C0D-A08E-1062CC7BC4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" y="2766"/>
                <a:ext cx="241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3" name="Rectangle 115">
                <a:extLst>
                  <a:ext uri="{FF2B5EF4-FFF2-40B4-BE49-F238E27FC236}">
                    <a16:creationId xmlns:a16="http://schemas.microsoft.com/office/drawing/2014/main" id="{287878EB-8F3A-F0C9-910A-F51AA02E2D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766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4" name="Rectangle 116">
                <a:extLst>
                  <a:ext uri="{FF2B5EF4-FFF2-40B4-BE49-F238E27FC236}">
                    <a16:creationId xmlns:a16="http://schemas.microsoft.com/office/drawing/2014/main" id="{8D194AD2-B324-0841-6EB6-F7623D80C9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781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5" name="Rectangle 117">
                <a:extLst>
                  <a:ext uri="{FF2B5EF4-FFF2-40B4-BE49-F238E27FC236}">
                    <a16:creationId xmlns:a16="http://schemas.microsoft.com/office/drawing/2014/main" id="{E7E7FE5F-094F-ED84-38AD-A2747F8C1C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6" y="2781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6" name="Rectangle 118">
                <a:extLst>
                  <a:ext uri="{FF2B5EF4-FFF2-40B4-BE49-F238E27FC236}">
                    <a16:creationId xmlns:a16="http://schemas.microsoft.com/office/drawing/2014/main" id="{117851AE-1F88-CF66-13A3-59D2C008DC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781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67" name="Rectangle 119">
                <a:extLst>
                  <a:ext uri="{FF2B5EF4-FFF2-40B4-BE49-F238E27FC236}">
                    <a16:creationId xmlns:a16="http://schemas.microsoft.com/office/drawing/2014/main" id="{CAA1C724-6627-7059-699C-BD6CDB8DE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885"/>
                <a:ext cx="271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TASKS</a:t>
                </a:r>
                <a:endParaRPr lang="en-US" altLang="en-US"/>
              </a:p>
            </p:txBody>
          </p:sp>
          <p:sp>
            <p:nvSpPr>
              <p:cNvPr id="14568" name="Rectangle 120">
                <a:extLst>
                  <a:ext uri="{FF2B5EF4-FFF2-40B4-BE49-F238E27FC236}">
                    <a16:creationId xmlns:a16="http://schemas.microsoft.com/office/drawing/2014/main" id="{84D5EE0E-3FF6-4EAB-34F5-CF7B63476C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4" y="2885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69" name="Rectangle 121">
                <a:extLst>
                  <a:ext uri="{FF2B5EF4-FFF2-40B4-BE49-F238E27FC236}">
                    <a16:creationId xmlns:a16="http://schemas.microsoft.com/office/drawing/2014/main" id="{AA5C708E-A967-AD6F-1083-B93DD4B2F7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9" y="2888"/>
                <a:ext cx="110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7/5</a:t>
                </a:r>
                <a:endParaRPr lang="en-US" altLang="en-US"/>
              </a:p>
            </p:txBody>
          </p:sp>
          <p:sp>
            <p:nvSpPr>
              <p:cNvPr id="14570" name="Rectangle 122">
                <a:extLst>
                  <a:ext uri="{FF2B5EF4-FFF2-40B4-BE49-F238E27FC236}">
                    <a16:creationId xmlns:a16="http://schemas.microsoft.com/office/drawing/2014/main" id="{B82A8738-ADB2-D911-7682-42E450EEFC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0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71" name="Rectangle 123">
                <a:extLst>
                  <a:ext uri="{FF2B5EF4-FFF2-40B4-BE49-F238E27FC236}">
                    <a16:creationId xmlns:a16="http://schemas.microsoft.com/office/drawing/2014/main" id="{AFDA207D-124D-2B5A-E2C1-D9A1A9F335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9" y="2888"/>
                <a:ext cx="15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7/12</a:t>
                </a:r>
                <a:endParaRPr lang="en-US" altLang="en-US"/>
              </a:p>
            </p:txBody>
          </p:sp>
          <p:sp>
            <p:nvSpPr>
              <p:cNvPr id="14572" name="Rectangle 124">
                <a:extLst>
                  <a:ext uri="{FF2B5EF4-FFF2-40B4-BE49-F238E27FC236}">
                    <a16:creationId xmlns:a16="http://schemas.microsoft.com/office/drawing/2014/main" id="{79DACA56-5542-6A29-F2F3-545C03DE42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4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73" name="Rectangle 125">
                <a:extLst>
                  <a:ext uri="{FF2B5EF4-FFF2-40B4-BE49-F238E27FC236}">
                    <a16:creationId xmlns:a16="http://schemas.microsoft.com/office/drawing/2014/main" id="{9EF74FA7-322A-0A1E-27C3-1556DC530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888"/>
                <a:ext cx="15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7/19</a:t>
                </a:r>
                <a:endParaRPr lang="en-US" altLang="en-US"/>
              </a:p>
            </p:txBody>
          </p:sp>
          <p:sp>
            <p:nvSpPr>
              <p:cNvPr id="14574" name="Rectangle 126">
                <a:extLst>
                  <a:ext uri="{FF2B5EF4-FFF2-40B4-BE49-F238E27FC236}">
                    <a16:creationId xmlns:a16="http://schemas.microsoft.com/office/drawing/2014/main" id="{D77E43D2-A264-C911-DEA1-C490A0EBB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6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75" name="Rectangle 127">
                <a:extLst>
                  <a:ext uri="{FF2B5EF4-FFF2-40B4-BE49-F238E27FC236}">
                    <a16:creationId xmlns:a16="http://schemas.microsoft.com/office/drawing/2014/main" id="{CF64C9E7-9B18-5642-9A8C-2BD6C65EC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2" y="2888"/>
                <a:ext cx="154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7/26</a:t>
                </a:r>
                <a:endParaRPr lang="en-US" altLang="en-US"/>
              </a:p>
            </p:txBody>
          </p:sp>
          <p:sp>
            <p:nvSpPr>
              <p:cNvPr id="14576" name="Rectangle 128">
                <a:extLst>
                  <a:ext uri="{FF2B5EF4-FFF2-40B4-BE49-F238E27FC236}">
                    <a16:creationId xmlns:a16="http://schemas.microsoft.com/office/drawing/2014/main" id="{D02E388E-CFCF-C913-9904-28B9FE1C28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6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77" name="Rectangle 129">
                <a:extLst>
                  <a:ext uri="{FF2B5EF4-FFF2-40B4-BE49-F238E27FC236}">
                    <a16:creationId xmlns:a16="http://schemas.microsoft.com/office/drawing/2014/main" id="{F072027F-2AE3-7827-6DE6-635D01C02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62" y="2888"/>
                <a:ext cx="13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8/ 2</a:t>
                </a:r>
                <a:endParaRPr lang="en-US" altLang="en-US"/>
              </a:p>
            </p:txBody>
          </p:sp>
          <p:sp>
            <p:nvSpPr>
              <p:cNvPr id="14578" name="Rectangle 130">
                <a:extLst>
                  <a:ext uri="{FF2B5EF4-FFF2-40B4-BE49-F238E27FC236}">
                    <a16:creationId xmlns:a16="http://schemas.microsoft.com/office/drawing/2014/main" id="{CED4B3EF-C56C-CBA9-BEEF-64C8D24C51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5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79" name="Rectangle 131">
                <a:extLst>
                  <a:ext uri="{FF2B5EF4-FFF2-40B4-BE49-F238E27FC236}">
                    <a16:creationId xmlns:a16="http://schemas.microsoft.com/office/drawing/2014/main" id="{B593F199-DE32-2CAF-12A5-43B2B61ED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3" y="2888"/>
                <a:ext cx="13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8/ 9</a:t>
                </a:r>
                <a:endParaRPr lang="en-US" altLang="en-US"/>
              </a:p>
            </p:txBody>
          </p:sp>
          <p:sp>
            <p:nvSpPr>
              <p:cNvPr id="14580" name="Rectangle 132">
                <a:extLst>
                  <a:ext uri="{FF2B5EF4-FFF2-40B4-BE49-F238E27FC236}">
                    <a16:creationId xmlns:a16="http://schemas.microsoft.com/office/drawing/2014/main" id="{1769030F-1FD3-70B4-5CFF-223AC508D8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86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81" name="Rectangle 133">
                <a:extLst>
                  <a:ext uri="{FF2B5EF4-FFF2-40B4-BE49-F238E27FC236}">
                    <a16:creationId xmlns:a16="http://schemas.microsoft.com/office/drawing/2014/main" id="{7AC81B05-17D6-8EE2-D899-31FCF5D8EB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44" y="2888"/>
                <a:ext cx="176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8/ 16</a:t>
                </a:r>
                <a:endParaRPr lang="en-US" altLang="en-US"/>
              </a:p>
            </p:txBody>
          </p:sp>
          <p:sp>
            <p:nvSpPr>
              <p:cNvPr id="14582" name="Rectangle 134">
                <a:extLst>
                  <a:ext uri="{FF2B5EF4-FFF2-40B4-BE49-F238E27FC236}">
                    <a16:creationId xmlns:a16="http://schemas.microsoft.com/office/drawing/2014/main" id="{2557F1A3-D9F0-AE8D-A62B-923534AED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83" name="Rectangle 135">
                <a:extLst>
                  <a:ext uri="{FF2B5EF4-FFF2-40B4-BE49-F238E27FC236}">
                    <a16:creationId xmlns:a16="http://schemas.microsoft.com/office/drawing/2014/main" id="{4EF250FF-069B-B61E-6D22-992CA6A9E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6" y="2888"/>
                <a:ext cx="176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8/ 23</a:t>
                </a:r>
                <a:endParaRPr lang="en-US" altLang="en-US"/>
              </a:p>
            </p:txBody>
          </p:sp>
          <p:sp>
            <p:nvSpPr>
              <p:cNvPr id="14584" name="Rectangle 136">
                <a:extLst>
                  <a:ext uri="{FF2B5EF4-FFF2-40B4-BE49-F238E27FC236}">
                    <a16:creationId xmlns:a16="http://schemas.microsoft.com/office/drawing/2014/main" id="{68CE5A4F-A9D0-F389-5A74-AEEFFB1E3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2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85" name="Rectangle 137">
                <a:extLst>
                  <a:ext uri="{FF2B5EF4-FFF2-40B4-BE49-F238E27FC236}">
                    <a16:creationId xmlns:a16="http://schemas.microsoft.com/office/drawing/2014/main" id="{68166663-C323-38B6-E757-F4CBD6D863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6" y="2888"/>
                <a:ext cx="16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OCT</a:t>
                </a:r>
                <a:endParaRPr lang="en-US" altLang="en-US"/>
              </a:p>
            </p:txBody>
          </p:sp>
          <p:sp>
            <p:nvSpPr>
              <p:cNvPr id="14586" name="Rectangle 138">
                <a:extLst>
                  <a:ext uri="{FF2B5EF4-FFF2-40B4-BE49-F238E27FC236}">
                    <a16:creationId xmlns:a16="http://schemas.microsoft.com/office/drawing/2014/main" id="{843F0C85-58C6-D97F-D5A3-66EDC051C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4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87" name="Rectangle 139">
                <a:extLst>
                  <a:ext uri="{FF2B5EF4-FFF2-40B4-BE49-F238E27FC236}">
                    <a16:creationId xmlns:a16="http://schemas.microsoft.com/office/drawing/2014/main" id="{0A16485F-1AF8-93EF-6342-B14725920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7" y="2888"/>
                <a:ext cx="173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NOV</a:t>
                </a:r>
                <a:endParaRPr lang="en-US" altLang="en-US"/>
              </a:p>
            </p:txBody>
          </p:sp>
          <p:sp>
            <p:nvSpPr>
              <p:cNvPr id="14588" name="Rectangle 140">
                <a:extLst>
                  <a:ext uri="{FF2B5EF4-FFF2-40B4-BE49-F238E27FC236}">
                    <a16:creationId xmlns:a16="http://schemas.microsoft.com/office/drawing/2014/main" id="{AB77C4BA-348B-2977-8178-F2BA1BCB6A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9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89" name="Rectangle 141">
                <a:extLst>
                  <a:ext uri="{FF2B5EF4-FFF2-40B4-BE49-F238E27FC236}">
                    <a16:creationId xmlns:a16="http://schemas.microsoft.com/office/drawing/2014/main" id="{6278A731-B0E0-A7FB-62AA-53B2A71ADF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08" y="2888"/>
                <a:ext cx="169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DEC</a:t>
                </a:r>
                <a:endParaRPr lang="en-US" altLang="en-US"/>
              </a:p>
            </p:txBody>
          </p:sp>
          <p:sp>
            <p:nvSpPr>
              <p:cNvPr id="14590" name="Rectangle 142">
                <a:extLst>
                  <a:ext uri="{FF2B5EF4-FFF2-40B4-BE49-F238E27FC236}">
                    <a16:creationId xmlns:a16="http://schemas.microsoft.com/office/drawing/2014/main" id="{E1FFCB71-7538-0220-49AA-AE9DC104B9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75" y="2888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591" name="Rectangle 143">
                <a:extLst>
                  <a:ext uri="{FF2B5EF4-FFF2-40B4-BE49-F238E27FC236}">
                    <a16:creationId xmlns:a16="http://schemas.microsoft.com/office/drawing/2014/main" id="{E39FA86D-70E3-4F07-3111-35492B9B87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872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2" name="Rectangle 144">
                <a:extLst>
                  <a:ext uri="{FF2B5EF4-FFF2-40B4-BE49-F238E27FC236}">
                    <a16:creationId xmlns:a16="http://schemas.microsoft.com/office/drawing/2014/main" id="{8CB904CF-AE2F-B9FA-D2A4-5BB7BECCFB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6" y="2872"/>
                <a:ext cx="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3" name="Rectangle 145">
                <a:extLst>
                  <a:ext uri="{FF2B5EF4-FFF2-40B4-BE49-F238E27FC236}">
                    <a16:creationId xmlns:a16="http://schemas.microsoft.com/office/drawing/2014/main" id="{DEBDE2DC-FA85-5702-D44B-D31AA077E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872"/>
                <a:ext cx="280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4" name="Rectangle 146">
                <a:extLst>
                  <a:ext uri="{FF2B5EF4-FFF2-40B4-BE49-F238E27FC236}">
                    <a16:creationId xmlns:a16="http://schemas.microsoft.com/office/drawing/2014/main" id="{8206EBB6-6910-2CA2-0BB8-B9689842E7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5" name="Rectangle 147">
                <a:extLst>
                  <a:ext uri="{FF2B5EF4-FFF2-40B4-BE49-F238E27FC236}">
                    <a16:creationId xmlns:a16="http://schemas.microsoft.com/office/drawing/2014/main" id="{CB8137EE-7601-D35A-DB5B-5E8F4836A3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6" name="Rectangle 148">
                <a:extLst>
                  <a:ext uri="{FF2B5EF4-FFF2-40B4-BE49-F238E27FC236}">
                    <a16:creationId xmlns:a16="http://schemas.microsoft.com/office/drawing/2014/main" id="{60767E56-D960-5203-F525-76D507F3B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872"/>
                <a:ext cx="27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7" name="Rectangle 149">
                <a:extLst>
                  <a:ext uri="{FF2B5EF4-FFF2-40B4-BE49-F238E27FC236}">
                    <a16:creationId xmlns:a16="http://schemas.microsoft.com/office/drawing/2014/main" id="{D83A0397-48C4-9F93-C70C-B1CD30A84C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8" name="Rectangle 150">
                <a:extLst>
                  <a:ext uri="{FF2B5EF4-FFF2-40B4-BE49-F238E27FC236}">
                    <a16:creationId xmlns:a16="http://schemas.microsoft.com/office/drawing/2014/main" id="{0FC1E78F-44C4-FEBB-CB20-77F04E3344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599" name="Rectangle 151">
                <a:extLst>
                  <a:ext uri="{FF2B5EF4-FFF2-40B4-BE49-F238E27FC236}">
                    <a16:creationId xmlns:a16="http://schemas.microsoft.com/office/drawing/2014/main" id="{91A86797-CF95-DBD0-153D-6E90B12C8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7" y="2872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0" name="Rectangle 152">
                <a:extLst>
                  <a:ext uri="{FF2B5EF4-FFF2-40B4-BE49-F238E27FC236}">
                    <a16:creationId xmlns:a16="http://schemas.microsoft.com/office/drawing/2014/main" id="{5D22978D-FDA0-3AF2-9A05-08B280A02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4" y="2886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1" name="Rectangle 153">
                <a:extLst>
                  <a:ext uri="{FF2B5EF4-FFF2-40B4-BE49-F238E27FC236}">
                    <a16:creationId xmlns:a16="http://schemas.microsoft.com/office/drawing/2014/main" id="{476AED82-67A4-B800-226D-EF83162C2C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4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2" name="Rectangle 154">
                <a:extLst>
                  <a:ext uri="{FF2B5EF4-FFF2-40B4-BE49-F238E27FC236}">
                    <a16:creationId xmlns:a16="http://schemas.microsoft.com/office/drawing/2014/main" id="{E2AAB9F6-0B8C-FEA2-C2DA-F4A2D022A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8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3" name="Rectangle 155">
                <a:extLst>
                  <a:ext uri="{FF2B5EF4-FFF2-40B4-BE49-F238E27FC236}">
                    <a16:creationId xmlns:a16="http://schemas.microsoft.com/office/drawing/2014/main" id="{F4E0F6DD-4A18-3A13-39AD-10E223D07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4" name="Rectangle 156">
                <a:extLst>
                  <a:ext uri="{FF2B5EF4-FFF2-40B4-BE49-F238E27FC236}">
                    <a16:creationId xmlns:a16="http://schemas.microsoft.com/office/drawing/2014/main" id="{2FED8894-443F-BCAB-6B03-0905FAC83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" y="2872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5" name="Rectangle 157">
                <a:extLst>
                  <a:ext uri="{FF2B5EF4-FFF2-40B4-BE49-F238E27FC236}">
                    <a16:creationId xmlns:a16="http://schemas.microsoft.com/office/drawing/2014/main" id="{650A17FE-0EE8-54F4-C80B-900E609DDB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9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6" name="Rectangle 158">
                <a:extLst>
                  <a:ext uri="{FF2B5EF4-FFF2-40B4-BE49-F238E27FC236}">
                    <a16:creationId xmlns:a16="http://schemas.microsoft.com/office/drawing/2014/main" id="{1582566F-8119-EEAB-B18C-313E79737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5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7" name="Rectangle 159">
                <a:extLst>
                  <a:ext uri="{FF2B5EF4-FFF2-40B4-BE49-F238E27FC236}">
                    <a16:creationId xmlns:a16="http://schemas.microsoft.com/office/drawing/2014/main" id="{77BBDEBF-A22F-AF50-7067-AFB583DA4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5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8" name="Rectangle 160">
                <a:extLst>
                  <a:ext uri="{FF2B5EF4-FFF2-40B4-BE49-F238E27FC236}">
                    <a16:creationId xmlns:a16="http://schemas.microsoft.com/office/drawing/2014/main" id="{9D7F63CB-ECD9-F2D5-0C31-8FE4AB271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872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09" name="Rectangle 161">
                <a:extLst>
                  <a:ext uri="{FF2B5EF4-FFF2-40B4-BE49-F238E27FC236}">
                    <a16:creationId xmlns:a16="http://schemas.microsoft.com/office/drawing/2014/main" id="{5067B81C-A3E9-745C-AE0F-DFCA364EB0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6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0" name="Rectangle 162">
                <a:extLst>
                  <a:ext uri="{FF2B5EF4-FFF2-40B4-BE49-F238E27FC236}">
                    <a16:creationId xmlns:a16="http://schemas.microsoft.com/office/drawing/2014/main" id="{9708A9FE-31AD-EF3F-80C2-D97BB9B92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6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1" name="Rectangle 163">
                <a:extLst>
                  <a:ext uri="{FF2B5EF4-FFF2-40B4-BE49-F238E27FC236}">
                    <a16:creationId xmlns:a16="http://schemas.microsoft.com/office/drawing/2014/main" id="{652C606A-5D62-3F06-E557-36303ABCC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0" y="2872"/>
                <a:ext cx="27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2" name="Rectangle 164">
                <a:extLst>
                  <a:ext uri="{FF2B5EF4-FFF2-40B4-BE49-F238E27FC236}">
                    <a16:creationId xmlns:a16="http://schemas.microsoft.com/office/drawing/2014/main" id="{2400F9AF-EB91-DFEB-6E91-4B2EB5390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8" y="2886"/>
                <a:ext cx="4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3" name="Rectangle 165">
                <a:extLst>
                  <a:ext uri="{FF2B5EF4-FFF2-40B4-BE49-F238E27FC236}">
                    <a16:creationId xmlns:a16="http://schemas.microsoft.com/office/drawing/2014/main" id="{70D6D387-2DCE-49EA-DCFB-59A86BC9A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8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4" name="Rectangle 166">
                <a:extLst>
                  <a:ext uri="{FF2B5EF4-FFF2-40B4-BE49-F238E27FC236}">
                    <a16:creationId xmlns:a16="http://schemas.microsoft.com/office/drawing/2014/main" id="{3DB7C13B-AF8E-BC04-6152-BC4C9AC1E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2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5" name="Rectangle 167">
                <a:extLst>
                  <a:ext uri="{FF2B5EF4-FFF2-40B4-BE49-F238E27FC236}">
                    <a16:creationId xmlns:a16="http://schemas.microsoft.com/office/drawing/2014/main" id="{D5333293-3A89-5AAA-E7D9-FF476E6665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8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6" name="Rectangle 168">
                <a:extLst>
                  <a:ext uri="{FF2B5EF4-FFF2-40B4-BE49-F238E27FC236}">
                    <a16:creationId xmlns:a16="http://schemas.microsoft.com/office/drawing/2014/main" id="{8CCEC209-4A90-41D2-DB2E-4329329D9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8" y="2872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7" name="Rectangle 169">
                <a:extLst>
                  <a:ext uri="{FF2B5EF4-FFF2-40B4-BE49-F238E27FC236}">
                    <a16:creationId xmlns:a16="http://schemas.microsoft.com/office/drawing/2014/main" id="{708B7AB4-E0A3-F85F-5172-9B51B482BE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3" y="2872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8" name="Rectangle 170">
                <a:extLst>
                  <a:ext uri="{FF2B5EF4-FFF2-40B4-BE49-F238E27FC236}">
                    <a16:creationId xmlns:a16="http://schemas.microsoft.com/office/drawing/2014/main" id="{C3E630F3-6CD8-AB13-2617-524A6A980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9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19" name="Rectangle 171">
                <a:extLst>
                  <a:ext uri="{FF2B5EF4-FFF2-40B4-BE49-F238E27FC236}">
                    <a16:creationId xmlns:a16="http://schemas.microsoft.com/office/drawing/2014/main" id="{5946192B-073B-E06A-7179-FF6741470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9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0" name="Rectangle 172">
                <a:extLst>
                  <a:ext uri="{FF2B5EF4-FFF2-40B4-BE49-F238E27FC236}">
                    <a16:creationId xmlns:a16="http://schemas.microsoft.com/office/drawing/2014/main" id="{4ADFD676-EDB1-A01A-21C6-96CE01023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93" y="2872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1" name="Rectangle 173">
                <a:extLst>
                  <a:ext uri="{FF2B5EF4-FFF2-40B4-BE49-F238E27FC236}">
                    <a16:creationId xmlns:a16="http://schemas.microsoft.com/office/drawing/2014/main" id="{EB3A79EE-39CB-2E69-E109-168F95807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0" y="2886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2" name="Rectangle 174">
                <a:extLst>
                  <a:ext uri="{FF2B5EF4-FFF2-40B4-BE49-F238E27FC236}">
                    <a16:creationId xmlns:a16="http://schemas.microsoft.com/office/drawing/2014/main" id="{FDDD635B-D3FB-644A-8F5A-F7EB6E486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0" y="2872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3" name="Rectangle 175">
                <a:extLst>
                  <a:ext uri="{FF2B5EF4-FFF2-40B4-BE49-F238E27FC236}">
                    <a16:creationId xmlns:a16="http://schemas.microsoft.com/office/drawing/2014/main" id="{9B4AE869-494E-7286-A65F-A4BD62C0C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4" y="2872"/>
                <a:ext cx="273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4" name="Rectangle 176">
                <a:extLst>
                  <a:ext uri="{FF2B5EF4-FFF2-40B4-BE49-F238E27FC236}">
                    <a16:creationId xmlns:a16="http://schemas.microsoft.com/office/drawing/2014/main" id="{5B7E1111-C32F-DF61-666A-D4EAD0D3C7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872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5" name="Rectangle 177">
                <a:extLst>
                  <a:ext uri="{FF2B5EF4-FFF2-40B4-BE49-F238E27FC236}">
                    <a16:creationId xmlns:a16="http://schemas.microsoft.com/office/drawing/2014/main" id="{7C58C6D5-495A-9527-19DB-CBA5577BD4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887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6" name="Rectangle 178">
                <a:extLst>
                  <a:ext uri="{FF2B5EF4-FFF2-40B4-BE49-F238E27FC236}">
                    <a16:creationId xmlns:a16="http://schemas.microsoft.com/office/drawing/2014/main" id="{F0B9F251-CA15-B944-AF30-28AE272ED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6" y="2887"/>
                <a:ext cx="1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7" name="Rectangle 179">
                <a:extLst>
                  <a:ext uri="{FF2B5EF4-FFF2-40B4-BE49-F238E27FC236}">
                    <a16:creationId xmlns:a16="http://schemas.microsoft.com/office/drawing/2014/main" id="{C453A486-912B-03D0-C025-1CDC85147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8" name="Rectangle 180">
                <a:extLst>
                  <a:ext uri="{FF2B5EF4-FFF2-40B4-BE49-F238E27FC236}">
                    <a16:creationId xmlns:a16="http://schemas.microsoft.com/office/drawing/2014/main" id="{94D91258-9103-696B-0C76-5398698A54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29" name="Rectangle 181">
                <a:extLst>
                  <a:ext uri="{FF2B5EF4-FFF2-40B4-BE49-F238E27FC236}">
                    <a16:creationId xmlns:a16="http://schemas.microsoft.com/office/drawing/2014/main" id="{463C3663-07B3-7F89-A7E7-E917489E3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4" y="2887"/>
                <a:ext cx="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0" name="Rectangle 182">
                <a:extLst>
                  <a:ext uri="{FF2B5EF4-FFF2-40B4-BE49-F238E27FC236}">
                    <a16:creationId xmlns:a16="http://schemas.microsoft.com/office/drawing/2014/main" id="{2C45B902-DE53-DEA4-EACF-2C30669222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1" name="Rectangle 183">
                <a:extLst>
                  <a:ext uri="{FF2B5EF4-FFF2-40B4-BE49-F238E27FC236}">
                    <a16:creationId xmlns:a16="http://schemas.microsoft.com/office/drawing/2014/main" id="{022BC259-E5AC-A306-25D4-2B499AFF22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5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2" name="Rectangle 184">
                <a:extLst>
                  <a:ext uri="{FF2B5EF4-FFF2-40B4-BE49-F238E27FC236}">
                    <a16:creationId xmlns:a16="http://schemas.microsoft.com/office/drawing/2014/main" id="{80F95609-E060-875D-F787-185D18318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6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3" name="Rectangle 185">
                <a:extLst>
                  <a:ext uri="{FF2B5EF4-FFF2-40B4-BE49-F238E27FC236}">
                    <a16:creationId xmlns:a16="http://schemas.microsoft.com/office/drawing/2014/main" id="{B20B0DA2-E92C-47F3-EF66-754E08F4FC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8" y="2887"/>
                <a:ext cx="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4" name="Rectangle 186">
                <a:extLst>
                  <a:ext uri="{FF2B5EF4-FFF2-40B4-BE49-F238E27FC236}">
                    <a16:creationId xmlns:a16="http://schemas.microsoft.com/office/drawing/2014/main" id="{67875228-08DB-C0A5-B353-9B70AE3AF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8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5" name="Rectangle 187">
                <a:extLst>
                  <a:ext uri="{FF2B5EF4-FFF2-40B4-BE49-F238E27FC236}">
                    <a16:creationId xmlns:a16="http://schemas.microsoft.com/office/drawing/2014/main" id="{8B56200F-DC6B-A50A-3C4E-15D29C4730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79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6" name="Rectangle 188">
                <a:extLst>
                  <a:ext uri="{FF2B5EF4-FFF2-40B4-BE49-F238E27FC236}">
                    <a16:creationId xmlns:a16="http://schemas.microsoft.com/office/drawing/2014/main" id="{61EC47CE-152B-B3D6-92E7-C5C0F08DC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0" y="2887"/>
                <a:ext cx="5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7" name="Rectangle 189">
                <a:extLst>
                  <a:ext uri="{FF2B5EF4-FFF2-40B4-BE49-F238E27FC236}">
                    <a16:creationId xmlns:a16="http://schemas.microsoft.com/office/drawing/2014/main" id="{80A961C3-0B51-C082-B824-AEFED7ABDB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7" y="2887"/>
                <a:ext cx="14" cy="9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38" name="Rectangle 190">
                <a:extLst>
                  <a:ext uri="{FF2B5EF4-FFF2-40B4-BE49-F238E27FC236}">
                    <a16:creationId xmlns:a16="http://schemas.microsoft.com/office/drawing/2014/main" id="{8B844301-7E30-CEC3-60EA-605C97648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7" y="2994"/>
                <a:ext cx="858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>
                    <a:solidFill>
                      <a:srgbClr val="000000"/>
                    </a:solidFill>
                  </a:rPr>
                  <a:t>Gather Field Failure Info</a:t>
                </a:r>
                <a:endParaRPr lang="en-US" altLang="en-US"/>
              </a:p>
            </p:txBody>
          </p:sp>
          <p:sp>
            <p:nvSpPr>
              <p:cNvPr id="14639" name="Rectangle 191">
                <a:extLst>
                  <a:ext uri="{FF2B5EF4-FFF2-40B4-BE49-F238E27FC236}">
                    <a16:creationId xmlns:a16="http://schemas.microsoft.com/office/drawing/2014/main" id="{C0E8778F-1E6A-BEDB-539F-559CE5E9A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9" y="299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640" name="Rectangle 192">
                <a:extLst>
                  <a:ext uri="{FF2B5EF4-FFF2-40B4-BE49-F238E27FC236}">
                    <a16:creationId xmlns:a16="http://schemas.microsoft.com/office/drawing/2014/main" id="{62719767-9247-233B-420B-6EA13895C3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9" y="2991"/>
                <a:ext cx="22" cy="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US" altLang="en-US" sz="1000" b="1">
                    <a:solidFill>
                      <a:srgbClr val="000000"/>
                    </a:solidFill>
                  </a:rPr>
                  <a:t> </a:t>
                </a:r>
                <a:endParaRPr lang="en-US" altLang="en-US"/>
              </a:p>
            </p:txBody>
          </p:sp>
          <p:sp>
            <p:nvSpPr>
              <p:cNvPr id="14641" name="Rectangle 193">
                <a:extLst>
                  <a:ext uri="{FF2B5EF4-FFF2-40B4-BE49-F238E27FC236}">
                    <a16:creationId xmlns:a16="http://schemas.microsoft.com/office/drawing/2014/main" id="{D6B49381-864D-C5F9-A8F6-8EBB520D92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4" y="2978"/>
                <a:ext cx="14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2" name="Rectangle 194">
                <a:extLst>
                  <a:ext uri="{FF2B5EF4-FFF2-40B4-BE49-F238E27FC236}">
                    <a16:creationId xmlns:a16="http://schemas.microsoft.com/office/drawing/2014/main" id="{D8A01FCD-79B2-53B9-F6F4-4539382718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8" y="2978"/>
                <a:ext cx="111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3" name="Rectangle 195">
                <a:extLst>
                  <a:ext uri="{FF2B5EF4-FFF2-40B4-BE49-F238E27FC236}">
                    <a16:creationId xmlns:a16="http://schemas.microsoft.com/office/drawing/2014/main" id="{0F4E5E23-004F-49A5-CDD5-2ED6D408BF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56" y="2978"/>
                <a:ext cx="15" cy="1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4" name="Rectangle 196">
                <a:extLst>
                  <a:ext uri="{FF2B5EF4-FFF2-40B4-BE49-F238E27FC236}">
                    <a16:creationId xmlns:a16="http://schemas.microsoft.com/office/drawing/2014/main" id="{DC3170D6-E283-1758-27DC-3865816E02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978"/>
                <a:ext cx="280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5" name="Rectangle 197">
                <a:extLst>
                  <a:ext uri="{FF2B5EF4-FFF2-40B4-BE49-F238E27FC236}">
                    <a16:creationId xmlns:a16="http://schemas.microsoft.com/office/drawing/2014/main" id="{D7EB636E-0E66-D8E8-D66D-B1F110C83B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6" name="Rectangle 198">
                <a:extLst>
                  <a:ext uri="{FF2B5EF4-FFF2-40B4-BE49-F238E27FC236}">
                    <a16:creationId xmlns:a16="http://schemas.microsoft.com/office/drawing/2014/main" id="{28F31AEE-A862-DE7F-3B80-D56B8F39AC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978"/>
                <a:ext cx="278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7" name="Rectangle 199">
                <a:extLst>
                  <a:ext uri="{FF2B5EF4-FFF2-40B4-BE49-F238E27FC236}">
                    <a16:creationId xmlns:a16="http://schemas.microsoft.com/office/drawing/2014/main" id="{3BD9A477-2A19-38D1-FD5E-CE40C919E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3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8" name="Rectangle 200">
                <a:extLst>
                  <a:ext uri="{FF2B5EF4-FFF2-40B4-BE49-F238E27FC236}">
                    <a16:creationId xmlns:a16="http://schemas.microsoft.com/office/drawing/2014/main" id="{7F97B6A8-65B9-C5E5-090D-6E64598F26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7" y="2978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49" name="Rectangle 201">
                <a:extLst>
                  <a:ext uri="{FF2B5EF4-FFF2-40B4-BE49-F238E27FC236}">
                    <a16:creationId xmlns:a16="http://schemas.microsoft.com/office/drawing/2014/main" id="{9163C31E-402E-75F2-9DBF-8D28F4B04D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4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50" name="Rectangle 202">
                <a:extLst>
                  <a:ext uri="{FF2B5EF4-FFF2-40B4-BE49-F238E27FC236}">
                    <a16:creationId xmlns:a16="http://schemas.microsoft.com/office/drawing/2014/main" id="{BC4FC86D-90D2-C2AC-F89A-6057BBF723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8" y="2978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51" name="Rectangle 203">
                <a:extLst>
                  <a:ext uri="{FF2B5EF4-FFF2-40B4-BE49-F238E27FC236}">
                    <a16:creationId xmlns:a16="http://schemas.microsoft.com/office/drawing/2014/main" id="{FE9E703C-9DE1-5FB9-AE9C-D09817258C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4" y="2978"/>
                <a:ext cx="15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52" name="Rectangle 204">
                <a:extLst>
                  <a:ext uri="{FF2B5EF4-FFF2-40B4-BE49-F238E27FC236}">
                    <a16:creationId xmlns:a16="http://schemas.microsoft.com/office/drawing/2014/main" id="{F11CFCB7-DFA2-784C-251F-2640315097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9" y="2978"/>
                <a:ext cx="276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53" name="Rectangle 205">
                <a:extLst>
                  <a:ext uri="{FF2B5EF4-FFF2-40B4-BE49-F238E27FC236}">
                    <a16:creationId xmlns:a16="http://schemas.microsoft.com/office/drawing/2014/main" id="{B84855DC-70CB-07CF-330A-21D2F1773D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5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54" name="Rectangle 206">
                <a:extLst>
                  <a:ext uri="{FF2B5EF4-FFF2-40B4-BE49-F238E27FC236}">
                    <a16:creationId xmlns:a16="http://schemas.microsoft.com/office/drawing/2014/main" id="{93DD308D-38A3-9D34-2DED-6EA3129D5C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29" y="2978"/>
                <a:ext cx="277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655" name="Rectangle 207">
                <a:extLst>
                  <a:ext uri="{FF2B5EF4-FFF2-40B4-BE49-F238E27FC236}">
                    <a16:creationId xmlns:a16="http://schemas.microsoft.com/office/drawing/2014/main" id="{2C4C44A1-4AF7-6669-7ABC-666B220102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06" y="2978"/>
                <a:ext cx="14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14344" name="Rectangle 209">
              <a:extLst>
                <a:ext uri="{FF2B5EF4-FFF2-40B4-BE49-F238E27FC236}">
                  <a16:creationId xmlns:a16="http://schemas.microsoft.com/office/drawing/2014/main" id="{4F1CB5D1-9D6A-6BEB-D37C-81FC0AD149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0" y="3015"/>
              <a:ext cx="278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5" name="Rectangle 210">
              <a:extLst>
                <a:ext uri="{FF2B5EF4-FFF2-40B4-BE49-F238E27FC236}">
                  <a16:creationId xmlns:a16="http://schemas.microsoft.com/office/drawing/2014/main" id="{3060E4BB-E223-606E-8543-2D622E1B1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8" y="3015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6" name="Rectangle 211">
              <a:extLst>
                <a:ext uri="{FF2B5EF4-FFF2-40B4-BE49-F238E27FC236}">
                  <a16:creationId xmlns:a16="http://schemas.microsoft.com/office/drawing/2014/main" id="{73C3D550-39A7-7A3E-922C-4669F585C7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2" y="3015"/>
              <a:ext cx="276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7" name="Rectangle 212">
              <a:extLst>
                <a:ext uri="{FF2B5EF4-FFF2-40B4-BE49-F238E27FC236}">
                  <a16:creationId xmlns:a16="http://schemas.microsoft.com/office/drawing/2014/main" id="{CCA08C45-0C04-17CA-F584-84505151B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8" y="3015"/>
              <a:ext cx="15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8" name="Rectangle 213">
              <a:extLst>
                <a:ext uri="{FF2B5EF4-FFF2-40B4-BE49-F238E27FC236}">
                  <a16:creationId xmlns:a16="http://schemas.microsoft.com/office/drawing/2014/main" id="{6C5FB253-373C-8E7E-C3B8-532EC5CEC5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3015"/>
              <a:ext cx="276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49" name="Rectangle 214">
              <a:extLst>
                <a:ext uri="{FF2B5EF4-FFF2-40B4-BE49-F238E27FC236}">
                  <a16:creationId xmlns:a16="http://schemas.microsoft.com/office/drawing/2014/main" id="{CA7F9806-4F75-CABA-C142-02DDBB2B2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9" y="3015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0" name="Rectangle 215">
              <a:extLst>
                <a:ext uri="{FF2B5EF4-FFF2-40B4-BE49-F238E27FC236}">
                  <a16:creationId xmlns:a16="http://schemas.microsoft.com/office/drawing/2014/main" id="{9A97420F-4E3B-8414-87A6-3223047FFD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3" y="3015"/>
              <a:ext cx="277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1" name="Rectangle 216">
              <a:extLst>
                <a:ext uri="{FF2B5EF4-FFF2-40B4-BE49-F238E27FC236}">
                  <a16:creationId xmlns:a16="http://schemas.microsoft.com/office/drawing/2014/main" id="{76B6C907-B48C-D917-7BB0-6985021B0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0" y="3015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2" name="Rectangle 217">
              <a:extLst>
                <a:ext uri="{FF2B5EF4-FFF2-40B4-BE49-F238E27FC236}">
                  <a16:creationId xmlns:a16="http://schemas.microsoft.com/office/drawing/2014/main" id="{5607281D-9D4C-DC47-6DE4-43F23771D0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84" y="3015"/>
              <a:ext cx="273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3" name="Rectangle 218">
              <a:extLst>
                <a:ext uri="{FF2B5EF4-FFF2-40B4-BE49-F238E27FC236}">
                  <a16:creationId xmlns:a16="http://schemas.microsoft.com/office/drawing/2014/main" id="{8EE1D25A-61AC-47D8-3921-491DDD798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015"/>
              <a:ext cx="14" cy="1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4" name="Rectangle 219">
              <a:extLst>
                <a:ext uri="{FF2B5EF4-FFF2-40B4-BE49-F238E27FC236}">
                  <a16:creationId xmlns:a16="http://schemas.microsoft.com/office/drawing/2014/main" id="{53153561-7D68-AB0B-416B-91866A6FB7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041"/>
              <a:ext cx="14" cy="9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5" name="Rectangle 220">
              <a:extLst>
                <a:ext uri="{FF2B5EF4-FFF2-40B4-BE49-F238E27FC236}">
                  <a16:creationId xmlns:a16="http://schemas.microsoft.com/office/drawing/2014/main" id="{7B96DBC8-6CE4-C5DE-DFCA-8A798E214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041"/>
              <a:ext cx="15" cy="9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6" name="Rectangle 221">
              <a:extLst>
                <a:ext uri="{FF2B5EF4-FFF2-40B4-BE49-F238E27FC236}">
                  <a16:creationId xmlns:a16="http://schemas.microsoft.com/office/drawing/2014/main" id="{C739F9D5-008E-0FB1-5273-B466AF651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030"/>
              <a:ext cx="14" cy="9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57" name="Rectangle 222">
              <a:extLst>
                <a:ext uri="{FF2B5EF4-FFF2-40B4-BE49-F238E27FC236}">
                  <a16:creationId xmlns:a16="http://schemas.microsoft.com/office/drawing/2014/main" id="{3AF0CA24-00AF-88E4-7C1B-9097F714EE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133"/>
              <a:ext cx="367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Obtain Fai</a:t>
              </a:r>
              <a:endParaRPr lang="en-US" altLang="en-US"/>
            </a:p>
          </p:txBody>
        </p:sp>
        <p:sp>
          <p:nvSpPr>
            <p:cNvPr id="14358" name="Rectangle 223">
              <a:extLst>
                <a:ext uri="{FF2B5EF4-FFF2-40B4-BE49-F238E27FC236}">
                  <a16:creationId xmlns:a16="http://schemas.microsoft.com/office/drawing/2014/main" id="{ED7D662C-D413-1B77-261F-3D2D5968D8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3133"/>
              <a:ext cx="314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led Parts</a:t>
              </a:r>
              <a:endParaRPr lang="en-US" altLang="en-US"/>
            </a:p>
          </p:txBody>
        </p:sp>
        <p:sp>
          <p:nvSpPr>
            <p:cNvPr id="14359" name="Rectangle 224">
              <a:extLst>
                <a:ext uri="{FF2B5EF4-FFF2-40B4-BE49-F238E27FC236}">
                  <a16:creationId xmlns:a16="http://schemas.microsoft.com/office/drawing/2014/main" id="{347ECBDF-11FD-6511-208E-9076693CA7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3130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60" name="Rectangle 225">
              <a:extLst>
                <a:ext uri="{FF2B5EF4-FFF2-40B4-BE49-F238E27FC236}">
                  <a16:creationId xmlns:a16="http://schemas.microsoft.com/office/drawing/2014/main" id="{8114D346-FFE5-149B-1AF1-A734DCBB87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130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61" name="Rectangle 226">
              <a:extLst>
                <a:ext uri="{FF2B5EF4-FFF2-40B4-BE49-F238E27FC236}">
                  <a16:creationId xmlns:a16="http://schemas.microsoft.com/office/drawing/2014/main" id="{D63D973F-A86A-C52B-1883-3D3D053BC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131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62" name="Rectangle 227">
              <a:extLst>
                <a:ext uri="{FF2B5EF4-FFF2-40B4-BE49-F238E27FC236}">
                  <a16:creationId xmlns:a16="http://schemas.microsoft.com/office/drawing/2014/main" id="{926DA299-9DFE-D065-51A5-AF5D1CEAC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131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63" name="Rectangle 228">
              <a:extLst>
                <a:ext uri="{FF2B5EF4-FFF2-40B4-BE49-F238E27FC236}">
                  <a16:creationId xmlns:a16="http://schemas.microsoft.com/office/drawing/2014/main" id="{A1D9A74D-336F-69E2-2451-D4F8EF521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131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64" name="Rectangle 229">
              <a:extLst>
                <a:ext uri="{FF2B5EF4-FFF2-40B4-BE49-F238E27FC236}">
                  <a16:creationId xmlns:a16="http://schemas.microsoft.com/office/drawing/2014/main" id="{878F8100-FD69-3744-6C12-6EFDF6ACF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224"/>
              <a:ext cx="81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Physical Exam of Parts</a:t>
              </a:r>
              <a:endParaRPr lang="en-US" altLang="en-US"/>
            </a:p>
          </p:txBody>
        </p:sp>
        <p:sp>
          <p:nvSpPr>
            <p:cNvPr id="14365" name="Rectangle 230">
              <a:extLst>
                <a:ext uri="{FF2B5EF4-FFF2-40B4-BE49-F238E27FC236}">
                  <a16:creationId xmlns:a16="http://schemas.microsoft.com/office/drawing/2014/main" id="{C2C0D670-7775-AD6F-88BE-DA2C812E1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9" y="3221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66" name="Rectangle 231">
              <a:extLst>
                <a:ext uri="{FF2B5EF4-FFF2-40B4-BE49-F238E27FC236}">
                  <a16:creationId xmlns:a16="http://schemas.microsoft.com/office/drawing/2014/main" id="{C89E188C-0279-59B6-62F6-3824C1B86D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221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67" name="Rectangle 232">
              <a:extLst>
                <a:ext uri="{FF2B5EF4-FFF2-40B4-BE49-F238E27FC236}">
                  <a16:creationId xmlns:a16="http://schemas.microsoft.com/office/drawing/2014/main" id="{EBDB7B6F-2BAC-A3EA-7738-786F1915D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222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68" name="Rectangle 233">
              <a:extLst>
                <a:ext uri="{FF2B5EF4-FFF2-40B4-BE49-F238E27FC236}">
                  <a16:creationId xmlns:a16="http://schemas.microsoft.com/office/drawing/2014/main" id="{285D9262-C0DE-F6F1-9A65-42FDA05C3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222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69" name="Rectangle 234">
              <a:extLst>
                <a:ext uri="{FF2B5EF4-FFF2-40B4-BE49-F238E27FC236}">
                  <a16:creationId xmlns:a16="http://schemas.microsoft.com/office/drawing/2014/main" id="{EAF16B4C-DF83-95B9-EF31-3C8022E67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222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70" name="Rectangle 235">
              <a:extLst>
                <a:ext uri="{FF2B5EF4-FFF2-40B4-BE49-F238E27FC236}">
                  <a16:creationId xmlns:a16="http://schemas.microsoft.com/office/drawing/2014/main" id="{AB5F3CFC-05D9-AA63-66DA-97B108269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315"/>
              <a:ext cx="95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Lab Analysis (if necessary)</a:t>
              </a:r>
              <a:endParaRPr lang="en-US" altLang="en-US"/>
            </a:p>
          </p:txBody>
        </p:sp>
        <p:sp>
          <p:nvSpPr>
            <p:cNvPr id="14371" name="Rectangle 236">
              <a:extLst>
                <a:ext uri="{FF2B5EF4-FFF2-40B4-BE49-F238E27FC236}">
                  <a16:creationId xmlns:a16="http://schemas.microsoft.com/office/drawing/2014/main" id="{B6B7C8B0-754B-50DC-A2C1-57D056E23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3312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72" name="Rectangle 237">
              <a:extLst>
                <a:ext uri="{FF2B5EF4-FFF2-40B4-BE49-F238E27FC236}">
                  <a16:creationId xmlns:a16="http://schemas.microsoft.com/office/drawing/2014/main" id="{A19E9FB3-AF80-98F8-1B7F-DAAA2D630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312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73" name="Rectangle 238">
              <a:extLst>
                <a:ext uri="{FF2B5EF4-FFF2-40B4-BE49-F238E27FC236}">
                  <a16:creationId xmlns:a16="http://schemas.microsoft.com/office/drawing/2014/main" id="{BAD052AA-8051-EB4F-C879-0F488F04DE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313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74" name="Rectangle 239">
              <a:extLst>
                <a:ext uri="{FF2B5EF4-FFF2-40B4-BE49-F238E27FC236}">
                  <a16:creationId xmlns:a16="http://schemas.microsoft.com/office/drawing/2014/main" id="{1EB56FF9-2C1E-3546-C46B-B0F45899D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313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75" name="Rectangle 240">
              <a:extLst>
                <a:ext uri="{FF2B5EF4-FFF2-40B4-BE49-F238E27FC236}">
                  <a16:creationId xmlns:a16="http://schemas.microsoft.com/office/drawing/2014/main" id="{BABAA1E6-2A69-6E03-A7DF-27393C5B8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313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76" name="Rectangle 241">
              <a:extLst>
                <a:ext uri="{FF2B5EF4-FFF2-40B4-BE49-F238E27FC236}">
                  <a16:creationId xmlns:a16="http://schemas.microsoft.com/office/drawing/2014/main" id="{53357AB0-C19B-C9CC-E10E-81D4E38A08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406"/>
              <a:ext cx="849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Cause &amp; Effect Analysis</a:t>
              </a:r>
              <a:endParaRPr lang="en-US" altLang="en-US"/>
            </a:p>
          </p:txBody>
        </p:sp>
        <p:sp>
          <p:nvSpPr>
            <p:cNvPr id="14377" name="Rectangle 242">
              <a:extLst>
                <a:ext uri="{FF2B5EF4-FFF2-40B4-BE49-F238E27FC236}">
                  <a16:creationId xmlns:a16="http://schemas.microsoft.com/office/drawing/2014/main" id="{1BD98D93-51C2-4840-72E7-59FBA10FE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0" y="3403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78" name="Rectangle 243">
              <a:extLst>
                <a:ext uri="{FF2B5EF4-FFF2-40B4-BE49-F238E27FC236}">
                  <a16:creationId xmlns:a16="http://schemas.microsoft.com/office/drawing/2014/main" id="{3EEA421D-F6E2-F8D3-3F4E-184AB1FA0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403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79" name="Rectangle 244">
              <a:extLst>
                <a:ext uri="{FF2B5EF4-FFF2-40B4-BE49-F238E27FC236}">
                  <a16:creationId xmlns:a16="http://schemas.microsoft.com/office/drawing/2014/main" id="{15BEEF83-7288-916B-6A82-9EA9B9277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404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80" name="Rectangle 245">
              <a:extLst>
                <a:ext uri="{FF2B5EF4-FFF2-40B4-BE49-F238E27FC236}">
                  <a16:creationId xmlns:a16="http://schemas.microsoft.com/office/drawing/2014/main" id="{4501EF74-F517-18A3-8DDC-D9991DA76C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404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81" name="Rectangle 246">
              <a:extLst>
                <a:ext uri="{FF2B5EF4-FFF2-40B4-BE49-F238E27FC236}">
                  <a16:creationId xmlns:a16="http://schemas.microsoft.com/office/drawing/2014/main" id="{9008EE6B-8F6A-0CE5-CD69-3FBB5CF9C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404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82" name="Rectangle 247">
              <a:extLst>
                <a:ext uri="{FF2B5EF4-FFF2-40B4-BE49-F238E27FC236}">
                  <a16:creationId xmlns:a16="http://schemas.microsoft.com/office/drawing/2014/main" id="{6F4A3F8D-C9E6-3AFE-E419-52C422057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497"/>
              <a:ext cx="605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Identify Solutions</a:t>
              </a:r>
              <a:endParaRPr lang="en-US" altLang="en-US"/>
            </a:p>
          </p:txBody>
        </p:sp>
        <p:sp>
          <p:nvSpPr>
            <p:cNvPr id="14383" name="Rectangle 248">
              <a:extLst>
                <a:ext uri="{FF2B5EF4-FFF2-40B4-BE49-F238E27FC236}">
                  <a16:creationId xmlns:a16="http://schemas.microsoft.com/office/drawing/2014/main" id="{B64260C1-D548-CC22-AF45-0A38FC6399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0" y="349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84" name="Rectangle 249">
              <a:extLst>
                <a:ext uri="{FF2B5EF4-FFF2-40B4-BE49-F238E27FC236}">
                  <a16:creationId xmlns:a16="http://schemas.microsoft.com/office/drawing/2014/main" id="{D52FB249-81F0-FE59-BD49-A7659EA57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49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85" name="Rectangle 250">
              <a:extLst>
                <a:ext uri="{FF2B5EF4-FFF2-40B4-BE49-F238E27FC236}">
                  <a16:creationId xmlns:a16="http://schemas.microsoft.com/office/drawing/2014/main" id="{5864A00D-6C72-58F0-DAB7-B01440F402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495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86" name="Rectangle 251">
              <a:extLst>
                <a:ext uri="{FF2B5EF4-FFF2-40B4-BE49-F238E27FC236}">
                  <a16:creationId xmlns:a16="http://schemas.microsoft.com/office/drawing/2014/main" id="{5ADDF061-9D6E-8CE4-C21A-9C6AC8339C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495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87" name="Rectangle 252">
              <a:extLst>
                <a:ext uri="{FF2B5EF4-FFF2-40B4-BE49-F238E27FC236}">
                  <a16:creationId xmlns:a16="http://schemas.microsoft.com/office/drawing/2014/main" id="{9029D2F3-417F-5CD4-3E82-632812147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495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88" name="Rectangle 253">
              <a:extLst>
                <a:ext uri="{FF2B5EF4-FFF2-40B4-BE49-F238E27FC236}">
                  <a16:creationId xmlns:a16="http://schemas.microsoft.com/office/drawing/2014/main" id="{C05AF971-C96D-941C-E052-9378DF404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587"/>
              <a:ext cx="75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Cost Benefit Analysis</a:t>
              </a:r>
              <a:endParaRPr lang="en-US" altLang="en-US"/>
            </a:p>
          </p:txBody>
        </p:sp>
        <p:sp>
          <p:nvSpPr>
            <p:cNvPr id="14389" name="Rectangle 254">
              <a:extLst>
                <a:ext uri="{FF2B5EF4-FFF2-40B4-BE49-F238E27FC236}">
                  <a16:creationId xmlns:a16="http://schemas.microsoft.com/office/drawing/2014/main" id="{6BFC3714-780C-04B8-0266-F40D032C67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3" y="358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90" name="Rectangle 255">
              <a:extLst>
                <a:ext uri="{FF2B5EF4-FFF2-40B4-BE49-F238E27FC236}">
                  <a16:creationId xmlns:a16="http://schemas.microsoft.com/office/drawing/2014/main" id="{C979852E-DAC1-D633-7455-8300AC6695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584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91" name="Rectangle 256">
              <a:extLst>
                <a:ext uri="{FF2B5EF4-FFF2-40B4-BE49-F238E27FC236}">
                  <a16:creationId xmlns:a16="http://schemas.microsoft.com/office/drawing/2014/main" id="{1E547118-862F-C36D-5462-FAB9720EB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586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92" name="Rectangle 257">
              <a:extLst>
                <a:ext uri="{FF2B5EF4-FFF2-40B4-BE49-F238E27FC236}">
                  <a16:creationId xmlns:a16="http://schemas.microsoft.com/office/drawing/2014/main" id="{F7FAD624-98E3-E81D-D070-7E762252AE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586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93" name="Rectangle 258">
              <a:extLst>
                <a:ext uri="{FF2B5EF4-FFF2-40B4-BE49-F238E27FC236}">
                  <a16:creationId xmlns:a16="http://schemas.microsoft.com/office/drawing/2014/main" id="{818C43DA-913E-927E-D0CF-1366D329F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586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94" name="Rectangle 259">
              <a:extLst>
                <a:ext uri="{FF2B5EF4-FFF2-40B4-BE49-F238E27FC236}">
                  <a16:creationId xmlns:a16="http://schemas.microsoft.com/office/drawing/2014/main" id="{1127F3B4-4D19-36E0-B662-621B6706AE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678"/>
              <a:ext cx="70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Present to Steering </a:t>
              </a:r>
              <a:endParaRPr lang="en-US" altLang="en-US"/>
            </a:p>
          </p:txBody>
        </p:sp>
        <p:sp>
          <p:nvSpPr>
            <p:cNvPr id="14395" name="Rectangle 260">
              <a:extLst>
                <a:ext uri="{FF2B5EF4-FFF2-40B4-BE49-F238E27FC236}">
                  <a16:creationId xmlns:a16="http://schemas.microsoft.com/office/drawing/2014/main" id="{1B6FCFAF-C150-9C62-CA05-C672BDA31D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769"/>
              <a:ext cx="38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Committee</a:t>
              </a:r>
              <a:endParaRPr lang="en-US" altLang="en-US"/>
            </a:p>
          </p:txBody>
        </p:sp>
        <p:sp>
          <p:nvSpPr>
            <p:cNvPr id="14396" name="Rectangle 261">
              <a:extLst>
                <a:ext uri="{FF2B5EF4-FFF2-40B4-BE49-F238E27FC236}">
                  <a16:creationId xmlns:a16="http://schemas.microsoft.com/office/drawing/2014/main" id="{BF1F257C-E35C-71E6-74EE-388546222B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49" y="3766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97" name="Rectangle 262">
              <a:extLst>
                <a:ext uri="{FF2B5EF4-FFF2-40B4-BE49-F238E27FC236}">
                  <a16:creationId xmlns:a16="http://schemas.microsoft.com/office/drawing/2014/main" id="{FFBC9E7F-76A8-5E32-AB3F-3947951574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675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398" name="Rectangle 263">
              <a:extLst>
                <a:ext uri="{FF2B5EF4-FFF2-40B4-BE49-F238E27FC236}">
                  <a16:creationId xmlns:a16="http://schemas.microsoft.com/office/drawing/2014/main" id="{0FABC3D0-ECAB-823D-2922-CF361B6AB9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677"/>
              <a:ext cx="14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399" name="Rectangle 264">
              <a:extLst>
                <a:ext uri="{FF2B5EF4-FFF2-40B4-BE49-F238E27FC236}">
                  <a16:creationId xmlns:a16="http://schemas.microsoft.com/office/drawing/2014/main" id="{7A9D276E-9D20-6189-2956-1B34FECDE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677"/>
              <a:ext cx="15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00" name="Rectangle 265">
              <a:extLst>
                <a:ext uri="{FF2B5EF4-FFF2-40B4-BE49-F238E27FC236}">
                  <a16:creationId xmlns:a16="http://schemas.microsoft.com/office/drawing/2014/main" id="{8BB978E4-0A10-B981-907B-849B42897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677"/>
              <a:ext cx="14" cy="1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01" name="Rectangle 266">
              <a:extLst>
                <a:ext uri="{FF2B5EF4-FFF2-40B4-BE49-F238E27FC236}">
                  <a16:creationId xmlns:a16="http://schemas.microsoft.com/office/drawing/2014/main" id="{CEEF9729-8F21-BB22-307A-A188E8997D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860"/>
              <a:ext cx="721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Implement Solutions</a:t>
              </a:r>
              <a:endParaRPr lang="en-US" altLang="en-US"/>
            </a:p>
          </p:txBody>
        </p:sp>
        <p:sp>
          <p:nvSpPr>
            <p:cNvPr id="14402" name="Rectangle 267">
              <a:extLst>
                <a:ext uri="{FF2B5EF4-FFF2-40B4-BE49-F238E27FC236}">
                  <a16:creationId xmlns:a16="http://schemas.microsoft.com/office/drawing/2014/main" id="{109E5083-57A1-C8A6-3C82-656F59A700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3" y="3857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403" name="Rectangle 268">
              <a:extLst>
                <a:ext uri="{FF2B5EF4-FFF2-40B4-BE49-F238E27FC236}">
                  <a16:creationId xmlns:a16="http://schemas.microsoft.com/office/drawing/2014/main" id="{DC5F776A-B300-F891-4003-019FE56D0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857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404" name="Rectangle 269">
              <a:extLst>
                <a:ext uri="{FF2B5EF4-FFF2-40B4-BE49-F238E27FC236}">
                  <a16:creationId xmlns:a16="http://schemas.microsoft.com/office/drawing/2014/main" id="{10F7C364-81C3-6174-6D49-B433F91BAD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858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05" name="Rectangle 270">
              <a:extLst>
                <a:ext uri="{FF2B5EF4-FFF2-40B4-BE49-F238E27FC236}">
                  <a16:creationId xmlns:a16="http://schemas.microsoft.com/office/drawing/2014/main" id="{1B1EE62F-84EB-6041-CE66-4FF64F6F6B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858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06" name="Rectangle 271">
              <a:extLst>
                <a:ext uri="{FF2B5EF4-FFF2-40B4-BE49-F238E27FC236}">
                  <a16:creationId xmlns:a16="http://schemas.microsoft.com/office/drawing/2014/main" id="{CD89B1B5-3396-2452-E56E-F103AECA9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858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07" name="Rectangle 272">
              <a:extLst>
                <a:ext uri="{FF2B5EF4-FFF2-40B4-BE49-F238E27FC236}">
                  <a16:creationId xmlns:a16="http://schemas.microsoft.com/office/drawing/2014/main" id="{61A0C4DA-2E15-AF43-B675-D47413BB8C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3984"/>
              <a:ext cx="956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>
                  <a:solidFill>
                    <a:srgbClr val="000000"/>
                  </a:solidFill>
                </a:rPr>
                <a:t>Track Results/ Standardize</a:t>
              </a:r>
              <a:endParaRPr lang="en-US" altLang="en-US"/>
            </a:p>
          </p:txBody>
        </p:sp>
        <p:sp>
          <p:nvSpPr>
            <p:cNvPr id="14408" name="Rectangle 273">
              <a:extLst>
                <a:ext uri="{FF2B5EF4-FFF2-40B4-BE49-F238E27FC236}">
                  <a16:creationId xmlns:a16="http://schemas.microsoft.com/office/drawing/2014/main" id="{48A728B3-76D8-F055-B13D-D7B940AA3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" y="3948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409" name="Rectangle 274">
              <a:extLst>
                <a:ext uri="{FF2B5EF4-FFF2-40B4-BE49-F238E27FC236}">
                  <a16:creationId xmlns:a16="http://schemas.microsoft.com/office/drawing/2014/main" id="{A7CD3B47-64DD-B1A1-3127-E9E77A9092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3948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410" name="Rectangle 275">
              <a:extLst>
                <a:ext uri="{FF2B5EF4-FFF2-40B4-BE49-F238E27FC236}">
                  <a16:creationId xmlns:a16="http://schemas.microsoft.com/office/drawing/2014/main" id="{53D58D7C-A318-B07D-2F47-AE75306DE1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3949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11" name="Rectangle 276">
              <a:extLst>
                <a:ext uri="{FF2B5EF4-FFF2-40B4-BE49-F238E27FC236}">
                  <a16:creationId xmlns:a16="http://schemas.microsoft.com/office/drawing/2014/main" id="{ADB97F74-8F08-E544-7B2F-E37CA1A7F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3949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12" name="Rectangle 277">
              <a:extLst>
                <a:ext uri="{FF2B5EF4-FFF2-40B4-BE49-F238E27FC236}">
                  <a16:creationId xmlns:a16="http://schemas.microsoft.com/office/drawing/2014/main" id="{8CB482FC-499E-00B1-3194-1FE5679E59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3949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13" name="Rectangle 278">
              <a:extLst>
                <a:ext uri="{FF2B5EF4-FFF2-40B4-BE49-F238E27FC236}">
                  <a16:creationId xmlns:a16="http://schemas.microsoft.com/office/drawing/2014/main" id="{86BE10BD-D45F-E904-6818-F8F359689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4039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414" name="Rectangle 279">
              <a:extLst>
                <a:ext uri="{FF2B5EF4-FFF2-40B4-BE49-F238E27FC236}">
                  <a16:creationId xmlns:a16="http://schemas.microsoft.com/office/drawing/2014/main" id="{28F3D7B0-33F5-A5D0-A8A8-725918BF0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4039"/>
              <a:ext cx="22" cy="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0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14415" name="Rectangle 280">
              <a:extLst>
                <a:ext uri="{FF2B5EF4-FFF2-40B4-BE49-F238E27FC236}">
                  <a16:creationId xmlns:a16="http://schemas.microsoft.com/office/drawing/2014/main" id="{6D3DC536-374A-62A1-4102-CE10AD1A1B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4040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16" name="Rectangle 281">
              <a:extLst>
                <a:ext uri="{FF2B5EF4-FFF2-40B4-BE49-F238E27FC236}">
                  <a16:creationId xmlns:a16="http://schemas.microsoft.com/office/drawing/2014/main" id="{39CD9598-B1D1-3DFB-ACDC-B49B5903A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17" name="Rectangle 282">
              <a:extLst>
                <a:ext uri="{FF2B5EF4-FFF2-40B4-BE49-F238E27FC236}">
                  <a16:creationId xmlns:a16="http://schemas.microsoft.com/office/drawing/2014/main" id="{4754E06B-D323-0FEA-72E0-359B3B2CFE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18" name="Rectangle 283">
              <a:extLst>
                <a:ext uri="{FF2B5EF4-FFF2-40B4-BE49-F238E27FC236}">
                  <a16:creationId xmlns:a16="http://schemas.microsoft.com/office/drawing/2014/main" id="{86599BE9-51CD-5669-AD28-5972DF2A0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8" y="4131"/>
              <a:ext cx="1118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19" name="Rectangle 284">
              <a:extLst>
                <a:ext uri="{FF2B5EF4-FFF2-40B4-BE49-F238E27FC236}">
                  <a16:creationId xmlns:a16="http://schemas.microsoft.com/office/drawing/2014/main" id="{7F8F9C1D-A2C0-A078-9B52-5113C1C9A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4040"/>
              <a:ext cx="15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20" name="Rectangle 285">
              <a:extLst>
                <a:ext uri="{FF2B5EF4-FFF2-40B4-BE49-F238E27FC236}">
                  <a16:creationId xmlns:a16="http://schemas.microsoft.com/office/drawing/2014/main" id="{3F91D639-E36E-4197-0AD0-D9489948C9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6" y="4131"/>
              <a:ext cx="15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21" name="Rectangle 286">
              <a:extLst>
                <a:ext uri="{FF2B5EF4-FFF2-40B4-BE49-F238E27FC236}">
                  <a16:creationId xmlns:a16="http://schemas.microsoft.com/office/drawing/2014/main" id="{1673EAC2-B652-BFDA-FEA7-263ECA8F49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4131"/>
              <a:ext cx="3186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22" name="Rectangle 287">
              <a:extLst>
                <a:ext uri="{FF2B5EF4-FFF2-40B4-BE49-F238E27FC236}">
                  <a16:creationId xmlns:a16="http://schemas.microsoft.com/office/drawing/2014/main" id="{B4FF859D-BA0F-1719-888D-57F73270E3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4040"/>
              <a:ext cx="14" cy="9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23" name="Rectangle 288">
              <a:extLst>
                <a:ext uri="{FF2B5EF4-FFF2-40B4-BE49-F238E27FC236}">
                  <a16:creationId xmlns:a16="http://schemas.microsoft.com/office/drawing/2014/main" id="{66BB9F8D-76F1-4E0F-FA27-1DB3888B5D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24" name="Rectangle 289">
              <a:extLst>
                <a:ext uri="{FF2B5EF4-FFF2-40B4-BE49-F238E27FC236}">
                  <a16:creationId xmlns:a16="http://schemas.microsoft.com/office/drawing/2014/main" id="{25745C0B-A5C8-5373-61E0-59281726C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7" y="4131"/>
              <a:ext cx="14" cy="1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4425" name="Rectangle 290">
              <a:extLst>
                <a:ext uri="{FF2B5EF4-FFF2-40B4-BE49-F238E27FC236}">
                  <a16:creationId xmlns:a16="http://schemas.microsoft.com/office/drawing/2014/main" id="{F96DB972-82B4-0032-1B68-47E62F2F6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7" y="4146"/>
              <a:ext cx="18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grpSp>
          <p:nvGrpSpPr>
            <p:cNvPr id="14426" name="Group 293">
              <a:extLst>
                <a:ext uri="{FF2B5EF4-FFF2-40B4-BE49-F238E27FC236}">
                  <a16:creationId xmlns:a16="http://schemas.microsoft.com/office/drawing/2014/main" id="{DC91C10C-2E39-6BA6-204A-47EAF49652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37" y="3072"/>
              <a:ext cx="562" cy="52"/>
              <a:chOff x="1837" y="2242"/>
              <a:chExt cx="562" cy="52"/>
            </a:xfrm>
          </p:grpSpPr>
          <p:sp>
            <p:nvSpPr>
              <p:cNvPr id="14454" name="Rectangle 291">
                <a:extLst>
                  <a:ext uri="{FF2B5EF4-FFF2-40B4-BE49-F238E27FC236}">
                    <a16:creationId xmlns:a16="http://schemas.microsoft.com/office/drawing/2014/main" id="{A351E906-1660-81AC-ADC1-4B281515D0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2242"/>
                <a:ext cx="562" cy="5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55" name="Rectangle 292">
                <a:extLst>
                  <a:ext uri="{FF2B5EF4-FFF2-40B4-BE49-F238E27FC236}">
                    <a16:creationId xmlns:a16="http://schemas.microsoft.com/office/drawing/2014/main" id="{98E3FC7D-2C06-55CF-95A6-10FAF7573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2242"/>
                <a:ext cx="562" cy="52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27" name="Group 296">
              <a:extLst>
                <a:ext uri="{FF2B5EF4-FFF2-40B4-BE49-F238E27FC236}">
                  <a16:creationId xmlns:a16="http://schemas.microsoft.com/office/drawing/2014/main" id="{3AAFD789-D0C8-6513-3AF4-A0ED3F380B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5" y="3163"/>
              <a:ext cx="405" cy="53"/>
              <a:chOff x="1985" y="2350"/>
              <a:chExt cx="405" cy="53"/>
            </a:xfrm>
          </p:grpSpPr>
          <p:sp>
            <p:nvSpPr>
              <p:cNvPr id="14452" name="Rectangle 294">
                <a:extLst>
                  <a:ext uri="{FF2B5EF4-FFF2-40B4-BE49-F238E27FC236}">
                    <a16:creationId xmlns:a16="http://schemas.microsoft.com/office/drawing/2014/main" id="{BC1B3232-CA17-B801-6730-CEA11C2FDE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53" name="Rectangle 295">
                <a:extLst>
                  <a:ext uri="{FF2B5EF4-FFF2-40B4-BE49-F238E27FC236}">
                    <a16:creationId xmlns:a16="http://schemas.microsoft.com/office/drawing/2014/main" id="{FF3CEDBE-3708-36C4-F144-5CC84CDDD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28" name="Group 297">
              <a:extLst>
                <a:ext uri="{FF2B5EF4-FFF2-40B4-BE49-F238E27FC236}">
                  <a16:creationId xmlns:a16="http://schemas.microsoft.com/office/drawing/2014/main" id="{CB6C790B-057C-06DD-4E6E-EB0D557B7C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83" y="3259"/>
              <a:ext cx="405" cy="53"/>
              <a:chOff x="1985" y="2350"/>
              <a:chExt cx="405" cy="53"/>
            </a:xfrm>
          </p:grpSpPr>
          <p:sp>
            <p:nvSpPr>
              <p:cNvPr id="14450" name="Rectangle 298">
                <a:extLst>
                  <a:ext uri="{FF2B5EF4-FFF2-40B4-BE49-F238E27FC236}">
                    <a16:creationId xmlns:a16="http://schemas.microsoft.com/office/drawing/2014/main" id="{A492A893-805C-8A8E-9390-5DE6E5D3B6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51" name="Rectangle 299">
                <a:extLst>
                  <a:ext uri="{FF2B5EF4-FFF2-40B4-BE49-F238E27FC236}">
                    <a16:creationId xmlns:a16="http://schemas.microsoft.com/office/drawing/2014/main" id="{7F49FDD5-770E-B3DF-74AF-239FA9082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29" name="Group 300">
              <a:extLst>
                <a:ext uri="{FF2B5EF4-FFF2-40B4-BE49-F238E27FC236}">
                  <a16:creationId xmlns:a16="http://schemas.microsoft.com/office/drawing/2014/main" id="{09A7A911-3854-B9AC-FAEC-835C15B37A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27" y="3355"/>
              <a:ext cx="405" cy="53"/>
              <a:chOff x="1985" y="2350"/>
              <a:chExt cx="405" cy="53"/>
            </a:xfrm>
          </p:grpSpPr>
          <p:sp>
            <p:nvSpPr>
              <p:cNvPr id="14448" name="Rectangle 301">
                <a:extLst>
                  <a:ext uri="{FF2B5EF4-FFF2-40B4-BE49-F238E27FC236}">
                    <a16:creationId xmlns:a16="http://schemas.microsoft.com/office/drawing/2014/main" id="{033F4842-BBEF-D2C0-D114-EAD2E7C0DA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49" name="Rectangle 302">
                <a:extLst>
                  <a:ext uri="{FF2B5EF4-FFF2-40B4-BE49-F238E27FC236}">
                    <a16:creationId xmlns:a16="http://schemas.microsoft.com/office/drawing/2014/main" id="{DCB2BFEE-3995-8DBF-DE94-F1A33CB29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30" name="Group 303">
              <a:extLst>
                <a:ext uri="{FF2B5EF4-FFF2-40B4-BE49-F238E27FC236}">
                  <a16:creationId xmlns:a16="http://schemas.microsoft.com/office/drawing/2014/main" id="{57573CF6-0FCA-2E74-90C1-8340CA8032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3451"/>
              <a:ext cx="405" cy="53"/>
              <a:chOff x="1985" y="2350"/>
              <a:chExt cx="405" cy="53"/>
            </a:xfrm>
          </p:grpSpPr>
          <p:sp>
            <p:nvSpPr>
              <p:cNvPr id="14446" name="Rectangle 304">
                <a:extLst>
                  <a:ext uri="{FF2B5EF4-FFF2-40B4-BE49-F238E27FC236}">
                    <a16:creationId xmlns:a16="http://schemas.microsoft.com/office/drawing/2014/main" id="{B1BB264F-55CD-EC64-FFB5-96586A81F2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47" name="Rectangle 305">
                <a:extLst>
                  <a:ext uri="{FF2B5EF4-FFF2-40B4-BE49-F238E27FC236}">
                    <a16:creationId xmlns:a16="http://schemas.microsoft.com/office/drawing/2014/main" id="{FF31AFB7-899D-95A8-FF05-73826F0EE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31" name="Group 306">
              <a:extLst>
                <a:ext uri="{FF2B5EF4-FFF2-40B4-BE49-F238E27FC236}">
                  <a16:creationId xmlns:a16="http://schemas.microsoft.com/office/drawing/2014/main" id="{C5F33F08-348C-3E62-671B-CF4A830845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2" y="3547"/>
              <a:ext cx="405" cy="53"/>
              <a:chOff x="1985" y="2350"/>
              <a:chExt cx="405" cy="53"/>
            </a:xfrm>
          </p:grpSpPr>
          <p:sp>
            <p:nvSpPr>
              <p:cNvPr id="14444" name="Rectangle 307">
                <a:extLst>
                  <a:ext uri="{FF2B5EF4-FFF2-40B4-BE49-F238E27FC236}">
                    <a16:creationId xmlns:a16="http://schemas.microsoft.com/office/drawing/2014/main" id="{7EC10B81-E675-BF5C-FD54-E65DA1981B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45" name="Rectangle 308">
                <a:extLst>
                  <a:ext uri="{FF2B5EF4-FFF2-40B4-BE49-F238E27FC236}">
                    <a16:creationId xmlns:a16="http://schemas.microsoft.com/office/drawing/2014/main" id="{D6FD17DC-1BFD-C788-D23C-F04146F57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noFill/>
              <a:ln w="7938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32" name="Group 309">
              <a:extLst>
                <a:ext uri="{FF2B5EF4-FFF2-40B4-BE49-F238E27FC236}">
                  <a16:creationId xmlns:a16="http://schemas.microsoft.com/office/drawing/2014/main" id="{F990E692-F535-A33A-C8DC-8691B1EADE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4" y="3643"/>
              <a:ext cx="405" cy="53"/>
              <a:chOff x="1985" y="2350"/>
              <a:chExt cx="405" cy="53"/>
            </a:xfrm>
          </p:grpSpPr>
          <p:sp>
            <p:nvSpPr>
              <p:cNvPr id="14442" name="Rectangle 310">
                <a:extLst>
                  <a:ext uri="{FF2B5EF4-FFF2-40B4-BE49-F238E27FC236}">
                    <a16:creationId xmlns:a16="http://schemas.microsoft.com/office/drawing/2014/main" id="{A197C966-C62C-40CB-B961-D93DA5319D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43" name="Rectangle 311">
                <a:extLst>
                  <a:ext uri="{FF2B5EF4-FFF2-40B4-BE49-F238E27FC236}">
                    <a16:creationId xmlns:a16="http://schemas.microsoft.com/office/drawing/2014/main" id="{34621193-E42A-4DF0-406E-D7BCDDEB7A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33" name="Group 312">
              <a:extLst>
                <a:ext uri="{FF2B5EF4-FFF2-40B4-BE49-F238E27FC236}">
                  <a16:creationId xmlns:a16="http://schemas.microsoft.com/office/drawing/2014/main" id="{340653DE-17D5-BFD8-5D83-4801F1A7B7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64" y="3739"/>
              <a:ext cx="405" cy="53"/>
              <a:chOff x="1985" y="2350"/>
              <a:chExt cx="405" cy="53"/>
            </a:xfrm>
          </p:grpSpPr>
          <p:sp>
            <p:nvSpPr>
              <p:cNvPr id="14440" name="Rectangle 313">
                <a:extLst>
                  <a:ext uri="{FF2B5EF4-FFF2-40B4-BE49-F238E27FC236}">
                    <a16:creationId xmlns:a16="http://schemas.microsoft.com/office/drawing/2014/main" id="{538CDC7D-EE30-4153-1DB6-D97A1EC55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41" name="Rectangle 314">
                <a:extLst>
                  <a:ext uri="{FF2B5EF4-FFF2-40B4-BE49-F238E27FC236}">
                    <a16:creationId xmlns:a16="http://schemas.microsoft.com/office/drawing/2014/main" id="{27BF6F92-47A0-7BE7-FBD5-A2E9C7045C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34" name="Group 318">
              <a:extLst>
                <a:ext uri="{FF2B5EF4-FFF2-40B4-BE49-F238E27FC236}">
                  <a16:creationId xmlns:a16="http://schemas.microsoft.com/office/drawing/2014/main" id="{73033050-7E8F-AA0A-6220-DF173A245A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48" y="3888"/>
              <a:ext cx="912" cy="48"/>
              <a:chOff x="1985" y="2350"/>
              <a:chExt cx="405" cy="53"/>
            </a:xfrm>
          </p:grpSpPr>
          <p:sp>
            <p:nvSpPr>
              <p:cNvPr id="14438" name="Rectangle 319">
                <a:extLst>
                  <a:ext uri="{FF2B5EF4-FFF2-40B4-BE49-F238E27FC236}">
                    <a16:creationId xmlns:a16="http://schemas.microsoft.com/office/drawing/2014/main" id="{0EE64581-0FD5-642E-AEF7-C8ABEABE08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39" name="Rectangle 320">
                <a:extLst>
                  <a:ext uri="{FF2B5EF4-FFF2-40B4-BE49-F238E27FC236}">
                    <a16:creationId xmlns:a16="http://schemas.microsoft.com/office/drawing/2014/main" id="{2797562D-CF43-9694-65EC-2CE620A9BE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14435" name="Group 321">
              <a:extLst>
                <a:ext uri="{FF2B5EF4-FFF2-40B4-BE49-F238E27FC236}">
                  <a16:creationId xmlns:a16="http://schemas.microsoft.com/office/drawing/2014/main" id="{9A1B3D7B-07C5-7BEE-71F8-150AFF842C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39" y="4027"/>
              <a:ext cx="405" cy="53"/>
              <a:chOff x="1985" y="2350"/>
              <a:chExt cx="405" cy="53"/>
            </a:xfrm>
          </p:grpSpPr>
          <p:sp>
            <p:nvSpPr>
              <p:cNvPr id="14436" name="Rectangle 322">
                <a:extLst>
                  <a:ext uri="{FF2B5EF4-FFF2-40B4-BE49-F238E27FC236}">
                    <a16:creationId xmlns:a16="http://schemas.microsoft.com/office/drawing/2014/main" id="{47E373F9-C6E6-10BE-2A5B-77D2B92DD7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4437" name="Rectangle 323">
                <a:extLst>
                  <a:ext uri="{FF2B5EF4-FFF2-40B4-BE49-F238E27FC236}">
                    <a16:creationId xmlns:a16="http://schemas.microsoft.com/office/drawing/2014/main" id="{93CB5289-9559-6BEC-C766-FD74D15E18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5" y="2350"/>
                <a:ext cx="405" cy="53"/>
              </a:xfrm>
              <a:prstGeom prst="rect">
                <a:avLst/>
              </a:prstGeom>
              <a:solidFill>
                <a:srgbClr val="FFFF99"/>
              </a:solidFill>
              <a:ln w="7938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14341" name="Text Box 325">
            <a:extLst>
              <a:ext uri="{FF2B5EF4-FFF2-40B4-BE49-F238E27FC236}">
                <a16:creationId xmlns:a16="http://schemas.microsoft.com/office/drawing/2014/main" id="{8AA9295D-E4D5-57A2-13A7-115978A18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5562600"/>
            <a:ext cx="1295400" cy="682625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900" b="1" i="1"/>
              <a:t>Page 3.1 24-26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7471</TotalTime>
  <Words>733</Words>
  <Application>Microsoft Office PowerPoint</Application>
  <PresentationFormat>On-screen Show (4:3)</PresentationFormat>
  <Paragraphs>283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Symbol</vt:lpstr>
      <vt:lpstr>Times New Roman</vt:lpstr>
      <vt:lpstr>Copperplate Gothic Bold</vt:lpstr>
      <vt:lpstr>Batang</vt:lpstr>
      <vt:lpstr>JPMorgan</vt:lpstr>
      <vt:lpstr>PowerPoint Presentation</vt:lpstr>
      <vt:lpstr>Objectives</vt:lpstr>
      <vt:lpstr>Team Philosophy</vt:lpstr>
      <vt:lpstr>Beginning Team Activities</vt:lpstr>
      <vt:lpstr>Team Types</vt:lpstr>
      <vt:lpstr>Team Organization</vt:lpstr>
      <vt:lpstr>Charters</vt:lpstr>
      <vt:lpstr>Team Meeting Process</vt:lpstr>
      <vt:lpstr>Planning and Managing the Project</vt:lpstr>
      <vt:lpstr>Team Reviews</vt:lpstr>
      <vt:lpstr>Team Conflict</vt:lpstr>
      <vt:lpstr>Closing the Team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165</cp:revision>
  <cp:lastPrinted>1998-11-12T16:48:12Z</cp:lastPrinted>
  <dcterms:created xsi:type="dcterms:W3CDTF">1998-10-26T20:45:45Z</dcterms:created>
  <dcterms:modified xsi:type="dcterms:W3CDTF">2026-07-24T18:12:37Z</dcterms:modified>
</cp:coreProperties>
</file>